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296" y="10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09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3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5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85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5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85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6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63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75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0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85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EEAAF-02FD-4721-9919-F4565D01E6CD}" type="datetimeFigureOut">
              <a:rPr kumimoji="1" lang="ja-JP" altLang="en-US" smtClean="0"/>
              <a:t>2021/7/9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36E5-B1B6-49C7-9090-134F0DDC7D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12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シャツを着ている男性&#10;&#10;自動的に生成された説明" hidden="1">
            <a:extLst>
              <a:ext uri="{FF2B5EF4-FFF2-40B4-BE49-F238E27FC236}">
                <a16:creationId xmlns:a16="http://schemas.microsoft.com/office/drawing/2014/main" id="{1E8DC834-3F7E-4E7B-8A46-03FA16EB11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5" t="12681"/>
          <a:stretch/>
        </p:blipFill>
        <p:spPr>
          <a:xfrm>
            <a:off x="0" y="361336"/>
            <a:ext cx="9601200" cy="12440264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DD9804F-7B8F-422D-955C-71F7629CBE48}"/>
              </a:ext>
            </a:extLst>
          </p:cNvPr>
          <p:cNvSpPr/>
          <p:nvPr/>
        </p:nvSpPr>
        <p:spPr>
          <a:xfrm>
            <a:off x="3339810" y="4087200"/>
            <a:ext cx="927548" cy="327955"/>
          </a:xfrm>
          <a:custGeom>
            <a:avLst/>
            <a:gdLst>
              <a:gd name="connsiteX0" fmla="*/ 290 w 927548"/>
              <a:gd name="connsiteY0" fmla="*/ 326050 h 327955"/>
              <a:gd name="connsiteX1" fmla="*/ 80723 w 927548"/>
              <a:gd name="connsiteY1" fmla="*/ 199050 h 327955"/>
              <a:gd name="connsiteX2" fmla="*/ 156923 w 927548"/>
              <a:gd name="connsiteY2" fmla="*/ 99567 h 327955"/>
              <a:gd name="connsiteX3" fmla="*/ 415157 w 927548"/>
              <a:gd name="connsiteY3" fmla="*/ 23367 h 327955"/>
              <a:gd name="connsiteX4" fmla="*/ 639523 w 927548"/>
              <a:gd name="connsiteY4" fmla="*/ 17017 h 327955"/>
              <a:gd name="connsiteX5" fmla="*/ 783457 w 927548"/>
              <a:gd name="connsiteY5" fmla="*/ 33950 h 327955"/>
              <a:gd name="connsiteX6" fmla="*/ 838490 w 927548"/>
              <a:gd name="connsiteY6" fmla="*/ 57233 h 327955"/>
              <a:gd name="connsiteX7" fmla="*/ 923157 w 927548"/>
              <a:gd name="connsiteY7" fmla="*/ 84750 h 327955"/>
              <a:gd name="connsiteX8" fmla="*/ 868123 w 927548"/>
              <a:gd name="connsiteY8" fmla="*/ 50883 h 327955"/>
              <a:gd name="connsiteX9" fmla="*/ 478657 w 927548"/>
              <a:gd name="connsiteY9" fmla="*/ 83 h 327955"/>
              <a:gd name="connsiteX10" fmla="*/ 254290 w 927548"/>
              <a:gd name="connsiteY10" fmla="*/ 63583 h 327955"/>
              <a:gd name="connsiteX11" fmla="*/ 178090 w 927548"/>
              <a:gd name="connsiteY11" fmla="*/ 190583 h 327955"/>
              <a:gd name="connsiteX12" fmla="*/ 159040 w 927548"/>
              <a:gd name="connsiteY12" fmla="*/ 228683 h 327955"/>
              <a:gd name="connsiteX13" fmla="*/ 110357 w 927548"/>
              <a:gd name="connsiteY13" fmla="*/ 273133 h 327955"/>
              <a:gd name="connsiteX14" fmla="*/ 290 w 927548"/>
              <a:gd name="connsiteY14" fmla="*/ 326050 h 32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7548" h="327955">
                <a:moveTo>
                  <a:pt x="290" y="326050"/>
                </a:moveTo>
                <a:cubicBezTo>
                  <a:pt x="-4649" y="313703"/>
                  <a:pt x="54617" y="236797"/>
                  <a:pt x="80723" y="199050"/>
                </a:cubicBezTo>
                <a:cubicBezTo>
                  <a:pt x="106829" y="161303"/>
                  <a:pt x="101184" y="128847"/>
                  <a:pt x="156923" y="99567"/>
                </a:cubicBezTo>
                <a:cubicBezTo>
                  <a:pt x="212662" y="70287"/>
                  <a:pt x="334724" y="37125"/>
                  <a:pt x="415157" y="23367"/>
                </a:cubicBezTo>
                <a:cubicBezTo>
                  <a:pt x="495590" y="9609"/>
                  <a:pt x="578140" y="15253"/>
                  <a:pt x="639523" y="17017"/>
                </a:cubicBezTo>
                <a:cubicBezTo>
                  <a:pt x="700906" y="18781"/>
                  <a:pt x="750296" y="27247"/>
                  <a:pt x="783457" y="33950"/>
                </a:cubicBezTo>
                <a:cubicBezTo>
                  <a:pt x="816618" y="40653"/>
                  <a:pt x="815207" y="48766"/>
                  <a:pt x="838490" y="57233"/>
                </a:cubicBezTo>
                <a:cubicBezTo>
                  <a:pt x="861773" y="65700"/>
                  <a:pt x="918218" y="85808"/>
                  <a:pt x="923157" y="84750"/>
                </a:cubicBezTo>
                <a:cubicBezTo>
                  <a:pt x="928096" y="83692"/>
                  <a:pt x="942206" y="64994"/>
                  <a:pt x="868123" y="50883"/>
                </a:cubicBezTo>
                <a:cubicBezTo>
                  <a:pt x="794040" y="36772"/>
                  <a:pt x="580962" y="-2034"/>
                  <a:pt x="478657" y="83"/>
                </a:cubicBezTo>
                <a:cubicBezTo>
                  <a:pt x="376352" y="2200"/>
                  <a:pt x="304384" y="31833"/>
                  <a:pt x="254290" y="63583"/>
                </a:cubicBezTo>
                <a:cubicBezTo>
                  <a:pt x="204196" y="95333"/>
                  <a:pt x="193965" y="163066"/>
                  <a:pt x="178090" y="190583"/>
                </a:cubicBezTo>
                <a:cubicBezTo>
                  <a:pt x="162215" y="218100"/>
                  <a:pt x="170329" y="214925"/>
                  <a:pt x="159040" y="228683"/>
                </a:cubicBezTo>
                <a:cubicBezTo>
                  <a:pt x="147751" y="242441"/>
                  <a:pt x="131171" y="259022"/>
                  <a:pt x="110357" y="273133"/>
                </a:cubicBezTo>
                <a:cubicBezTo>
                  <a:pt x="89543" y="287244"/>
                  <a:pt x="5229" y="338397"/>
                  <a:pt x="290" y="326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A7B9D8F-A93D-4D38-8BAB-62A69B81E0A4}"/>
              </a:ext>
            </a:extLst>
          </p:cNvPr>
          <p:cNvSpPr/>
          <p:nvPr/>
        </p:nvSpPr>
        <p:spPr>
          <a:xfrm>
            <a:off x="3973509" y="4106017"/>
            <a:ext cx="230915" cy="246831"/>
          </a:xfrm>
          <a:custGeom>
            <a:avLst/>
            <a:gdLst>
              <a:gd name="connsiteX0" fmla="*/ 4 w 230915"/>
              <a:gd name="connsiteY0" fmla="*/ 846 h 246831"/>
              <a:gd name="connsiteX1" fmla="*/ 141291 w 230915"/>
              <a:gd name="connsiteY1" fmla="*/ 40533 h 246831"/>
              <a:gd name="connsiteX2" fmla="*/ 223841 w 230915"/>
              <a:gd name="connsiteY2" fmla="*/ 173883 h 246831"/>
              <a:gd name="connsiteX3" fmla="*/ 227016 w 230915"/>
              <a:gd name="connsiteY3" fmla="*/ 243733 h 246831"/>
              <a:gd name="connsiteX4" fmla="*/ 228604 w 230915"/>
              <a:gd name="connsiteY4" fmla="*/ 229446 h 246831"/>
              <a:gd name="connsiteX5" fmla="*/ 211141 w 230915"/>
              <a:gd name="connsiteY5" fmla="*/ 183408 h 246831"/>
              <a:gd name="connsiteX6" fmla="*/ 163516 w 230915"/>
              <a:gd name="connsiteY6" fmla="*/ 110383 h 246831"/>
              <a:gd name="connsiteX7" fmla="*/ 136529 w 230915"/>
              <a:gd name="connsiteY7" fmla="*/ 69108 h 246831"/>
              <a:gd name="connsiteX8" fmla="*/ 4 w 230915"/>
              <a:gd name="connsiteY8" fmla="*/ 846 h 24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915" h="246831">
                <a:moveTo>
                  <a:pt x="4" y="846"/>
                </a:moveTo>
                <a:cubicBezTo>
                  <a:pt x="798" y="-3916"/>
                  <a:pt x="103985" y="11694"/>
                  <a:pt x="141291" y="40533"/>
                </a:cubicBezTo>
                <a:cubicBezTo>
                  <a:pt x="178597" y="69372"/>
                  <a:pt x="209553" y="140016"/>
                  <a:pt x="223841" y="173883"/>
                </a:cubicBezTo>
                <a:cubicBezTo>
                  <a:pt x="238129" y="207750"/>
                  <a:pt x="226222" y="234473"/>
                  <a:pt x="227016" y="243733"/>
                </a:cubicBezTo>
                <a:cubicBezTo>
                  <a:pt x="227810" y="252993"/>
                  <a:pt x="231250" y="239500"/>
                  <a:pt x="228604" y="229446"/>
                </a:cubicBezTo>
                <a:cubicBezTo>
                  <a:pt x="225958" y="219392"/>
                  <a:pt x="221989" y="203252"/>
                  <a:pt x="211141" y="183408"/>
                </a:cubicBezTo>
                <a:cubicBezTo>
                  <a:pt x="200293" y="163564"/>
                  <a:pt x="175951" y="129433"/>
                  <a:pt x="163516" y="110383"/>
                </a:cubicBezTo>
                <a:cubicBezTo>
                  <a:pt x="151081" y="91333"/>
                  <a:pt x="160077" y="87629"/>
                  <a:pt x="136529" y="69108"/>
                </a:cubicBezTo>
                <a:cubicBezTo>
                  <a:pt x="112981" y="50587"/>
                  <a:pt x="-790" y="5608"/>
                  <a:pt x="4" y="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2BE3A69-DE3B-4A8C-9FCE-165915DB4923}"/>
              </a:ext>
            </a:extLst>
          </p:cNvPr>
          <p:cNvSpPr/>
          <p:nvPr/>
        </p:nvSpPr>
        <p:spPr>
          <a:xfrm>
            <a:off x="3489308" y="4116141"/>
            <a:ext cx="274962" cy="216560"/>
          </a:xfrm>
          <a:custGeom>
            <a:avLst/>
            <a:gdLst>
              <a:gd name="connsiteX0" fmla="*/ 274655 w 274962"/>
              <a:gd name="connsiteY0" fmla="*/ 247 h 216560"/>
              <a:gd name="connsiteX1" fmla="*/ 169880 w 274962"/>
              <a:gd name="connsiteY1" fmla="*/ 24059 h 216560"/>
              <a:gd name="connsiteX2" fmla="*/ 125430 w 274962"/>
              <a:gd name="connsiteY2" fmla="*/ 43109 h 216560"/>
              <a:gd name="connsiteX3" fmla="*/ 69867 w 274962"/>
              <a:gd name="connsiteY3" fmla="*/ 116134 h 216560"/>
              <a:gd name="connsiteX4" fmla="*/ 63517 w 274962"/>
              <a:gd name="connsiteY4" fmla="*/ 203447 h 216560"/>
              <a:gd name="connsiteX5" fmla="*/ 17 w 274962"/>
              <a:gd name="connsiteY5" fmla="*/ 216147 h 216560"/>
              <a:gd name="connsiteX6" fmla="*/ 57167 w 274962"/>
              <a:gd name="connsiteY6" fmla="*/ 200272 h 216560"/>
              <a:gd name="connsiteX7" fmla="*/ 66692 w 274962"/>
              <a:gd name="connsiteY7" fmla="*/ 163759 h 216560"/>
              <a:gd name="connsiteX8" fmla="*/ 133367 w 274962"/>
              <a:gd name="connsiteY8" fmla="*/ 39934 h 216560"/>
              <a:gd name="connsiteX9" fmla="*/ 274655 w 274962"/>
              <a:gd name="connsiteY9" fmla="*/ 247 h 216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962" h="216560">
                <a:moveTo>
                  <a:pt x="274655" y="247"/>
                </a:moveTo>
                <a:cubicBezTo>
                  <a:pt x="280740" y="-2399"/>
                  <a:pt x="194751" y="16915"/>
                  <a:pt x="169880" y="24059"/>
                </a:cubicBezTo>
                <a:cubicBezTo>
                  <a:pt x="145009" y="31203"/>
                  <a:pt x="142099" y="27763"/>
                  <a:pt x="125430" y="43109"/>
                </a:cubicBezTo>
                <a:cubicBezTo>
                  <a:pt x="108761" y="58455"/>
                  <a:pt x="80186" y="89411"/>
                  <a:pt x="69867" y="116134"/>
                </a:cubicBezTo>
                <a:cubicBezTo>
                  <a:pt x="59548" y="142857"/>
                  <a:pt x="75159" y="186778"/>
                  <a:pt x="63517" y="203447"/>
                </a:cubicBezTo>
                <a:cubicBezTo>
                  <a:pt x="51875" y="220116"/>
                  <a:pt x="17" y="216147"/>
                  <a:pt x="17" y="216147"/>
                </a:cubicBezTo>
                <a:cubicBezTo>
                  <a:pt x="-1041" y="215618"/>
                  <a:pt x="46055" y="209003"/>
                  <a:pt x="57167" y="200272"/>
                </a:cubicBezTo>
                <a:cubicBezTo>
                  <a:pt x="68279" y="191541"/>
                  <a:pt x="53992" y="190482"/>
                  <a:pt x="66692" y="163759"/>
                </a:cubicBezTo>
                <a:cubicBezTo>
                  <a:pt x="79392" y="137036"/>
                  <a:pt x="103469" y="65598"/>
                  <a:pt x="133367" y="39934"/>
                </a:cubicBezTo>
                <a:cubicBezTo>
                  <a:pt x="163265" y="14270"/>
                  <a:pt x="268570" y="2893"/>
                  <a:pt x="274655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5BE47A1-AD79-4FC3-83A7-E6FA9302DCBD}"/>
              </a:ext>
            </a:extLst>
          </p:cNvPr>
          <p:cNvSpPr/>
          <p:nvPr/>
        </p:nvSpPr>
        <p:spPr>
          <a:xfrm>
            <a:off x="3635403" y="4119554"/>
            <a:ext cx="119160" cy="234951"/>
          </a:xfrm>
          <a:custGeom>
            <a:avLst/>
            <a:gdLst>
              <a:gd name="connsiteX0" fmla="*/ 119035 w 119160"/>
              <a:gd name="connsiteY0" fmla="*/ 9 h 234951"/>
              <a:gd name="connsiteX1" fmla="*/ 3147 w 119160"/>
              <a:gd name="connsiteY1" fmla="*/ 73034 h 234951"/>
              <a:gd name="connsiteX2" fmla="*/ 31722 w 119160"/>
              <a:gd name="connsiteY2" fmla="*/ 233371 h 234951"/>
              <a:gd name="connsiteX3" fmla="*/ 19022 w 119160"/>
              <a:gd name="connsiteY3" fmla="*/ 152409 h 234951"/>
              <a:gd name="connsiteX4" fmla="*/ 9497 w 119160"/>
              <a:gd name="connsiteY4" fmla="*/ 109546 h 234951"/>
              <a:gd name="connsiteX5" fmla="*/ 25372 w 119160"/>
              <a:gd name="connsiteY5" fmla="*/ 68271 h 234951"/>
              <a:gd name="connsiteX6" fmla="*/ 119035 w 119160"/>
              <a:gd name="connsiteY6" fmla="*/ 9 h 23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160" h="234951">
                <a:moveTo>
                  <a:pt x="119035" y="9"/>
                </a:moveTo>
                <a:cubicBezTo>
                  <a:pt x="115331" y="803"/>
                  <a:pt x="17699" y="34140"/>
                  <a:pt x="3147" y="73034"/>
                </a:cubicBezTo>
                <a:cubicBezTo>
                  <a:pt x="-11405" y="111928"/>
                  <a:pt x="29076" y="220142"/>
                  <a:pt x="31722" y="233371"/>
                </a:cubicBezTo>
                <a:cubicBezTo>
                  <a:pt x="34368" y="246600"/>
                  <a:pt x="22726" y="173047"/>
                  <a:pt x="19022" y="152409"/>
                </a:cubicBezTo>
                <a:cubicBezTo>
                  <a:pt x="15318" y="131771"/>
                  <a:pt x="8439" y="123569"/>
                  <a:pt x="9497" y="109546"/>
                </a:cubicBezTo>
                <a:cubicBezTo>
                  <a:pt x="10555" y="95523"/>
                  <a:pt x="7645" y="85733"/>
                  <a:pt x="25372" y="68271"/>
                </a:cubicBezTo>
                <a:cubicBezTo>
                  <a:pt x="43099" y="50809"/>
                  <a:pt x="122739" y="-785"/>
                  <a:pt x="119035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6A5122B-941C-4B85-8ED2-2749A22B3815}"/>
              </a:ext>
            </a:extLst>
          </p:cNvPr>
          <p:cNvSpPr/>
          <p:nvPr/>
        </p:nvSpPr>
        <p:spPr>
          <a:xfrm>
            <a:off x="3501943" y="4321031"/>
            <a:ext cx="692625" cy="114572"/>
          </a:xfrm>
          <a:custGeom>
            <a:avLst/>
            <a:gdLst>
              <a:gd name="connsiteX0" fmla="*/ 82 w 692625"/>
              <a:gd name="connsiteY0" fmla="*/ 4907 h 114572"/>
              <a:gd name="connsiteX1" fmla="*/ 149307 w 692625"/>
              <a:gd name="connsiteY1" fmla="*/ 84282 h 114572"/>
              <a:gd name="connsiteX2" fmla="*/ 382670 w 692625"/>
              <a:gd name="connsiteY2" fmla="*/ 114444 h 114572"/>
              <a:gd name="connsiteX3" fmla="*/ 490620 w 692625"/>
              <a:gd name="connsiteY3" fmla="*/ 93807 h 114572"/>
              <a:gd name="connsiteX4" fmla="*/ 573170 w 692625"/>
              <a:gd name="connsiteY4" fmla="*/ 62057 h 114572"/>
              <a:gd name="connsiteX5" fmla="*/ 692232 w 692625"/>
              <a:gd name="connsiteY5" fmla="*/ 144 h 114572"/>
              <a:gd name="connsiteX6" fmla="*/ 606507 w 692625"/>
              <a:gd name="connsiteY6" fmla="*/ 46182 h 114572"/>
              <a:gd name="connsiteX7" fmla="*/ 471570 w 692625"/>
              <a:gd name="connsiteY7" fmla="*/ 85869 h 114572"/>
              <a:gd name="connsiteX8" fmla="*/ 384257 w 692625"/>
              <a:gd name="connsiteY8" fmla="*/ 95394 h 114572"/>
              <a:gd name="connsiteX9" fmla="*/ 276307 w 692625"/>
              <a:gd name="connsiteY9" fmla="*/ 84282 h 114572"/>
              <a:gd name="connsiteX10" fmla="*/ 168357 w 692625"/>
              <a:gd name="connsiteY10" fmla="*/ 62057 h 114572"/>
              <a:gd name="connsiteX11" fmla="*/ 82 w 692625"/>
              <a:gd name="connsiteY11" fmla="*/ 4907 h 114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2625" h="114572">
                <a:moveTo>
                  <a:pt x="82" y="4907"/>
                </a:moveTo>
                <a:cubicBezTo>
                  <a:pt x="-3093" y="8611"/>
                  <a:pt x="85542" y="66026"/>
                  <a:pt x="149307" y="84282"/>
                </a:cubicBezTo>
                <a:cubicBezTo>
                  <a:pt x="213072" y="102538"/>
                  <a:pt x="325785" y="112857"/>
                  <a:pt x="382670" y="114444"/>
                </a:cubicBezTo>
                <a:cubicBezTo>
                  <a:pt x="439555" y="116031"/>
                  <a:pt x="458870" y="102538"/>
                  <a:pt x="490620" y="93807"/>
                </a:cubicBezTo>
                <a:cubicBezTo>
                  <a:pt x="522370" y="85076"/>
                  <a:pt x="539568" y="77667"/>
                  <a:pt x="573170" y="62057"/>
                </a:cubicBezTo>
                <a:cubicBezTo>
                  <a:pt x="606772" y="46447"/>
                  <a:pt x="686676" y="2790"/>
                  <a:pt x="692232" y="144"/>
                </a:cubicBezTo>
                <a:cubicBezTo>
                  <a:pt x="697788" y="-2502"/>
                  <a:pt x="643284" y="31895"/>
                  <a:pt x="606507" y="46182"/>
                </a:cubicBezTo>
                <a:cubicBezTo>
                  <a:pt x="569730" y="60469"/>
                  <a:pt x="508612" y="77667"/>
                  <a:pt x="471570" y="85869"/>
                </a:cubicBezTo>
                <a:cubicBezTo>
                  <a:pt x="434528" y="94071"/>
                  <a:pt x="416801" y="95658"/>
                  <a:pt x="384257" y="95394"/>
                </a:cubicBezTo>
                <a:cubicBezTo>
                  <a:pt x="351713" y="95130"/>
                  <a:pt x="312290" y="89838"/>
                  <a:pt x="276307" y="84282"/>
                </a:cubicBezTo>
                <a:cubicBezTo>
                  <a:pt x="240324" y="78726"/>
                  <a:pt x="212542" y="73963"/>
                  <a:pt x="168357" y="62057"/>
                </a:cubicBezTo>
                <a:cubicBezTo>
                  <a:pt x="124172" y="50151"/>
                  <a:pt x="3257" y="1203"/>
                  <a:pt x="82" y="49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00F635D-FDB0-42C8-918D-744110182C2C}"/>
              </a:ext>
            </a:extLst>
          </p:cNvPr>
          <p:cNvSpPr/>
          <p:nvPr/>
        </p:nvSpPr>
        <p:spPr>
          <a:xfrm>
            <a:off x="3529013" y="4291013"/>
            <a:ext cx="647746" cy="89022"/>
          </a:xfrm>
          <a:custGeom>
            <a:avLst/>
            <a:gdLst>
              <a:gd name="connsiteX0" fmla="*/ 0 w 647746"/>
              <a:gd name="connsiteY0" fmla="*/ 0 h 89022"/>
              <a:gd name="connsiteX1" fmla="*/ 250825 w 647746"/>
              <a:gd name="connsiteY1" fmla="*/ 77787 h 89022"/>
              <a:gd name="connsiteX2" fmla="*/ 398462 w 647746"/>
              <a:gd name="connsiteY2" fmla="*/ 85725 h 89022"/>
              <a:gd name="connsiteX3" fmla="*/ 492125 w 647746"/>
              <a:gd name="connsiteY3" fmla="*/ 87312 h 89022"/>
              <a:gd name="connsiteX4" fmla="*/ 584200 w 647746"/>
              <a:gd name="connsiteY4" fmla="*/ 61912 h 89022"/>
              <a:gd name="connsiteX5" fmla="*/ 647700 w 647746"/>
              <a:gd name="connsiteY5" fmla="*/ 19050 h 89022"/>
              <a:gd name="connsiteX6" fmla="*/ 592137 w 647746"/>
              <a:gd name="connsiteY6" fmla="*/ 49212 h 89022"/>
              <a:gd name="connsiteX7" fmla="*/ 468312 w 647746"/>
              <a:gd name="connsiteY7" fmla="*/ 71437 h 89022"/>
              <a:gd name="connsiteX8" fmla="*/ 268287 w 647746"/>
              <a:gd name="connsiteY8" fmla="*/ 66675 h 89022"/>
              <a:gd name="connsiteX9" fmla="*/ 146050 w 647746"/>
              <a:gd name="connsiteY9" fmla="*/ 33337 h 89022"/>
              <a:gd name="connsiteX10" fmla="*/ 0 w 647746"/>
              <a:gd name="connsiteY10" fmla="*/ 0 h 8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746" h="89022">
                <a:moveTo>
                  <a:pt x="0" y="0"/>
                </a:moveTo>
                <a:cubicBezTo>
                  <a:pt x="92207" y="31749"/>
                  <a:pt x="184415" y="63499"/>
                  <a:pt x="250825" y="77787"/>
                </a:cubicBezTo>
                <a:cubicBezTo>
                  <a:pt x="317235" y="92075"/>
                  <a:pt x="358245" y="84137"/>
                  <a:pt x="398462" y="85725"/>
                </a:cubicBezTo>
                <a:cubicBezTo>
                  <a:pt x="438679" y="87313"/>
                  <a:pt x="461169" y="91281"/>
                  <a:pt x="492125" y="87312"/>
                </a:cubicBezTo>
                <a:cubicBezTo>
                  <a:pt x="523081" y="83343"/>
                  <a:pt x="558271" y="73289"/>
                  <a:pt x="584200" y="61912"/>
                </a:cubicBezTo>
                <a:cubicBezTo>
                  <a:pt x="610129" y="50535"/>
                  <a:pt x="646377" y="21167"/>
                  <a:pt x="647700" y="19050"/>
                </a:cubicBezTo>
                <a:cubicBezTo>
                  <a:pt x="649023" y="16933"/>
                  <a:pt x="622035" y="40481"/>
                  <a:pt x="592137" y="49212"/>
                </a:cubicBezTo>
                <a:cubicBezTo>
                  <a:pt x="562239" y="57943"/>
                  <a:pt x="522287" y="68527"/>
                  <a:pt x="468312" y="71437"/>
                </a:cubicBezTo>
                <a:cubicBezTo>
                  <a:pt x="414337" y="74348"/>
                  <a:pt x="321997" y="73025"/>
                  <a:pt x="268287" y="66675"/>
                </a:cubicBezTo>
                <a:cubicBezTo>
                  <a:pt x="214577" y="60325"/>
                  <a:pt x="146050" y="33337"/>
                  <a:pt x="146050" y="3333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E9DAA60-BFD5-4147-B004-84A6A04D75EF}"/>
              </a:ext>
            </a:extLst>
          </p:cNvPr>
          <p:cNvSpPr/>
          <p:nvPr/>
        </p:nvSpPr>
        <p:spPr>
          <a:xfrm>
            <a:off x="4046276" y="4138564"/>
            <a:ext cx="153302" cy="176270"/>
          </a:xfrm>
          <a:custGeom>
            <a:avLst/>
            <a:gdLst>
              <a:gd name="connsiteX0" fmla="*/ 1849 w 153302"/>
              <a:gd name="connsiteY0" fmla="*/ 49 h 176270"/>
              <a:gd name="connsiteX1" fmla="*/ 38362 w 153302"/>
              <a:gd name="connsiteY1" fmla="*/ 54024 h 176270"/>
              <a:gd name="connsiteX2" fmla="*/ 68524 w 153302"/>
              <a:gd name="connsiteY2" fmla="*/ 109586 h 176270"/>
              <a:gd name="connsiteX3" fmla="*/ 151074 w 153302"/>
              <a:gd name="connsiteY3" fmla="*/ 176261 h 176270"/>
              <a:gd name="connsiteX4" fmla="*/ 127262 w 153302"/>
              <a:gd name="connsiteY4" fmla="*/ 104824 h 176270"/>
              <a:gd name="connsiteX5" fmla="*/ 100274 w 153302"/>
              <a:gd name="connsiteY5" fmla="*/ 63549 h 176270"/>
              <a:gd name="connsiteX6" fmla="*/ 1849 w 153302"/>
              <a:gd name="connsiteY6" fmla="*/ 49 h 17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302" h="176270">
                <a:moveTo>
                  <a:pt x="1849" y="49"/>
                </a:moveTo>
                <a:cubicBezTo>
                  <a:pt x="-8470" y="-1539"/>
                  <a:pt x="27250" y="35768"/>
                  <a:pt x="38362" y="54024"/>
                </a:cubicBezTo>
                <a:cubicBezTo>
                  <a:pt x="49475" y="72280"/>
                  <a:pt x="49739" y="89213"/>
                  <a:pt x="68524" y="109586"/>
                </a:cubicBezTo>
                <a:cubicBezTo>
                  <a:pt x="87309" y="129959"/>
                  <a:pt x="141284" y="177055"/>
                  <a:pt x="151074" y="176261"/>
                </a:cubicBezTo>
                <a:cubicBezTo>
                  <a:pt x="160864" y="175467"/>
                  <a:pt x="135729" y="123609"/>
                  <a:pt x="127262" y="104824"/>
                </a:cubicBezTo>
                <a:cubicBezTo>
                  <a:pt x="118795" y="86039"/>
                  <a:pt x="119589" y="79159"/>
                  <a:pt x="100274" y="63549"/>
                </a:cubicBezTo>
                <a:cubicBezTo>
                  <a:pt x="80959" y="47939"/>
                  <a:pt x="12168" y="1637"/>
                  <a:pt x="1849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4E74BE3-F541-4BC2-A536-1EDFD493D0CB}"/>
              </a:ext>
            </a:extLst>
          </p:cNvPr>
          <p:cNvSpPr/>
          <p:nvPr/>
        </p:nvSpPr>
        <p:spPr>
          <a:xfrm>
            <a:off x="3722936" y="4095447"/>
            <a:ext cx="333306" cy="286705"/>
          </a:xfrm>
          <a:custGeom>
            <a:avLst/>
            <a:gdLst>
              <a:gd name="connsiteX0" fmla="*/ 64839 w 333306"/>
              <a:gd name="connsiteY0" fmla="*/ 6653 h 286705"/>
              <a:gd name="connsiteX1" fmla="*/ 12452 w 333306"/>
              <a:gd name="connsiteY1" fmla="*/ 76503 h 286705"/>
              <a:gd name="connsiteX2" fmla="*/ 2927 w 333306"/>
              <a:gd name="connsiteY2" fmla="*/ 144766 h 286705"/>
              <a:gd name="connsiteX3" fmla="*/ 53727 w 333306"/>
              <a:gd name="connsiteY3" fmla="*/ 260653 h 286705"/>
              <a:gd name="connsiteX4" fmla="*/ 131514 w 333306"/>
              <a:gd name="connsiteY4" fmla="*/ 284466 h 286705"/>
              <a:gd name="connsiteX5" fmla="*/ 258514 w 333306"/>
              <a:gd name="connsiteY5" fmla="*/ 276528 h 286705"/>
              <a:gd name="connsiteX6" fmla="*/ 322014 w 333306"/>
              <a:gd name="connsiteY6" fmla="*/ 203503 h 286705"/>
              <a:gd name="connsiteX7" fmla="*/ 331539 w 333306"/>
              <a:gd name="connsiteY7" fmla="*/ 101903 h 286705"/>
              <a:gd name="connsiteX8" fmla="*/ 301377 w 333306"/>
              <a:gd name="connsiteY8" fmla="*/ 43166 h 286705"/>
              <a:gd name="connsiteX9" fmla="*/ 280739 w 333306"/>
              <a:gd name="connsiteY9" fmla="*/ 8241 h 286705"/>
              <a:gd name="connsiteX10" fmla="*/ 64839 w 333306"/>
              <a:gd name="connsiteY10" fmla="*/ 6653 h 28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306" h="286705">
                <a:moveTo>
                  <a:pt x="64839" y="6653"/>
                </a:moveTo>
                <a:cubicBezTo>
                  <a:pt x="20124" y="18030"/>
                  <a:pt x="22771" y="53484"/>
                  <a:pt x="12452" y="76503"/>
                </a:cubicBezTo>
                <a:cubicBezTo>
                  <a:pt x="2133" y="99522"/>
                  <a:pt x="-3952" y="114074"/>
                  <a:pt x="2927" y="144766"/>
                </a:cubicBezTo>
                <a:cubicBezTo>
                  <a:pt x="9806" y="175458"/>
                  <a:pt x="32296" y="237370"/>
                  <a:pt x="53727" y="260653"/>
                </a:cubicBezTo>
                <a:cubicBezTo>
                  <a:pt x="75158" y="283936"/>
                  <a:pt x="97383" y="281820"/>
                  <a:pt x="131514" y="284466"/>
                </a:cubicBezTo>
                <a:cubicBezTo>
                  <a:pt x="165645" y="287112"/>
                  <a:pt x="226764" y="290022"/>
                  <a:pt x="258514" y="276528"/>
                </a:cubicBezTo>
                <a:cubicBezTo>
                  <a:pt x="290264" y="263034"/>
                  <a:pt x="309843" y="232607"/>
                  <a:pt x="322014" y="203503"/>
                </a:cubicBezTo>
                <a:cubicBezTo>
                  <a:pt x="334185" y="174399"/>
                  <a:pt x="334978" y="128626"/>
                  <a:pt x="331539" y="101903"/>
                </a:cubicBezTo>
                <a:cubicBezTo>
                  <a:pt x="328100" y="75180"/>
                  <a:pt x="309844" y="58776"/>
                  <a:pt x="301377" y="43166"/>
                </a:cubicBezTo>
                <a:cubicBezTo>
                  <a:pt x="292910" y="27556"/>
                  <a:pt x="318574" y="16178"/>
                  <a:pt x="280739" y="8241"/>
                </a:cubicBezTo>
                <a:cubicBezTo>
                  <a:pt x="242904" y="304"/>
                  <a:pt x="109554" y="-4724"/>
                  <a:pt x="64839" y="66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9BF8CBFB-3D44-40A4-A4C0-748C14D0AC41}"/>
              </a:ext>
            </a:extLst>
          </p:cNvPr>
          <p:cNvSpPr/>
          <p:nvPr/>
        </p:nvSpPr>
        <p:spPr>
          <a:xfrm>
            <a:off x="3865563" y="4157663"/>
            <a:ext cx="92075" cy="92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BF9544C9-41D4-4A57-ABEB-FFA9CF578147}"/>
              </a:ext>
            </a:extLst>
          </p:cNvPr>
          <p:cNvSpPr/>
          <p:nvPr/>
        </p:nvSpPr>
        <p:spPr>
          <a:xfrm>
            <a:off x="4170201" y="4211606"/>
            <a:ext cx="46404" cy="154385"/>
          </a:xfrm>
          <a:custGeom>
            <a:avLst/>
            <a:gdLst>
              <a:gd name="connsiteX0" fmla="*/ 162 w 46404"/>
              <a:gd name="connsiteY0" fmla="*/ 32 h 154385"/>
              <a:gd name="connsiteX1" fmla="*/ 46199 w 46404"/>
              <a:gd name="connsiteY1" fmla="*/ 79407 h 154385"/>
              <a:gd name="connsiteX2" fmla="*/ 17624 w 46404"/>
              <a:gd name="connsiteY2" fmla="*/ 154019 h 154385"/>
              <a:gd name="connsiteX3" fmla="*/ 30324 w 46404"/>
              <a:gd name="connsiteY3" fmla="*/ 106394 h 154385"/>
              <a:gd name="connsiteX4" fmla="*/ 30324 w 46404"/>
              <a:gd name="connsiteY4" fmla="*/ 69882 h 154385"/>
              <a:gd name="connsiteX5" fmla="*/ 162 w 46404"/>
              <a:gd name="connsiteY5" fmla="*/ 32 h 15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04" h="154385">
                <a:moveTo>
                  <a:pt x="162" y="32"/>
                </a:moveTo>
                <a:cubicBezTo>
                  <a:pt x="2808" y="1620"/>
                  <a:pt x="43289" y="53742"/>
                  <a:pt x="46199" y="79407"/>
                </a:cubicBezTo>
                <a:cubicBezTo>
                  <a:pt x="49109" y="105072"/>
                  <a:pt x="20270" y="149521"/>
                  <a:pt x="17624" y="154019"/>
                </a:cubicBezTo>
                <a:cubicBezTo>
                  <a:pt x="14978" y="158517"/>
                  <a:pt x="28207" y="120417"/>
                  <a:pt x="30324" y="106394"/>
                </a:cubicBezTo>
                <a:cubicBezTo>
                  <a:pt x="32441" y="92371"/>
                  <a:pt x="32705" y="83905"/>
                  <a:pt x="30324" y="69882"/>
                </a:cubicBezTo>
                <a:cubicBezTo>
                  <a:pt x="27943" y="55859"/>
                  <a:pt x="-2484" y="-1556"/>
                  <a:pt x="162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671E89A5-8AD7-44B8-81ED-477562803DA3}"/>
              </a:ext>
            </a:extLst>
          </p:cNvPr>
          <p:cNvSpPr/>
          <p:nvPr/>
        </p:nvSpPr>
        <p:spPr>
          <a:xfrm>
            <a:off x="3296627" y="4142037"/>
            <a:ext cx="296800" cy="288252"/>
          </a:xfrm>
          <a:custGeom>
            <a:avLst/>
            <a:gdLst>
              <a:gd name="connsiteX0" fmla="*/ 294298 w 296800"/>
              <a:gd name="connsiteY0" fmla="*/ 1338 h 288252"/>
              <a:gd name="connsiteX1" fmla="*/ 97448 w 296800"/>
              <a:gd name="connsiteY1" fmla="*/ 87063 h 288252"/>
              <a:gd name="connsiteX2" fmla="*/ 59348 w 296800"/>
              <a:gd name="connsiteY2" fmla="*/ 172788 h 288252"/>
              <a:gd name="connsiteX3" fmla="*/ 5373 w 296800"/>
              <a:gd name="connsiteY3" fmla="*/ 282326 h 288252"/>
              <a:gd name="connsiteX4" fmla="*/ 16486 w 296800"/>
              <a:gd name="connsiteY4" fmla="*/ 263276 h 288252"/>
              <a:gd name="connsiteX5" fmla="*/ 133961 w 296800"/>
              <a:gd name="connsiteY5" fmla="*/ 175963 h 288252"/>
              <a:gd name="connsiteX6" fmla="*/ 205398 w 296800"/>
              <a:gd name="connsiteY6" fmla="*/ 44201 h 288252"/>
              <a:gd name="connsiteX7" fmla="*/ 294298 w 296800"/>
              <a:gd name="connsiteY7" fmla="*/ 1338 h 288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800" h="288252">
                <a:moveTo>
                  <a:pt x="294298" y="1338"/>
                </a:moveTo>
                <a:cubicBezTo>
                  <a:pt x="276306" y="8482"/>
                  <a:pt x="136606" y="58488"/>
                  <a:pt x="97448" y="87063"/>
                </a:cubicBezTo>
                <a:cubicBezTo>
                  <a:pt x="58290" y="115638"/>
                  <a:pt x="74694" y="140244"/>
                  <a:pt x="59348" y="172788"/>
                </a:cubicBezTo>
                <a:cubicBezTo>
                  <a:pt x="44002" y="205332"/>
                  <a:pt x="12517" y="267245"/>
                  <a:pt x="5373" y="282326"/>
                </a:cubicBezTo>
                <a:cubicBezTo>
                  <a:pt x="-1771" y="297407"/>
                  <a:pt x="-4945" y="281003"/>
                  <a:pt x="16486" y="263276"/>
                </a:cubicBezTo>
                <a:cubicBezTo>
                  <a:pt x="37917" y="245549"/>
                  <a:pt x="102476" y="212475"/>
                  <a:pt x="133961" y="175963"/>
                </a:cubicBezTo>
                <a:cubicBezTo>
                  <a:pt x="165446" y="139451"/>
                  <a:pt x="182644" y="71718"/>
                  <a:pt x="205398" y="44201"/>
                </a:cubicBezTo>
                <a:cubicBezTo>
                  <a:pt x="228152" y="16684"/>
                  <a:pt x="312290" y="-5806"/>
                  <a:pt x="294298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15370B7E-07DE-4D7E-87D1-268CCFFC9C9F}"/>
              </a:ext>
            </a:extLst>
          </p:cNvPr>
          <p:cNvSpPr/>
          <p:nvPr/>
        </p:nvSpPr>
        <p:spPr>
          <a:xfrm>
            <a:off x="3870243" y="4088014"/>
            <a:ext cx="376930" cy="71635"/>
          </a:xfrm>
          <a:custGeom>
            <a:avLst/>
            <a:gdLst>
              <a:gd name="connsiteX0" fmla="*/ 82 w 376930"/>
              <a:gd name="connsiteY0" fmla="*/ 1386 h 71635"/>
              <a:gd name="connsiteX1" fmla="*/ 238207 w 376930"/>
              <a:gd name="connsiteY1" fmla="*/ 17261 h 71635"/>
              <a:gd name="connsiteX2" fmla="*/ 371557 w 376930"/>
              <a:gd name="connsiteY2" fmla="*/ 63299 h 71635"/>
              <a:gd name="connsiteX3" fmla="*/ 346157 w 376930"/>
              <a:gd name="connsiteY3" fmla="*/ 63299 h 71635"/>
              <a:gd name="connsiteX4" fmla="*/ 303295 w 376930"/>
              <a:gd name="connsiteY4" fmla="*/ 71236 h 71635"/>
              <a:gd name="connsiteX5" fmla="*/ 265195 w 376930"/>
              <a:gd name="connsiteY5" fmla="*/ 49011 h 71635"/>
              <a:gd name="connsiteX6" fmla="*/ 82 w 376930"/>
              <a:gd name="connsiteY6" fmla="*/ 1386 h 7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930" h="71635">
                <a:moveTo>
                  <a:pt x="82" y="1386"/>
                </a:moveTo>
                <a:cubicBezTo>
                  <a:pt x="-4416" y="-3906"/>
                  <a:pt x="176294" y="6942"/>
                  <a:pt x="238207" y="17261"/>
                </a:cubicBezTo>
                <a:cubicBezTo>
                  <a:pt x="300120" y="27580"/>
                  <a:pt x="353566" y="55626"/>
                  <a:pt x="371557" y="63299"/>
                </a:cubicBezTo>
                <a:cubicBezTo>
                  <a:pt x="389548" y="70972"/>
                  <a:pt x="357534" y="61976"/>
                  <a:pt x="346157" y="63299"/>
                </a:cubicBezTo>
                <a:cubicBezTo>
                  <a:pt x="334780" y="64622"/>
                  <a:pt x="316789" y="73617"/>
                  <a:pt x="303295" y="71236"/>
                </a:cubicBezTo>
                <a:cubicBezTo>
                  <a:pt x="289801" y="68855"/>
                  <a:pt x="311762" y="59594"/>
                  <a:pt x="265195" y="49011"/>
                </a:cubicBezTo>
                <a:cubicBezTo>
                  <a:pt x="218628" y="38428"/>
                  <a:pt x="4580" y="6678"/>
                  <a:pt x="82" y="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464FCEB2-F294-4227-81D4-F61A6367CB68}"/>
              </a:ext>
            </a:extLst>
          </p:cNvPr>
          <p:cNvSpPr/>
          <p:nvPr/>
        </p:nvSpPr>
        <p:spPr>
          <a:xfrm>
            <a:off x="4182954" y="4232275"/>
            <a:ext cx="128788" cy="198541"/>
          </a:xfrm>
          <a:custGeom>
            <a:avLst/>
            <a:gdLst>
              <a:gd name="connsiteX0" fmla="*/ 62021 w 128788"/>
              <a:gd name="connsiteY0" fmla="*/ 0 h 198541"/>
              <a:gd name="connsiteX1" fmla="*/ 128696 w 128788"/>
              <a:gd name="connsiteY1" fmla="*/ 115888 h 198541"/>
              <a:gd name="connsiteX2" fmla="*/ 74721 w 128788"/>
              <a:gd name="connsiteY2" fmla="*/ 147638 h 198541"/>
              <a:gd name="connsiteX3" fmla="*/ 109 w 128788"/>
              <a:gd name="connsiteY3" fmla="*/ 198438 h 198541"/>
              <a:gd name="connsiteX4" fmla="*/ 92184 w 128788"/>
              <a:gd name="connsiteY4" fmla="*/ 133350 h 198541"/>
              <a:gd name="connsiteX5" fmla="*/ 120759 w 128788"/>
              <a:gd name="connsiteY5" fmla="*/ 115888 h 198541"/>
              <a:gd name="connsiteX6" fmla="*/ 62021 w 128788"/>
              <a:gd name="connsiteY6" fmla="*/ 0 h 198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788" h="198541">
                <a:moveTo>
                  <a:pt x="62021" y="0"/>
                </a:moveTo>
                <a:cubicBezTo>
                  <a:pt x="63344" y="0"/>
                  <a:pt x="126579" y="91282"/>
                  <a:pt x="128696" y="115888"/>
                </a:cubicBezTo>
                <a:cubicBezTo>
                  <a:pt x="130813" y="140494"/>
                  <a:pt x="96152" y="133880"/>
                  <a:pt x="74721" y="147638"/>
                </a:cubicBezTo>
                <a:cubicBezTo>
                  <a:pt x="53290" y="161396"/>
                  <a:pt x="-2801" y="200819"/>
                  <a:pt x="109" y="198438"/>
                </a:cubicBezTo>
                <a:cubicBezTo>
                  <a:pt x="3019" y="196057"/>
                  <a:pt x="72076" y="147108"/>
                  <a:pt x="92184" y="133350"/>
                </a:cubicBezTo>
                <a:cubicBezTo>
                  <a:pt x="112292" y="119592"/>
                  <a:pt x="125257" y="136261"/>
                  <a:pt x="120759" y="115888"/>
                </a:cubicBezTo>
                <a:cubicBezTo>
                  <a:pt x="116261" y="95515"/>
                  <a:pt x="60698" y="0"/>
                  <a:pt x="6202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0B091AC-B372-4ABB-B594-7B6E57C0A5DC}"/>
              </a:ext>
            </a:extLst>
          </p:cNvPr>
          <p:cNvSpPr/>
          <p:nvPr/>
        </p:nvSpPr>
        <p:spPr>
          <a:xfrm>
            <a:off x="3719119" y="4418776"/>
            <a:ext cx="413278" cy="113589"/>
          </a:xfrm>
          <a:custGeom>
            <a:avLst/>
            <a:gdLst>
              <a:gd name="connsiteX0" fmla="*/ 413144 w 413278"/>
              <a:gd name="connsiteY0" fmla="*/ 824 h 113589"/>
              <a:gd name="connsiteX1" fmla="*/ 290906 w 413278"/>
              <a:gd name="connsiteY1" fmla="*/ 23049 h 113589"/>
              <a:gd name="connsiteX2" fmla="*/ 236931 w 413278"/>
              <a:gd name="connsiteY2" fmla="*/ 72262 h 113589"/>
              <a:gd name="connsiteX3" fmla="*/ 394 w 413278"/>
              <a:gd name="connsiteY3" fmla="*/ 113537 h 113589"/>
              <a:gd name="connsiteX4" fmla="*/ 182956 w 413278"/>
              <a:gd name="connsiteY4" fmla="*/ 80199 h 113589"/>
              <a:gd name="connsiteX5" fmla="*/ 265506 w 413278"/>
              <a:gd name="connsiteY5" fmla="*/ 50037 h 113589"/>
              <a:gd name="connsiteX6" fmla="*/ 413144 w 413278"/>
              <a:gd name="connsiteY6" fmla="*/ 824 h 11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278" h="113589">
                <a:moveTo>
                  <a:pt x="413144" y="824"/>
                </a:moveTo>
                <a:cubicBezTo>
                  <a:pt x="417377" y="-3674"/>
                  <a:pt x="320275" y="11143"/>
                  <a:pt x="290906" y="23049"/>
                </a:cubicBezTo>
                <a:cubicBezTo>
                  <a:pt x="261537" y="34955"/>
                  <a:pt x="285350" y="57181"/>
                  <a:pt x="236931" y="72262"/>
                </a:cubicBezTo>
                <a:cubicBezTo>
                  <a:pt x="188512" y="87343"/>
                  <a:pt x="9390" y="112214"/>
                  <a:pt x="394" y="113537"/>
                </a:cubicBezTo>
                <a:cubicBezTo>
                  <a:pt x="-8602" y="114860"/>
                  <a:pt x="138771" y="90782"/>
                  <a:pt x="182956" y="80199"/>
                </a:cubicBezTo>
                <a:cubicBezTo>
                  <a:pt x="227141" y="69616"/>
                  <a:pt x="226612" y="60091"/>
                  <a:pt x="265506" y="50037"/>
                </a:cubicBezTo>
                <a:cubicBezTo>
                  <a:pt x="304400" y="39983"/>
                  <a:pt x="408911" y="5322"/>
                  <a:pt x="413144" y="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4ABA0BB-D60A-418B-A5C8-062252341F9B}"/>
              </a:ext>
            </a:extLst>
          </p:cNvPr>
          <p:cNvSpPr/>
          <p:nvPr/>
        </p:nvSpPr>
        <p:spPr>
          <a:xfrm>
            <a:off x="4119553" y="4106740"/>
            <a:ext cx="284172" cy="123637"/>
          </a:xfrm>
          <a:custGeom>
            <a:avLst/>
            <a:gdLst>
              <a:gd name="connsiteX0" fmla="*/ 10 w 284172"/>
              <a:gd name="connsiteY0" fmla="*/ 3298 h 123637"/>
              <a:gd name="connsiteX1" fmla="*/ 169872 w 284172"/>
              <a:gd name="connsiteY1" fmla="*/ 35048 h 123637"/>
              <a:gd name="connsiteX2" fmla="*/ 250835 w 284172"/>
              <a:gd name="connsiteY2" fmla="*/ 116010 h 123637"/>
              <a:gd name="connsiteX3" fmla="*/ 284172 w 284172"/>
              <a:gd name="connsiteY3" fmla="*/ 120773 h 123637"/>
              <a:gd name="connsiteX4" fmla="*/ 250835 w 284172"/>
              <a:gd name="connsiteY4" fmla="*/ 120773 h 123637"/>
              <a:gd name="connsiteX5" fmla="*/ 177810 w 284172"/>
              <a:gd name="connsiteY5" fmla="*/ 109660 h 123637"/>
              <a:gd name="connsiteX6" fmla="*/ 10 w 284172"/>
              <a:gd name="connsiteY6" fmla="*/ 3298 h 12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172" h="123637">
                <a:moveTo>
                  <a:pt x="10" y="3298"/>
                </a:moveTo>
                <a:cubicBezTo>
                  <a:pt x="-1313" y="-9137"/>
                  <a:pt x="128068" y="16263"/>
                  <a:pt x="169872" y="35048"/>
                </a:cubicBezTo>
                <a:cubicBezTo>
                  <a:pt x="211676" y="53833"/>
                  <a:pt x="231785" y="101723"/>
                  <a:pt x="250835" y="116010"/>
                </a:cubicBezTo>
                <a:cubicBezTo>
                  <a:pt x="269885" y="130298"/>
                  <a:pt x="284172" y="119979"/>
                  <a:pt x="284172" y="120773"/>
                </a:cubicBezTo>
                <a:cubicBezTo>
                  <a:pt x="284172" y="121567"/>
                  <a:pt x="268562" y="122625"/>
                  <a:pt x="250835" y="120773"/>
                </a:cubicBezTo>
                <a:cubicBezTo>
                  <a:pt x="233108" y="118921"/>
                  <a:pt x="215645" y="127916"/>
                  <a:pt x="177810" y="109660"/>
                </a:cubicBezTo>
                <a:cubicBezTo>
                  <a:pt x="139975" y="91404"/>
                  <a:pt x="1333" y="15733"/>
                  <a:pt x="10" y="3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1BD3ED0-4325-45A2-97F0-3BFC9E976DC5}"/>
              </a:ext>
            </a:extLst>
          </p:cNvPr>
          <p:cNvSpPr/>
          <p:nvPr/>
        </p:nvSpPr>
        <p:spPr>
          <a:xfrm>
            <a:off x="5221498" y="4059451"/>
            <a:ext cx="219406" cy="104575"/>
          </a:xfrm>
          <a:custGeom>
            <a:avLst/>
            <a:gdLst>
              <a:gd name="connsiteX0" fmla="*/ 1377 w 219406"/>
              <a:gd name="connsiteY0" fmla="*/ 104562 h 104575"/>
              <a:gd name="connsiteX1" fmla="*/ 118852 w 219406"/>
              <a:gd name="connsiteY1" fmla="*/ 29949 h 104575"/>
              <a:gd name="connsiteX2" fmla="*/ 217277 w 219406"/>
              <a:gd name="connsiteY2" fmla="*/ 7724 h 104575"/>
              <a:gd name="connsiteX3" fmla="*/ 180765 w 219406"/>
              <a:gd name="connsiteY3" fmla="*/ 2962 h 104575"/>
              <a:gd name="connsiteX4" fmla="*/ 114090 w 219406"/>
              <a:gd name="connsiteY4" fmla="*/ 1374 h 104575"/>
              <a:gd name="connsiteX5" fmla="*/ 58527 w 219406"/>
              <a:gd name="connsiteY5" fmla="*/ 23599 h 104575"/>
              <a:gd name="connsiteX6" fmla="*/ 1377 w 219406"/>
              <a:gd name="connsiteY6" fmla="*/ 104562 h 10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406" h="104575">
                <a:moveTo>
                  <a:pt x="1377" y="104562"/>
                </a:moveTo>
                <a:cubicBezTo>
                  <a:pt x="11431" y="105620"/>
                  <a:pt x="82869" y="46089"/>
                  <a:pt x="118852" y="29949"/>
                </a:cubicBezTo>
                <a:cubicBezTo>
                  <a:pt x="154835" y="13809"/>
                  <a:pt x="206958" y="12222"/>
                  <a:pt x="217277" y="7724"/>
                </a:cubicBezTo>
                <a:cubicBezTo>
                  <a:pt x="227596" y="3226"/>
                  <a:pt x="197963" y="4020"/>
                  <a:pt x="180765" y="2962"/>
                </a:cubicBezTo>
                <a:cubicBezTo>
                  <a:pt x="163567" y="1904"/>
                  <a:pt x="134463" y="-2065"/>
                  <a:pt x="114090" y="1374"/>
                </a:cubicBezTo>
                <a:cubicBezTo>
                  <a:pt x="93717" y="4813"/>
                  <a:pt x="78106" y="8518"/>
                  <a:pt x="58527" y="23599"/>
                </a:cubicBezTo>
                <a:cubicBezTo>
                  <a:pt x="38948" y="38680"/>
                  <a:pt x="-8677" y="103504"/>
                  <a:pt x="1377" y="1045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43E230A4-47B3-476B-ADCC-DC57CC9D5F41}"/>
              </a:ext>
            </a:extLst>
          </p:cNvPr>
          <p:cNvSpPr/>
          <p:nvPr/>
        </p:nvSpPr>
        <p:spPr>
          <a:xfrm>
            <a:off x="5295926" y="4052978"/>
            <a:ext cx="936903" cy="311265"/>
          </a:xfrm>
          <a:custGeom>
            <a:avLst/>
            <a:gdLst>
              <a:gd name="connsiteX0" fmla="*/ 9499 w 936903"/>
              <a:gd name="connsiteY0" fmla="*/ 285660 h 311265"/>
              <a:gd name="connsiteX1" fmla="*/ 1562 w 936903"/>
              <a:gd name="connsiteY1" fmla="*/ 226922 h 311265"/>
              <a:gd name="connsiteX2" fmla="*/ 42837 w 936903"/>
              <a:gd name="connsiteY2" fmla="*/ 118972 h 311265"/>
              <a:gd name="connsiteX3" fmla="*/ 134912 w 936903"/>
              <a:gd name="connsiteY3" fmla="*/ 17372 h 311265"/>
              <a:gd name="connsiteX4" fmla="*/ 315887 w 936903"/>
              <a:gd name="connsiteY4" fmla="*/ 3085 h 311265"/>
              <a:gd name="connsiteX5" fmla="*/ 561949 w 936903"/>
              <a:gd name="connsiteY5" fmla="*/ 9435 h 311265"/>
              <a:gd name="connsiteX6" fmla="*/ 765149 w 936903"/>
              <a:gd name="connsiteY6" fmla="*/ 95160 h 311265"/>
              <a:gd name="connsiteX7" fmla="*/ 796899 w 936903"/>
              <a:gd name="connsiteY7" fmla="*/ 168185 h 311265"/>
              <a:gd name="connsiteX8" fmla="*/ 849287 w 936903"/>
              <a:gd name="connsiteY8" fmla="*/ 244385 h 311265"/>
              <a:gd name="connsiteX9" fmla="*/ 935012 w 936903"/>
              <a:gd name="connsiteY9" fmla="*/ 304710 h 311265"/>
              <a:gd name="connsiteX10" fmla="*/ 900087 w 936903"/>
              <a:gd name="connsiteY10" fmla="*/ 296772 h 311265"/>
              <a:gd name="connsiteX11" fmla="*/ 803249 w 936903"/>
              <a:gd name="connsiteY11" fmla="*/ 190410 h 311265"/>
              <a:gd name="connsiteX12" fmla="*/ 752449 w 936903"/>
              <a:gd name="connsiteY12" fmla="*/ 155485 h 311265"/>
              <a:gd name="connsiteX13" fmla="*/ 704824 w 936903"/>
              <a:gd name="connsiteY13" fmla="*/ 93572 h 311265"/>
              <a:gd name="connsiteX14" fmla="*/ 647674 w 936903"/>
              <a:gd name="connsiteY14" fmla="*/ 41185 h 311265"/>
              <a:gd name="connsiteX15" fmla="*/ 527024 w 936903"/>
              <a:gd name="connsiteY15" fmla="*/ 25310 h 311265"/>
              <a:gd name="connsiteX16" fmla="*/ 268262 w 936903"/>
              <a:gd name="connsiteY16" fmla="*/ 15785 h 311265"/>
              <a:gd name="connsiteX17" fmla="*/ 174599 w 936903"/>
              <a:gd name="connsiteY17" fmla="*/ 26897 h 311265"/>
              <a:gd name="connsiteX18" fmla="*/ 66649 w 936903"/>
              <a:gd name="connsiteY18" fmla="*/ 133260 h 311265"/>
              <a:gd name="connsiteX19" fmla="*/ 80937 w 936903"/>
              <a:gd name="connsiteY19" fmla="*/ 230097 h 311265"/>
              <a:gd name="connsiteX20" fmla="*/ 66649 w 936903"/>
              <a:gd name="connsiteY20" fmla="*/ 230097 h 311265"/>
              <a:gd name="connsiteX21" fmla="*/ 17437 w 936903"/>
              <a:gd name="connsiteY21" fmla="*/ 228510 h 311265"/>
              <a:gd name="connsiteX22" fmla="*/ 9499 w 936903"/>
              <a:gd name="connsiteY22" fmla="*/ 285660 h 31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36903" h="311265">
                <a:moveTo>
                  <a:pt x="9499" y="285660"/>
                </a:moveTo>
                <a:cubicBezTo>
                  <a:pt x="6853" y="285395"/>
                  <a:pt x="-3994" y="254703"/>
                  <a:pt x="1562" y="226922"/>
                </a:cubicBezTo>
                <a:cubicBezTo>
                  <a:pt x="7118" y="199141"/>
                  <a:pt x="20612" y="153897"/>
                  <a:pt x="42837" y="118972"/>
                </a:cubicBezTo>
                <a:cubicBezTo>
                  <a:pt x="65062" y="84047"/>
                  <a:pt x="89404" y="36686"/>
                  <a:pt x="134912" y="17372"/>
                </a:cubicBezTo>
                <a:cubicBezTo>
                  <a:pt x="180420" y="-1943"/>
                  <a:pt x="315887" y="3085"/>
                  <a:pt x="315887" y="3085"/>
                </a:cubicBezTo>
                <a:cubicBezTo>
                  <a:pt x="387060" y="1762"/>
                  <a:pt x="487072" y="-5911"/>
                  <a:pt x="561949" y="9435"/>
                </a:cubicBezTo>
                <a:cubicBezTo>
                  <a:pt x="636826" y="24781"/>
                  <a:pt x="725991" y="68702"/>
                  <a:pt x="765149" y="95160"/>
                </a:cubicBezTo>
                <a:cubicBezTo>
                  <a:pt x="804307" y="121618"/>
                  <a:pt x="782876" y="143314"/>
                  <a:pt x="796899" y="168185"/>
                </a:cubicBezTo>
                <a:cubicBezTo>
                  <a:pt x="810922" y="193056"/>
                  <a:pt x="826268" y="221631"/>
                  <a:pt x="849287" y="244385"/>
                </a:cubicBezTo>
                <a:cubicBezTo>
                  <a:pt x="872306" y="267139"/>
                  <a:pt x="926545" y="295979"/>
                  <a:pt x="935012" y="304710"/>
                </a:cubicBezTo>
                <a:cubicBezTo>
                  <a:pt x="943479" y="313441"/>
                  <a:pt x="922047" y="315822"/>
                  <a:pt x="900087" y="296772"/>
                </a:cubicBezTo>
                <a:cubicBezTo>
                  <a:pt x="878127" y="277722"/>
                  <a:pt x="827855" y="213958"/>
                  <a:pt x="803249" y="190410"/>
                </a:cubicBezTo>
                <a:cubicBezTo>
                  <a:pt x="778643" y="166862"/>
                  <a:pt x="768853" y="171625"/>
                  <a:pt x="752449" y="155485"/>
                </a:cubicBezTo>
                <a:cubicBezTo>
                  <a:pt x="736045" y="139345"/>
                  <a:pt x="722286" y="112622"/>
                  <a:pt x="704824" y="93572"/>
                </a:cubicBezTo>
                <a:cubicBezTo>
                  <a:pt x="687362" y="74522"/>
                  <a:pt x="677307" y="52562"/>
                  <a:pt x="647674" y="41185"/>
                </a:cubicBezTo>
                <a:cubicBezTo>
                  <a:pt x="618041" y="29808"/>
                  <a:pt x="590259" y="29543"/>
                  <a:pt x="527024" y="25310"/>
                </a:cubicBezTo>
                <a:cubicBezTo>
                  <a:pt x="463789" y="21077"/>
                  <a:pt x="326999" y="15521"/>
                  <a:pt x="268262" y="15785"/>
                </a:cubicBezTo>
                <a:cubicBezTo>
                  <a:pt x="209525" y="16049"/>
                  <a:pt x="208201" y="7318"/>
                  <a:pt x="174599" y="26897"/>
                </a:cubicBezTo>
                <a:cubicBezTo>
                  <a:pt x="140997" y="46476"/>
                  <a:pt x="82259" y="99393"/>
                  <a:pt x="66649" y="133260"/>
                </a:cubicBezTo>
                <a:cubicBezTo>
                  <a:pt x="51039" y="167127"/>
                  <a:pt x="80937" y="213958"/>
                  <a:pt x="80937" y="230097"/>
                </a:cubicBezTo>
                <a:cubicBezTo>
                  <a:pt x="80937" y="246236"/>
                  <a:pt x="66649" y="230097"/>
                  <a:pt x="66649" y="230097"/>
                </a:cubicBezTo>
                <a:cubicBezTo>
                  <a:pt x="56066" y="229832"/>
                  <a:pt x="27756" y="222160"/>
                  <a:pt x="17437" y="228510"/>
                </a:cubicBezTo>
                <a:cubicBezTo>
                  <a:pt x="7118" y="234860"/>
                  <a:pt x="12145" y="285925"/>
                  <a:pt x="9499" y="285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09CCD891-EB45-40AA-A7CC-CFC32B9A495A}"/>
              </a:ext>
            </a:extLst>
          </p:cNvPr>
          <p:cNvSpPr/>
          <p:nvPr/>
        </p:nvSpPr>
        <p:spPr>
          <a:xfrm>
            <a:off x="5815539" y="4068308"/>
            <a:ext cx="199920" cy="229811"/>
          </a:xfrm>
          <a:custGeom>
            <a:avLst/>
            <a:gdLst>
              <a:gd name="connsiteX0" fmla="*/ 40749 w 199920"/>
              <a:gd name="connsiteY0" fmla="*/ 455 h 229811"/>
              <a:gd name="connsiteX1" fmla="*/ 148699 w 199920"/>
              <a:gd name="connsiteY1" fmla="*/ 83005 h 229811"/>
              <a:gd name="connsiteX2" fmla="*/ 148699 w 199920"/>
              <a:gd name="connsiteY2" fmla="*/ 116342 h 229811"/>
              <a:gd name="connsiteX3" fmla="*/ 101074 w 199920"/>
              <a:gd name="connsiteY3" fmla="*/ 162380 h 229811"/>
              <a:gd name="connsiteX4" fmla="*/ 2649 w 199920"/>
              <a:gd name="connsiteY4" fmla="*/ 229055 h 229811"/>
              <a:gd name="connsiteX5" fmla="*/ 39161 w 199920"/>
              <a:gd name="connsiteY5" fmla="*/ 195717 h 229811"/>
              <a:gd name="connsiteX6" fmla="*/ 155049 w 199920"/>
              <a:gd name="connsiteY6" fmla="*/ 154442 h 229811"/>
              <a:gd name="connsiteX7" fmla="*/ 194736 w 199920"/>
              <a:gd name="connsiteY7" fmla="*/ 102055 h 229811"/>
              <a:gd name="connsiteX8" fmla="*/ 197911 w 199920"/>
              <a:gd name="connsiteY8" fmla="*/ 78242 h 229811"/>
              <a:gd name="connsiteX9" fmla="*/ 180449 w 199920"/>
              <a:gd name="connsiteY9" fmla="*/ 51255 h 229811"/>
              <a:gd name="connsiteX10" fmla="*/ 40749 w 199920"/>
              <a:gd name="connsiteY10" fmla="*/ 455 h 22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9920" h="229811">
                <a:moveTo>
                  <a:pt x="40749" y="455"/>
                </a:moveTo>
                <a:cubicBezTo>
                  <a:pt x="35457" y="5747"/>
                  <a:pt x="130707" y="63691"/>
                  <a:pt x="148699" y="83005"/>
                </a:cubicBezTo>
                <a:cubicBezTo>
                  <a:pt x="166691" y="102319"/>
                  <a:pt x="156636" y="103113"/>
                  <a:pt x="148699" y="116342"/>
                </a:cubicBezTo>
                <a:cubicBezTo>
                  <a:pt x="140762" y="129571"/>
                  <a:pt x="125416" y="143594"/>
                  <a:pt x="101074" y="162380"/>
                </a:cubicBezTo>
                <a:cubicBezTo>
                  <a:pt x="76732" y="181166"/>
                  <a:pt x="12968" y="223499"/>
                  <a:pt x="2649" y="229055"/>
                </a:cubicBezTo>
                <a:cubicBezTo>
                  <a:pt x="-7670" y="234611"/>
                  <a:pt x="13761" y="208153"/>
                  <a:pt x="39161" y="195717"/>
                </a:cubicBezTo>
                <a:cubicBezTo>
                  <a:pt x="64561" y="183282"/>
                  <a:pt x="129120" y="170052"/>
                  <a:pt x="155049" y="154442"/>
                </a:cubicBezTo>
                <a:cubicBezTo>
                  <a:pt x="180978" y="138832"/>
                  <a:pt x="187592" y="114755"/>
                  <a:pt x="194736" y="102055"/>
                </a:cubicBezTo>
                <a:cubicBezTo>
                  <a:pt x="201880" y="89355"/>
                  <a:pt x="200292" y="86708"/>
                  <a:pt x="197911" y="78242"/>
                </a:cubicBezTo>
                <a:cubicBezTo>
                  <a:pt x="195530" y="69776"/>
                  <a:pt x="203468" y="65013"/>
                  <a:pt x="180449" y="51255"/>
                </a:cubicBezTo>
                <a:cubicBezTo>
                  <a:pt x="157430" y="37497"/>
                  <a:pt x="46041" y="-4837"/>
                  <a:pt x="40749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E4EA847-6EBA-4CEC-9472-ECB74AD61A49}"/>
              </a:ext>
            </a:extLst>
          </p:cNvPr>
          <p:cNvSpPr/>
          <p:nvPr/>
        </p:nvSpPr>
        <p:spPr>
          <a:xfrm>
            <a:off x="5364916" y="4246521"/>
            <a:ext cx="607284" cy="107474"/>
          </a:xfrm>
          <a:custGeom>
            <a:avLst/>
            <a:gdLst>
              <a:gd name="connsiteX0" fmla="*/ 834 w 607284"/>
              <a:gd name="connsiteY0" fmla="*/ 27029 h 107474"/>
              <a:gd name="connsiteX1" fmla="*/ 124659 w 607284"/>
              <a:gd name="connsiteY1" fmla="*/ 87354 h 107474"/>
              <a:gd name="connsiteX2" fmla="*/ 305634 w 607284"/>
              <a:gd name="connsiteY2" fmla="*/ 106404 h 107474"/>
              <a:gd name="connsiteX3" fmla="*/ 477084 w 607284"/>
              <a:gd name="connsiteY3" fmla="*/ 60367 h 107474"/>
              <a:gd name="connsiteX4" fmla="*/ 538997 w 607284"/>
              <a:gd name="connsiteY4" fmla="*/ 33379 h 107474"/>
              <a:gd name="connsiteX5" fmla="*/ 607259 w 607284"/>
              <a:gd name="connsiteY5" fmla="*/ 42 h 107474"/>
              <a:gd name="connsiteX6" fmla="*/ 545347 w 607284"/>
              <a:gd name="connsiteY6" fmla="*/ 27029 h 107474"/>
              <a:gd name="connsiteX7" fmla="*/ 423109 w 607284"/>
              <a:gd name="connsiteY7" fmla="*/ 54017 h 107474"/>
              <a:gd name="connsiteX8" fmla="*/ 331034 w 607284"/>
              <a:gd name="connsiteY8" fmla="*/ 82592 h 107474"/>
              <a:gd name="connsiteX9" fmla="*/ 265947 w 607284"/>
              <a:gd name="connsiteY9" fmla="*/ 85767 h 107474"/>
              <a:gd name="connsiteX10" fmla="*/ 184984 w 607284"/>
              <a:gd name="connsiteY10" fmla="*/ 84179 h 107474"/>
              <a:gd name="connsiteX11" fmla="*/ 834 w 607284"/>
              <a:gd name="connsiteY11" fmla="*/ 27029 h 10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7284" h="107474">
                <a:moveTo>
                  <a:pt x="834" y="27029"/>
                </a:moveTo>
                <a:cubicBezTo>
                  <a:pt x="-9220" y="27558"/>
                  <a:pt x="73859" y="74125"/>
                  <a:pt x="124659" y="87354"/>
                </a:cubicBezTo>
                <a:cubicBezTo>
                  <a:pt x="175459" y="100583"/>
                  <a:pt x="246897" y="110902"/>
                  <a:pt x="305634" y="106404"/>
                </a:cubicBezTo>
                <a:cubicBezTo>
                  <a:pt x="364371" y="101906"/>
                  <a:pt x="438190" y="72538"/>
                  <a:pt x="477084" y="60367"/>
                </a:cubicBezTo>
                <a:cubicBezTo>
                  <a:pt x="515978" y="48196"/>
                  <a:pt x="517301" y="43433"/>
                  <a:pt x="538997" y="33379"/>
                </a:cubicBezTo>
                <a:cubicBezTo>
                  <a:pt x="560693" y="23325"/>
                  <a:pt x="606201" y="1100"/>
                  <a:pt x="607259" y="42"/>
                </a:cubicBezTo>
                <a:cubicBezTo>
                  <a:pt x="608317" y="-1016"/>
                  <a:pt x="576039" y="18033"/>
                  <a:pt x="545347" y="27029"/>
                </a:cubicBezTo>
                <a:cubicBezTo>
                  <a:pt x="514655" y="36025"/>
                  <a:pt x="458828" y="44757"/>
                  <a:pt x="423109" y="54017"/>
                </a:cubicBezTo>
                <a:cubicBezTo>
                  <a:pt x="387390" y="63278"/>
                  <a:pt x="357228" y="77300"/>
                  <a:pt x="331034" y="82592"/>
                </a:cubicBezTo>
                <a:cubicBezTo>
                  <a:pt x="304840" y="87884"/>
                  <a:pt x="290289" y="85503"/>
                  <a:pt x="265947" y="85767"/>
                </a:cubicBezTo>
                <a:cubicBezTo>
                  <a:pt x="241605" y="86032"/>
                  <a:pt x="227847" y="92381"/>
                  <a:pt x="184984" y="84179"/>
                </a:cubicBezTo>
                <a:cubicBezTo>
                  <a:pt x="142122" y="75977"/>
                  <a:pt x="10888" y="26500"/>
                  <a:pt x="834" y="27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03EA419-1F30-4DC0-9092-F4ABDDEEADAE}"/>
              </a:ext>
            </a:extLst>
          </p:cNvPr>
          <p:cNvSpPr/>
          <p:nvPr/>
        </p:nvSpPr>
        <p:spPr>
          <a:xfrm>
            <a:off x="5318966" y="4317807"/>
            <a:ext cx="615990" cy="78621"/>
          </a:xfrm>
          <a:custGeom>
            <a:avLst/>
            <a:gdLst>
              <a:gd name="connsiteX0" fmla="*/ 3922 w 615990"/>
              <a:gd name="connsiteY0" fmla="*/ 22418 h 78621"/>
              <a:gd name="connsiteX1" fmla="*/ 111872 w 615990"/>
              <a:gd name="connsiteY1" fmla="*/ 24006 h 78621"/>
              <a:gd name="connsiteX2" fmla="*/ 262684 w 615990"/>
              <a:gd name="connsiteY2" fmla="*/ 63693 h 78621"/>
              <a:gd name="connsiteX3" fmla="*/ 407147 w 615990"/>
              <a:gd name="connsiteY3" fmla="*/ 74806 h 78621"/>
              <a:gd name="connsiteX4" fmla="*/ 611934 w 615990"/>
              <a:gd name="connsiteY4" fmla="*/ 1781 h 78621"/>
              <a:gd name="connsiteX5" fmla="*/ 529384 w 615990"/>
              <a:gd name="connsiteY5" fmla="*/ 25593 h 78621"/>
              <a:gd name="connsiteX6" fmla="*/ 359522 w 615990"/>
              <a:gd name="connsiteY6" fmla="*/ 60518 h 78621"/>
              <a:gd name="connsiteX7" fmla="*/ 253159 w 615990"/>
              <a:gd name="connsiteY7" fmla="*/ 49406 h 78621"/>
              <a:gd name="connsiteX8" fmla="*/ 3922 w 615990"/>
              <a:gd name="connsiteY8" fmla="*/ 22418 h 7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5990" h="78621">
                <a:moveTo>
                  <a:pt x="3922" y="22418"/>
                </a:moveTo>
                <a:cubicBezTo>
                  <a:pt x="-19626" y="18185"/>
                  <a:pt x="68745" y="17127"/>
                  <a:pt x="111872" y="24006"/>
                </a:cubicBezTo>
                <a:cubicBezTo>
                  <a:pt x="154999" y="30885"/>
                  <a:pt x="213471" y="55226"/>
                  <a:pt x="262684" y="63693"/>
                </a:cubicBezTo>
                <a:cubicBezTo>
                  <a:pt x="311897" y="72160"/>
                  <a:pt x="348939" y="85125"/>
                  <a:pt x="407147" y="74806"/>
                </a:cubicBezTo>
                <a:cubicBezTo>
                  <a:pt x="465355" y="64487"/>
                  <a:pt x="591561" y="9983"/>
                  <a:pt x="611934" y="1781"/>
                </a:cubicBezTo>
                <a:cubicBezTo>
                  <a:pt x="632307" y="-6421"/>
                  <a:pt x="571453" y="15803"/>
                  <a:pt x="529384" y="25593"/>
                </a:cubicBezTo>
                <a:cubicBezTo>
                  <a:pt x="487315" y="35383"/>
                  <a:pt x="405560" y="56549"/>
                  <a:pt x="359522" y="60518"/>
                </a:cubicBezTo>
                <a:cubicBezTo>
                  <a:pt x="313485" y="64487"/>
                  <a:pt x="310045" y="58402"/>
                  <a:pt x="253159" y="49406"/>
                </a:cubicBezTo>
                <a:cubicBezTo>
                  <a:pt x="196274" y="40410"/>
                  <a:pt x="27470" y="26651"/>
                  <a:pt x="3922" y="22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41620CE3-0BA9-4FC5-BF48-715A6407AF56}"/>
              </a:ext>
            </a:extLst>
          </p:cNvPr>
          <p:cNvSpPr/>
          <p:nvPr/>
        </p:nvSpPr>
        <p:spPr>
          <a:xfrm>
            <a:off x="5295173" y="4081156"/>
            <a:ext cx="134294" cy="246077"/>
          </a:xfrm>
          <a:custGeom>
            <a:avLst/>
            <a:gdLst>
              <a:gd name="connsiteX0" fmla="*/ 134077 w 134294"/>
              <a:gd name="connsiteY0" fmla="*/ 307 h 246077"/>
              <a:gd name="connsiteX1" fmla="*/ 27715 w 134294"/>
              <a:gd name="connsiteY1" fmla="*/ 76507 h 246077"/>
              <a:gd name="connsiteX2" fmla="*/ 727 w 134294"/>
              <a:gd name="connsiteY2" fmla="*/ 241607 h 246077"/>
              <a:gd name="connsiteX3" fmla="*/ 11840 w 134294"/>
              <a:gd name="connsiteY3" fmla="*/ 190807 h 246077"/>
              <a:gd name="connsiteX4" fmla="*/ 54702 w 134294"/>
              <a:gd name="connsiteY4" fmla="*/ 101907 h 246077"/>
              <a:gd name="connsiteX5" fmla="*/ 134077 w 134294"/>
              <a:gd name="connsiteY5" fmla="*/ 307 h 24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294" h="246077">
                <a:moveTo>
                  <a:pt x="134077" y="307"/>
                </a:moveTo>
                <a:cubicBezTo>
                  <a:pt x="129579" y="-3926"/>
                  <a:pt x="49940" y="36290"/>
                  <a:pt x="27715" y="76507"/>
                </a:cubicBezTo>
                <a:cubicBezTo>
                  <a:pt x="5490" y="116724"/>
                  <a:pt x="3373" y="222557"/>
                  <a:pt x="727" y="241607"/>
                </a:cubicBezTo>
                <a:cubicBezTo>
                  <a:pt x="-1919" y="260657"/>
                  <a:pt x="2844" y="214090"/>
                  <a:pt x="11840" y="190807"/>
                </a:cubicBezTo>
                <a:cubicBezTo>
                  <a:pt x="20836" y="167524"/>
                  <a:pt x="37504" y="134186"/>
                  <a:pt x="54702" y="101907"/>
                </a:cubicBezTo>
                <a:cubicBezTo>
                  <a:pt x="71900" y="69628"/>
                  <a:pt x="138575" y="4540"/>
                  <a:pt x="134077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37C70CC9-3CCF-437E-AA77-5E0589171A63}"/>
              </a:ext>
            </a:extLst>
          </p:cNvPr>
          <p:cNvSpPr/>
          <p:nvPr/>
        </p:nvSpPr>
        <p:spPr>
          <a:xfrm>
            <a:off x="5540159" y="4047273"/>
            <a:ext cx="525963" cy="129586"/>
          </a:xfrm>
          <a:custGeom>
            <a:avLst/>
            <a:gdLst>
              <a:gd name="connsiteX0" fmla="*/ 216 w 525963"/>
              <a:gd name="connsiteY0" fmla="*/ 11965 h 129586"/>
              <a:gd name="connsiteX1" fmla="*/ 195479 w 525963"/>
              <a:gd name="connsiteY1" fmla="*/ 852 h 129586"/>
              <a:gd name="connsiteX2" fmla="*/ 330416 w 525963"/>
              <a:gd name="connsiteY2" fmla="*/ 7202 h 129586"/>
              <a:gd name="connsiteX3" fmla="*/ 463766 w 525963"/>
              <a:gd name="connsiteY3" fmla="*/ 58002 h 129586"/>
              <a:gd name="connsiteX4" fmla="*/ 525679 w 525963"/>
              <a:gd name="connsiteY4" fmla="*/ 129440 h 129586"/>
              <a:gd name="connsiteX5" fmla="*/ 441541 w 525963"/>
              <a:gd name="connsiteY5" fmla="*/ 75465 h 129586"/>
              <a:gd name="connsiteX6" fmla="*/ 343116 w 525963"/>
              <a:gd name="connsiteY6" fmla="*/ 35777 h 129586"/>
              <a:gd name="connsiteX7" fmla="*/ 235166 w 525963"/>
              <a:gd name="connsiteY7" fmla="*/ 13552 h 129586"/>
              <a:gd name="connsiteX8" fmla="*/ 216 w 525963"/>
              <a:gd name="connsiteY8" fmla="*/ 11965 h 1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5963" h="129586">
                <a:moveTo>
                  <a:pt x="216" y="11965"/>
                </a:moveTo>
                <a:cubicBezTo>
                  <a:pt x="-6398" y="9848"/>
                  <a:pt x="140446" y="1646"/>
                  <a:pt x="195479" y="852"/>
                </a:cubicBezTo>
                <a:cubicBezTo>
                  <a:pt x="250512" y="58"/>
                  <a:pt x="285702" y="-2323"/>
                  <a:pt x="330416" y="7202"/>
                </a:cubicBezTo>
                <a:cubicBezTo>
                  <a:pt x="375130" y="16727"/>
                  <a:pt x="431222" y="37629"/>
                  <a:pt x="463766" y="58002"/>
                </a:cubicBezTo>
                <a:cubicBezTo>
                  <a:pt x="496310" y="78375"/>
                  <a:pt x="529383" y="126530"/>
                  <a:pt x="525679" y="129440"/>
                </a:cubicBezTo>
                <a:cubicBezTo>
                  <a:pt x="521975" y="132351"/>
                  <a:pt x="471968" y="91076"/>
                  <a:pt x="441541" y="75465"/>
                </a:cubicBezTo>
                <a:cubicBezTo>
                  <a:pt x="411114" y="59855"/>
                  <a:pt x="377512" y="46096"/>
                  <a:pt x="343116" y="35777"/>
                </a:cubicBezTo>
                <a:cubicBezTo>
                  <a:pt x="308720" y="25458"/>
                  <a:pt x="289670" y="18314"/>
                  <a:pt x="235166" y="13552"/>
                </a:cubicBezTo>
                <a:cubicBezTo>
                  <a:pt x="180662" y="8790"/>
                  <a:pt x="6830" y="14082"/>
                  <a:pt x="216" y="11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1BECFC9-D463-4C1F-AA87-607EEB049D46}"/>
              </a:ext>
            </a:extLst>
          </p:cNvPr>
          <p:cNvSpPr/>
          <p:nvPr/>
        </p:nvSpPr>
        <p:spPr>
          <a:xfrm>
            <a:off x="5952135" y="4156074"/>
            <a:ext cx="274935" cy="204888"/>
          </a:xfrm>
          <a:custGeom>
            <a:avLst/>
            <a:gdLst>
              <a:gd name="connsiteX0" fmla="*/ 2578 w 274935"/>
              <a:gd name="connsiteY0" fmla="*/ 80964 h 204888"/>
              <a:gd name="connsiteX1" fmla="*/ 107353 w 274935"/>
              <a:gd name="connsiteY1" fmla="*/ 109539 h 204888"/>
              <a:gd name="connsiteX2" fmla="*/ 191490 w 274935"/>
              <a:gd name="connsiteY2" fmla="*/ 161926 h 204888"/>
              <a:gd name="connsiteX3" fmla="*/ 274040 w 274935"/>
              <a:gd name="connsiteY3" fmla="*/ 204789 h 204888"/>
              <a:gd name="connsiteX4" fmla="*/ 237528 w 274935"/>
              <a:gd name="connsiteY4" fmla="*/ 174626 h 204888"/>
              <a:gd name="connsiteX5" fmla="*/ 177203 w 274935"/>
              <a:gd name="connsiteY5" fmla="*/ 125414 h 204888"/>
              <a:gd name="connsiteX6" fmla="*/ 102590 w 274935"/>
              <a:gd name="connsiteY6" fmla="*/ 39689 h 204888"/>
              <a:gd name="connsiteX7" fmla="*/ 50203 w 274935"/>
              <a:gd name="connsiteY7" fmla="*/ 1 h 204888"/>
              <a:gd name="connsiteX8" fmla="*/ 32740 w 274935"/>
              <a:gd name="connsiteY8" fmla="*/ 38101 h 204888"/>
              <a:gd name="connsiteX9" fmla="*/ 2578 w 274935"/>
              <a:gd name="connsiteY9" fmla="*/ 80964 h 20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4935" h="204888">
                <a:moveTo>
                  <a:pt x="2578" y="80964"/>
                </a:moveTo>
                <a:cubicBezTo>
                  <a:pt x="15013" y="92870"/>
                  <a:pt x="75868" y="96045"/>
                  <a:pt x="107353" y="109539"/>
                </a:cubicBezTo>
                <a:cubicBezTo>
                  <a:pt x="138838" y="123033"/>
                  <a:pt x="163709" y="146051"/>
                  <a:pt x="191490" y="161926"/>
                </a:cubicBezTo>
                <a:cubicBezTo>
                  <a:pt x="219271" y="177801"/>
                  <a:pt x="266367" y="202672"/>
                  <a:pt x="274040" y="204789"/>
                </a:cubicBezTo>
                <a:cubicBezTo>
                  <a:pt x="281713" y="206906"/>
                  <a:pt x="237528" y="174626"/>
                  <a:pt x="237528" y="174626"/>
                </a:cubicBezTo>
                <a:cubicBezTo>
                  <a:pt x="221389" y="161397"/>
                  <a:pt x="199693" y="147903"/>
                  <a:pt x="177203" y="125414"/>
                </a:cubicBezTo>
                <a:cubicBezTo>
                  <a:pt x="154713" y="102925"/>
                  <a:pt x="123756" y="60591"/>
                  <a:pt x="102590" y="39689"/>
                </a:cubicBezTo>
                <a:cubicBezTo>
                  <a:pt x="81424" y="18787"/>
                  <a:pt x="61845" y="266"/>
                  <a:pt x="50203" y="1"/>
                </a:cubicBezTo>
                <a:cubicBezTo>
                  <a:pt x="38561" y="-264"/>
                  <a:pt x="39090" y="26195"/>
                  <a:pt x="32740" y="38101"/>
                </a:cubicBezTo>
                <a:cubicBezTo>
                  <a:pt x="26390" y="50007"/>
                  <a:pt x="-9857" y="69058"/>
                  <a:pt x="2578" y="80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5E032B31-7ABA-44BA-AD89-265D98BEE788}"/>
              </a:ext>
            </a:extLst>
          </p:cNvPr>
          <p:cNvSpPr/>
          <p:nvPr/>
        </p:nvSpPr>
        <p:spPr>
          <a:xfrm>
            <a:off x="6077681" y="4176374"/>
            <a:ext cx="116900" cy="169069"/>
          </a:xfrm>
          <a:custGeom>
            <a:avLst/>
            <a:gdLst>
              <a:gd name="connsiteX0" fmla="*/ 2444 w 116900"/>
              <a:gd name="connsiteY0" fmla="*/ 339 h 169069"/>
              <a:gd name="connsiteX1" fmla="*/ 54832 w 116900"/>
              <a:gd name="connsiteY1" fmla="*/ 87651 h 169069"/>
              <a:gd name="connsiteX2" fmla="*/ 116744 w 116900"/>
              <a:gd name="connsiteY2" fmla="*/ 168614 h 169069"/>
              <a:gd name="connsiteX3" fmla="*/ 73882 w 116900"/>
              <a:gd name="connsiteY3" fmla="*/ 122576 h 169069"/>
              <a:gd name="connsiteX4" fmla="*/ 15144 w 116900"/>
              <a:gd name="connsiteY4" fmla="*/ 59076 h 169069"/>
              <a:gd name="connsiteX5" fmla="*/ 2444 w 116900"/>
              <a:gd name="connsiteY5" fmla="*/ 339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00" h="169069">
                <a:moveTo>
                  <a:pt x="2444" y="339"/>
                </a:moveTo>
                <a:cubicBezTo>
                  <a:pt x="9059" y="5101"/>
                  <a:pt x="35782" y="59605"/>
                  <a:pt x="54832" y="87651"/>
                </a:cubicBezTo>
                <a:cubicBezTo>
                  <a:pt x="73882" y="115697"/>
                  <a:pt x="113569" y="162793"/>
                  <a:pt x="116744" y="168614"/>
                </a:cubicBezTo>
                <a:cubicBezTo>
                  <a:pt x="119919" y="174435"/>
                  <a:pt x="73882" y="122576"/>
                  <a:pt x="73882" y="122576"/>
                </a:cubicBezTo>
                <a:cubicBezTo>
                  <a:pt x="56949" y="104320"/>
                  <a:pt x="26786" y="76009"/>
                  <a:pt x="15144" y="59076"/>
                </a:cubicBezTo>
                <a:cubicBezTo>
                  <a:pt x="3502" y="42143"/>
                  <a:pt x="-4171" y="-4423"/>
                  <a:pt x="2444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043916F-E3B7-44E0-9A7E-19B39C5CC214}"/>
              </a:ext>
            </a:extLst>
          </p:cNvPr>
          <p:cNvSpPr/>
          <p:nvPr/>
        </p:nvSpPr>
        <p:spPr>
          <a:xfrm>
            <a:off x="5711819" y="4292392"/>
            <a:ext cx="211187" cy="71724"/>
          </a:xfrm>
          <a:custGeom>
            <a:avLst/>
            <a:gdLst>
              <a:gd name="connsiteX0" fmla="*/ 6 w 211187"/>
              <a:gd name="connsiteY0" fmla="*/ 71646 h 71724"/>
              <a:gd name="connsiteX1" fmla="*/ 158756 w 211187"/>
              <a:gd name="connsiteY1" fmla="*/ 30371 h 71724"/>
              <a:gd name="connsiteX2" fmla="*/ 211144 w 211187"/>
              <a:gd name="connsiteY2" fmla="*/ 208 h 71724"/>
              <a:gd name="connsiteX3" fmla="*/ 152406 w 211187"/>
              <a:gd name="connsiteY3" fmla="*/ 19258 h 71724"/>
              <a:gd name="connsiteX4" fmla="*/ 6 w 211187"/>
              <a:gd name="connsiteY4" fmla="*/ 71646 h 7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187" h="71724">
                <a:moveTo>
                  <a:pt x="6" y="71646"/>
                </a:moveTo>
                <a:cubicBezTo>
                  <a:pt x="1064" y="73498"/>
                  <a:pt x="123566" y="42277"/>
                  <a:pt x="158756" y="30371"/>
                </a:cubicBezTo>
                <a:cubicBezTo>
                  <a:pt x="193946" y="18465"/>
                  <a:pt x="212202" y="2060"/>
                  <a:pt x="211144" y="208"/>
                </a:cubicBezTo>
                <a:cubicBezTo>
                  <a:pt x="210086" y="-1644"/>
                  <a:pt x="186273" y="9204"/>
                  <a:pt x="152406" y="19258"/>
                </a:cubicBezTo>
                <a:cubicBezTo>
                  <a:pt x="118539" y="29312"/>
                  <a:pt x="-1052" y="69794"/>
                  <a:pt x="6" y="7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95036C72-C195-4520-A214-18E3129C46C6}"/>
              </a:ext>
            </a:extLst>
          </p:cNvPr>
          <p:cNvSpPr/>
          <p:nvPr/>
        </p:nvSpPr>
        <p:spPr>
          <a:xfrm>
            <a:off x="5490214" y="4053298"/>
            <a:ext cx="343857" cy="288525"/>
          </a:xfrm>
          <a:custGeom>
            <a:avLst/>
            <a:gdLst>
              <a:gd name="connsiteX0" fmla="*/ 77149 w 343857"/>
              <a:gd name="connsiteY0" fmla="*/ 12290 h 288525"/>
              <a:gd name="connsiteX1" fmla="*/ 26349 w 343857"/>
              <a:gd name="connsiteY1" fmla="*/ 77377 h 288525"/>
              <a:gd name="connsiteX2" fmla="*/ 949 w 343857"/>
              <a:gd name="connsiteY2" fmla="*/ 156752 h 288525"/>
              <a:gd name="connsiteX3" fmla="*/ 58099 w 343857"/>
              <a:gd name="connsiteY3" fmla="*/ 253590 h 288525"/>
              <a:gd name="connsiteX4" fmla="*/ 170811 w 343857"/>
              <a:gd name="connsiteY4" fmla="*/ 288515 h 288525"/>
              <a:gd name="connsiteX5" fmla="*/ 302574 w 343857"/>
              <a:gd name="connsiteY5" fmla="*/ 256765 h 288525"/>
              <a:gd name="connsiteX6" fmla="*/ 329561 w 343857"/>
              <a:gd name="connsiteY6" fmla="*/ 212315 h 288525"/>
              <a:gd name="connsiteX7" fmla="*/ 343849 w 343857"/>
              <a:gd name="connsiteY7" fmla="*/ 118652 h 288525"/>
              <a:gd name="connsiteX8" fmla="*/ 331149 w 343857"/>
              <a:gd name="connsiteY8" fmla="*/ 63090 h 288525"/>
              <a:gd name="connsiteX9" fmla="*/ 300986 w 343857"/>
              <a:gd name="connsiteY9" fmla="*/ 15465 h 288525"/>
              <a:gd name="connsiteX10" fmla="*/ 221611 w 343857"/>
              <a:gd name="connsiteY10" fmla="*/ 1177 h 288525"/>
              <a:gd name="connsiteX11" fmla="*/ 77149 w 343857"/>
              <a:gd name="connsiteY11" fmla="*/ 12290 h 28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3857" h="288525">
                <a:moveTo>
                  <a:pt x="77149" y="12290"/>
                </a:moveTo>
                <a:cubicBezTo>
                  <a:pt x="44605" y="24990"/>
                  <a:pt x="39049" y="53300"/>
                  <a:pt x="26349" y="77377"/>
                </a:cubicBezTo>
                <a:cubicBezTo>
                  <a:pt x="13649" y="101454"/>
                  <a:pt x="-4343" y="127383"/>
                  <a:pt x="949" y="156752"/>
                </a:cubicBezTo>
                <a:cubicBezTo>
                  <a:pt x="6241" y="186121"/>
                  <a:pt x="29789" y="231630"/>
                  <a:pt x="58099" y="253590"/>
                </a:cubicBezTo>
                <a:cubicBezTo>
                  <a:pt x="86409" y="275550"/>
                  <a:pt x="130065" y="287986"/>
                  <a:pt x="170811" y="288515"/>
                </a:cubicBezTo>
                <a:cubicBezTo>
                  <a:pt x="211557" y="289044"/>
                  <a:pt x="276116" y="269465"/>
                  <a:pt x="302574" y="256765"/>
                </a:cubicBezTo>
                <a:cubicBezTo>
                  <a:pt x="329032" y="244065"/>
                  <a:pt x="322682" y="235334"/>
                  <a:pt x="329561" y="212315"/>
                </a:cubicBezTo>
                <a:cubicBezTo>
                  <a:pt x="336440" y="189296"/>
                  <a:pt x="343584" y="143523"/>
                  <a:pt x="343849" y="118652"/>
                </a:cubicBezTo>
                <a:cubicBezTo>
                  <a:pt x="344114" y="93781"/>
                  <a:pt x="338293" y="80288"/>
                  <a:pt x="331149" y="63090"/>
                </a:cubicBezTo>
                <a:cubicBezTo>
                  <a:pt x="324005" y="45892"/>
                  <a:pt x="319242" y="25784"/>
                  <a:pt x="300986" y="15465"/>
                </a:cubicBezTo>
                <a:cubicBezTo>
                  <a:pt x="282730" y="5146"/>
                  <a:pt x="261034" y="3823"/>
                  <a:pt x="221611" y="1177"/>
                </a:cubicBezTo>
                <a:cubicBezTo>
                  <a:pt x="182188" y="-1469"/>
                  <a:pt x="109693" y="-410"/>
                  <a:pt x="77149" y="122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09D06B-EAAC-45FC-A1D6-AF84F0A5AC06}"/>
              </a:ext>
            </a:extLst>
          </p:cNvPr>
          <p:cNvSpPr/>
          <p:nvPr/>
        </p:nvSpPr>
        <p:spPr>
          <a:xfrm>
            <a:off x="5627688" y="4132263"/>
            <a:ext cx="92075" cy="92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D8EEE6D8-8667-4359-985A-F2E3BE84BB82}"/>
              </a:ext>
            </a:extLst>
          </p:cNvPr>
          <p:cNvSpPr/>
          <p:nvPr/>
        </p:nvSpPr>
        <p:spPr>
          <a:xfrm>
            <a:off x="5243502" y="4189235"/>
            <a:ext cx="47729" cy="186676"/>
          </a:xfrm>
          <a:custGeom>
            <a:avLst/>
            <a:gdLst>
              <a:gd name="connsiteX0" fmla="*/ 47636 w 47729"/>
              <a:gd name="connsiteY0" fmla="*/ 178 h 186676"/>
              <a:gd name="connsiteX1" fmla="*/ 11 w 47729"/>
              <a:gd name="connsiteY1" fmla="*/ 74790 h 186676"/>
              <a:gd name="connsiteX2" fmla="*/ 42873 w 47729"/>
              <a:gd name="connsiteY2" fmla="*/ 185915 h 186676"/>
              <a:gd name="connsiteX3" fmla="*/ 23823 w 47729"/>
              <a:gd name="connsiteY3" fmla="*/ 122415 h 186676"/>
              <a:gd name="connsiteX4" fmla="*/ 12711 w 47729"/>
              <a:gd name="connsiteY4" fmla="*/ 95428 h 186676"/>
              <a:gd name="connsiteX5" fmla="*/ 47636 w 47729"/>
              <a:gd name="connsiteY5" fmla="*/ 178 h 18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29" h="186676">
                <a:moveTo>
                  <a:pt x="47636" y="178"/>
                </a:moveTo>
                <a:cubicBezTo>
                  <a:pt x="45519" y="-3262"/>
                  <a:pt x="805" y="43834"/>
                  <a:pt x="11" y="74790"/>
                </a:cubicBezTo>
                <a:cubicBezTo>
                  <a:pt x="-783" y="105746"/>
                  <a:pt x="38904" y="177978"/>
                  <a:pt x="42873" y="185915"/>
                </a:cubicBezTo>
                <a:cubicBezTo>
                  <a:pt x="46842" y="193852"/>
                  <a:pt x="28850" y="137496"/>
                  <a:pt x="23823" y="122415"/>
                </a:cubicBezTo>
                <a:cubicBezTo>
                  <a:pt x="18796" y="107334"/>
                  <a:pt x="10065" y="112626"/>
                  <a:pt x="12711" y="95428"/>
                </a:cubicBezTo>
                <a:cubicBezTo>
                  <a:pt x="15357" y="78230"/>
                  <a:pt x="49753" y="3618"/>
                  <a:pt x="47636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6DCB6BC-0CAA-44CF-AF6D-C37BD3A99F5A}"/>
              </a:ext>
            </a:extLst>
          </p:cNvPr>
          <p:cNvSpPr/>
          <p:nvPr/>
        </p:nvSpPr>
        <p:spPr>
          <a:xfrm>
            <a:off x="5338117" y="4352613"/>
            <a:ext cx="244483" cy="80393"/>
          </a:xfrm>
          <a:custGeom>
            <a:avLst/>
            <a:gdLst>
              <a:gd name="connsiteX0" fmla="*/ 646 w 244483"/>
              <a:gd name="connsiteY0" fmla="*/ 312 h 80393"/>
              <a:gd name="connsiteX1" fmla="*/ 133996 w 244483"/>
              <a:gd name="connsiteY1" fmla="*/ 71750 h 80393"/>
              <a:gd name="connsiteX2" fmla="*/ 243533 w 244483"/>
              <a:gd name="connsiteY2" fmla="*/ 78100 h 80393"/>
              <a:gd name="connsiteX3" fmla="*/ 181621 w 244483"/>
              <a:gd name="connsiteY3" fmla="*/ 62225 h 80393"/>
              <a:gd name="connsiteX4" fmla="*/ 86371 w 244483"/>
              <a:gd name="connsiteY4" fmla="*/ 46350 h 80393"/>
              <a:gd name="connsiteX5" fmla="*/ 646 w 244483"/>
              <a:gd name="connsiteY5" fmla="*/ 312 h 8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483" h="80393">
                <a:moveTo>
                  <a:pt x="646" y="312"/>
                </a:moveTo>
                <a:cubicBezTo>
                  <a:pt x="8583" y="4545"/>
                  <a:pt x="93515" y="58785"/>
                  <a:pt x="133996" y="71750"/>
                </a:cubicBezTo>
                <a:cubicBezTo>
                  <a:pt x="174477" y="84715"/>
                  <a:pt x="235595" y="79688"/>
                  <a:pt x="243533" y="78100"/>
                </a:cubicBezTo>
                <a:cubicBezTo>
                  <a:pt x="251471" y="76512"/>
                  <a:pt x="207815" y="67517"/>
                  <a:pt x="181621" y="62225"/>
                </a:cubicBezTo>
                <a:cubicBezTo>
                  <a:pt x="155427" y="56933"/>
                  <a:pt x="112829" y="56669"/>
                  <a:pt x="86371" y="46350"/>
                </a:cubicBezTo>
                <a:cubicBezTo>
                  <a:pt x="59913" y="36031"/>
                  <a:pt x="-7291" y="-3921"/>
                  <a:pt x="646" y="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5E804637-6CE0-46C7-BF82-6D5212C5C400}"/>
              </a:ext>
            </a:extLst>
          </p:cNvPr>
          <p:cNvSpPr/>
          <p:nvPr/>
        </p:nvSpPr>
        <p:spPr>
          <a:xfrm>
            <a:off x="5324473" y="4007129"/>
            <a:ext cx="454031" cy="34836"/>
          </a:xfrm>
          <a:custGeom>
            <a:avLst/>
            <a:gdLst>
              <a:gd name="connsiteX0" fmla="*/ 2 w 454031"/>
              <a:gd name="connsiteY0" fmla="*/ 2896 h 34836"/>
              <a:gd name="connsiteX1" fmla="*/ 269877 w 454031"/>
              <a:gd name="connsiteY1" fmla="*/ 2896 h 34836"/>
              <a:gd name="connsiteX2" fmla="*/ 454027 w 454031"/>
              <a:gd name="connsiteY2" fmla="*/ 34646 h 34836"/>
              <a:gd name="connsiteX3" fmla="*/ 274640 w 454031"/>
              <a:gd name="connsiteY3" fmla="*/ 15596 h 34836"/>
              <a:gd name="connsiteX4" fmla="*/ 2 w 454031"/>
              <a:gd name="connsiteY4" fmla="*/ 2896 h 3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4031" h="34836">
                <a:moveTo>
                  <a:pt x="2" y="2896"/>
                </a:moveTo>
                <a:cubicBezTo>
                  <a:pt x="-792" y="779"/>
                  <a:pt x="194206" y="-2396"/>
                  <a:pt x="269877" y="2896"/>
                </a:cubicBezTo>
                <a:cubicBezTo>
                  <a:pt x="345548" y="8188"/>
                  <a:pt x="453233" y="32529"/>
                  <a:pt x="454027" y="34646"/>
                </a:cubicBezTo>
                <a:cubicBezTo>
                  <a:pt x="454821" y="36763"/>
                  <a:pt x="350046" y="20623"/>
                  <a:pt x="274640" y="15596"/>
                </a:cubicBezTo>
                <a:cubicBezTo>
                  <a:pt x="199234" y="10569"/>
                  <a:pt x="796" y="5013"/>
                  <a:pt x="2" y="2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287007F5-B97B-4A06-9E3D-A3D31C097CBC}"/>
              </a:ext>
            </a:extLst>
          </p:cNvPr>
          <p:cNvSpPr/>
          <p:nvPr/>
        </p:nvSpPr>
        <p:spPr>
          <a:xfrm>
            <a:off x="5786438" y="4023320"/>
            <a:ext cx="439738" cy="344425"/>
          </a:xfrm>
          <a:custGeom>
            <a:avLst/>
            <a:gdLst>
              <a:gd name="connsiteX0" fmla="*/ 1587 w 439738"/>
              <a:gd name="connsiteY0" fmla="*/ 13693 h 344425"/>
              <a:gd name="connsiteX1" fmla="*/ 146050 w 439738"/>
              <a:gd name="connsiteY1" fmla="*/ 13693 h 344425"/>
              <a:gd name="connsiteX2" fmla="*/ 320675 w 439738"/>
              <a:gd name="connsiteY2" fmla="*/ 121643 h 344425"/>
              <a:gd name="connsiteX3" fmla="*/ 368300 w 439738"/>
              <a:gd name="connsiteY3" fmla="*/ 240705 h 344425"/>
              <a:gd name="connsiteX4" fmla="*/ 439737 w 439738"/>
              <a:gd name="connsiteY4" fmla="*/ 343893 h 344425"/>
              <a:gd name="connsiteX5" fmla="*/ 369887 w 439738"/>
              <a:gd name="connsiteY5" fmla="*/ 274043 h 344425"/>
              <a:gd name="connsiteX6" fmla="*/ 241300 w 439738"/>
              <a:gd name="connsiteY6" fmla="*/ 124818 h 344425"/>
              <a:gd name="connsiteX7" fmla="*/ 1587 w 439738"/>
              <a:gd name="connsiteY7" fmla="*/ 13693 h 34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738" h="344425">
                <a:moveTo>
                  <a:pt x="1587" y="13693"/>
                </a:moveTo>
                <a:cubicBezTo>
                  <a:pt x="-14288" y="-4828"/>
                  <a:pt x="92869" y="-4299"/>
                  <a:pt x="146050" y="13693"/>
                </a:cubicBezTo>
                <a:cubicBezTo>
                  <a:pt x="199231" y="31685"/>
                  <a:pt x="283633" y="83808"/>
                  <a:pt x="320675" y="121643"/>
                </a:cubicBezTo>
                <a:cubicBezTo>
                  <a:pt x="357717" y="159478"/>
                  <a:pt x="348456" y="203663"/>
                  <a:pt x="368300" y="240705"/>
                </a:cubicBezTo>
                <a:cubicBezTo>
                  <a:pt x="388144" y="277747"/>
                  <a:pt x="439473" y="338337"/>
                  <a:pt x="439737" y="343893"/>
                </a:cubicBezTo>
                <a:cubicBezTo>
                  <a:pt x="440002" y="349449"/>
                  <a:pt x="402960" y="310555"/>
                  <a:pt x="369887" y="274043"/>
                </a:cubicBezTo>
                <a:cubicBezTo>
                  <a:pt x="336814" y="237531"/>
                  <a:pt x="298979" y="166887"/>
                  <a:pt x="241300" y="124818"/>
                </a:cubicBezTo>
                <a:cubicBezTo>
                  <a:pt x="183621" y="82749"/>
                  <a:pt x="17462" y="32214"/>
                  <a:pt x="1587" y="136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AB002B17-56D2-4B31-AA58-E1D44122F2E3}"/>
              </a:ext>
            </a:extLst>
          </p:cNvPr>
          <p:cNvSpPr/>
          <p:nvPr/>
        </p:nvSpPr>
        <p:spPr>
          <a:xfrm>
            <a:off x="5895598" y="4260437"/>
            <a:ext cx="359559" cy="140494"/>
          </a:xfrm>
          <a:custGeom>
            <a:avLst/>
            <a:gdLst>
              <a:gd name="connsiteX0" fmla="*/ 377 w 359559"/>
              <a:gd name="connsiteY0" fmla="*/ 8351 h 140494"/>
              <a:gd name="connsiteX1" fmla="*/ 140077 w 359559"/>
              <a:gd name="connsiteY1" fmla="*/ 22638 h 140494"/>
              <a:gd name="connsiteX2" fmla="*/ 262315 w 359559"/>
              <a:gd name="connsiteY2" fmla="*/ 121063 h 140494"/>
              <a:gd name="connsiteX3" fmla="*/ 359152 w 359559"/>
              <a:gd name="connsiteY3" fmla="*/ 136938 h 140494"/>
              <a:gd name="connsiteX4" fmla="*/ 292477 w 359559"/>
              <a:gd name="connsiteY4" fmla="*/ 75026 h 140494"/>
              <a:gd name="connsiteX5" fmla="*/ 184527 w 359559"/>
              <a:gd name="connsiteY5" fmla="*/ 6763 h 140494"/>
              <a:gd name="connsiteX6" fmla="*/ 377 w 359559"/>
              <a:gd name="connsiteY6" fmla="*/ 8351 h 14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559" h="140494">
                <a:moveTo>
                  <a:pt x="377" y="8351"/>
                </a:moveTo>
                <a:cubicBezTo>
                  <a:pt x="-7031" y="10997"/>
                  <a:pt x="96421" y="3853"/>
                  <a:pt x="140077" y="22638"/>
                </a:cubicBezTo>
                <a:cubicBezTo>
                  <a:pt x="183733" y="41423"/>
                  <a:pt x="225803" y="102013"/>
                  <a:pt x="262315" y="121063"/>
                </a:cubicBezTo>
                <a:cubicBezTo>
                  <a:pt x="298827" y="140113"/>
                  <a:pt x="354125" y="144611"/>
                  <a:pt x="359152" y="136938"/>
                </a:cubicBezTo>
                <a:cubicBezTo>
                  <a:pt x="364179" y="129265"/>
                  <a:pt x="321581" y="96722"/>
                  <a:pt x="292477" y="75026"/>
                </a:cubicBezTo>
                <a:cubicBezTo>
                  <a:pt x="263373" y="53330"/>
                  <a:pt x="231094" y="21580"/>
                  <a:pt x="184527" y="6763"/>
                </a:cubicBezTo>
                <a:cubicBezTo>
                  <a:pt x="137960" y="-8054"/>
                  <a:pt x="7785" y="5705"/>
                  <a:pt x="377" y="83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9EF0545-9C6D-4359-A1AF-0DEC186D1BFF}"/>
              </a:ext>
            </a:extLst>
          </p:cNvPr>
          <p:cNvSpPr/>
          <p:nvPr/>
        </p:nvSpPr>
        <p:spPr>
          <a:xfrm>
            <a:off x="5493877" y="3789907"/>
            <a:ext cx="830266" cy="145067"/>
          </a:xfrm>
          <a:custGeom>
            <a:avLst/>
            <a:gdLst>
              <a:gd name="connsiteX0" fmla="*/ 990 w 830266"/>
              <a:gd name="connsiteY0" fmla="*/ 144976 h 145067"/>
              <a:gd name="connsiteX1" fmla="*/ 235940 w 830266"/>
              <a:gd name="connsiteY1" fmla="*/ 28560 h 145067"/>
              <a:gd name="connsiteX2" fmla="*/ 570373 w 830266"/>
              <a:gd name="connsiteY2" fmla="*/ 24326 h 145067"/>
              <a:gd name="connsiteX3" fmla="*/ 705840 w 830266"/>
              <a:gd name="connsiteY3" fmla="*/ 41260 h 145067"/>
              <a:gd name="connsiteX4" fmla="*/ 826490 w 830266"/>
              <a:gd name="connsiteY4" fmla="*/ 128043 h 145067"/>
              <a:gd name="connsiteX5" fmla="*/ 782040 w 830266"/>
              <a:gd name="connsiteY5" fmla="*/ 77243 h 145067"/>
              <a:gd name="connsiteX6" fmla="*/ 606356 w 830266"/>
              <a:gd name="connsiteY6" fmla="*/ 17976 h 145067"/>
              <a:gd name="connsiteX7" fmla="*/ 324840 w 830266"/>
              <a:gd name="connsiteY7" fmla="*/ 7393 h 145067"/>
              <a:gd name="connsiteX8" fmla="*/ 990 w 830266"/>
              <a:gd name="connsiteY8" fmla="*/ 144976 h 14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266" h="145067">
                <a:moveTo>
                  <a:pt x="990" y="144976"/>
                </a:moveTo>
                <a:cubicBezTo>
                  <a:pt x="-13827" y="148504"/>
                  <a:pt x="141043" y="48668"/>
                  <a:pt x="235940" y="28560"/>
                </a:cubicBezTo>
                <a:cubicBezTo>
                  <a:pt x="330837" y="8452"/>
                  <a:pt x="492056" y="22209"/>
                  <a:pt x="570373" y="24326"/>
                </a:cubicBezTo>
                <a:cubicBezTo>
                  <a:pt x="648690" y="26443"/>
                  <a:pt x="663154" y="23974"/>
                  <a:pt x="705840" y="41260"/>
                </a:cubicBezTo>
                <a:cubicBezTo>
                  <a:pt x="748526" y="58546"/>
                  <a:pt x="813790" y="122046"/>
                  <a:pt x="826490" y="128043"/>
                </a:cubicBezTo>
                <a:cubicBezTo>
                  <a:pt x="839190" y="134040"/>
                  <a:pt x="818729" y="95587"/>
                  <a:pt x="782040" y="77243"/>
                </a:cubicBezTo>
                <a:cubicBezTo>
                  <a:pt x="745351" y="58899"/>
                  <a:pt x="682556" y="29618"/>
                  <a:pt x="606356" y="17976"/>
                </a:cubicBezTo>
                <a:cubicBezTo>
                  <a:pt x="530156" y="6334"/>
                  <a:pt x="425734" y="-9540"/>
                  <a:pt x="324840" y="7393"/>
                </a:cubicBezTo>
                <a:cubicBezTo>
                  <a:pt x="223946" y="24326"/>
                  <a:pt x="15807" y="141448"/>
                  <a:pt x="990" y="144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7A6B76C9-B657-4302-A9F4-766BC006430A}"/>
              </a:ext>
            </a:extLst>
          </p:cNvPr>
          <p:cNvSpPr/>
          <p:nvPr/>
        </p:nvSpPr>
        <p:spPr>
          <a:xfrm>
            <a:off x="5319481" y="3524230"/>
            <a:ext cx="705010" cy="163040"/>
          </a:xfrm>
          <a:custGeom>
            <a:avLst/>
            <a:gdLst>
              <a:gd name="connsiteX0" fmla="*/ 1819 w 705010"/>
              <a:gd name="connsiteY0" fmla="*/ 163003 h 163040"/>
              <a:gd name="connsiteX1" fmla="*/ 251586 w 705010"/>
              <a:gd name="connsiteY1" fmla="*/ 52937 h 163040"/>
              <a:gd name="connsiteX2" fmla="*/ 437852 w 705010"/>
              <a:gd name="connsiteY2" fmla="*/ 12720 h 163040"/>
              <a:gd name="connsiteX3" fmla="*/ 700319 w 705010"/>
              <a:gd name="connsiteY3" fmla="*/ 20 h 163040"/>
              <a:gd name="connsiteX4" fmla="*/ 590252 w 705010"/>
              <a:gd name="connsiteY4" fmla="*/ 10603 h 163040"/>
              <a:gd name="connsiteX5" fmla="*/ 389169 w 705010"/>
              <a:gd name="connsiteY5" fmla="*/ 40237 h 163040"/>
              <a:gd name="connsiteX6" fmla="*/ 1819 w 705010"/>
              <a:gd name="connsiteY6" fmla="*/ 163003 h 1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5010" h="163040">
                <a:moveTo>
                  <a:pt x="1819" y="163003"/>
                </a:moveTo>
                <a:cubicBezTo>
                  <a:pt x="-21111" y="165120"/>
                  <a:pt x="178914" y="77984"/>
                  <a:pt x="251586" y="52937"/>
                </a:cubicBezTo>
                <a:cubicBezTo>
                  <a:pt x="324258" y="27890"/>
                  <a:pt x="363063" y="21539"/>
                  <a:pt x="437852" y="12720"/>
                </a:cubicBezTo>
                <a:cubicBezTo>
                  <a:pt x="512641" y="3900"/>
                  <a:pt x="674919" y="373"/>
                  <a:pt x="700319" y="20"/>
                </a:cubicBezTo>
                <a:cubicBezTo>
                  <a:pt x="725719" y="-333"/>
                  <a:pt x="642110" y="3900"/>
                  <a:pt x="590252" y="10603"/>
                </a:cubicBezTo>
                <a:cubicBezTo>
                  <a:pt x="538394" y="17306"/>
                  <a:pt x="481597" y="18012"/>
                  <a:pt x="389169" y="40237"/>
                </a:cubicBezTo>
                <a:cubicBezTo>
                  <a:pt x="296741" y="62462"/>
                  <a:pt x="24749" y="160886"/>
                  <a:pt x="1819" y="163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DF5ADB71-D381-4156-9356-C6BEBC02EAA1}"/>
              </a:ext>
            </a:extLst>
          </p:cNvPr>
          <p:cNvSpPr/>
          <p:nvPr/>
        </p:nvSpPr>
        <p:spPr>
          <a:xfrm>
            <a:off x="5845900" y="3555951"/>
            <a:ext cx="513535" cy="41231"/>
          </a:xfrm>
          <a:custGeom>
            <a:avLst/>
            <a:gdLst>
              <a:gd name="connsiteX0" fmla="*/ 333 w 513535"/>
              <a:gd name="connsiteY0" fmla="*/ 29682 h 41231"/>
              <a:gd name="connsiteX1" fmla="*/ 262800 w 513535"/>
              <a:gd name="connsiteY1" fmla="*/ 49 h 41231"/>
              <a:gd name="connsiteX2" fmla="*/ 508333 w 513535"/>
              <a:gd name="connsiteY2" fmla="*/ 38149 h 41231"/>
              <a:gd name="connsiteX3" fmla="*/ 413083 w 513535"/>
              <a:gd name="connsiteY3" fmla="*/ 36032 h 41231"/>
              <a:gd name="connsiteX4" fmla="*/ 212000 w 513535"/>
              <a:gd name="connsiteY4" fmla="*/ 12749 h 41231"/>
              <a:gd name="connsiteX5" fmla="*/ 333 w 513535"/>
              <a:gd name="connsiteY5" fmla="*/ 29682 h 41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535" h="41231">
                <a:moveTo>
                  <a:pt x="333" y="29682"/>
                </a:moveTo>
                <a:cubicBezTo>
                  <a:pt x="8800" y="27565"/>
                  <a:pt x="178133" y="-1362"/>
                  <a:pt x="262800" y="49"/>
                </a:cubicBezTo>
                <a:cubicBezTo>
                  <a:pt x="347467" y="1460"/>
                  <a:pt x="483286" y="32152"/>
                  <a:pt x="508333" y="38149"/>
                </a:cubicBezTo>
                <a:cubicBezTo>
                  <a:pt x="533380" y="44146"/>
                  <a:pt x="462472" y="40265"/>
                  <a:pt x="413083" y="36032"/>
                </a:cubicBezTo>
                <a:cubicBezTo>
                  <a:pt x="363694" y="31799"/>
                  <a:pt x="277264" y="13807"/>
                  <a:pt x="212000" y="12749"/>
                </a:cubicBezTo>
                <a:cubicBezTo>
                  <a:pt x="146736" y="11691"/>
                  <a:pt x="-8134" y="31799"/>
                  <a:pt x="333" y="29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FDEB9295-4165-4D15-B742-11C65DEF229E}"/>
              </a:ext>
            </a:extLst>
          </p:cNvPr>
          <p:cNvSpPr/>
          <p:nvPr/>
        </p:nvSpPr>
        <p:spPr>
          <a:xfrm>
            <a:off x="6070466" y="3587745"/>
            <a:ext cx="273011" cy="339285"/>
          </a:xfrm>
          <a:custGeom>
            <a:avLst/>
            <a:gdLst>
              <a:gd name="connsiteX0" fmla="*/ 134 w 273011"/>
              <a:gd name="connsiteY0" fmla="*/ 5 h 339285"/>
              <a:gd name="connsiteX1" fmla="*/ 150417 w 273011"/>
              <a:gd name="connsiteY1" fmla="*/ 110072 h 339285"/>
              <a:gd name="connsiteX2" fmla="*/ 252017 w 273011"/>
              <a:gd name="connsiteY2" fmla="*/ 262472 h 339285"/>
              <a:gd name="connsiteX3" fmla="*/ 271067 w 273011"/>
              <a:gd name="connsiteY3" fmla="*/ 338672 h 339285"/>
              <a:gd name="connsiteX4" fmla="*/ 264717 w 273011"/>
              <a:gd name="connsiteY4" fmla="*/ 292105 h 339285"/>
              <a:gd name="connsiteX5" fmla="*/ 203334 w 273011"/>
              <a:gd name="connsiteY5" fmla="*/ 184155 h 339285"/>
              <a:gd name="connsiteX6" fmla="*/ 125017 w 273011"/>
              <a:gd name="connsiteY6" fmla="*/ 114305 h 339285"/>
              <a:gd name="connsiteX7" fmla="*/ 134 w 273011"/>
              <a:gd name="connsiteY7" fmla="*/ 5 h 33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3011" h="339285">
                <a:moveTo>
                  <a:pt x="134" y="5"/>
                </a:moveTo>
                <a:cubicBezTo>
                  <a:pt x="4367" y="-701"/>
                  <a:pt x="108437" y="66328"/>
                  <a:pt x="150417" y="110072"/>
                </a:cubicBezTo>
                <a:cubicBezTo>
                  <a:pt x="192397" y="153816"/>
                  <a:pt x="231909" y="224372"/>
                  <a:pt x="252017" y="262472"/>
                </a:cubicBezTo>
                <a:cubicBezTo>
                  <a:pt x="272125" y="300572"/>
                  <a:pt x="268950" y="333733"/>
                  <a:pt x="271067" y="338672"/>
                </a:cubicBezTo>
                <a:cubicBezTo>
                  <a:pt x="273184" y="343611"/>
                  <a:pt x="276006" y="317858"/>
                  <a:pt x="264717" y="292105"/>
                </a:cubicBezTo>
                <a:cubicBezTo>
                  <a:pt x="253428" y="266352"/>
                  <a:pt x="226617" y="213788"/>
                  <a:pt x="203334" y="184155"/>
                </a:cubicBezTo>
                <a:cubicBezTo>
                  <a:pt x="180051" y="154522"/>
                  <a:pt x="157120" y="143585"/>
                  <a:pt x="125017" y="114305"/>
                </a:cubicBezTo>
                <a:cubicBezTo>
                  <a:pt x="92914" y="85025"/>
                  <a:pt x="-4099" y="711"/>
                  <a:pt x="13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C890A3D-218F-4D90-84E9-1C70DC367ABD}"/>
              </a:ext>
            </a:extLst>
          </p:cNvPr>
          <p:cNvSpPr/>
          <p:nvPr/>
        </p:nvSpPr>
        <p:spPr>
          <a:xfrm>
            <a:off x="5547773" y="3564348"/>
            <a:ext cx="292182" cy="57709"/>
          </a:xfrm>
          <a:custGeom>
            <a:avLst/>
            <a:gdLst>
              <a:gd name="connsiteX0" fmla="*/ 10 w 292182"/>
              <a:gd name="connsiteY0" fmla="*/ 57269 h 57709"/>
              <a:gd name="connsiteX1" fmla="*/ 186277 w 292182"/>
              <a:gd name="connsiteY1" fmla="*/ 48802 h 57709"/>
              <a:gd name="connsiteX2" fmla="*/ 245544 w 292182"/>
              <a:gd name="connsiteY2" fmla="*/ 8585 h 57709"/>
              <a:gd name="connsiteX3" fmla="*/ 292110 w 292182"/>
              <a:gd name="connsiteY3" fmla="*/ 119 h 57709"/>
              <a:gd name="connsiteX4" fmla="*/ 234960 w 292182"/>
              <a:gd name="connsiteY4" fmla="*/ 6469 h 57709"/>
              <a:gd name="connsiteX5" fmla="*/ 194744 w 292182"/>
              <a:gd name="connsiteY5" fmla="*/ 40335 h 57709"/>
              <a:gd name="connsiteX6" fmla="*/ 10 w 292182"/>
              <a:gd name="connsiteY6" fmla="*/ 57269 h 5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182" h="57709">
                <a:moveTo>
                  <a:pt x="10" y="57269"/>
                </a:moveTo>
                <a:cubicBezTo>
                  <a:pt x="-1401" y="58680"/>
                  <a:pt x="145355" y="56916"/>
                  <a:pt x="186277" y="48802"/>
                </a:cubicBezTo>
                <a:cubicBezTo>
                  <a:pt x="227199" y="40688"/>
                  <a:pt x="227905" y="16699"/>
                  <a:pt x="245544" y="8585"/>
                </a:cubicBezTo>
                <a:cubicBezTo>
                  <a:pt x="263183" y="471"/>
                  <a:pt x="293874" y="472"/>
                  <a:pt x="292110" y="119"/>
                </a:cubicBezTo>
                <a:cubicBezTo>
                  <a:pt x="290346" y="-234"/>
                  <a:pt x="251188" y="-234"/>
                  <a:pt x="234960" y="6469"/>
                </a:cubicBezTo>
                <a:cubicBezTo>
                  <a:pt x="218732" y="13172"/>
                  <a:pt x="230374" y="32221"/>
                  <a:pt x="194744" y="40335"/>
                </a:cubicBezTo>
                <a:cubicBezTo>
                  <a:pt x="159114" y="48449"/>
                  <a:pt x="1421" y="55858"/>
                  <a:pt x="10" y="57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774F2544-F55A-488A-87FB-B882A62CC62F}"/>
              </a:ext>
            </a:extLst>
          </p:cNvPr>
          <p:cNvSpPr/>
          <p:nvPr/>
        </p:nvSpPr>
        <p:spPr>
          <a:xfrm>
            <a:off x="5336117" y="3676650"/>
            <a:ext cx="192258" cy="101600"/>
          </a:xfrm>
          <a:custGeom>
            <a:avLst/>
            <a:gdLst>
              <a:gd name="connsiteX0" fmla="*/ 0 w 192258"/>
              <a:gd name="connsiteY0" fmla="*/ 0 h 101600"/>
              <a:gd name="connsiteX1" fmla="*/ 165100 w 192258"/>
              <a:gd name="connsiteY1" fmla="*/ 71967 h 101600"/>
              <a:gd name="connsiteX2" fmla="*/ 190500 w 192258"/>
              <a:gd name="connsiteY2" fmla="*/ 101600 h 101600"/>
              <a:gd name="connsiteX3" fmla="*/ 148166 w 192258"/>
              <a:gd name="connsiteY3" fmla="*/ 80433 h 101600"/>
              <a:gd name="connsiteX4" fmla="*/ 0 w 192258"/>
              <a:gd name="connsiteY4" fmla="*/ 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58" h="101600">
                <a:moveTo>
                  <a:pt x="0" y="0"/>
                </a:moveTo>
                <a:cubicBezTo>
                  <a:pt x="66675" y="27517"/>
                  <a:pt x="133350" y="55034"/>
                  <a:pt x="165100" y="71967"/>
                </a:cubicBezTo>
                <a:cubicBezTo>
                  <a:pt x="196850" y="88900"/>
                  <a:pt x="193322" y="100189"/>
                  <a:pt x="190500" y="101600"/>
                </a:cubicBezTo>
                <a:lnTo>
                  <a:pt x="148166" y="8043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B74FE759-0205-451A-8D88-AB7885051C95}"/>
              </a:ext>
            </a:extLst>
          </p:cNvPr>
          <p:cNvSpPr/>
          <p:nvPr/>
        </p:nvSpPr>
        <p:spPr>
          <a:xfrm>
            <a:off x="5156067" y="3602267"/>
            <a:ext cx="281736" cy="51914"/>
          </a:xfrm>
          <a:custGeom>
            <a:avLst/>
            <a:gdLst>
              <a:gd name="connsiteX0" fmla="*/ 281650 w 281736"/>
              <a:gd name="connsiteY0" fmla="*/ 27816 h 51914"/>
              <a:gd name="connsiteX1" fmla="*/ 133483 w 281736"/>
              <a:gd name="connsiteY1" fmla="*/ 29933 h 51914"/>
              <a:gd name="connsiteX2" fmla="*/ 133 w 281736"/>
              <a:gd name="connsiteY2" fmla="*/ 300 h 51914"/>
              <a:gd name="connsiteX3" fmla="*/ 112316 w 281736"/>
              <a:gd name="connsiteY3" fmla="*/ 51100 h 51914"/>
              <a:gd name="connsiteX4" fmla="*/ 281650 w 281736"/>
              <a:gd name="connsiteY4" fmla="*/ 27816 h 5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736" h="51914">
                <a:moveTo>
                  <a:pt x="281650" y="27816"/>
                </a:moveTo>
                <a:cubicBezTo>
                  <a:pt x="285178" y="24288"/>
                  <a:pt x="180402" y="34519"/>
                  <a:pt x="133483" y="29933"/>
                </a:cubicBezTo>
                <a:cubicBezTo>
                  <a:pt x="86563" y="25347"/>
                  <a:pt x="3661" y="-3228"/>
                  <a:pt x="133" y="300"/>
                </a:cubicBezTo>
                <a:cubicBezTo>
                  <a:pt x="-3395" y="3828"/>
                  <a:pt x="63986" y="45456"/>
                  <a:pt x="112316" y="51100"/>
                </a:cubicBezTo>
                <a:cubicBezTo>
                  <a:pt x="160646" y="56744"/>
                  <a:pt x="278122" y="31344"/>
                  <a:pt x="281650" y="27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8B8AEC5-1250-4D02-AD14-007B388829BB}"/>
              </a:ext>
            </a:extLst>
          </p:cNvPr>
          <p:cNvSpPr/>
          <p:nvPr/>
        </p:nvSpPr>
        <p:spPr>
          <a:xfrm>
            <a:off x="5117623" y="3718866"/>
            <a:ext cx="356281" cy="201837"/>
          </a:xfrm>
          <a:custGeom>
            <a:avLst/>
            <a:gdLst>
              <a:gd name="connsiteX0" fmla="*/ 477 w 356281"/>
              <a:gd name="connsiteY0" fmla="*/ 117 h 201837"/>
              <a:gd name="connsiteX1" fmla="*/ 61860 w 356281"/>
              <a:gd name="connsiteY1" fmla="*/ 99601 h 201837"/>
              <a:gd name="connsiteX2" fmla="*/ 161344 w 356281"/>
              <a:gd name="connsiteY2" fmla="*/ 158867 h 201837"/>
              <a:gd name="connsiteX3" fmla="*/ 349727 w 356281"/>
              <a:gd name="connsiteY3" fmla="*/ 201201 h 201837"/>
              <a:gd name="connsiteX4" fmla="*/ 301044 w 356281"/>
              <a:gd name="connsiteY4" fmla="*/ 182151 h 201837"/>
              <a:gd name="connsiteX5" fmla="*/ 182510 w 356281"/>
              <a:gd name="connsiteY5" fmla="*/ 152517 h 201837"/>
              <a:gd name="connsiteX6" fmla="*/ 93610 w 356281"/>
              <a:gd name="connsiteY6" fmla="*/ 120767 h 201837"/>
              <a:gd name="connsiteX7" fmla="*/ 477 w 356281"/>
              <a:gd name="connsiteY7" fmla="*/ 117 h 2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281" h="201837">
                <a:moveTo>
                  <a:pt x="477" y="117"/>
                </a:moveTo>
                <a:cubicBezTo>
                  <a:pt x="-4815" y="-3411"/>
                  <a:pt x="35049" y="73143"/>
                  <a:pt x="61860" y="99601"/>
                </a:cubicBezTo>
                <a:cubicBezTo>
                  <a:pt x="88671" y="126059"/>
                  <a:pt x="113366" y="141934"/>
                  <a:pt x="161344" y="158867"/>
                </a:cubicBezTo>
                <a:cubicBezTo>
                  <a:pt x="209322" y="175800"/>
                  <a:pt x="326444" y="197320"/>
                  <a:pt x="349727" y="201201"/>
                </a:cubicBezTo>
                <a:cubicBezTo>
                  <a:pt x="373010" y="205082"/>
                  <a:pt x="328913" y="190265"/>
                  <a:pt x="301044" y="182151"/>
                </a:cubicBezTo>
                <a:cubicBezTo>
                  <a:pt x="273175" y="174037"/>
                  <a:pt x="217082" y="162748"/>
                  <a:pt x="182510" y="152517"/>
                </a:cubicBezTo>
                <a:cubicBezTo>
                  <a:pt x="147938" y="142286"/>
                  <a:pt x="120774" y="142286"/>
                  <a:pt x="93610" y="120767"/>
                </a:cubicBezTo>
                <a:cubicBezTo>
                  <a:pt x="66446" y="99248"/>
                  <a:pt x="5769" y="3645"/>
                  <a:pt x="477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ABC13F6-750C-487A-82BC-A9BB7271B2A5}"/>
              </a:ext>
            </a:extLst>
          </p:cNvPr>
          <p:cNvSpPr/>
          <p:nvPr/>
        </p:nvSpPr>
        <p:spPr>
          <a:xfrm>
            <a:off x="5187950" y="3659375"/>
            <a:ext cx="70241" cy="108292"/>
          </a:xfrm>
          <a:custGeom>
            <a:avLst/>
            <a:gdLst>
              <a:gd name="connsiteX0" fmla="*/ 67733 w 70241"/>
              <a:gd name="connsiteY0" fmla="*/ 342 h 108292"/>
              <a:gd name="connsiteX1" fmla="*/ 29633 w 70241"/>
              <a:gd name="connsiteY1" fmla="*/ 80775 h 108292"/>
              <a:gd name="connsiteX2" fmla="*/ 0 w 70241"/>
              <a:gd name="connsiteY2" fmla="*/ 108292 h 108292"/>
              <a:gd name="connsiteX3" fmla="*/ 59267 w 70241"/>
              <a:gd name="connsiteY3" fmla="*/ 53258 h 108292"/>
              <a:gd name="connsiteX4" fmla="*/ 67733 w 70241"/>
              <a:gd name="connsiteY4" fmla="*/ 342 h 10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241" h="108292">
                <a:moveTo>
                  <a:pt x="67733" y="342"/>
                </a:moveTo>
                <a:cubicBezTo>
                  <a:pt x="62794" y="4928"/>
                  <a:pt x="40922" y="62783"/>
                  <a:pt x="29633" y="80775"/>
                </a:cubicBezTo>
                <a:cubicBezTo>
                  <a:pt x="18344" y="98767"/>
                  <a:pt x="0" y="108292"/>
                  <a:pt x="0" y="108292"/>
                </a:cubicBezTo>
                <a:cubicBezTo>
                  <a:pt x="4939" y="103706"/>
                  <a:pt x="47978" y="68075"/>
                  <a:pt x="59267" y="53258"/>
                </a:cubicBezTo>
                <a:cubicBezTo>
                  <a:pt x="70556" y="38441"/>
                  <a:pt x="72672" y="-4244"/>
                  <a:pt x="67733" y="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388A331C-8AD6-40BE-8093-4A3571C0071F}"/>
              </a:ext>
            </a:extLst>
          </p:cNvPr>
          <p:cNvSpPr/>
          <p:nvPr/>
        </p:nvSpPr>
        <p:spPr>
          <a:xfrm>
            <a:off x="5014751" y="3691384"/>
            <a:ext cx="114822" cy="133817"/>
          </a:xfrm>
          <a:custGeom>
            <a:avLst/>
            <a:gdLst>
              <a:gd name="connsiteX0" fmla="*/ 1749 w 114822"/>
              <a:gd name="connsiteY0" fmla="*/ 83 h 133817"/>
              <a:gd name="connsiteX1" fmla="*/ 37732 w 114822"/>
              <a:gd name="connsiteY1" fmla="*/ 88983 h 133817"/>
              <a:gd name="connsiteX2" fmla="*/ 111816 w 114822"/>
              <a:gd name="connsiteY2" fmla="*/ 133433 h 133817"/>
              <a:gd name="connsiteX3" fmla="*/ 90649 w 114822"/>
              <a:gd name="connsiteY3" fmla="*/ 105916 h 133817"/>
              <a:gd name="connsiteX4" fmla="*/ 1749 w 114822"/>
              <a:gd name="connsiteY4" fmla="*/ 83 h 133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822" h="133817">
                <a:moveTo>
                  <a:pt x="1749" y="83"/>
                </a:moveTo>
                <a:cubicBezTo>
                  <a:pt x="-7070" y="-2739"/>
                  <a:pt x="19387" y="66758"/>
                  <a:pt x="37732" y="88983"/>
                </a:cubicBezTo>
                <a:cubicBezTo>
                  <a:pt x="56077" y="111208"/>
                  <a:pt x="102997" y="130611"/>
                  <a:pt x="111816" y="133433"/>
                </a:cubicBezTo>
                <a:cubicBezTo>
                  <a:pt x="120635" y="136255"/>
                  <a:pt x="108994" y="123202"/>
                  <a:pt x="90649" y="105916"/>
                </a:cubicBezTo>
                <a:cubicBezTo>
                  <a:pt x="72305" y="88630"/>
                  <a:pt x="10568" y="2905"/>
                  <a:pt x="174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0265319-1B18-45D2-BF13-3F0CE2D6708C}"/>
              </a:ext>
            </a:extLst>
          </p:cNvPr>
          <p:cNvSpPr/>
          <p:nvPr/>
        </p:nvSpPr>
        <p:spPr>
          <a:xfrm>
            <a:off x="3286319" y="3817055"/>
            <a:ext cx="256299" cy="179621"/>
          </a:xfrm>
          <a:custGeom>
            <a:avLst/>
            <a:gdLst>
              <a:gd name="connsiteX0" fmla="*/ 864 w 256299"/>
              <a:gd name="connsiteY0" fmla="*/ 179212 h 179621"/>
              <a:gd name="connsiteX1" fmla="*/ 246398 w 256299"/>
              <a:gd name="connsiteY1" fmla="*/ 11995 h 179621"/>
              <a:gd name="connsiteX2" fmla="*/ 204064 w 256299"/>
              <a:gd name="connsiteY2" fmla="*/ 18345 h 179621"/>
              <a:gd name="connsiteX3" fmla="*/ 165964 w 256299"/>
              <a:gd name="connsiteY3" fmla="*/ 58562 h 179621"/>
              <a:gd name="connsiteX4" fmla="*/ 864 w 256299"/>
              <a:gd name="connsiteY4" fmla="*/ 179212 h 17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299" h="179621">
                <a:moveTo>
                  <a:pt x="864" y="179212"/>
                </a:moveTo>
                <a:cubicBezTo>
                  <a:pt x="14270" y="171451"/>
                  <a:pt x="212531" y="38806"/>
                  <a:pt x="246398" y="11995"/>
                </a:cubicBezTo>
                <a:cubicBezTo>
                  <a:pt x="280265" y="-14816"/>
                  <a:pt x="217470" y="10584"/>
                  <a:pt x="204064" y="18345"/>
                </a:cubicBezTo>
                <a:cubicBezTo>
                  <a:pt x="190658" y="26106"/>
                  <a:pt x="198067" y="34926"/>
                  <a:pt x="165964" y="58562"/>
                </a:cubicBezTo>
                <a:cubicBezTo>
                  <a:pt x="133861" y="82198"/>
                  <a:pt x="-12542" y="186973"/>
                  <a:pt x="864" y="179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69DA417-B7F2-47CD-BAE0-6B467355875B}"/>
              </a:ext>
            </a:extLst>
          </p:cNvPr>
          <p:cNvSpPr/>
          <p:nvPr/>
        </p:nvSpPr>
        <p:spPr>
          <a:xfrm>
            <a:off x="3541183" y="3814233"/>
            <a:ext cx="487042" cy="112294"/>
          </a:xfrm>
          <a:custGeom>
            <a:avLst/>
            <a:gdLst>
              <a:gd name="connsiteX0" fmla="*/ 0 w 487042"/>
              <a:gd name="connsiteY0" fmla="*/ 0 h 112294"/>
              <a:gd name="connsiteX1" fmla="*/ 234950 w 487042"/>
              <a:gd name="connsiteY1" fmla="*/ 99484 h 112294"/>
              <a:gd name="connsiteX2" fmla="*/ 328084 w 487042"/>
              <a:gd name="connsiteY2" fmla="*/ 107950 h 112294"/>
              <a:gd name="connsiteX3" fmla="*/ 486834 w 487042"/>
              <a:gd name="connsiteY3" fmla="*/ 112184 h 112294"/>
              <a:gd name="connsiteX4" fmla="*/ 359834 w 487042"/>
              <a:gd name="connsiteY4" fmla="*/ 103717 h 112294"/>
              <a:gd name="connsiteX5" fmla="*/ 275167 w 487042"/>
              <a:gd name="connsiteY5" fmla="*/ 93134 h 112294"/>
              <a:gd name="connsiteX6" fmla="*/ 196850 w 487042"/>
              <a:gd name="connsiteY6" fmla="*/ 63500 h 112294"/>
              <a:gd name="connsiteX7" fmla="*/ 0 w 487042"/>
              <a:gd name="connsiteY7" fmla="*/ 0 h 112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042" h="112294">
                <a:moveTo>
                  <a:pt x="0" y="0"/>
                </a:moveTo>
                <a:cubicBezTo>
                  <a:pt x="90134" y="40746"/>
                  <a:pt x="180269" y="81492"/>
                  <a:pt x="234950" y="99484"/>
                </a:cubicBezTo>
                <a:cubicBezTo>
                  <a:pt x="289631" y="117476"/>
                  <a:pt x="286103" y="105833"/>
                  <a:pt x="328084" y="107950"/>
                </a:cubicBezTo>
                <a:cubicBezTo>
                  <a:pt x="370065" y="110067"/>
                  <a:pt x="481542" y="112889"/>
                  <a:pt x="486834" y="112184"/>
                </a:cubicBezTo>
                <a:cubicBezTo>
                  <a:pt x="492126" y="111479"/>
                  <a:pt x="395112" y="106892"/>
                  <a:pt x="359834" y="103717"/>
                </a:cubicBezTo>
                <a:cubicBezTo>
                  <a:pt x="324556" y="100542"/>
                  <a:pt x="302331" y="99837"/>
                  <a:pt x="275167" y="93134"/>
                </a:cubicBezTo>
                <a:cubicBezTo>
                  <a:pt x="248003" y="86431"/>
                  <a:pt x="196850" y="63500"/>
                  <a:pt x="196850" y="63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BF91D47-3A00-4DA3-83A3-19BCC3CA6088}"/>
              </a:ext>
            </a:extLst>
          </p:cNvPr>
          <p:cNvSpPr/>
          <p:nvPr/>
        </p:nvSpPr>
        <p:spPr>
          <a:xfrm>
            <a:off x="3989057" y="3905126"/>
            <a:ext cx="407550" cy="15568"/>
          </a:xfrm>
          <a:custGeom>
            <a:avLst/>
            <a:gdLst>
              <a:gd name="connsiteX0" fmla="*/ 860 w 407550"/>
              <a:gd name="connsiteY0" fmla="*/ 14941 h 15568"/>
              <a:gd name="connsiteX1" fmla="*/ 301426 w 407550"/>
              <a:gd name="connsiteY1" fmla="*/ 14941 h 15568"/>
              <a:gd name="connsiteX2" fmla="*/ 407260 w 407550"/>
              <a:gd name="connsiteY2" fmla="*/ 12824 h 15568"/>
              <a:gd name="connsiteX3" fmla="*/ 328943 w 407550"/>
              <a:gd name="connsiteY3" fmla="*/ 124 h 15568"/>
              <a:gd name="connsiteX4" fmla="*/ 214643 w 407550"/>
              <a:gd name="connsiteY4" fmla="*/ 6474 h 15568"/>
              <a:gd name="connsiteX5" fmla="*/ 860 w 407550"/>
              <a:gd name="connsiteY5" fmla="*/ 14941 h 1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550" h="15568">
                <a:moveTo>
                  <a:pt x="860" y="14941"/>
                </a:moveTo>
                <a:cubicBezTo>
                  <a:pt x="15324" y="16352"/>
                  <a:pt x="301426" y="14941"/>
                  <a:pt x="301426" y="14941"/>
                </a:cubicBezTo>
                <a:cubicBezTo>
                  <a:pt x="369159" y="14588"/>
                  <a:pt x="402674" y="15293"/>
                  <a:pt x="407260" y="12824"/>
                </a:cubicBezTo>
                <a:cubicBezTo>
                  <a:pt x="411846" y="10355"/>
                  <a:pt x="361046" y="1182"/>
                  <a:pt x="328943" y="124"/>
                </a:cubicBezTo>
                <a:cubicBezTo>
                  <a:pt x="296840" y="-934"/>
                  <a:pt x="271088" y="5063"/>
                  <a:pt x="214643" y="6474"/>
                </a:cubicBezTo>
                <a:cubicBezTo>
                  <a:pt x="158199" y="7885"/>
                  <a:pt x="-13604" y="13530"/>
                  <a:pt x="860" y="14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D5487CBC-6E49-4BA4-905F-13E94300401D}"/>
              </a:ext>
            </a:extLst>
          </p:cNvPr>
          <p:cNvSpPr/>
          <p:nvPr/>
        </p:nvSpPr>
        <p:spPr>
          <a:xfrm>
            <a:off x="3235655" y="3637687"/>
            <a:ext cx="440132" cy="42937"/>
          </a:xfrm>
          <a:custGeom>
            <a:avLst/>
            <a:gdLst>
              <a:gd name="connsiteX0" fmla="*/ 438878 w 440132"/>
              <a:gd name="connsiteY0" fmla="*/ 863 h 42937"/>
              <a:gd name="connsiteX1" fmla="*/ 261078 w 440132"/>
              <a:gd name="connsiteY1" fmla="*/ 11446 h 42937"/>
              <a:gd name="connsiteX2" fmla="*/ 68462 w 440132"/>
              <a:gd name="connsiteY2" fmla="*/ 26263 h 42937"/>
              <a:gd name="connsiteX3" fmla="*/ 2845 w 440132"/>
              <a:gd name="connsiteY3" fmla="*/ 41080 h 42937"/>
              <a:gd name="connsiteX4" fmla="*/ 148895 w 440132"/>
              <a:gd name="connsiteY4" fmla="*/ 38963 h 42937"/>
              <a:gd name="connsiteX5" fmla="*/ 438878 w 440132"/>
              <a:gd name="connsiteY5" fmla="*/ 863 h 4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132" h="42937">
                <a:moveTo>
                  <a:pt x="438878" y="863"/>
                </a:moveTo>
                <a:cubicBezTo>
                  <a:pt x="457575" y="-3723"/>
                  <a:pt x="261078" y="11446"/>
                  <a:pt x="261078" y="11446"/>
                </a:cubicBezTo>
                <a:cubicBezTo>
                  <a:pt x="199342" y="15679"/>
                  <a:pt x="111501" y="21324"/>
                  <a:pt x="68462" y="26263"/>
                </a:cubicBezTo>
                <a:cubicBezTo>
                  <a:pt x="25423" y="31202"/>
                  <a:pt x="-10561" y="38963"/>
                  <a:pt x="2845" y="41080"/>
                </a:cubicBezTo>
                <a:cubicBezTo>
                  <a:pt x="16250" y="43197"/>
                  <a:pt x="81867" y="44607"/>
                  <a:pt x="148895" y="38963"/>
                </a:cubicBezTo>
                <a:cubicBezTo>
                  <a:pt x="215923" y="33319"/>
                  <a:pt x="420181" y="5449"/>
                  <a:pt x="438878" y="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44D09E99-0785-44AC-BB28-0432E5ED7E3E}"/>
              </a:ext>
            </a:extLst>
          </p:cNvPr>
          <p:cNvSpPr/>
          <p:nvPr/>
        </p:nvSpPr>
        <p:spPr>
          <a:xfrm>
            <a:off x="3154673" y="3707554"/>
            <a:ext cx="302450" cy="168268"/>
          </a:xfrm>
          <a:custGeom>
            <a:avLst/>
            <a:gdLst>
              <a:gd name="connsiteX0" fmla="*/ 299727 w 302450"/>
              <a:gd name="connsiteY0" fmla="*/ 11429 h 168268"/>
              <a:gd name="connsiteX1" fmla="*/ 217177 w 302450"/>
              <a:gd name="connsiteY1" fmla="*/ 9313 h 168268"/>
              <a:gd name="connsiteX2" fmla="*/ 66894 w 302450"/>
              <a:gd name="connsiteY2" fmla="*/ 102446 h 168268"/>
              <a:gd name="connsiteX3" fmla="*/ 1277 w 302450"/>
              <a:gd name="connsiteY3" fmla="*/ 168063 h 168268"/>
              <a:gd name="connsiteX4" fmla="*/ 119810 w 302450"/>
              <a:gd name="connsiteY4" fmla="*/ 81279 h 168268"/>
              <a:gd name="connsiteX5" fmla="*/ 299727 w 302450"/>
              <a:gd name="connsiteY5" fmla="*/ 11429 h 16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450" h="168268">
                <a:moveTo>
                  <a:pt x="299727" y="11429"/>
                </a:moveTo>
                <a:cubicBezTo>
                  <a:pt x="315955" y="-565"/>
                  <a:pt x="255982" y="-5857"/>
                  <a:pt x="217177" y="9313"/>
                </a:cubicBezTo>
                <a:cubicBezTo>
                  <a:pt x="178371" y="24483"/>
                  <a:pt x="102877" y="75988"/>
                  <a:pt x="66894" y="102446"/>
                </a:cubicBezTo>
                <a:cubicBezTo>
                  <a:pt x="30911" y="128904"/>
                  <a:pt x="-7542" y="171591"/>
                  <a:pt x="1277" y="168063"/>
                </a:cubicBezTo>
                <a:cubicBezTo>
                  <a:pt x="10096" y="164535"/>
                  <a:pt x="75360" y="107737"/>
                  <a:pt x="119810" y="81279"/>
                </a:cubicBezTo>
                <a:cubicBezTo>
                  <a:pt x="164260" y="54821"/>
                  <a:pt x="283499" y="23423"/>
                  <a:pt x="299727" y="11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03C4EB33-491D-4B7B-A498-E13E53913B41}"/>
              </a:ext>
            </a:extLst>
          </p:cNvPr>
          <p:cNvSpPr/>
          <p:nvPr/>
        </p:nvSpPr>
        <p:spPr>
          <a:xfrm>
            <a:off x="3166438" y="3972966"/>
            <a:ext cx="156779" cy="55079"/>
          </a:xfrm>
          <a:custGeom>
            <a:avLst/>
            <a:gdLst>
              <a:gd name="connsiteX0" fmla="*/ 156729 w 156779"/>
              <a:gd name="connsiteY0" fmla="*/ 17 h 55079"/>
              <a:gd name="connsiteX1" fmla="*/ 67829 w 156779"/>
              <a:gd name="connsiteY1" fmla="*/ 33884 h 55079"/>
              <a:gd name="connsiteX2" fmla="*/ 95 w 156779"/>
              <a:gd name="connsiteY2" fmla="*/ 55051 h 55079"/>
              <a:gd name="connsiteX3" fmla="*/ 55129 w 156779"/>
              <a:gd name="connsiteY3" fmla="*/ 29651 h 55079"/>
              <a:gd name="connsiteX4" fmla="*/ 156729 w 156779"/>
              <a:gd name="connsiteY4" fmla="*/ 17 h 5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779" h="55079">
                <a:moveTo>
                  <a:pt x="156729" y="17"/>
                </a:moveTo>
                <a:cubicBezTo>
                  <a:pt x="158846" y="723"/>
                  <a:pt x="93935" y="24712"/>
                  <a:pt x="67829" y="33884"/>
                </a:cubicBezTo>
                <a:cubicBezTo>
                  <a:pt x="41723" y="43056"/>
                  <a:pt x="2212" y="55757"/>
                  <a:pt x="95" y="55051"/>
                </a:cubicBezTo>
                <a:cubicBezTo>
                  <a:pt x="-2022" y="54346"/>
                  <a:pt x="31493" y="38823"/>
                  <a:pt x="55129" y="29651"/>
                </a:cubicBezTo>
                <a:cubicBezTo>
                  <a:pt x="78765" y="20479"/>
                  <a:pt x="154612" y="-689"/>
                  <a:pt x="15672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06C89663-85A6-4E6D-8AE5-1D8D85AF3031}"/>
              </a:ext>
            </a:extLst>
          </p:cNvPr>
          <p:cNvSpPr/>
          <p:nvPr/>
        </p:nvSpPr>
        <p:spPr>
          <a:xfrm>
            <a:off x="3144871" y="3893799"/>
            <a:ext cx="64213" cy="121791"/>
          </a:xfrm>
          <a:custGeom>
            <a:avLst/>
            <a:gdLst>
              <a:gd name="connsiteX0" fmla="*/ 496 w 64213"/>
              <a:gd name="connsiteY0" fmla="*/ 868 h 121791"/>
              <a:gd name="connsiteX1" fmla="*/ 63996 w 64213"/>
              <a:gd name="connsiteY1" fmla="*/ 30501 h 121791"/>
              <a:gd name="connsiteX2" fmla="*/ 21662 w 64213"/>
              <a:gd name="connsiteY2" fmla="*/ 121518 h 121791"/>
              <a:gd name="connsiteX3" fmla="*/ 32246 w 64213"/>
              <a:gd name="connsiteY3" fmla="*/ 58018 h 121791"/>
              <a:gd name="connsiteX4" fmla="*/ 496 w 64213"/>
              <a:gd name="connsiteY4" fmla="*/ 868 h 121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13" h="121791">
                <a:moveTo>
                  <a:pt x="496" y="868"/>
                </a:moveTo>
                <a:cubicBezTo>
                  <a:pt x="5788" y="-3718"/>
                  <a:pt x="60468" y="10393"/>
                  <a:pt x="63996" y="30501"/>
                </a:cubicBezTo>
                <a:cubicBezTo>
                  <a:pt x="67524" y="50609"/>
                  <a:pt x="26954" y="116932"/>
                  <a:pt x="21662" y="121518"/>
                </a:cubicBezTo>
                <a:cubicBezTo>
                  <a:pt x="16370" y="126104"/>
                  <a:pt x="30482" y="71776"/>
                  <a:pt x="32246" y="58018"/>
                </a:cubicBezTo>
                <a:cubicBezTo>
                  <a:pt x="34010" y="44260"/>
                  <a:pt x="-4796" y="5454"/>
                  <a:pt x="496" y="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034F09D-D182-440C-8E06-487CFD8912E5}"/>
              </a:ext>
            </a:extLst>
          </p:cNvPr>
          <p:cNvSpPr/>
          <p:nvPr/>
        </p:nvSpPr>
        <p:spPr>
          <a:xfrm>
            <a:off x="3538636" y="3586579"/>
            <a:ext cx="608027" cy="46412"/>
          </a:xfrm>
          <a:custGeom>
            <a:avLst/>
            <a:gdLst>
              <a:gd name="connsiteX0" fmla="*/ 2547 w 608027"/>
              <a:gd name="connsiteY0" fmla="*/ 30804 h 46412"/>
              <a:gd name="connsiteX1" fmla="*/ 220564 w 608027"/>
              <a:gd name="connsiteY1" fmla="*/ 1171 h 46412"/>
              <a:gd name="connsiteX2" fmla="*/ 377197 w 608027"/>
              <a:gd name="connsiteY2" fmla="*/ 7521 h 46412"/>
              <a:gd name="connsiteX3" fmla="*/ 527481 w 608027"/>
              <a:gd name="connsiteY3" fmla="*/ 22338 h 46412"/>
              <a:gd name="connsiteX4" fmla="*/ 607914 w 608027"/>
              <a:gd name="connsiteY4" fmla="*/ 45621 h 46412"/>
              <a:gd name="connsiteX5" fmla="*/ 546531 w 608027"/>
              <a:gd name="connsiteY5" fmla="*/ 41388 h 46412"/>
              <a:gd name="connsiteX6" fmla="*/ 377197 w 608027"/>
              <a:gd name="connsiteY6" fmla="*/ 26571 h 46412"/>
              <a:gd name="connsiteX7" fmla="*/ 2547 w 608027"/>
              <a:gd name="connsiteY7" fmla="*/ 30804 h 46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027" h="46412">
                <a:moveTo>
                  <a:pt x="2547" y="30804"/>
                </a:moveTo>
                <a:cubicBezTo>
                  <a:pt x="-23559" y="26571"/>
                  <a:pt x="158122" y="5051"/>
                  <a:pt x="220564" y="1171"/>
                </a:cubicBezTo>
                <a:cubicBezTo>
                  <a:pt x="283006" y="-2709"/>
                  <a:pt x="326044" y="3993"/>
                  <a:pt x="377197" y="7521"/>
                </a:cubicBezTo>
                <a:cubicBezTo>
                  <a:pt x="428350" y="11049"/>
                  <a:pt x="489028" y="15988"/>
                  <a:pt x="527481" y="22338"/>
                </a:cubicBezTo>
                <a:cubicBezTo>
                  <a:pt x="565934" y="28688"/>
                  <a:pt x="604739" y="42446"/>
                  <a:pt x="607914" y="45621"/>
                </a:cubicBezTo>
                <a:cubicBezTo>
                  <a:pt x="611089" y="48796"/>
                  <a:pt x="546531" y="41388"/>
                  <a:pt x="546531" y="41388"/>
                </a:cubicBezTo>
                <a:cubicBezTo>
                  <a:pt x="508078" y="38213"/>
                  <a:pt x="462569" y="26571"/>
                  <a:pt x="377197" y="26571"/>
                </a:cubicBezTo>
                <a:cubicBezTo>
                  <a:pt x="291825" y="26571"/>
                  <a:pt x="28653" y="35037"/>
                  <a:pt x="2547" y="3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3F522929-3BB6-487C-8B5B-EF8927323DAD}"/>
              </a:ext>
            </a:extLst>
          </p:cNvPr>
          <p:cNvSpPr/>
          <p:nvPr/>
        </p:nvSpPr>
        <p:spPr>
          <a:xfrm>
            <a:off x="3894509" y="3818355"/>
            <a:ext cx="274342" cy="70210"/>
          </a:xfrm>
          <a:custGeom>
            <a:avLst/>
            <a:gdLst>
              <a:gd name="connsiteX0" fmla="*/ 158 w 274342"/>
              <a:gd name="connsiteY0" fmla="*/ 69962 h 70210"/>
              <a:gd name="connsiteX1" fmla="*/ 235108 w 274342"/>
              <a:gd name="connsiteY1" fmla="*/ 112 h 70210"/>
              <a:gd name="connsiteX2" fmla="*/ 273208 w 274342"/>
              <a:gd name="connsiteY2" fmla="*/ 53028 h 70210"/>
              <a:gd name="connsiteX3" fmla="*/ 258391 w 274342"/>
              <a:gd name="connsiteY3" fmla="*/ 27628 h 70210"/>
              <a:gd name="connsiteX4" fmla="*/ 199124 w 274342"/>
              <a:gd name="connsiteY4" fmla="*/ 23395 h 70210"/>
              <a:gd name="connsiteX5" fmla="*/ 158 w 274342"/>
              <a:gd name="connsiteY5" fmla="*/ 69962 h 7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342" h="70210">
                <a:moveTo>
                  <a:pt x="158" y="69962"/>
                </a:moveTo>
                <a:cubicBezTo>
                  <a:pt x="6155" y="66081"/>
                  <a:pt x="189600" y="2934"/>
                  <a:pt x="235108" y="112"/>
                </a:cubicBezTo>
                <a:cubicBezTo>
                  <a:pt x="280616" y="-2710"/>
                  <a:pt x="269327" y="48442"/>
                  <a:pt x="273208" y="53028"/>
                </a:cubicBezTo>
                <a:cubicBezTo>
                  <a:pt x="277089" y="57614"/>
                  <a:pt x="270738" y="32567"/>
                  <a:pt x="258391" y="27628"/>
                </a:cubicBezTo>
                <a:cubicBezTo>
                  <a:pt x="246044" y="22689"/>
                  <a:pt x="238282" y="15634"/>
                  <a:pt x="199124" y="23395"/>
                </a:cubicBezTo>
                <a:cubicBezTo>
                  <a:pt x="159966" y="31156"/>
                  <a:pt x="-5839" y="73843"/>
                  <a:pt x="158" y="69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E4BC2DD-297A-477C-9C56-9489A9427774}"/>
              </a:ext>
            </a:extLst>
          </p:cNvPr>
          <p:cNvSpPr/>
          <p:nvPr/>
        </p:nvSpPr>
        <p:spPr>
          <a:xfrm>
            <a:off x="4129188" y="3627501"/>
            <a:ext cx="231302" cy="279053"/>
          </a:xfrm>
          <a:custGeom>
            <a:avLst/>
            <a:gdLst>
              <a:gd name="connsiteX0" fmla="*/ 429 w 231302"/>
              <a:gd name="connsiteY0" fmla="*/ 466 h 279053"/>
              <a:gd name="connsiteX1" fmla="*/ 146479 w 231302"/>
              <a:gd name="connsiteY1" fmla="*/ 138049 h 279053"/>
              <a:gd name="connsiteX2" fmla="*/ 212095 w 231302"/>
              <a:gd name="connsiteY2" fmla="*/ 275632 h 279053"/>
              <a:gd name="connsiteX3" fmla="*/ 226912 w 231302"/>
              <a:gd name="connsiteY3" fmla="*/ 235416 h 279053"/>
              <a:gd name="connsiteX4" fmla="*/ 229029 w 231302"/>
              <a:gd name="connsiteY4" fmla="*/ 214249 h 279053"/>
              <a:gd name="connsiteX5" fmla="*/ 197279 w 231302"/>
              <a:gd name="connsiteY5" fmla="*/ 186732 h 279053"/>
              <a:gd name="connsiteX6" fmla="*/ 429 w 231302"/>
              <a:gd name="connsiteY6" fmla="*/ 466 h 27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302" h="279053">
                <a:moveTo>
                  <a:pt x="429" y="466"/>
                </a:moveTo>
                <a:cubicBezTo>
                  <a:pt x="-8038" y="-7648"/>
                  <a:pt x="111201" y="92188"/>
                  <a:pt x="146479" y="138049"/>
                </a:cubicBezTo>
                <a:cubicBezTo>
                  <a:pt x="181757" y="183910"/>
                  <a:pt x="198690" y="259404"/>
                  <a:pt x="212095" y="275632"/>
                </a:cubicBezTo>
                <a:cubicBezTo>
                  <a:pt x="225500" y="291860"/>
                  <a:pt x="224090" y="245647"/>
                  <a:pt x="226912" y="235416"/>
                </a:cubicBezTo>
                <a:cubicBezTo>
                  <a:pt x="229734" y="225185"/>
                  <a:pt x="233968" y="222363"/>
                  <a:pt x="229029" y="214249"/>
                </a:cubicBezTo>
                <a:cubicBezTo>
                  <a:pt x="224090" y="206135"/>
                  <a:pt x="230793" y="219187"/>
                  <a:pt x="197279" y="186732"/>
                </a:cubicBezTo>
                <a:cubicBezTo>
                  <a:pt x="163765" y="154277"/>
                  <a:pt x="8896" y="8580"/>
                  <a:pt x="429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94E85B5C-1B2A-4F7E-8E59-C0974AC256D8}"/>
              </a:ext>
            </a:extLst>
          </p:cNvPr>
          <p:cNvSpPr/>
          <p:nvPr/>
        </p:nvSpPr>
        <p:spPr>
          <a:xfrm>
            <a:off x="4321908" y="3485754"/>
            <a:ext cx="382305" cy="540255"/>
          </a:xfrm>
          <a:custGeom>
            <a:avLst/>
            <a:gdLst>
              <a:gd name="connsiteX0" fmla="*/ 381325 w 382305"/>
              <a:gd name="connsiteY0" fmla="*/ 396 h 540255"/>
              <a:gd name="connsiteX1" fmla="*/ 305125 w 382305"/>
              <a:gd name="connsiteY1" fmla="*/ 347529 h 540255"/>
              <a:gd name="connsiteX2" fmla="*/ 214109 w 382305"/>
              <a:gd name="connsiteY2" fmla="*/ 480879 h 540255"/>
              <a:gd name="connsiteX3" fmla="*/ 325 w 382305"/>
              <a:gd name="connsiteY3" fmla="*/ 540146 h 540255"/>
              <a:gd name="connsiteX4" fmla="*/ 167542 w 382305"/>
              <a:gd name="connsiteY4" fmla="*/ 493579 h 540255"/>
              <a:gd name="connsiteX5" fmla="*/ 250092 w 382305"/>
              <a:gd name="connsiteY5" fmla="*/ 421613 h 540255"/>
              <a:gd name="connsiteX6" fmla="*/ 381325 w 382305"/>
              <a:gd name="connsiteY6" fmla="*/ 396 h 54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305" h="540255">
                <a:moveTo>
                  <a:pt x="381325" y="396"/>
                </a:moveTo>
                <a:cubicBezTo>
                  <a:pt x="390497" y="-11951"/>
                  <a:pt x="332994" y="267449"/>
                  <a:pt x="305125" y="347529"/>
                </a:cubicBezTo>
                <a:cubicBezTo>
                  <a:pt x="277256" y="427609"/>
                  <a:pt x="264909" y="448776"/>
                  <a:pt x="214109" y="480879"/>
                </a:cubicBezTo>
                <a:cubicBezTo>
                  <a:pt x="163309" y="512982"/>
                  <a:pt x="8086" y="538029"/>
                  <a:pt x="325" y="540146"/>
                </a:cubicBezTo>
                <a:cubicBezTo>
                  <a:pt x="-7436" y="542263"/>
                  <a:pt x="125914" y="513334"/>
                  <a:pt x="167542" y="493579"/>
                </a:cubicBezTo>
                <a:cubicBezTo>
                  <a:pt x="209170" y="473824"/>
                  <a:pt x="215167" y="497813"/>
                  <a:pt x="250092" y="421613"/>
                </a:cubicBezTo>
                <a:cubicBezTo>
                  <a:pt x="285017" y="345413"/>
                  <a:pt x="372153" y="12743"/>
                  <a:pt x="381325" y="39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1A40557-B883-4B5C-993A-6D5D974AF55F}"/>
              </a:ext>
            </a:extLst>
          </p:cNvPr>
          <p:cNvSpPr/>
          <p:nvPr/>
        </p:nvSpPr>
        <p:spPr>
          <a:xfrm>
            <a:off x="3697436" y="3966481"/>
            <a:ext cx="685056" cy="85518"/>
          </a:xfrm>
          <a:custGeom>
            <a:avLst/>
            <a:gdLst>
              <a:gd name="connsiteX0" fmla="*/ 1439 w 685056"/>
              <a:gd name="connsiteY0" fmla="*/ 72119 h 85518"/>
              <a:gd name="connsiteX1" fmla="*/ 239564 w 685056"/>
              <a:gd name="connsiteY1" fmla="*/ 5444 h 85518"/>
              <a:gd name="connsiteX2" fmla="*/ 665014 w 685056"/>
              <a:gd name="connsiteY2" fmla="*/ 5444 h 85518"/>
              <a:gd name="connsiteX3" fmla="*/ 601514 w 685056"/>
              <a:gd name="connsiteY3" fmla="*/ 18144 h 85518"/>
              <a:gd name="connsiteX4" fmla="*/ 474514 w 685056"/>
              <a:gd name="connsiteY4" fmla="*/ 84819 h 85518"/>
              <a:gd name="connsiteX5" fmla="*/ 344339 w 685056"/>
              <a:gd name="connsiteY5" fmla="*/ 53069 h 85518"/>
              <a:gd name="connsiteX6" fmla="*/ 1439 w 685056"/>
              <a:gd name="connsiteY6" fmla="*/ 72119 h 85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056" h="85518">
                <a:moveTo>
                  <a:pt x="1439" y="72119"/>
                </a:moveTo>
                <a:cubicBezTo>
                  <a:pt x="-16023" y="64182"/>
                  <a:pt x="128968" y="16556"/>
                  <a:pt x="239564" y="5444"/>
                </a:cubicBezTo>
                <a:cubicBezTo>
                  <a:pt x="350160" y="-5669"/>
                  <a:pt x="604689" y="3327"/>
                  <a:pt x="665014" y="5444"/>
                </a:cubicBezTo>
                <a:cubicBezTo>
                  <a:pt x="725339" y="7561"/>
                  <a:pt x="633264" y="4915"/>
                  <a:pt x="601514" y="18144"/>
                </a:cubicBezTo>
                <a:cubicBezTo>
                  <a:pt x="569764" y="31373"/>
                  <a:pt x="517377" y="78998"/>
                  <a:pt x="474514" y="84819"/>
                </a:cubicBezTo>
                <a:cubicBezTo>
                  <a:pt x="431652" y="90640"/>
                  <a:pt x="418422" y="58361"/>
                  <a:pt x="344339" y="53069"/>
                </a:cubicBezTo>
                <a:cubicBezTo>
                  <a:pt x="270256" y="47777"/>
                  <a:pt x="18901" y="80056"/>
                  <a:pt x="1439" y="72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C74A1627-4655-47E4-AC2B-028E0CE0FB49}"/>
              </a:ext>
            </a:extLst>
          </p:cNvPr>
          <p:cNvSpPr/>
          <p:nvPr/>
        </p:nvSpPr>
        <p:spPr>
          <a:xfrm>
            <a:off x="4835052" y="3812754"/>
            <a:ext cx="665105" cy="231174"/>
          </a:xfrm>
          <a:custGeom>
            <a:avLst/>
            <a:gdLst>
              <a:gd name="connsiteX0" fmla="*/ 305273 w 665105"/>
              <a:gd name="connsiteY0" fmla="*/ 421 h 231174"/>
              <a:gd name="connsiteX1" fmla="*/ 235423 w 665105"/>
              <a:gd name="connsiteY1" fmla="*/ 54396 h 231174"/>
              <a:gd name="connsiteX2" fmla="*/ 473 w 665105"/>
              <a:gd name="connsiteY2" fmla="*/ 79796 h 231174"/>
              <a:gd name="connsiteX3" fmla="*/ 175098 w 665105"/>
              <a:gd name="connsiteY3" fmla="*/ 155996 h 231174"/>
              <a:gd name="connsiteX4" fmla="*/ 190973 w 665105"/>
              <a:gd name="connsiteY4" fmla="*/ 229021 h 231174"/>
              <a:gd name="connsiteX5" fmla="*/ 200498 w 665105"/>
              <a:gd name="connsiteY5" fmla="*/ 209971 h 231174"/>
              <a:gd name="connsiteX6" fmla="*/ 343373 w 665105"/>
              <a:gd name="connsiteY6" fmla="*/ 190921 h 231174"/>
              <a:gd name="connsiteX7" fmla="*/ 651348 w 665105"/>
              <a:gd name="connsiteY7" fmla="*/ 159171 h 231174"/>
              <a:gd name="connsiteX8" fmla="*/ 594198 w 665105"/>
              <a:gd name="connsiteY8" fmla="*/ 136946 h 231174"/>
              <a:gd name="connsiteX9" fmla="*/ 438623 w 665105"/>
              <a:gd name="connsiteY9" fmla="*/ 86146 h 231174"/>
              <a:gd name="connsiteX10" fmla="*/ 305273 w 665105"/>
              <a:gd name="connsiteY10" fmla="*/ 421 h 231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05" h="231174">
                <a:moveTo>
                  <a:pt x="305273" y="421"/>
                </a:moveTo>
                <a:cubicBezTo>
                  <a:pt x="271406" y="-4871"/>
                  <a:pt x="286223" y="41167"/>
                  <a:pt x="235423" y="54396"/>
                </a:cubicBezTo>
                <a:cubicBezTo>
                  <a:pt x="184623" y="67625"/>
                  <a:pt x="10527" y="62863"/>
                  <a:pt x="473" y="79796"/>
                </a:cubicBezTo>
                <a:cubicBezTo>
                  <a:pt x="-9581" y="96729"/>
                  <a:pt x="143348" y="131125"/>
                  <a:pt x="175098" y="155996"/>
                </a:cubicBezTo>
                <a:cubicBezTo>
                  <a:pt x="206848" y="180867"/>
                  <a:pt x="186740" y="220025"/>
                  <a:pt x="190973" y="229021"/>
                </a:cubicBezTo>
                <a:cubicBezTo>
                  <a:pt x="195206" y="238017"/>
                  <a:pt x="175098" y="216321"/>
                  <a:pt x="200498" y="209971"/>
                </a:cubicBezTo>
                <a:cubicBezTo>
                  <a:pt x="225898" y="203621"/>
                  <a:pt x="343373" y="190921"/>
                  <a:pt x="343373" y="190921"/>
                </a:cubicBezTo>
                <a:cubicBezTo>
                  <a:pt x="418515" y="182454"/>
                  <a:pt x="609544" y="168167"/>
                  <a:pt x="651348" y="159171"/>
                </a:cubicBezTo>
                <a:cubicBezTo>
                  <a:pt x="693152" y="150175"/>
                  <a:pt x="629652" y="149117"/>
                  <a:pt x="594198" y="136946"/>
                </a:cubicBezTo>
                <a:cubicBezTo>
                  <a:pt x="558744" y="124775"/>
                  <a:pt x="486777" y="105196"/>
                  <a:pt x="438623" y="86146"/>
                </a:cubicBezTo>
                <a:cubicBezTo>
                  <a:pt x="390469" y="67096"/>
                  <a:pt x="339140" y="5713"/>
                  <a:pt x="305273" y="4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B09FC82C-A8EF-4C38-BFB6-6DE00225D51F}"/>
              </a:ext>
            </a:extLst>
          </p:cNvPr>
          <p:cNvSpPr/>
          <p:nvPr/>
        </p:nvSpPr>
        <p:spPr>
          <a:xfrm>
            <a:off x="3290812" y="4087523"/>
            <a:ext cx="836880" cy="318071"/>
          </a:xfrm>
          <a:custGeom>
            <a:avLst/>
            <a:gdLst>
              <a:gd name="connsiteX0" fmla="*/ 3251 w 836880"/>
              <a:gd name="connsiteY0" fmla="*/ 317790 h 318071"/>
              <a:gd name="connsiteX1" fmla="*/ 117551 w 836880"/>
              <a:gd name="connsiteY1" fmla="*/ 147927 h 318071"/>
              <a:gd name="connsiteX2" fmla="*/ 300113 w 836880"/>
              <a:gd name="connsiteY2" fmla="*/ 78077 h 318071"/>
              <a:gd name="connsiteX3" fmla="*/ 714451 w 836880"/>
              <a:gd name="connsiteY3" fmla="*/ 12990 h 318071"/>
              <a:gd name="connsiteX4" fmla="*/ 836688 w 836880"/>
              <a:gd name="connsiteY4" fmla="*/ 19340 h 318071"/>
              <a:gd name="connsiteX5" fmla="*/ 695401 w 836880"/>
              <a:gd name="connsiteY5" fmla="*/ 290 h 318071"/>
              <a:gd name="connsiteX6" fmla="*/ 289001 w 836880"/>
              <a:gd name="connsiteY6" fmla="*/ 36802 h 318071"/>
              <a:gd name="connsiteX7" fmla="*/ 141363 w 836880"/>
              <a:gd name="connsiteY7" fmla="*/ 90777 h 318071"/>
              <a:gd name="connsiteX8" fmla="*/ 41351 w 836880"/>
              <a:gd name="connsiteY8" fmla="*/ 186027 h 318071"/>
              <a:gd name="connsiteX9" fmla="*/ 3251 w 836880"/>
              <a:gd name="connsiteY9" fmla="*/ 317790 h 318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880" h="318071">
                <a:moveTo>
                  <a:pt x="3251" y="317790"/>
                </a:moveTo>
                <a:cubicBezTo>
                  <a:pt x="15951" y="311440"/>
                  <a:pt x="68074" y="187879"/>
                  <a:pt x="117551" y="147927"/>
                </a:cubicBezTo>
                <a:cubicBezTo>
                  <a:pt x="167028" y="107975"/>
                  <a:pt x="200630" y="100566"/>
                  <a:pt x="300113" y="78077"/>
                </a:cubicBezTo>
                <a:cubicBezTo>
                  <a:pt x="399596" y="55587"/>
                  <a:pt x="625022" y="22779"/>
                  <a:pt x="714451" y="12990"/>
                </a:cubicBezTo>
                <a:cubicBezTo>
                  <a:pt x="803880" y="3201"/>
                  <a:pt x="839863" y="21457"/>
                  <a:pt x="836688" y="19340"/>
                </a:cubicBezTo>
                <a:cubicBezTo>
                  <a:pt x="833513" y="17223"/>
                  <a:pt x="786682" y="-2620"/>
                  <a:pt x="695401" y="290"/>
                </a:cubicBezTo>
                <a:cubicBezTo>
                  <a:pt x="604120" y="3200"/>
                  <a:pt x="381341" y="21721"/>
                  <a:pt x="289001" y="36802"/>
                </a:cubicBezTo>
                <a:cubicBezTo>
                  <a:pt x="196661" y="51883"/>
                  <a:pt x="182638" y="65906"/>
                  <a:pt x="141363" y="90777"/>
                </a:cubicBezTo>
                <a:cubicBezTo>
                  <a:pt x="100088" y="115648"/>
                  <a:pt x="65164" y="150573"/>
                  <a:pt x="41351" y="186027"/>
                </a:cubicBezTo>
                <a:cubicBezTo>
                  <a:pt x="17539" y="221481"/>
                  <a:pt x="-9449" y="324140"/>
                  <a:pt x="3251" y="31779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AEF52AB-72FB-47FA-98EC-60EB276044F7}"/>
              </a:ext>
            </a:extLst>
          </p:cNvPr>
          <p:cNvSpPr/>
          <p:nvPr/>
        </p:nvSpPr>
        <p:spPr>
          <a:xfrm>
            <a:off x="3287370" y="3877575"/>
            <a:ext cx="495191" cy="281250"/>
          </a:xfrm>
          <a:custGeom>
            <a:avLst/>
            <a:gdLst>
              <a:gd name="connsiteX0" fmla="*/ 495113 w 495191"/>
              <a:gd name="connsiteY0" fmla="*/ 158 h 281250"/>
              <a:gd name="connsiteX1" fmla="*/ 141630 w 495191"/>
              <a:gd name="connsiteY1" fmla="*/ 70008 h 281250"/>
              <a:gd name="connsiteX2" fmla="*/ 4047 w 495191"/>
              <a:gd name="connsiteY2" fmla="*/ 275325 h 281250"/>
              <a:gd name="connsiteX3" fmla="*/ 40030 w 495191"/>
              <a:gd name="connsiteY3" fmla="*/ 216058 h 281250"/>
              <a:gd name="connsiteX4" fmla="*/ 76013 w 495191"/>
              <a:gd name="connsiteY4" fmla="*/ 114458 h 281250"/>
              <a:gd name="connsiteX5" fmla="*/ 173380 w 495191"/>
              <a:gd name="connsiteY5" fmla="*/ 53075 h 281250"/>
              <a:gd name="connsiteX6" fmla="*/ 495113 w 495191"/>
              <a:gd name="connsiteY6" fmla="*/ 158 h 2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191" h="281250">
                <a:moveTo>
                  <a:pt x="495113" y="158"/>
                </a:moveTo>
                <a:cubicBezTo>
                  <a:pt x="489821" y="2980"/>
                  <a:pt x="223474" y="24147"/>
                  <a:pt x="141630" y="70008"/>
                </a:cubicBezTo>
                <a:cubicBezTo>
                  <a:pt x="59786" y="115869"/>
                  <a:pt x="20980" y="250983"/>
                  <a:pt x="4047" y="275325"/>
                </a:cubicBezTo>
                <a:cubicBezTo>
                  <a:pt x="-12886" y="299667"/>
                  <a:pt x="28036" y="242869"/>
                  <a:pt x="40030" y="216058"/>
                </a:cubicBezTo>
                <a:cubicBezTo>
                  <a:pt x="52024" y="189247"/>
                  <a:pt x="53788" y="141622"/>
                  <a:pt x="76013" y="114458"/>
                </a:cubicBezTo>
                <a:cubicBezTo>
                  <a:pt x="98238" y="87294"/>
                  <a:pt x="109880" y="73183"/>
                  <a:pt x="173380" y="53075"/>
                </a:cubicBezTo>
                <a:cubicBezTo>
                  <a:pt x="236880" y="32967"/>
                  <a:pt x="500405" y="-2664"/>
                  <a:pt x="495113" y="1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D89B98B7-EC80-4F28-8D36-703E392CAD0D}"/>
              </a:ext>
            </a:extLst>
          </p:cNvPr>
          <p:cNvSpPr/>
          <p:nvPr/>
        </p:nvSpPr>
        <p:spPr>
          <a:xfrm>
            <a:off x="4828598" y="3920083"/>
            <a:ext cx="199476" cy="173010"/>
          </a:xfrm>
          <a:custGeom>
            <a:avLst/>
            <a:gdLst>
              <a:gd name="connsiteX0" fmla="*/ 577 w 199476"/>
              <a:gd name="connsiteY0" fmla="*/ 1042 h 173010"/>
              <a:gd name="connsiteX1" fmla="*/ 184727 w 199476"/>
              <a:gd name="connsiteY1" fmla="*/ 131217 h 173010"/>
              <a:gd name="connsiteX2" fmla="*/ 187902 w 199476"/>
              <a:gd name="connsiteY2" fmla="*/ 172492 h 173010"/>
              <a:gd name="connsiteX3" fmla="*/ 184727 w 199476"/>
              <a:gd name="connsiteY3" fmla="*/ 108992 h 173010"/>
              <a:gd name="connsiteX4" fmla="*/ 127577 w 199476"/>
              <a:gd name="connsiteY4" fmla="*/ 70892 h 173010"/>
              <a:gd name="connsiteX5" fmla="*/ 577 w 199476"/>
              <a:gd name="connsiteY5" fmla="*/ 1042 h 17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476" h="173010">
                <a:moveTo>
                  <a:pt x="577" y="1042"/>
                </a:moveTo>
                <a:cubicBezTo>
                  <a:pt x="10102" y="11096"/>
                  <a:pt x="153506" y="102642"/>
                  <a:pt x="184727" y="131217"/>
                </a:cubicBezTo>
                <a:cubicBezTo>
                  <a:pt x="215948" y="159792"/>
                  <a:pt x="187902" y="176196"/>
                  <a:pt x="187902" y="172492"/>
                </a:cubicBezTo>
                <a:cubicBezTo>
                  <a:pt x="187902" y="168788"/>
                  <a:pt x="194781" y="125925"/>
                  <a:pt x="184727" y="108992"/>
                </a:cubicBezTo>
                <a:cubicBezTo>
                  <a:pt x="174673" y="92059"/>
                  <a:pt x="152977" y="85179"/>
                  <a:pt x="127577" y="70892"/>
                </a:cubicBezTo>
                <a:cubicBezTo>
                  <a:pt x="102177" y="56605"/>
                  <a:pt x="-8948" y="-9012"/>
                  <a:pt x="577" y="1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029AF9F6-1B8C-4DB1-84F0-DE6C76701563}"/>
              </a:ext>
            </a:extLst>
          </p:cNvPr>
          <p:cNvSpPr/>
          <p:nvPr/>
        </p:nvSpPr>
        <p:spPr>
          <a:xfrm>
            <a:off x="4342846" y="4073522"/>
            <a:ext cx="162182" cy="130187"/>
          </a:xfrm>
          <a:custGeom>
            <a:avLst/>
            <a:gdLst>
              <a:gd name="connsiteX0" fmla="*/ 159304 w 162182"/>
              <a:gd name="connsiteY0" fmla="*/ 3 h 130187"/>
              <a:gd name="connsiteX1" fmla="*/ 133904 w 162182"/>
              <a:gd name="connsiteY1" fmla="*/ 85728 h 130187"/>
              <a:gd name="connsiteX2" fmla="*/ 554 w 162182"/>
              <a:gd name="connsiteY2" fmla="*/ 130178 h 130187"/>
              <a:gd name="connsiteX3" fmla="*/ 89454 w 162182"/>
              <a:gd name="connsiteY3" fmla="*/ 88903 h 130187"/>
              <a:gd name="connsiteX4" fmla="*/ 159304 w 162182"/>
              <a:gd name="connsiteY4" fmla="*/ 3 h 13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182" h="130187">
                <a:moveTo>
                  <a:pt x="159304" y="3"/>
                </a:moveTo>
                <a:cubicBezTo>
                  <a:pt x="166712" y="-526"/>
                  <a:pt x="160362" y="64032"/>
                  <a:pt x="133904" y="85728"/>
                </a:cubicBezTo>
                <a:cubicBezTo>
                  <a:pt x="107446" y="107424"/>
                  <a:pt x="7962" y="129649"/>
                  <a:pt x="554" y="130178"/>
                </a:cubicBezTo>
                <a:cubicBezTo>
                  <a:pt x="-6854" y="130707"/>
                  <a:pt x="61937" y="107953"/>
                  <a:pt x="89454" y="88903"/>
                </a:cubicBezTo>
                <a:cubicBezTo>
                  <a:pt x="116971" y="69853"/>
                  <a:pt x="151896" y="532"/>
                  <a:pt x="15930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C3FE4EBE-FF26-4909-BA1F-56C1C0FB8804}"/>
              </a:ext>
            </a:extLst>
          </p:cNvPr>
          <p:cNvSpPr/>
          <p:nvPr/>
        </p:nvSpPr>
        <p:spPr>
          <a:xfrm>
            <a:off x="4150769" y="4997409"/>
            <a:ext cx="218078" cy="514534"/>
          </a:xfrm>
          <a:custGeom>
            <a:avLst/>
            <a:gdLst>
              <a:gd name="connsiteX0" fmla="*/ 122781 w 218078"/>
              <a:gd name="connsiteY0" fmla="*/ 41 h 514534"/>
              <a:gd name="connsiteX1" fmla="*/ 14831 w 218078"/>
              <a:gd name="connsiteY1" fmla="*/ 161966 h 514534"/>
              <a:gd name="connsiteX2" fmla="*/ 5306 w 218078"/>
              <a:gd name="connsiteY2" fmla="*/ 234991 h 514534"/>
              <a:gd name="connsiteX3" fmla="*/ 56106 w 218078"/>
              <a:gd name="connsiteY3" fmla="*/ 400091 h 514534"/>
              <a:gd name="connsiteX4" fmla="*/ 106906 w 218078"/>
              <a:gd name="connsiteY4" fmla="*/ 466766 h 514534"/>
              <a:gd name="connsiteX5" fmla="*/ 218031 w 218078"/>
              <a:gd name="connsiteY5" fmla="*/ 514391 h 514534"/>
              <a:gd name="connsiteX6" fmla="*/ 119606 w 218078"/>
              <a:gd name="connsiteY6" fmla="*/ 479466 h 514534"/>
              <a:gd name="connsiteX7" fmla="*/ 30706 w 218078"/>
              <a:gd name="connsiteY7" fmla="*/ 422316 h 514534"/>
              <a:gd name="connsiteX8" fmla="*/ 2131 w 218078"/>
              <a:gd name="connsiteY8" fmla="*/ 295316 h 514534"/>
              <a:gd name="connsiteX9" fmla="*/ 33881 w 218078"/>
              <a:gd name="connsiteY9" fmla="*/ 177841 h 514534"/>
              <a:gd name="connsiteX10" fmla="*/ 122781 w 218078"/>
              <a:gd name="connsiteY10" fmla="*/ 41 h 5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8078" h="514534">
                <a:moveTo>
                  <a:pt x="122781" y="41"/>
                </a:moveTo>
                <a:cubicBezTo>
                  <a:pt x="119606" y="-2605"/>
                  <a:pt x="34410" y="122808"/>
                  <a:pt x="14831" y="161966"/>
                </a:cubicBezTo>
                <a:cubicBezTo>
                  <a:pt x="-4748" y="201124"/>
                  <a:pt x="-1573" y="195304"/>
                  <a:pt x="5306" y="234991"/>
                </a:cubicBezTo>
                <a:cubicBezTo>
                  <a:pt x="12185" y="274678"/>
                  <a:pt x="39173" y="361462"/>
                  <a:pt x="56106" y="400091"/>
                </a:cubicBezTo>
                <a:cubicBezTo>
                  <a:pt x="73039" y="438720"/>
                  <a:pt x="79919" y="447716"/>
                  <a:pt x="106906" y="466766"/>
                </a:cubicBezTo>
                <a:cubicBezTo>
                  <a:pt x="133893" y="485816"/>
                  <a:pt x="215914" y="512274"/>
                  <a:pt x="218031" y="514391"/>
                </a:cubicBezTo>
                <a:cubicBezTo>
                  <a:pt x="220148" y="516508"/>
                  <a:pt x="150827" y="494812"/>
                  <a:pt x="119606" y="479466"/>
                </a:cubicBezTo>
                <a:cubicBezTo>
                  <a:pt x="88385" y="464120"/>
                  <a:pt x="50285" y="453008"/>
                  <a:pt x="30706" y="422316"/>
                </a:cubicBezTo>
                <a:cubicBezTo>
                  <a:pt x="11127" y="391624"/>
                  <a:pt x="1602" y="336062"/>
                  <a:pt x="2131" y="295316"/>
                </a:cubicBezTo>
                <a:cubicBezTo>
                  <a:pt x="2660" y="254570"/>
                  <a:pt x="15889" y="223878"/>
                  <a:pt x="33881" y="177841"/>
                </a:cubicBezTo>
                <a:cubicBezTo>
                  <a:pt x="51873" y="131804"/>
                  <a:pt x="125956" y="2687"/>
                  <a:pt x="122781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9BCAE0AA-AB4A-4B94-B86D-4F6844771A95}"/>
              </a:ext>
            </a:extLst>
          </p:cNvPr>
          <p:cNvSpPr/>
          <p:nvPr/>
        </p:nvSpPr>
        <p:spPr>
          <a:xfrm>
            <a:off x="5137110" y="4848185"/>
            <a:ext cx="247754" cy="622588"/>
          </a:xfrm>
          <a:custGeom>
            <a:avLst/>
            <a:gdLst>
              <a:gd name="connsiteX0" fmla="*/ 40 w 247754"/>
              <a:gd name="connsiteY0" fmla="*/ 40 h 622588"/>
              <a:gd name="connsiteX1" fmla="*/ 181015 w 247754"/>
              <a:gd name="connsiteY1" fmla="*/ 171490 h 622588"/>
              <a:gd name="connsiteX2" fmla="*/ 219115 w 247754"/>
              <a:gd name="connsiteY2" fmla="*/ 273090 h 622588"/>
              <a:gd name="connsiteX3" fmla="*/ 247690 w 247754"/>
              <a:gd name="connsiteY3" fmla="*/ 428665 h 622588"/>
              <a:gd name="connsiteX4" fmla="*/ 225465 w 247754"/>
              <a:gd name="connsiteY4" fmla="*/ 488990 h 622588"/>
              <a:gd name="connsiteX5" fmla="*/ 181015 w 247754"/>
              <a:gd name="connsiteY5" fmla="*/ 539790 h 622588"/>
              <a:gd name="connsiteX6" fmla="*/ 92115 w 247754"/>
              <a:gd name="connsiteY6" fmla="*/ 622340 h 622588"/>
              <a:gd name="connsiteX7" fmla="*/ 203240 w 247754"/>
              <a:gd name="connsiteY7" fmla="*/ 511215 h 622588"/>
              <a:gd name="connsiteX8" fmla="*/ 234990 w 247754"/>
              <a:gd name="connsiteY8" fmla="*/ 450890 h 622588"/>
              <a:gd name="connsiteX9" fmla="*/ 231815 w 247754"/>
              <a:gd name="connsiteY9" fmla="*/ 387390 h 622588"/>
              <a:gd name="connsiteX10" fmla="*/ 196890 w 247754"/>
              <a:gd name="connsiteY10" fmla="*/ 247690 h 622588"/>
              <a:gd name="connsiteX11" fmla="*/ 165140 w 247754"/>
              <a:gd name="connsiteY11" fmla="*/ 187365 h 622588"/>
              <a:gd name="connsiteX12" fmla="*/ 40 w 247754"/>
              <a:gd name="connsiteY12" fmla="*/ 40 h 62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754" h="622588">
                <a:moveTo>
                  <a:pt x="40" y="40"/>
                </a:moveTo>
                <a:cubicBezTo>
                  <a:pt x="2686" y="-2606"/>
                  <a:pt x="144503" y="125982"/>
                  <a:pt x="181015" y="171490"/>
                </a:cubicBezTo>
                <a:cubicBezTo>
                  <a:pt x="217527" y="216998"/>
                  <a:pt x="208003" y="230228"/>
                  <a:pt x="219115" y="273090"/>
                </a:cubicBezTo>
                <a:cubicBezTo>
                  <a:pt x="230227" y="315952"/>
                  <a:pt x="246632" y="392682"/>
                  <a:pt x="247690" y="428665"/>
                </a:cubicBezTo>
                <a:cubicBezTo>
                  <a:pt x="248748" y="464648"/>
                  <a:pt x="236578" y="470469"/>
                  <a:pt x="225465" y="488990"/>
                </a:cubicBezTo>
                <a:cubicBezTo>
                  <a:pt x="214353" y="507511"/>
                  <a:pt x="203240" y="517565"/>
                  <a:pt x="181015" y="539790"/>
                </a:cubicBezTo>
                <a:cubicBezTo>
                  <a:pt x="158790" y="562015"/>
                  <a:pt x="88411" y="627102"/>
                  <a:pt x="92115" y="622340"/>
                </a:cubicBezTo>
                <a:cubicBezTo>
                  <a:pt x="95819" y="617578"/>
                  <a:pt x="179428" y="539790"/>
                  <a:pt x="203240" y="511215"/>
                </a:cubicBezTo>
                <a:cubicBezTo>
                  <a:pt x="227052" y="482640"/>
                  <a:pt x="230228" y="471527"/>
                  <a:pt x="234990" y="450890"/>
                </a:cubicBezTo>
                <a:cubicBezTo>
                  <a:pt x="239752" y="430253"/>
                  <a:pt x="238165" y="421257"/>
                  <a:pt x="231815" y="387390"/>
                </a:cubicBezTo>
                <a:cubicBezTo>
                  <a:pt x="225465" y="353523"/>
                  <a:pt x="208002" y="281027"/>
                  <a:pt x="196890" y="247690"/>
                </a:cubicBezTo>
                <a:cubicBezTo>
                  <a:pt x="185778" y="214353"/>
                  <a:pt x="203769" y="227052"/>
                  <a:pt x="165140" y="187365"/>
                </a:cubicBezTo>
                <a:cubicBezTo>
                  <a:pt x="126511" y="147678"/>
                  <a:pt x="-2606" y="2686"/>
                  <a:pt x="4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6C2C47EB-8C13-4DD7-ABDB-6439123C50C1}"/>
              </a:ext>
            </a:extLst>
          </p:cNvPr>
          <p:cNvSpPr/>
          <p:nvPr/>
        </p:nvSpPr>
        <p:spPr>
          <a:xfrm>
            <a:off x="4371974" y="5219208"/>
            <a:ext cx="291632" cy="154170"/>
          </a:xfrm>
          <a:custGeom>
            <a:avLst/>
            <a:gdLst>
              <a:gd name="connsiteX0" fmla="*/ 1 w 291632"/>
              <a:gd name="connsiteY0" fmla="*/ 492 h 154170"/>
              <a:gd name="connsiteX1" fmla="*/ 206376 w 291632"/>
              <a:gd name="connsiteY1" fmla="*/ 54467 h 154170"/>
              <a:gd name="connsiteX2" fmla="*/ 276226 w 291632"/>
              <a:gd name="connsiteY2" fmla="*/ 124317 h 154170"/>
              <a:gd name="connsiteX3" fmla="*/ 285751 w 291632"/>
              <a:gd name="connsiteY3" fmla="*/ 152892 h 154170"/>
              <a:gd name="connsiteX4" fmla="*/ 203201 w 291632"/>
              <a:gd name="connsiteY4" fmla="*/ 86217 h 154170"/>
              <a:gd name="connsiteX5" fmla="*/ 1 w 291632"/>
              <a:gd name="connsiteY5" fmla="*/ 492 h 154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632" h="154170">
                <a:moveTo>
                  <a:pt x="1" y="492"/>
                </a:moveTo>
                <a:cubicBezTo>
                  <a:pt x="530" y="-4800"/>
                  <a:pt x="160339" y="33830"/>
                  <a:pt x="206376" y="54467"/>
                </a:cubicBezTo>
                <a:cubicBezTo>
                  <a:pt x="252414" y="75105"/>
                  <a:pt x="262997" y="107913"/>
                  <a:pt x="276226" y="124317"/>
                </a:cubicBezTo>
                <a:cubicBezTo>
                  <a:pt x="289455" y="140721"/>
                  <a:pt x="297922" y="159242"/>
                  <a:pt x="285751" y="152892"/>
                </a:cubicBezTo>
                <a:cubicBezTo>
                  <a:pt x="273580" y="146542"/>
                  <a:pt x="246064" y="112146"/>
                  <a:pt x="203201" y="86217"/>
                </a:cubicBezTo>
                <a:cubicBezTo>
                  <a:pt x="160339" y="60288"/>
                  <a:pt x="-528" y="5784"/>
                  <a:pt x="1" y="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6D44E56D-7816-4E5F-ACDC-DFE94C26E15F}"/>
              </a:ext>
            </a:extLst>
          </p:cNvPr>
          <p:cNvSpPr/>
          <p:nvPr/>
        </p:nvSpPr>
        <p:spPr>
          <a:xfrm>
            <a:off x="4875542" y="5187167"/>
            <a:ext cx="312408" cy="156707"/>
          </a:xfrm>
          <a:custGeom>
            <a:avLst/>
            <a:gdLst>
              <a:gd name="connsiteX0" fmla="*/ 1258 w 312408"/>
              <a:gd name="connsiteY0" fmla="*/ 156358 h 156707"/>
              <a:gd name="connsiteX1" fmla="*/ 144133 w 312408"/>
              <a:gd name="connsiteY1" fmla="*/ 54758 h 156707"/>
              <a:gd name="connsiteX2" fmla="*/ 226683 w 312408"/>
              <a:gd name="connsiteY2" fmla="*/ 783 h 156707"/>
              <a:gd name="connsiteX3" fmla="*/ 290183 w 312408"/>
              <a:gd name="connsiteY3" fmla="*/ 26183 h 156707"/>
              <a:gd name="connsiteX4" fmla="*/ 312408 w 312408"/>
              <a:gd name="connsiteY4" fmla="*/ 73808 h 156707"/>
              <a:gd name="connsiteX5" fmla="*/ 312408 w 312408"/>
              <a:gd name="connsiteY5" fmla="*/ 73808 h 156707"/>
              <a:gd name="connsiteX6" fmla="*/ 283833 w 312408"/>
              <a:gd name="connsiteY6" fmla="*/ 38883 h 156707"/>
              <a:gd name="connsiteX7" fmla="*/ 233033 w 312408"/>
              <a:gd name="connsiteY7" fmla="*/ 16658 h 156707"/>
              <a:gd name="connsiteX8" fmla="*/ 1258 w 312408"/>
              <a:gd name="connsiteY8" fmla="*/ 156358 h 156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2408" h="156707">
                <a:moveTo>
                  <a:pt x="1258" y="156358"/>
                </a:moveTo>
                <a:cubicBezTo>
                  <a:pt x="-13559" y="162708"/>
                  <a:pt x="106562" y="80687"/>
                  <a:pt x="144133" y="54758"/>
                </a:cubicBezTo>
                <a:cubicBezTo>
                  <a:pt x="181704" y="28829"/>
                  <a:pt x="202341" y="5545"/>
                  <a:pt x="226683" y="783"/>
                </a:cubicBezTo>
                <a:cubicBezTo>
                  <a:pt x="251025" y="-3979"/>
                  <a:pt x="275896" y="14012"/>
                  <a:pt x="290183" y="26183"/>
                </a:cubicBezTo>
                <a:cubicBezTo>
                  <a:pt x="304470" y="38354"/>
                  <a:pt x="312408" y="73808"/>
                  <a:pt x="312408" y="73808"/>
                </a:cubicBezTo>
                <a:lnTo>
                  <a:pt x="312408" y="73808"/>
                </a:lnTo>
                <a:cubicBezTo>
                  <a:pt x="307646" y="67987"/>
                  <a:pt x="297062" y="48408"/>
                  <a:pt x="283833" y="38883"/>
                </a:cubicBezTo>
                <a:cubicBezTo>
                  <a:pt x="270604" y="29358"/>
                  <a:pt x="276425" y="254"/>
                  <a:pt x="233033" y="16658"/>
                </a:cubicBezTo>
                <a:cubicBezTo>
                  <a:pt x="189641" y="33062"/>
                  <a:pt x="16075" y="150008"/>
                  <a:pt x="1258" y="156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681569B5-3BEA-4D01-B377-C6C08D7BA0EA}"/>
              </a:ext>
            </a:extLst>
          </p:cNvPr>
          <p:cNvSpPr/>
          <p:nvPr/>
        </p:nvSpPr>
        <p:spPr>
          <a:xfrm>
            <a:off x="4347909" y="5226777"/>
            <a:ext cx="240221" cy="145323"/>
          </a:xfrm>
          <a:custGeom>
            <a:avLst/>
            <a:gdLst>
              <a:gd name="connsiteX0" fmla="*/ 239966 w 240221"/>
              <a:gd name="connsiteY0" fmla="*/ 91348 h 145323"/>
              <a:gd name="connsiteX1" fmla="*/ 189166 w 240221"/>
              <a:gd name="connsiteY1" fmla="*/ 127861 h 145323"/>
              <a:gd name="connsiteX2" fmla="*/ 138366 w 240221"/>
              <a:gd name="connsiteY2" fmla="*/ 145323 h 145323"/>
              <a:gd name="connsiteX3" fmla="*/ 68516 w 240221"/>
              <a:gd name="connsiteY3" fmla="*/ 127861 h 145323"/>
              <a:gd name="connsiteX4" fmla="*/ 20891 w 240221"/>
              <a:gd name="connsiteY4" fmla="*/ 75473 h 145323"/>
              <a:gd name="connsiteX5" fmla="*/ 3429 w 240221"/>
              <a:gd name="connsiteY5" fmla="*/ 43723 h 145323"/>
              <a:gd name="connsiteX6" fmla="*/ 36766 w 240221"/>
              <a:gd name="connsiteY6" fmla="*/ 861 h 145323"/>
              <a:gd name="connsiteX7" fmla="*/ 254 w 240221"/>
              <a:gd name="connsiteY7" fmla="*/ 19911 h 145323"/>
              <a:gd name="connsiteX8" fmla="*/ 24066 w 240221"/>
              <a:gd name="connsiteY8" fmla="*/ 77061 h 145323"/>
              <a:gd name="connsiteX9" fmla="*/ 87566 w 240221"/>
              <a:gd name="connsiteY9" fmla="*/ 121511 h 145323"/>
              <a:gd name="connsiteX10" fmla="*/ 143129 w 240221"/>
              <a:gd name="connsiteY10" fmla="*/ 131036 h 145323"/>
              <a:gd name="connsiteX11" fmla="*/ 166941 w 240221"/>
              <a:gd name="connsiteY11" fmla="*/ 131036 h 145323"/>
              <a:gd name="connsiteX12" fmla="*/ 239966 w 240221"/>
              <a:gd name="connsiteY12" fmla="*/ 91348 h 14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0221" h="145323">
                <a:moveTo>
                  <a:pt x="239966" y="91348"/>
                </a:moveTo>
                <a:cubicBezTo>
                  <a:pt x="243670" y="90819"/>
                  <a:pt x="206099" y="118865"/>
                  <a:pt x="189166" y="127861"/>
                </a:cubicBezTo>
                <a:cubicBezTo>
                  <a:pt x="172233" y="136857"/>
                  <a:pt x="158474" y="145323"/>
                  <a:pt x="138366" y="145323"/>
                </a:cubicBezTo>
                <a:cubicBezTo>
                  <a:pt x="118258" y="145323"/>
                  <a:pt x="88095" y="139503"/>
                  <a:pt x="68516" y="127861"/>
                </a:cubicBezTo>
                <a:cubicBezTo>
                  <a:pt x="48937" y="116219"/>
                  <a:pt x="31739" y="89496"/>
                  <a:pt x="20891" y="75473"/>
                </a:cubicBezTo>
                <a:cubicBezTo>
                  <a:pt x="10043" y="61450"/>
                  <a:pt x="783" y="56158"/>
                  <a:pt x="3429" y="43723"/>
                </a:cubicBezTo>
                <a:cubicBezTo>
                  <a:pt x="6075" y="31288"/>
                  <a:pt x="37295" y="4830"/>
                  <a:pt x="36766" y="861"/>
                </a:cubicBezTo>
                <a:cubicBezTo>
                  <a:pt x="36237" y="-3108"/>
                  <a:pt x="2371" y="7211"/>
                  <a:pt x="254" y="19911"/>
                </a:cubicBezTo>
                <a:cubicBezTo>
                  <a:pt x="-1863" y="32611"/>
                  <a:pt x="9514" y="60128"/>
                  <a:pt x="24066" y="77061"/>
                </a:cubicBezTo>
                <a:cubicBezTo>
                  <a:pt x="38618" y="93994"/>
                  <a:pt x="67722" y="112515"/>
                  <a:pt x="87566" y="121511"/>
                </a:cubicBezTo>
                <a:cubicBezTo>
                  <a:pt x="107410" y="130507"/>
                  <a:pt x="129900" y="129449"/>
                  <a:pt x="143129" y="131036"/>
                </a:cubicBezTo>
                <a:cubicBezTo>
                  <a:pt x="156358" y="132623"/>
                  <a:pt x="152389" y="136328"/>
                  <a:pt x="166941" y="131036"/>
                </a:cubicBezTo>
                <a:cubicBezTo>
                  <a:pt x="181493" y="125744"/>
                  <a:pt x="236262" y="91877"/>
                  <a:pt x="239966" y="91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5E4B21E5-9DD1-4F34-9779-CE588B0FE17F}"/>
              </a:ext>
            </a:extLst>
          </p:cNvPr>
          <p:cNvSpPr/>
          <p:nvPr/>
        </p:nvSpPr>
        <p:spPr>
          <a:xfrm>
            <a:off x="4937057" y="5230007"/>
            <a:ext cx="233504" cy="138849"/>
          </a:xfrm>
          <a:custGeom>
            <a:avLst/>
            <a:gdLst>
              <a:gd name="connsiteX0" fmla="*/ 68 w 233504"/>
              <a:gd name="connsiteY0" fmla="*/ 96056 h 138849"/>
              <a:gd name="connsiteX1" fmla="*/ 57218 w 233504"/>
              <a:gd name="connsiteY1" fmla="*/ 65893 h 138849"/>
              <a:gd name="connsiteX2" fmla="*/ 68331 w 233504"/>
              <a:gd name="connsiteY2" fmla="*/ 97643 h 138849"/>
              <a:gd name="connsiteX3" fmla="*/ 101668 w 233504"/>
              <a:gd name="connsiteY3" fmla="*/ 130981 h 138849"/>
              <a:gd name="connsiteX4" fmla="*/ 169931 w 233504"/>
              <a:gd name="connsiteY4" fmla="*/ 137331 h 138849"/>
              <a:gd name="connsiteX5" fmla="*/ 212793 w 233504"/>
              <a:gd name="connsiteY5" fmla="*/ 108756 h 138849"/>
              <a:gd name="connsiteX6" fmla="*/ 233431 w 233504"/>
              <a:gd name="connsiteY6" fmla="*/ 806 h 138849"/>
              <a:gd name="connsiteX7" fmla="*/ 219143 w 233504"/>
              <a:gd name="connsiteY7" fmla="*/ 61131 h 138849"/>
              <a:gd name="connsiteX8" fmla="*/ 204856 w 233504"/>
              <a:gd name="connsiteY8" fmla="*/ 92881 h 138849"/>
              <a:gd name="connsiteX9" fmla="*/ 171518 w 233504"/>
              <a:gd name="connsiteY9" fmla="*/ 118281 h 138849"/>
              <a:gd name="connsiteX10" fmla="*/ 136593 w 233504"/>
              <a:gd name="connsiteY10" fmla="*/ 118281 h 138849"/>
              <a:gd name="connsiteX11" fmla="*/ 69918 w 233504"/>
              <a:gd name="connsiteY11" fmla="*/ 81768 h 138849"/>
              <a:gd name="connsiteX12" fmla="*/ 68 w 233504"/>
              <a:gd name="connsiteY12" fmla="*/ 96056 h 13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504" h="138849">
                <a:moveTo>
                  <a:pt x="68" y="96056"/>
                </a:moveTo>
                <a:cubicBezTo>
                  <a:pt x="-2049" y="93410"/>
                  <a:pt x="45841" y="65629"/>
                  <a:pt x="57218" y="65893"/>
                </a:cubicBezTo>
                <a:cubicBezTo>
                  <a:pt x="68595" y="66157"/>
                  <a:pt x="60923" y="86795"/>
                  <a:pt x="68331" y="97643"/>
                </a:cubicBezTo>
                <a:cubicBezTo>
                  <a:pt x="75739" y="108491"/>
                  <a:pt x="84735" y="124366"/>
                  <a:pt x="101668" y="130981"/>
                </a:cubicBezTo>
                <a:cubicBezTo>
                  <a:pt x="118601" y="137596"/>
                  <a:pt x="151410" y="141035"/>
                  <a:pt x="169931" y="137331"/>
                </a:cubicBezTo>
                <a:cubicBezTo>
                  <a:pt x="188452" y="133627"/>
                  <a:pt x="202210" y="131510"/>
                  <a:pt x="212793" y="108756"/>
                </a:cubicBezTo>
                <a:cubicBezTo>
                  <a:pt x="223376" y="86002"/>
                  <a:pt x="232373" y="8743"/>
                  <a:pt x="233431" y="806"/>
                </a:cubicBezTo>
                <a:cubicBezTo>
                  <a:pt x="234489" y="-7131"/>
                  <a:pt x="223906" y="45785"/>
                  <a:pt x="219143" y="61131"/>
                </a:cubicBezTo>
                <a:cubicBezTo>
                  <a:pt x="214380" y="76477"/>
                  <a:pt x="212793" y="83356"/>
                  <a:pt x="204856" y="92881"/>
                </a:cubicBezTo>
                <a:cubicBezTo>
                  <a:pt x="196919" y="102406"/>
                  <a:pt x="182895" y="114048"/>
                  <a:pt x="171518" y="118281"/>
                </a:cubicBezTo>
                <a:cubicBezTo>
                  <a:pt x="160141" y="122514"/>
                  <a:pt x="153526" y="124366"/>
                  <a:pt x="136593" y="118281"/>
                </a:cubicBezTo>
                <a:cubicBezTo>
                  <a:pt x="119660" y="112196"/>
                  <a:pt x="87645" y="87589"/>
                  <a:pt x="69918" y="81768"/>
                </a:cubicBezTo>
                <a:cubicBezTo>
                  <a:pt x="52191" y="75947"/>
                  <a:pt x="2185" y="98702"/>
                  <a:pt x="68" y="96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DB060FF5-7620-4D29-8AE1-F9A5A2465747}"/>
              </a:ext>
            </a:extLst>
          </p:cNvPr>
          <p:cNvSpPr/>
          <p:nvPr/>
        </p:nvSpPr>
        <p:spPr>
          <a:xfrm>
            <a:off x="4555594" y="4033675"/>
            <a:ext cx="168351" cy="656868"/>
          </a:xfrm>
          <a:custGeom>
            <a:avLst/>
            <a:gdLst>
              <a:gd name="connsiteX0" fmla="*/ 134939 w 168351"/>
              <a:gd name="connsiteY0" fmla="*/ 692 h 656868"/>
              <a:gd name="connsiteX1" fmla="*/ 162456 w 168351"/>
              <a:gd name="connsiteY1" fmla="*/ 269508 h 656868"/>
              <a:gd name="connsiteX2" fmla="*/ 1589 w 168351"/>
              <a:gd name="connsiteY2" fmla="*/ 652625 h 656868"/>
              <a:gd name="connsiteX3" fmla="*/ 84139 w 168351"/>
              <a:gd name="connsiteY3" fmla="*/ 457892 h 656868"/>
              <a:gd name="connsiteX4" fmla="*/ 149756 w 168351"/>
              <a:gd name="connsiteY4" fmla="*/ 199658 h 656868"/>
              <a:gd name="connsiteX5" fmla="*/ 134939 w 168351"/>
              <a:gd name="connsiteY5" fmla="*/ 692 h 656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351" h="656868">
                <a:moveTo>
                  <a:pt x="134939" y="692"/>
                </a:moveTo>
                <a:cubicBezTo>
                  <a:pt x="137056" y="12334"/>
                  <a:pt x="184681" y="160853"/>
                  <a:pt x="162456" y="269508"/>
                </a:cubicBezTo>
                <a:cubicBezTo>
                  <a:pt x="140231" y="378163"/>
                  <a:pt x="14642" y="621228"/>
                  <a:pt x="1589" y="652625"/>
                </a:cubicBezTo>
                <a:cubicBezTo>
                  <a:pt x="-11464" y="684022"/>
                  <a:pt x="59445" y="533386"/>
                  <a:pt x="84139" y="457892"/>
                </a:cubicBezTo>
                <a:cubicBezTo>
                  <a:pt x="108833" y="382398"/>
                  <a:pt x="139878" y="272330"/>
                  <a:pt x="149756" y="199658"/>
                </a:cubicBezTo>
                <a:cubicBezTo>
                  <a:pt x="159634" y="126986"/>
                  <a:pt x="132822" y="-10950"/>
                  <a:pt x="134939" y="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A98C0C3E-2354-4184-BFCC-BB01F266A403}"/>
              </a:ext>
            </a:extLst>
          </p:cNvPr>
          <p:cNvSpPr/>
          <p:nvPr/>
        </p:nvSpPr>
        <p:spPr>
          <a:xfrm>
            <a:off x="4889153" y="4050803"/>
            <a:ext cx="50727" cy="557435"/>
          </a:xfrm>
          <a:custGeom>
            <a:avLst/>
            <a:gdLst>
              <a:gd name="connsiteX0" fmla="*/ 6697 w 50727"/>
              <a:gd name="connsiteY0" fmla="*/ 497 h 557435"/>
              <a:gd name="connsiteX1" fmla="*/ 2464 w 50727"/>
              <a:gd name="connsiteY1" fmla="*/ 404780 h 557435"/>
              <a:gd name="connsiteX2" fmla="*/ 49030 w 50727"/>
              <a:gd name="connsiteY2" fmla="*/ 555064 h 557435"/>
              <a:gd name="connsiteX3" fmla="*/ 40564 w 50727"/>
              <a:gd name="connsiteY3" fmla="*/ 495797 h 557435"/>
              <a:gd name="connsiteX4" fmla="*/ 40564 w 50727"/>
              <a:gd name="connsiteY4" fmla="*/ 480980 h 557435"/>
              <a:gd name="connsiteX5" fmla="*/ 8814 w 50727"/>
              <a:gd name="connsiteY5" fmla="*/ 324347 h 557435"/>
              <a:gd name="connsiteX6" fmla="*/ 6697 w 50727"/>
              <a:gd name="connsiteY6" fmla="*/ 497 h 5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27" h="557435">
                <a:moveTo>
                  <a:pt x="6697" y="497"/>
                </a:moveTo>
                <a:cubicBezTo>
                  <a:pt x="5639" y="13903"/>
                  <a:pt x="-4592" y="312352"/>
                  <a:pt x="2464" y="404780"/>
                </a:cubicBezTo>
                <a:cubicBezTo>
                  <a:pt x="9520" y="497208"/>
                  <a:pt x="42680" y="539895"/>
                  <a:pt x="49030" y="555064"/>
                </a:cubicBezTo>
                <a:cubicBezTo>
                  <a:pt x="55380" y="570234"/>
                  <a:pt x="41975" y="508144"/>
                  <a:pt x="40564" y="495797"/>
                </a:cubicBezTo>
                <a:cubicBezTo>
                  <a:pt x="39153" y="483450"/>
                  <a:pt x="45856" y="509555"/>
                  <a:pt x="40564" y="480980"/>
                </a:cubicBezTo>
                <a:cubicBezTo>
                  <a:pt x="35272" y="452405"/>
                  <a:pt x="13753" y="400194"/>
                  <a:pt x="8814" y="324347"/>
                </a:cubicBezTo>
                <a:cubicBezTo>
                  <a:pt x="3875" y="248500"/>
                  <a:pt x="7755" y="-12909"/>
                  <a:pt x="6697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0DCE4AE8-82D6-40CD-B2EF-C81D35CE7649}"/>
              </a:ext>
            </a:extLst>
          </p:cNvPr>
          <p:cNvSpPr/>
          <p:nvPr/>
        </p:nvSpPr>
        <p:spPr>
          <a:xfrm>
            <a:off x="5216523" y="4357620"/>
            <a:ext cx="555653" cy="188114"/>
          </a:xfrm>
          <a:custGeom>
            <a:avLst/>
            <a:gdLst>
              <a:gd name="connsiteX0" fmla="*/ 2 w 555653"/>
              <a:gd name="connsiteY0" fmla="*/ 68 h 188114"/>
              <a:gd name="connsiteX1" fmla="*/ 106365 w 555653"/>
              <a:gd name="connsiteY1" fmla="*/ 101668 h 188114"/>
              <a:gd name="connsiteX2" fmla="*/ 117477 w 555653"/>
              <a:gd name="connsiteY2" fmla="*/ 115955 h 188114"/>
              <a:gd name="connsiteX3" fmla="*/ 168277 w 555653"/>
              <a:gd name="connsiteY3" fmla="*/ 108018 h 188114"/>
              <a:gd name="connsiteX4" fmla="*/ 354015 w 555653"/>
              <a:gd name="connsiteY4" fmla="*/ 179455 h 188114"/>
              <a:gd name="connsiteX5" fmla="*/ 549277 w 555653"/>
              <a:gd name="connsiteY5" fmla="*/ 187393 h 188114"/>
              <a:gd name="connsiteX6" fmla="*/ 493715 w 555653"/>
              <a:gd name="connsiteY6" fmla="*/ 184218 h 188114"/>
              <a:gd name="connsiteX7" fmla="*/ 349252 w 555653"/>
              <a:gd name="connsiteY7" fmla="*/ 160405 h 188114"/>
              <a:gd name="connsiteX8" fmla="*/ 150815 w 555653"/>
              <a:gd name="connsiteY8" fmla="*/ 103255 h 188114"/>
              <a:gd name="connsiteX9" fmla="*/ 109540 w 555653"/>
              <a:gd name="connsiteY9" fmla="*/ 85793 h 188114"/>
              <a:gd name="connsiteX10" fmla="*/ 2 w 555653"/>
              <a:gd name="connsiteY10" fmla="*/ 68 h 18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5653" h="188114">
                <a:moveTo>
                  <a:pt x="2" y="68"/>
                </a:moveTo>
                <a:cubicBezTo>
                  <a:pt x="-527" y="2714"/>
                  <a:pt x="86786" y="82354"/>
                  <a:pt x="106365" y="101668"/>
                </a:cubicBezTo>
                <a:cubicBezTo>
                  <a:pt x="125944" y="120982"/>
                  <a:pt x="107158" y="114897"/>
                  <a:pt x="117477" y="115955"/>
                </a:cubicBezTo>
                <a:cubicBezTo>
                  <a:pt x="127796" y="117013"/>
                  <a:pt x="128854" y="97435"/>
                  <a:pt x="168277" y="108018"/>
                </a:cubicBezTo>
                <a:cubicBezTo>
                  <a:pt x="207700" y="118601"/>
                  <a:pt x="290515" y="166226"/>
                  <a:pt x="354015" y="179455"/>
                </a:cubicBezTo>
                <a:cubicBezTo>
                  <a:pt x="417515" y="192684"/>
                  <a:pt x="525994" y="186599"/>
                  <a:pt x="549277" y="187393"/>
                </a:cubicBezTo>
                <a:cubicBezTo>
                  <a:pt x="572560" y="188187"/>
                  <a:pt x="527053" y="188716"/>
                  <a:pt x="493715" y="184218"/>
                </a:cubicBezTo>
                <a:cubicBezTo>
                  <a:pt x="460378" y="179720"/>
                  <a:pt x="406402" y="173899"/>
                  <a:pt x="349252" y="160405"/>
                </a:cubicBezTo>
                <a:cubicBezTo>
                  <a:pt x="292102" y="146911"/>
                  <a:pt x="190767" y="115690"/>
                  <a:pt x="150815" y="103255"/>
                </a:cubicBezTo>
                <a:cubicBezTo>
                  <a:pt x="110863" y="90820"/>
                  <a:pt x="131765" y="99551"/>
                  <a:pt x="109540" y="85793"/>
                </a:cubicBezTo>
                <a:cubicBezTo>
                  <a:pt x="87315" y="72035"/>
                  <a:pt x="531" y="-2578"/>
                  <a:pt x="2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F623A5CE-E530-4EF4-8AD1-FB51FD70EAD8}"/>
              </a:ext>
            </a:extLst>
          </p:cNvPr>
          <p:cNvSpPr/>
          <p:nvPr/>
        </p:nvSpPr>
        <p:spPr>
          <a:xfrm>
            <a:off x="3749522" y="4466248"/>
            <a:ext cx="330328" cy="190006"/>
          </a:xfrm>
          <a:custGeom>
            <a:avLst/>
            <a:gdLst>
              <a:gd name="connsiteX0" fmla="*/ 328766 w 330328"/>
              <a:gd name="connsiteY0" fmla="*/ 977 h 190006"/>
              <a:gd name="connsiteX1" fmla="*/ 266853 w 330328"/>
              <a:gd name="connsiteY1" fmla="*/ 58127 h 190006"/>
              <a:gd name="connsiteX2" fmla="*/ 176366 w 330328"/>
              <a:gd name="connsiteY2" fmla="*/ 131152 h 190006"/>
              <a:gd name="connsiteX3" fmla="*/ 153 w 330328"/>
              <a:gd name="connsiteY3" fmla="*/ 189890 h 190006"/>
              <a:gd name="connsiteX4" fmla="*/ 146203 w 330328"/>
              <a:gd name="connsiteY4" fmla="*/ 145440 h 190006"/>
              <a:gd name="connsiteX5" fmla="*/ 187478 w 330328"/>
              <a:gd name="connsiteY5" fmla="*/ 116865 h 190006"/>
              <a:gd name="connsiteX6" fmla="*/ 328766 w 330328"/>
              <a:gd name="connsiteY6" fmla="*/ 977 h 19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328" h="190006">
                <a:moveTo>
                  <a:pt x="328766" y="977"/>
                </a:moveTo>
                <a:cubicBezTo>
                  <a:pt x="341995" y="-8813"/>
                  <a:pt x="266853" y="58127"/>
                  <a:pt x="266853" y="58127"/>
                </a:cubicBezTo>
                <a:cubicBezTo>
                  <a:pt x="241453" y="79823"/>
                  <a:pt x="220816" y="109192"/>
                  <a:pt x="176366" y="131152"/>
                </a:cubicBezTo>
                <a:cubicBezTo>
                  <a:pt x="131916" y="153113"/>
                  <a:pt x="5180" y="187509"/>
                  <a:pt x="153" y="189890"/>
                </a:cubicBezTo>
                <a:cubicBezTo>
                  <a:pt x="-4874" y="192271"/>
                  <a:pt x="114982" y="157611"/>
                  <a:pt x="146203" y="145440"/>
                </a:cubicBezTo>
                <a:cubicBezTo>
                  <a:pt x="177424" y="133269"/>
                  <a:pt x="158109" y="139884"/>
                  <a:pt x="187478" y="116865"/>
                </a:cubicBezTo>
                <a:cubicBezTo>
                  <a:pt x="216847" y="93846"/>
                  <a:pt x="315537" y="10767"/>
                  <a:pt x="328766" y="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611275E8-4F3E-463C-BB90-81825B4A413E}"/>
              </a:ext>
            </a:extLst>
          </p:cNvPr>
          <p:cNvSpPr/>
          <p:nvPr/>
        </p:nvSpPr>
        <p:spPr>
          <a:xfrm>
            <a:off x="4598925" y="5368876"/>
            <a:ext cx="430240" cy="171547"/>
          </a:xfrm>
          <a:custGeom>
            <a:avLst/>
            <a:gdLst>
              <a:gd name="connsiteX0" fmla="*/ 8000 w 430240"/>
              <a:gd name="connsiteY0" fmla="*/ 49 h 171547"/>
              <a:gd name="connsiteX1" fmla="*/ 157225 w 430240"/>
              <a:gd name="connsiteY1" fmla="*/ 115937 h 171547"/>
              <a:gd name="connsiteX2" fmla="*/ 415988 w 430240"/>
              <a:gd name="connsiteY2" fmla="*/ 119112 h 171547"/>
              <a:gd name="connsiteX3" fmla="*/ 374713 w 430240"/>
              <a:gd name="connsiteY3" fmla="*/ 138162 h 171547"/>
              <a:gd name="connsiteX4" fmla="*/ 190563 w 430240"/>
              <a:gd name="connsiteY4" fmla="*/ 171499 h 171547"/>
              <a:gd name="connsiteX5" fmla="*/ 104838 w 430240"/>
              <a:gd name="connsiteY5" fmla="*/ 144512 h 171547"/>
              <a:gd name="connsiteX6" fmla="*/ 28638 w 430240"/>
              <a:gd name="connsiteY6" fmla="*/ 101649 h 171547"/>
              <a:gd name="connsiteX7" fmla="*/ 8000 w 430240"/>
              <a:gd name="connsiteY7" fmla="*/ 49 h 17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240" h="171547">
                <a:moveTo>
                  <a:pt x="8000" y="49"/>
                </a:moveTo>
                <a:cubicBezTo>
                  <a:pt x="29431" y="2430"/>
                  <a:pt x="89227" y="96093"/>
                  <a:pt x="157225" y="115937"/>
                </a:cubicBezTo>
                <a:cubicBezTo>
                  <a:pt x="225223" y="135781"/>
                  <a:pt x="379740" y="115408"/>
                  <a:pt x="415988" y="119112"/>
                </a:cubicBezTo>
                <a:cubicBezTo>
                  <a:pt x="452236" y="122816"/>
                  <a:pt x="412284" y="129431"/>
                  <a:pt x="374713" y="138162"/>
                </a:cubicBezTo>
                <a:cubicBezTo>
                  <a:pt x="337142" y="146893"/>
                  <a:pt x="235542" y="170441"/>
                  <a:pt x="190563" y="171499"/>
                </a:cubicBezTo>
                <a:cubicBezTo>
                  <a:pt x="145584" y="172557"/>
                  <a:pt x="131825" y="156154"/>
                  <a:pt x="104838" y="144512"/>
                </a:cubicBezTo>
                <a:cubicBezTo>
                  <a:pt x="77851" y="132870"/>
                  <a:pt x="43984" y="121757"/>
                  <a:pt x="28638" y="101649"/>
                </a:cubicBezTo>
                <a:cubicBezTo>
                  <a:pt x="13292" y="81541"/>
                  <a:pt x="-13431" y="-2332"/>
                  <a:pt x="8000" y="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8A221860-151F-437B-A675-94B4E05D9A39}"/>
              </a:ext>
            </a:extLst>
          </p:cNvPr>
          <p:cNvSpPr/>
          <p:nvPr/>
        </p:nvSpPr>
        <p:spPr>
          <a:xfrm>
            <a:off x="5223560" y="5243443"/>
            <a:ext cx="197994" cy="228670"/>
          </a:xfrm>
          <a:custGeom>
            <a:avLst/>
            <a:gdLst>
              <a:gd name="connsiteX0" fmla="*/ 166003 w 197994"/>
              <a:gd name="connsiteY0" fmla="*/ 70 h 228670"/>
              <a:gd name="connsiteX1" fmla="*/ 197753 w 197994"/>
              <a:gd name="connsiteY1" fmla="*/ 92145 h 228670"/>
              <a:gd name="connsiteX2" fmla="*/ 177115 w 197994"/>
              <a:gd name="connsiteY2" fmla="*/ 176282 h 228670"/>
              <a:gd name="connsiteX3" fmla="*/ 116790 w 197994"/>
              <a:gd name="connsiteY3" fmla="*/ 212795 h 228670"/>
              <a:gd name="connsiteX4" fmla="*/ 2490 w 197994"/>
              <a:gd name="connsiteY4" fmla="*/ 228670 h 228670"/>
              <a:gd name="connsiteX5" fmla="*/ 43765 w 197994"/>
              <a:gd name="connsiteY5" fmla="*/ 212795 h 228670"/>
              <a:gd name="connsiteX6" fmla="*/ 110440 w 197994"/>
              <a:gd name="connsiteY6" fmla="*/ 138182 h 228670"/>
              <a:gd name="connsiteX7" fmla="*/ 154890 w 197994"/>
              <a:gd name="connsiteY7" fmla="*/ 77857 h 228670"/>
              <a:gd name="connsiteX8" fmla="*/ 166003 w 197994"/>
              <a:gd name="connsiteY8" fmla="*/ 70 h 22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994" h="228670">
                <a:moveTo>
                  <a:pt x="166003" y="70"/>
                </a:moveTo>
                <a:cubicBezTo>
                  <a:pt x="173147" y="2451"/>
                  <a:pt x="195901" y="62776"/>
                  <a:pt x="197753" y="92145"/>
                </a:cubicBezTo>
                <a:cubicBezTo>
                  <a:pt x="199605" y="121514"/>
                  <a:pt x="190609" y="156174"/>
                  <a:pt x="177115" y="176282"/>
                </a:cubicBezTo>
                <a:cubicBezTo>
                  <a:pt x="163621" y="196390"/>
                  <a:pt x="145894" y="204064"/>
                  <a:pt x="116790" y="212795"/>
                </a:cubicBezTo>
                <a:cubicBezTo>
                  <a:pt x="87686" y="221526"/>
                  <a:pt x="14661" y="228670"/>
                  <a:pt x="2490" y="228670"/>
                </a:cubicBezTo>
                <a:cubicBezTo>
                  <a:pt x="-9681" y="228670"/>
                  <a:pt x="25774" y="227876"/>
                  <a:pt x="43765" y="212795"/>
                </a:cubicBezTo>
                <a:cubicBezTo>
                  <a:pt x="61756" y="197714"/>
                  <a:pt x="91919" y="160672"/>
                  <a:pt x="110440" y="138182"/>
                </a:cubicBezTo>
                <a:cubicBezTo>
                  <a:pt x="128961" y="115692"/>
                  <a:pt x="144307" y="99288"/>
                  <a:pt x="154890" y="77857"/>
                </a:cubicBezTo>
                <a:cubicBezTo>
                  <a:pt x="165473" y="56426"/>
                  <a:pt x="158859" y="-2311"/>
                  <a:pt x="166003" y="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9538135A-FD5C-4C2A-81DF-A2DA793A5786}"/>
              </a:ext>
            </a:extLst>
          </p:cNvPr>
          <p:cNvSpPr/>
          <p:nvPr/>
        </p:nvSpPr>
        <p:spPr>
          <a:xfrm>
            <a:off x="3930681" y="4939948"/>
            <a:ext cx="347646" cy="638472"/>
          </a:xfrm>
          <a:custGeom>
            <a:avLst/>
            <a:gdLst>
              <a:gd name="connsiteX0" fmla="*/ 347102 w 347646"/>
              <a:gd name="connsiteY0" fmla="*/ 352 h 638472"/>
              <a:gd name="connsiteX1" fmla="*/ 146019 w 347646"/>
              <a:gd name="connsiteY1" fmla="*/ 343252 h 638472"/>
              <a:gd name="connsiteX2" fmla="*/ 78286 w 347646"/>
              <a:gd name="connsiteY2" fmla="*/ 449085 h 638472"/>
              <a:gd name="connsiteX3" fmla="*/ 2086 w 347646"/>
              <a:gd name="connsiteY3" fmla="*/ 635352 h 638472"/>
              <a:gd name="connsiteX4" fmla="*/ 23252 w 347646"/>
              <a:gd name="connsiteY4" fmla="*/ 559152 h 638472"/>
              <a:gd name="connsiteX5" fmla="*/ 42302 w 347646"/>
              <a:gd name="connsiteY5" fmla="*/ 472369 h 638472"/>
              <a:gd name="connsiteX6" fmla="*/ 78286 w 347646"/>
              <a:gd name="connsiteY6" fmla="*/ 413102 h 638472"/>
              <a:gd name="connsiteX7" fmla="*/ 347102 w 347646"/>
              <a:gd name="connsiteY7" fmla="*/ 352 h 63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646" h="638472">
                <a:moveTo>
                  <a:pt x="347102" y="352"/>
                </a:moveTo>
                <a:cubicBezTo>
                  <a:pt x="358391" y="-11290"/>
                  <a:pt x="190822" y="268463"/>
                  <a:pt x="146019" y="343252"/>
                </a:cubicBezTo>
                <a:cubicBezTo>
                  <a:pt x="101216" y="418041"/>
                  <a:pt x="102275" y="400402"/>
                  <a:pt x="78286" y="449085"/>
                </a:cubicBezTo>
                <a:cubicBezTo>
                  <a:pt x="54297" y="497768"/>
                  <a:pt x="11258" y="617008"/>
                  <a:pt x="2086" y="635352"/>
                </a:cubicBezTo>
                <a:cubicBezTo>
                  <a:pt x="-7086" y="653697"/>
                  <a:pt x="16549" y="586316"/>
                  <a:pt x="23252" y="559152"/>
                </a:cubicBezTo>
                <a:cubicBezTo>
                  <a:pt x="29955" y="531988"/>
                  <a:pt x="33130" y="496711"/>
                  <a:pt x="42302" y="472369"/>
                </a:cubicBezTo>
                <a:cubicBezTo>
                  <a:pt x="51474" y="448027"/>
                  <a:pt x="29955" y="488244"/>
                  <a:pt x="78286" y="413102"/>
                </a:cubicBezTo>
                <a:cubicBezTo>
                  <a:pt x="126617" y="337960"/>
                  <a:pt x="335813" y="11994"/>
                  <a:pt x="347102" y="3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2B085782-0652-4E2C-AABC-A06ED40AB89C}"/>
              </a:ext>
            </a:extLst>
          </p:cNvPr>
          <p:cNvSpPr/>
          <p:nvPr/>
        </p:nvSpPr>
        <p:spPr>
          <a:xfrm>
            <a:off x="4071701" y="6032500"/>
            <a:ext cx="659582" cy="301640"/>
          </a:xfrm>
          <a:custGeom>
            <a:avLst/>
            <a:gdLst>
              <a:gd name="connsiteX0" fmla="*/ 237 w 659582"/>
              <a:gd name="connsiteY0" fmla="*/ 301625 h 301640"/>
              <a:gd name="connsiteX1" fmla="*/ 222487 w 659582"/>
              <a:gd name="connsiteY1" fmla="*/ 131763 h 301640"/>
              <a:gd name="connsiteX2" fmla="*/ 384412 w 659582"/>
              <a:gd name="connsiteY2" fmla="*/ 25400 h 301640"/>
              <a:gd name="connsiteX3" fmla="*/ 535224 w 659582"/>
              <a:gd name="connsiteY3" fmla="*/ 17463 h 301640"/>
              <a:gd name="connsiteX4" fmla="*/ 657462 w 659582"/>
              <a:gd name="connsiteY4" fmla="*/ 58738 h 301640"/>
              <a:gd name="connsiteX5" fmla="*/ 600312 w 659582"/>
              <a:gd name="connsiteY5" fmla="*/ 30163 h 301640"/>
              <a:gd name="connsiteX6" fmla="*/ 444737 w 659582"/>
              <a:gd name="connsiteY6" fmla="*/ 0 h 301640"/>
              <a:gd name="connsiteX7" fmla="*/ 347899 w 659582"/>
              <a:gd name="connsiteY7" fmla="*/ 30163 h 301640"/>
              <a:gd name="connsiteX8" fmla="*/ 182799 w 659582"/>
              <a:gd name="connsiteY8" fmla="*/ 141288 h 301640"/>
              <a:gd name="connsiteX9" fmla="*/ 237 w 659582"/>
              <a:gd name="connsiteY9" fmla="*/ 301625 h 30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9582" h="301640">
                <a:moveTo>
                  <a:pt x="237" y="301625"/>
                </a:moveTo>
                <a:cubicBezTo>
                  <a:pt x="6852" y="300038"/>
                  <a:pt x="158458" y="177800"/>
                  <a:pt x="222487" y="131763"/>
                </a:cubicBezTo>
                <a:cubicBezTo>
                  <a:pt x="286516" y="85726"/>
                  <a:pt x="332289" y="44450"/>
                  <a:pt x="384412" y="25400"/>
                </a:cubicBezTo>
                <a:cubicBezTo>
                  <a:pt x="436535" y="6350"/>
                  <a:pt x="489716" y="11907"/>
                  <a:pt x="535224" y="17463"/>
                </a:cubicBezTo>
                <a:cubicBezTo>
                  <a:pt x="580732" y="23019"/>
                  <a:pt x="646614" y="56621"/>
                  <a:pt x="657462" y="58738"/>
                </a:cubicBezTo>
                <a:cubicBezTo>
                  <a:pt x="668310" y="60855"/>
                  <a:pt x="635766" y="39953"/>
                  <a:pt x="600312" y="30163"/>
                </a:cubicBezTo>
                <a:cubicBezTo>
                  <a:pt x="564858" y="20373"/>
                  <a:pt x="486806" y="0"/>
                  <a:pt x="444737" y="0"/>
                </a:cubicBezTo>
                <a:cubicBezTo>
                  <a:pt x="402668" y="0"/>
                  <a:pt x="391555" y="6615"/>
                  <a:pt x="347899" y="30163"/>
                </a:cubicBezTo>
                <a:cubicBezTo>
                  <a:pt x="304243" y="53711"/>
                  <a:pt x="238891" y="100542"/>
                  <a:pt x="182799" y="141288"/>
                </a:cubicBezTo>
                <a:cubicBezTo>
                  <a:pt x="126707" y="182034"/>
                  <a:pt x="-6378" y="303212"/>
                  <a:pt x="237" y="301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B893FEC0-796E-4D21-A5DB-654D69F5C0B2}"/>
              </a:ext>
            </a:extLst>
          </p:cNvPr>
          <p:cNvSpPr/>
          <p:nvPr/>
        </p:nvSpPr>
        <p:spPr>
          <a:xfrm>
            <a:off x="4722537" y="6007012"/>
            <a:ext cx="405096" cy="105067"/>
          </a:xfrm>
          <a:custGeom>
            <a:avLst/>
            <a:gdLst>
              <a:gd name="connsiteX0" fmla="*/ 1863 w 405096"/>
              <a:gd name="connsiteY0" fmla="*/ 76288 h 105067"/>
              <a:gd name="connsiteX1" fmla="*/ 86001 w 405096"/>
              <a:gd name="connsiteY1" fmla="*/ 28663 h 105067"/>
              <a:gd name="connsiteX2" fmla="*/ 193951 w 405096"/>
              <a:gd name="connsiteY2" fmla="*/ 19138 h 105067"/>
              <a:gd name="connsiteX3" fmla="*/ 298726 w 405096"/>
              <a:gd name="connsiteY3" fmla="*/ 47713 h 105067"/>
              <a:gd name="connsiteX4" fmla="*/ 363813 w 405096"/>
              <a:gd name="connsiteY4" fmla="*/ 82638 h 105067"/>
              <a:gd name="connsiteX5" fmla="*/ 405088 w 405096"/>
              <a:gd name="connsiteY5" fmla="*/ 104863 h 105067"/>
              <a:gd name="connsiteX6" fmla="*/ 360638 w 405096"/>
              <a:gd name="connsiteY6" fmla="*/ 69938 h 105067"/>
              <a:gd name="connsiteX7" fmla="*/ 270151 w 405096"/>
              <a:gd name="connsiteY7" fmla="*/ 17551 h 105067"/>
              <a:gd name="connsiteX8" fmla="*/ 168551 w 405096"/>
              <a:gd name="connsiteY8" fmla="*/ 1676 h 105067"/>
              <a:gd name="connsiteX9" fmla="*/ 1863 w 405096"/>
              <a:gd name="connsiteY9" fmla="*/ 76288 h 105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096" h="105067">
                <a:moveTo>
                  <a:pt x="1863" y="76288"/>
                </a:moveTo>
                <a:cubicBezTo>
                  <a:pt x="-11895" y="80786"/>
                  <a:pt x="53986" y="38188"/>
                  <a:pt x="86001" y="28663"/>
                </a:cubicBezTo>
                <a:cubicBezTo>
                  <a:pt x="118016" y="19138"/>
                  <a:pt x="158497" y="15963"/>
                  <a:pt x="193951" y="19138"/>
                </a:cubicBezTo>
                <a:cubicBezTo>
                  <a:pt x="229405" y="22313"/>
                  <a:pt x="270416" y="37130"/>
                  <a:pt x="298726" y="47713"/>
                </a:cubicBezTo>
                <a:cubicBezTo>
                  <a:pt x="327036" y="58296"/>
                  <a:pt x="346086" y="73113"/>
                  <a:pt x="363813" y="82638"/>
                </a:cubicBezTo>
                <a:cubicBezTo>
                  <a:pt x="381540" y="92163"/>
                  <a:pt x="405617" y="106980"/>
                  <a:pt x="405088" y="104863"/>
                </a:cubicBezTo>
                <a:cubicBezTo>
                  <a:pt x="404559" y="102746"/>
                  <a:pt x="383128" y="84490"/>
                  <a:pt x="360638" y="69938"/>
                </a:cubicBezTo>
                <a:cubicBezTo>
                  <a:pt x="338149" y="55386"/>
                  <a:pt x="302165" y="28928"/>
                  <a:pt x="270151" y="17551"/>
                </a:cubicBezTo>
                <a:cubicBezTo>
                  <a:pt x="238137" y="6174"/>
                  <a:pt x="212472" y="-4145"/>
                  <a:pt x="168551" y="1676"/>
                </a:cubicBezTo>
                <a:cubicBezTo>
                  <a:pt x="124630" y="7497"/>
                  <a:pt x="15621" y="71790"/>
                  <a:pt x="1863" y="76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35266D74-0339-4AC1-8FE4-EB5CCB6AE8F3}"/>
              </a:ext>
            </a:extLst>
          </p:cNvPr>
          <p:cNvSpPr/>
          <p:nvPr/>
        </p:nvSpPr>
        <p:spPr>
          <a:xfrm>
            <a:off x="5108575" y="6111272"/>
            <a:ext cx="241314" cy="180387"/>
          </a:xfrm>
          <a:custGeom>
            <a:avLst/>
            <a:gdLst>
              <a:gd name="connsiteX0" fmla="*/ 0 w 241314"/>
              <a:gd name="connsiteY0" fmla="*/ 603 h 180387"/>
              <a:gd name="connsiteX1" fmla="*/ 106363 w 241314"/>
              <a:gd name="connsiteY1" fmla="*/ 19653 h 180387"/>
              <a:gd name="connsiteX2" fmla="*/ 136525 w 241314"/>
              <a:gd name="connsiteY2" fmla="*/ 75216 h 180387"/>
              <a:gd name="connsiteX3" fmla="*/ 171450 w 241314"/>
              <a:gd name="connsiteY3" fmla="*/ 122841 h 180387"/>
              <a:gd name="connsiteX4" fmla="*/ 214313 w 241314"/>
              <a:gd name="connsiteY4" fmla="*/ 164116 h 180387"/>
              <a:gd name="connsiteX5" fmla="*/ 241300 w 241314"/>
              <a:gd name="connsiteY5" fmla="*/ 179991 h 180387"/>
              <a:gd name="connsiteX6" fmla="*/ 217488 w 241314"/>
              <a:gd name="connsiteY6" fmla="*/ 149828 h 180387"/>
              <a:gd name="connsiteX7" fmla="*/ 177800 w 241314"/>
              <a:gd name="connsiteY7" fmla="*/ 99028 h 180387"/>
              <a:gd name="connsiteX8" fmla="*/ 104775 w 241314"/>
              <a:gd name="connsiteY8" fmla="*/ 38703 h 180387"/>
              <a:gd name="connsiteX9" fmla="*/ 0 w 241314"/>
              <a:gd name="connsiteY9" fmla="*/ 603 h 18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1314" h="180387">
                <a:moveTo>
                  <a:pt x="0" y="603"/>
                </a:moveTo>
                <a:cubicBezTo>
                  <a:pt x="265" y="-2572"/>
                  <a:pt x="83609" y="7218"/>
                  <a:pt x="106363" y="19653"/>
                </a:cubicBezTo>
                <a:cubicBezTo>
                  <a:pt x="129117" y="32088"/>
                  <a:pt x="125677" y="58018"/>
                  <a:pt x="136525" y="75216"/>
                </a:cubicBezTo>
                <a:cubicBezTo>
                  <a:pt x="147373" y="92414"/>
                  <a:pt x="158485" y="108024"/>
                  <a:pt x="171450" y="122841"/>
                </a:cubicBezTo>
                <a:cubicBezTo>
                  <a:pt x="184415" y="137658"/>
                  <a:pt x="202671" y="154591"/>
                  <a:pt x="214313" y="164116"/>
                </a:cubicBezTo>
                <a:cubicBezTo>
                  <a:pt x="225955" y="173641"/>
                  <a:pt x="240771" y="182372"/>
                  <a:pt x="241300" y="179991"/>
                </a:cubicBezTo>
                <a:cubicBezTo>
                  <a:pt x="241829" y="177610"/>
                  <a:pt x="228071" y="163322"/>
                  <a:pt x="217488" y="149828"/>
                </a:cubicBezTo>
                <a:cubicBezTo>
                  <a:pt x="206905" y="136334"/>
                  <a:pt x="196586" y="117549"/>
                  <a:pt x="177800" y="99028"/>
                </a:cubicBezTo>
                <a:cubicBezTo>
                  <a:pt x="159015" y="80507"/>
                  <a:pt x="129381" y="52991"/>
                  <a:pt x="104775" y="38703"/>
                </a:cubicBezTo>
                <a:cubicBezTo>
                  <a:pt x="80169" y="24415"/>
                  <a:pt x="-265" y="3778"/>
                  <a:pt x="0" y="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761F43FF-94B7-41DF-A631-D16766B839BA}"/>
              </a:ext>
            </a:extLst>
          </p:cNvPr>
          <p:cNvSpPr/>
          <p:nvPr/>
        </p:nvSpPr>
        <p:spPr>
          <a:xfrm>
            <a:off x="4084874" y="6266601"/>
            <a:ext cx="514692" cy="95293"/>
          </a:xfrm>
          <a:custGeom>
            <a:avLst/>
            <a:gdLst>
              <a:gd name="connsiteX0" fmla="*/ 1351 w 514692"/>
              <a:gd name="connsiteY0" fmla="*/ 70699 h 95293"/>
              <a:gd name="connsiteX1" fmla="*/ 75964 w 514692"/>
              <a:gd name="connsiteY1" fmla="*/ 94512 h 95293"/>
              <a:gd name="connsiteX2" fmla="*/ 204551 w 514692"/>
              <a:gd name="connsiteY2" fmla="*/ 35774 h 95293"/>
              <a:gd name="connsiteX3" fmla="*/ 342664 w 514692"/>
              <a:gd name="connsiteY3" fmla="*/ 5612 h 95293"/>
              <a:gd name="connsiteX4" fmla="*/ 493476 w 514692"/>
              <a:gd name="connsiteY4" fmla="*/ 2437 h 95293"/>
              <a:gd name="connsiteX5" fmla="*/ 507764 w 514692"/>
              <a:gd name="connsiteY5" fmla="*/ 32599 h 95293"/>
              <a:gd name="connsiteX6" fmla="*/ 437914 w 514692"/>
              <a:gd name="connsiteY6" fmla="*/ 23074 h 95293"/>
              <a:gd name="connsiteX7" fmla="*/ 323614 w 514692"/>
              <a:gd name="connsiteY7" fmla="*/ 23074 h 95293"/>
              <a:gd name="connsiteX8" fmla="*/ 190264 w 514692"/>
              <a:gd name="connsiteY8" fmla="*/ 53237 h 95293"/>
              <a:gd name="connsiteX9" fmla="*/ 137876 w 514692"/>
              <a:gd name="connsiteY9" fmla="*/ 88162 h 95293"/>
              <a:gd name="connsiteX10" fmla="*/ 1351 w 514692"/>
              <a:gd name="connsiteY10" fmla="*/ 70699 h 95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692" h="95293">
                <a:moveTo>
                  <a:pt x="1351" y="70699"/>
                </a:moveTo>
                <a:cubicBezTo>
                  <a:pt x="-8968" y="71757"/>
                  <a:pt x="42097" y="100333"/>
                  <a:pt x="75964" y="94512"/>
                </a:cubicBezTo>
                <a:cubicBezTo>
                  <a:pt x="109831" y="88691"/>
                  <a:pt x="160101" y="50591"/>
                  <a:pt x="204551" y="35774"/>
                </a:cubicBezTo>
                <a:cubicBezTo>
                  <a:pt x="249001" y="20957"/>
                  <a:pt x="294510" y="11168"/>
                  <a:pt x="342664" y="5612"/>
                </a:cubicBezTo>
                <a:cubicBezTo>
                  <a:pt x="390818" y="56"/>
                  <a:pt x="465959" y="-2061"/>
                  <a:pt x="493476" y="2437"/>
                </a:cubicBezTo>
                <a:cubicBezTo>
                  <a:pt x="520993" y="6935"/>
                  <a:pt x="517024" y="29160"/>
                  <a:pt x="507764" y="32599"/>
                </a:cubicBezTo>
                <a:cubicBezTo>
                  <a:pt x="498504" y="36038"/>
                  <a:pt x="468606" y="24661"/>
                  <a:pt x="437914" y="23074"/>
                </a:cubicBezTo>
                <a:cubicBezTo>
                  <a:pt x="407222" y="21486"/>
                  <a:pt x="364889" y="18047"/>
                  <a:pt x="323614" y="23074"/>
                </a:cubicBezTo>
                <a:cubicBezTo>
                  <a:pt x="282339" y="28101"/>
                  <a:pt x="221220" y="42389"/>
                  <a:pt x="190264" y="53237"/>
                </a:cubicBezTo>
                <a:cubicBezTo>
                  <a:pt x="159308" y="64085"/>
                  <a:pt x="169891" y="83664"/>
                  <a:pt x="137876" y="88162"/>
                </a:cubicBezTo>
                <a:cubicBezTo>
                  <a:pt x="105861" y="92660"/>
                  <a:pt x="11670" y="69641"/>
                  <a:pt x="1351" y="70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E2FCAF61-1DA1-407B-A626-5D168C5B518D}"/>
              </a:ext>
            </a:extLst>
          </p:cNvPr>
          <p:cNvSpPr/>
          <p:nvPr/>
        </p:nvSpPr>
        <p:spPr>
          <a:xfrm>
            <a:off x="4582235" y="6280149"/>
            <a:ext cx="313447" cy="52071"/>
          </a:xfrm>
          <a:custGeom>
            <a:avLst/>
            <a:gdLst>
              <a:gd name="connsiteX0" fmla="*/ 878 w 313447"/>
              <a:gd name="connsiteY0" fmla="*/ 1 h 52071"/>
              <a:gd name="connsiteX1" fmla="*/ 119940 w 313447"/>
              <a:gd name="connsiteY1" fmla="*/ 41276 h 52071"/>
              <a:gd name="connsiteX2" fmla="*/ 169153 w 313447"/>
              <a:gd name="connsiteY2" fmla="*/ 50801 h 52071"/>
              <a:gd name="connsiteX3" fmla="*/ 310440 w 313447"/>
              <a:gd name="connsiteY3" fmla="*/ 19051 h 52071"/>
              <a:gd name="connsiteX4" fmla="*/ 259640 w 313447"/>
              <a:gd name="connsiteY4" fmla="*/ 23814 h 52071"/>
              <a:gd name="connsiteX5" fmla="*/ 188203 w 313447"/>
              <a:gd name="connsiteY5" fmla="*/ 39689 h 52071"/>
              <a:gd name="connsiteX6" fmla="*/ 878 w 313447"/>
              <a:gd name="connsiteY6" fmla="*/ 1 h 5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447" h="52071">
                <a:moveTo>
                  <a:pt x="878" y="1"/>
                </a:moveTo>
                <a:cubicBezTo>
                  <a:pt x="-10499" y="265"/>
                  <a:pt x="91894" y="32809"/>
                  <a:pt x="119940" y="41276"/>
                </a:cubicBezTo>
                <a:cubicBezTo>
                  <a:pt x="147986" y="49743"/>
                  <a:pt x="137403" y="54505"/>
                  <a:pt x="169153" y="50801"/>
                </a:cubicBezTo>
                <a:cubicBezTo>
                  <a:pt x="200903" y="47097"/>
                  <a:pt x="295359" y="23549"/>
                  <a:pt x="310440" y="19051"/>
                </a:cubicBezTo>
                <a:cubicBezTo>
                  <a:pt x="325521" y="14553"/>
                  <a:pt x="280013" y="20374"/>
                  <a:pt x="259640" y="23814"/>
                </a:cubicBezTo>
                <a:cubicBezTo>
                  <a:pt x="239267" y="27254"/>
                  <a:pt x="228155" y="43658"/>
                  <a:pt x="188203" y="39689"/>
                </a:cubicBezTo>
                <a:cubicBezTo>
                  <a:pt x="148251" y="35720"/>
                  <a:pt x="12255" y="-263"/>
                  <a:pt x="8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014B720B-ACFA-4AE5-A741-4CBA1B12BEBF}"/>
              </a:ext>
            </a:extLst>
          </p:cNvPr>
          <p:cNvSpPr/>
          <p:nvPr/>
        </p:nvSpPr>
        <p:spPr>
          <a:xfrm>
            <a:off x="4895795" y="6256591"/>
            <a:ext cx="552524" cy="93692"/>
          </a:xfrm>
          <a:custGeom>
            <a:avLst/>
            <a:gdLst>
              <a:gd name="connsiteX0" fmla="*/ 55 w 552524"/>
              <a:gd name="connsiteY0" fmla="*/ 42609 h 93692"/>
              <a:gd name="connsiteX1" fmla="*/ 66730 w 552524"/>
              <a:gd name="connsiteY1" fmla="*/ 12447 h 93692"/>
              <a:gd name="connsiteX2" fmla="*/ 192143 w 552524"/>
              <a:gd name="connsiteY2" fmla="*/ 1334 h 93692"/>
              <a:gd name="connsiteX3" fmla="*/ 365180 w 552524"/>
              <a:gd name="connsiteY3" fmla="*/ 41022 h 93692"/>
              <a:gd name="connsiteX4" fmla="*/ 414393 w 552524"/>
              <a:gd name="connsiteY4" fmla="*/ 58484 h 93692"/>
              <a:gd name="connsiteX5" fmla="*/ 465193 w 552524"/>
              <a:gd name="connsiteY5" fmla="*/ 71184 h 93692"/>
              <a:gd name="connsiteX6" fmla="*/ 552505 w 552524"/>
              <a:gd name="connsiteY6" fmla="*/ 74359 h 93692"/>
              <a:gd name="connsiteX7" fmla="*/ 457255 w 552524"/>
              <a:gd name="connsiteY7" fmla="*/ 72772 h 93692"/>
              <a:gd name="connsiteX8" fmla="*/ 388993 w 552524"/>
              <a:gd name="connsiteY8" fmla="*/ 93409 h 93692"/>
              <a:gd name="connsiteX9" fmla="*/ 387405 w 552524"/>
              <a:gd name="connsiteY9" fmla="*/ 55309 h 93692"/>
              <a:gd name="connsiteX10" fmla="*/ 346130 w 552524"/>
              <a:gd name="connsiteY10" fmla="*/ 52134 h 93692"/>
              <a:gd name="connsiteX11" fmla="*/ 322318 w 552524"/>
              <a:gd name="connsiteY11" fmla="*/ 61659 h 93692"/>
              <a:gd name="connsiteX12" fmla="*/ 173093 w 552524"/>
              <a:gd name="connsiteY12" fmla="*/ 41022 h 93692"/>
              <a:gd name="connsiteX13" fmla="*/ 57205 w 552524"/>
              <a:gd name="connsiteY13" fmla="*/ 33084 h 93692"/>
              <a:gd name="connsiteX14" fmla="*/ 55 w 552524"/>
              <a:gd name="connsiteY14" fmla="*/ 42609 h 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2524" h="93692">
                <a:moveTo>
                  <a:pt x="55" y="42609"/>
                </a:moveTo>
                <a:cubicBezTo>
                  <a:pt x="1642" y="39170"/>
                  <a:pt x="34715" y="19326"/>
                  <a:pt x="66730" y="12447"/>
                </a:cubicBezTo>
                <a:cubicBezTo>
                  <a:pt x="98745" y="5568"/>
                  <a:pt x="142401" y="-3428"/>
                  <a:pt x="192143" y="1334"/>
                </a:cubicBezTo>
                <a:cubicBezTo>
                  <a:pt x="241885" y="6096"/>
                  <a:pt x="328138" y="31497"/>
                  <a:pt x="365180" y="41022"/>
                </a:cubicBezTo>
                <a:cubicBezTo>
                  <a:pt x="402222" y="50547"/>
                  <a:pt x="397724" y="53457"/>
                  <a:pt x="414393" y="58484"/>
                </a:cubicBezTo>
                <a:cubicBezTo>
                  <a:pt x="431062" y="63511"/>
                  <a:pt x="442174" y="68538"/>
                  <a:pt x="465193" y="71184"/>
                </a:cubicBezTo>
                <a:cubicBezTo>
                  <a:pt x="488212" y="73830"/>
                  <a:pt x="553828" y="74094"/>
                  <a:pt x="552505" y="74359"/>
                </a:cubicBezTo>
                <a:cubicBezTo>
                  <a:pt x="551182" y="74624"/>
                  <a:pt x="484507" y="69597"/>
                  <a:pt x="457255" y="72772"/>
                </a:cubicBezTo>
                <a:cubicBezTo>
                  <a:pt x="430003" y="75947"/>
                  <a:pt x="400635" y="96319"/>
                  <a:pt x="388993" y="93409"/>
                </a:cubicBezTo>
                <a:cubicBezTo>
                  <a:pt x="377351" y="90499"/>
                  <a:pt x="394549" y="62188"/>
                  <a:pt x="387405" y="55309"/>
                </a:cubicBezTo>
                <a:cubicBezTo>
                  <a:pt x="380261" y="48430"/>
                  <a:pt x="356978" y="51076"/>
                  <a:pt x="346130" y="52134"/>
                </a:cubicBezTo>
                <a:cubicBezTo>
                  <a:pt x="335282" y="53192"/>
                  <a:pt x="351158" y="63511"/>
                  <a:pt x="322318" y="61659"/>
                </a:cubicBezTo>
                <a:cubicBezTo>
                  <a:pt x="293479" y="59807"/>
                  <a:pt x="217278" y="45784"/>
                  <a:pt x="173093" y="41022"/>
                </a:cubicBezTo>
                <a:cubicBezTo>
                  <a:pt x="128908" y="36260"/>
                  <a:pt x="83134" y="34142"/>
                  <a:pt x="57205" y="33084"/>
                </a:cubicBezTo>
                <a:cubicBezTo>
                  <a:pt x="31276" y="32026"/>
                  <a:pt x="-1532" y="46048"/>
                  <a:pt x="55" y="42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96F6C111-C686-4A2E-BB53-8A4FAF233A2E}"/>
              </a:ext>
            </a:extLst>
          </p:cNvPr>
          <p:cNvSpPr/>
          <p:nvPr/>
        </p:nvSpPr>
        <p:spPr>
          <a:xfrm>
            <a:off x="4178244" y="6260090"/>
            <a:ext cx="218343" cy="83610"/>
          </a:xfrm>
          <a:custGeom>
            <a:avLst/>
            <a:gdLst>
              <a:gd name="connsiteX0" fmla="*/ 56 w 218343"/>
              <a:gd name="connsiteY0" fmla="*/ 83560 h 83610"/>
              <a:gd name="connsiteX1" fmla="*/ 179444 w 218343"/>
              <a:gd name="connsiteY1" fmla="*/ 21648 h 83610"/>
              <a:gd name="connsiteX2" fmla="*/ 217544 w 218343"/>
              <a:gd name="connsiteY2" fmla="*/ 1010 h 83610"/>
              <a:gd name="connsiteX3" fmla="*/ 160394 w 218343"/>
              <a:gd name="connsiteY3" fmla="*/ 10535 h 83610"/>
              <a:gd name="connsiteX4" fmla="*/ 56 w 218343"/>
              <a:gd name="connsiteY4" fmla="*/ 83560 h 8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343" h="83610">
                <a:moveTo>
                  <a:pt x="56" y="83560"/>
                </a:moveTo>
                <a:cubicBezTo>
                  <a:pt x="3231" y="85412"/>
                  <a:pt x="143196" y="35406"/>
                  <a:pt x="179444" y="21648"/>
                </a:cubicBezTo>
                <a:cubicBezTo>
                  <a:pt x="215692" y="7890"/>
                  <a:pt x="220719" y="2862"/>
                  <a:pt x="217544" y="1010"/>
                </a:cubicBezTo>
                <a:cubicBezTo>
                  <a:pt x="214369" y="-842"/>
                  <a:pt x="193202" y="-1371"/>
                  <a:pt x="160394" y="10535"/>
                </a:cubicBezTo>
                <a:cubicBezTo>
                  <a:pt x="127586" y="22441"/>
                  <a:pt x="-3119" y="81708"/>
                  <a:pt x="56" y="83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FEC6EFF2-10F0-47AF-AEA1-67CBE77B562A}"/>
              </a:ext>
            </a:extLst>
          </p:cNvPr>
          <p:cNvSpPr/>
          <p:nvPr/>
        </p:nvSpPr>
        <p:spPr>
          <a:xfrm>
            <a:off x="4093947" y="6376597"/>
            <a:ext cx="592923" cy="236928"/>
          </a:xfrm>
          <a:custGeom>
            <a:avLst/>
            <a:gdLst>
              <a:gd name="connsiteX0" fmla="*/ 216 w 592923"/>
              <a:gd name="connsiteY0" fmla="*/ 391 h 236928"/>
              <a:gd name="connsiteX1" fmla="*/ 125628 w 592923"/>
              <a:gd name="connsiteY1" fmla="*/ 41666 h 236928"/>
              <a:gd name="connsiteX2" fmla="*/ 225641 w 592923"/>
              <a:gd name="connsiteY2" fmla="*/ 130566 h 236928"/>
              <a:gd name="connsiteX3" fmla="*/ 363753 w 592923"/>
              <a:gd name="connsiteY3" fmla="*/ 211528 h 236928"/>
              <a:gd name="connsiteX4" fmla="*/ 592353 w 592923"/>
              <a:gd name="connsiteY4" fmla="*/ 236928 h 236928"/>
              <a:gd name="connsiteX5" fmla="*/ 424078 w 592923"/>
              <a:gd name="connsiteY5" fmla="*/ 211528 h 236928"/>
              <a:gd name="connsiteX6" fmla="*/ 274853 w 592923"/>
              <a:gd name="connsiteY6" fmla="*/ 157553 h 236928"/>
              <a:gd name="connsiteX7" fmla="*/ 157378 w 592923"/>
              <a:gd name="connsiteY7" fmla="*/ 63891 h 236928"/>
              <a:gd name="connsiteX8" fmla="*/ 216 w 592923"/>
              <a:gd name="connsiteY8" fmla="*/ 391 h 236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2923" h="236928">
                <a:moveTo>
                  <a:pt x="216" y="391"/>
                </a:moveTo>
                <a:cubicBezTo>
                  <a:pt x="-5076" y="-3313"/>
                  <a:pt x="88057" y="19970"/>
                  <a:pt x="125628" y="41666"/>
                </a:cubicBezTo>
                <a:cubicBezTo>
                  <a:pt x="163199" y="63362"/>
                  <a:pt x="185954" y="102256"/>
                  <a:pt x="225641" y="130566"/>
                </a:cubicBezTo>
                <a:cubicBezTo>
                  <a:pt x="265328" y="158876"/>
                  <a:pt x="302634" y="193801"/>
                  <a:pt x="363753" y="211528"/>
                </a:cubicBezTo>
                <a:cubicBezTo>
                  <a:pt x="424872" y="229255"/>
                  <a:pt x="582299" y="236928"/>
                  <a:pt x="592353" y="236928"/>
                </a:cubicBezTo>
                <a:cubicBezTo>
                  <a:pt x="602407" y="236928"/>
                  <a:pt x="476995" y="224757"/>
                  <a:pt x="424078" y="211528"/>
                </a:cubicBezTo>
                <a:cubicBezTo>
                  <a:pt x="371161" y="198299"/>
                  <a:pt x="319303" y="182159"/>
                  <a:pt x="274853" y="157553"/>
                </a:cubicBezTo>
                <a:cubicBezTo>
                  <a:pt x="230403" y="132947"/>
                  <a:pt x="201034" y="90879"/>
                  <a:pt x="157378" y="63891"/>
                </a:cubicBezTo>
                <a:cubicBezTo>
                  <a:pt x="113722" y="36903"/>
                  <a:pt x="5508" y="4095"/>
                  <a:pt x="216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22AF36D6-4765-4187-83D1-F0EE9B56AF93}"/>
              </a:ext>
            </a:extLst>
          </p:cNvPr>
          <p:cNvSpPr/>
          <p:nvPr/>
        </p:nvSpPr>
        <p:spPr>
          <a:xfrm>
            <a:off x="5113325" y="6335681"/>
            <a:ext cx="216214" cy="193784"/>
          </a:xfrm>
          <a:custGeom>
            <a:avLst/>
            <a:gdLst>
              <a:gd name="connsiteX0" fmla="*/ 214325 w 216214"/>
              <a:gd name="connsiteY0" fmla="*/ 32 h 193784"/>
              <a:gd name="connsiteX1" fmla="*/ 203213 w 216214"/>
              <a:gd name="connsiteY1" fmla="*/ 87344 h 193784"/>
              <a:gd name="connsiteX2" fmla="*/ 131775 w 216214"/>
              <a:gd name="connsiteY2" fmla="*/ 133382 h 193784"/>
              <a:gd name="connsiteX3" fmla="*/ 13 w 216214"/>
              <a:gd name="connsiteY3" fmla="*/ 193707 h 193784"/>
              <a:gd name="connsiteX4" fmla="*/ 139713 w 216214"/>
              <a:gd name="connsiteY4" fmla="*/ 144494 h 193784"/>
              <a:gd name="connsiteX5" fmla="*/ 207975 w 216214"/>
              <a:gd name="connsiteY5" fmla="*/ 77819 h 193784"/>
              <a:gd name="connsiteX6" fmla="*/ 214325 w 216214"/>
              <a:gd name="connsiteY6" fmla="*/ 32 h 193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14" h="193784">
                <a:moveTo>
                  <a:pt x="214325" y="32"/>
                </a:moveTo>
                <a:cubicBezTo>
                  <a:pt x="213531" y="1620"/>
                  <a:pt x="216971" y="65119"/>
                  <a:pt x="203213" y="87344"/>
                </a:cubicBezTo>
                <a:cubicBezTo>
                  <a:pt x="189455" y="109569"/>
                  <a:pt x="165642" y="115655"/>
                  <a:pt x="131775" y="133382"/>
                </a:cubicBezTo>
                <a:cubicBezTo>
                  <a:pt x="97908" y="151109"/>
                  <a:pt x="-1310" y="191855"/>
                  <a:pt x="13" y="193707"/>
                </a:cubicBezTo>
                <a:cubicBezTo>
                  <a:pt x="1336" y="195559"/>
                  <a:pt x="105053" y="163809"/>
                  <a:pt x="139713" y="144494"/>
                </a:cubicBezTo>
                <a:cubicBezTo>
                  <a:pt x="174373" y="125179"/>
                  <a:pt x="195275" y="99250"/>
                  <a:pt x="207975" y="77819"/>
                </a:cubicBezTo>
                <a:cubicBezTo>
                  <a:pt x="220675" y="56388"/>
                  <a:pt x="215119" y="-1556"/>
                  <a:pt x="214325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A3D70C8C-1F35-49A5-AEB4-C95CC8B9E5A2}"/>
              </a:ext>
            </a:extLst>
          </p:cNvPr>
          <p:cNvSpPr/>
          <p:nvPr/>
        </p:nvSpPr>
        <p:spPr>
          <a:xfrm>
            <a:off x="4656138" y="6533640"/>
            <a:ext cx="481027" cy="73661"/>
          </a:xfrm>
          <a:custGeom>
            <a:avLst/>
            <a:gdLst>
              <a:gd name="connsiteX0" fmla="*/ 0 w 481027"/>
              <a:gd name="connsiteY0" fmla="*/ 65598 h 73661"/>
              <a:gd name="connsiteX1" fmla="*/ 396875 w 481027"/>
              <a:gd name="connsiteY1" fmla="*/ 73535 h 73661"/>
              <a:gd name="connsiteX2" fmla="*/ 454025 w 481027"/>
              <a:gd name="connsiteY2" fmla="*/ 64010 h 73661"/>
              <a:gd name="connsiteX3" fmla="*/ 481012 w 481027"/>
              <a:gd name="connsiteY3" fmla="*/ 510 h 73661"/>
              <a:gd name="connsiteX4" fmla="*/ 450850 w 481027"/>
              <a:gd name="connsiteY4" fmla="*/ 35435 h 73661"/>
              <a:gd name="connsiteX5" fmla="*/ 396875 w 481027"/>
              <a:gd name="connsiteY5" fmla="*/ 59248 h 73661"/>
              <a:gd name="connsiteX6" fmla="*/ 0 w 481027"/>
              <a:gd name="connsiteY6" fmla="*/ 65598 h 7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027" h="73661">
                <a:moveTo>
                  <a:pt x="0" y="65598"/>
                </a:moveTo>
                <a:cubicBezTo>
                  <a:pt x="0" y="67979"/>
                  <a:pt x="321204" y="73800"/>
                  <a:pt x="396875" y="73535"/>
                </a:cubicBezTo>
                <a:cubicBezTo>
                  <a:pt x="472546" y="73270"/>
                  <a:pt x="440002" y="76181"/>
                  <a:pt x="454025" y="64010"/>
                </a:cubicBezTo>
                <a:cubicBezTo>
                  <a:pt x="468048" y="51839"/>
                  <a:pt x="481541" y="5272"/>
                  <a:pt x="481012" y="510"/>
                </a:cubicBezTo>
                <a:cubicBezTo>
                  <a:pt x="480483" y="-4253"/>
                  <a:pt x="464873" y="25645"/>
                  <a:pt x="450850" y="35435"/>
                </a:cubicBezTo>
                <a:cubicBezTo>
                  <a:pt x="436827" y="45225"/>
                  <a:pt x="469900" y="54750"/>
                  <a:pt x="396875" y="59248"/>
                </a:cubicBezTo>
                <a:cubicBezTo>
                  <a:pt x="323850" y="63746"/>
                  <a:pt x="0" y="63217"/>
                  <a:pt x="0" y="65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FF88E9D0-AC58-437A-A71F-128804A03B06}"/>
              </a:ext>
            </a:extLst>
          </p:cNvPr>
          <p:cNvSpPr/>
          <p:nvPr/>
        </p:nvSpPr>
        <p:spPr>
          <a:xfrm>
            <a:off x="4025254" y="4276466"/>
            <a:ext cx="394975" cy="537408"/>
          </a:xfrm>
          <a:custGeom>
            <a:avLst/>
            <a:gdLst>
              <a:gd name="connsiteX0" fmla="*/ 394346 w 394975"/>
              <a:gd name="connsiteY0" fmla="*/ 259 h 537408"/>
              <a:gd name="connsiteX1" fmla="*/ 226071 w 394975"/>
              <a:gd name="connsiteY1" fmla="*/ 308234 h 537408"/>
              <a:gd name="connsiteX2" fmla="*/ 646 w 394975"/>
              <a:gd name="connsiteY2" fmla="*/ 536834 h 537408"/>
              <a:gd name="connsiteX3" fmla="*/ 165746 w 394975"/>
              <a:gd name="connsiteY3" fmla="*/ 362209 h 537408"/>
              <a:gd name="connsiteX4" fmla="*/ 394346 w 394975"/>
              <a:gd name="connsiteY4" fmla="*/ 259 h 537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975" h="537408">
                <a:moveTo>
                  <a:pt x="394346" y="259"/>
                </a:moveTo>
                <a:cubicBezTo>
                  <a:pt x="404400" y="-8737"/>
                  <a:pt x="291688" y="218805"/>
                  <a:pt x="226071" y="308234"/>
                </a:cubicBezTo>
                <a:cubicBezTo>
                  <a:pt x="160454" y="397663"/>
                  <a:pt x="10700" y="527838"/>
                  <a:pt x="646" y="536834"/>
                </a:cubicBezTo>
                <a:cubicBezTo>
                  <a:pt x="-9408" y="545830"/>
                  <a:pt x="100129" y="447405"/>
                  <a:pt x="165746" y="362209"/>
                </a:cubicBezTo>
                <a:cubicBezTo>
                  <a:pt x="231363" y="277013"/>
                  <a:pt x="384292" y="9255"/>
                  <a:pt x="394346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E99E0A12-E24B-4AF5-8E66-FDF0B7B557D9}"/>
              </a:ext>
            </a:extLst>
          </p:cNvPr>
          <p:cNvSpPr/>
          <p:nvPr/>
        </p:nvSpPr>
        <p:spPr>
          <a:xfrm>
            <a:off x="3210983" y="3059729"/>
            <a:ext cx="33883" cy="572814"/>
          </a:xfrm>
          <a:custGeom>
            <a:avLst/>
            <a:gdLst>
              <a:gd name="connsiteX0" fmla="*/ 21167 w 33883"/>
              <a:gd name="connsiteY0" fmla="*/ 3088 h 572814"/>
              <a:gd name="connsiteX1" fmla="*/ 33867 w 33883"/>
              <a:gd name="connsiteY1" fmla="*/ 322704 h 572814"/>
              <a:gd name="connsiteX2" fmla="*/ 23284 w 33883"/>
              <a:gd name="connsiteY2" fmla="*/ 453938 h 572814"/>
              <a:gd name="connsiteX3" fmla="*/ 0 w 33883"/>
              <a:gd name="connsiteY3" fmla="*/ 572471 h 572814"/>
              <a:gd name="connsiteX4" fmla="*/ 23284 w 33883"/>
              <a:gd name="connsiteY4" fmla="*/ 415838 h 572814"/>
              <a:gd name="connsiteX5" fmla="*/ 19050 w 33883"/>
              <a:gd name="connsiteY5" fmla="*/ 174538 h 572814"/>
              <a:gd name="connsiteX6" fmla="*/ 21167 w 33883"/>
              <a:gd name="connsiteY6" fmla="*/ 3088 h 57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83" h="572814">
                <a:moveTo>
                  <a:pt x="21167" y="3088"/>
                </a:moveTo>
                <a:cubicBezTo>
                  <a:pt x="23636" y="27782"/>
                  <a:pt x="33514" y="247562"/>
                  <a:pt x="33867" y="322704"/>
                </a:cubicBezTo>
                <a:cubicBezTo>
                  <a:pt x="34220" y="397846"/>
                  <a:pt x="28928" y="412310"/>
                  <a:pt x="23284" y="453938"/>
                </a:cubicBezTo>
                <a:cubicBezTo>
                  <a:pt x="17640" y="495566"/>
                  <a:pt x="0" y="578821"/>
                  <a:pt x="0" y="572471"/>
                </a:cubicBezTo>
                <a:cubicBezTo>
                  <a:pt x="0" y="566121"/>
                  <a:pt x="20109" y="482160"/>
                  <a:pt x="23284" y="415838"/>
                </a:cubicBezTo>
                <a:cubicBezTo>
                  <a:pt x="26459" y="349516"/>
                  <a:pt x="20814" y="241213"/>
                  <a:pt x="19050" y="174538"/>
                </a:cubicBezTo>
                <a:cubicBezTo>
                  <a:pt x="17286" y="107863"/>
                  <a:pt x="18698" y="-21606"/>
                  <a:pt x="21167" y="3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B0B0FF95-1BC4-4ADB-A2E3-E044BA576068}"/>
              </a:ext>
            </a:extLst>
          </p:cNvPr>
          <p:cNvSpPr/>
          <p:nvPr/>
        </p:nvSpPr>
        <p:spPr>
          <a:xfrm>
            <a:off x="3234374" y="2531554"/>
            <a:ext cx="1271052" cy="527355"/>
          </a:xfrm>
          <a:custGeom>
            <a:avLst/>
            <a:gdLst>
              <a:gd name="connsiteX0" fmla="*/ 2009 w 1271052"/>
              <a:gd name="connsiteY0" fmla="*/ 527029 h 527355"/>
              <a:gd name="connsiteX1" fmla="*/ 431693 w 1271052"/>
              <a:gd name="connsiteY1" fmla="*/ 139679 h 527355"/>
              <a:gd name="connsiteX2" fmla="*/ 742843 w 1271052"/>
              <a:gd name="connsiteY2" fmla="*/ 120629 h 527355"/>
              <a:gd name="connsiteX3" fmla="*/ 1261426 w 1271052"/>
              <a:gd name="connsiteY3" fmla="*/ 2096 h 527355"/>
              <a:gd name="connsiteX4" fmla="*/ 1053993 w 1271052"/>
              <a:gd name="connsiteY4" fmla="*/ 48663 h 527355"/>
              <a:gd name="connsiteX5" fmla="*/ 728026 w 1271052"/>
              <a:gd name="connsiteY5" fmla="*/ 97346 h 527355"/>
              <a:gd name="connsiteX6" fmla="*/ 488843 w 1271052"/>
              <a:gd name="connsiteY6" fmla="*/ 105813 h 527355"/>
              <a:gd name="connsiteX7" fmla="*/ 279293 w 1271052"/>
              <a:gd name="connsiteY7" fmla="*/ 205296 h 527355"/>
              <a:gd name="connsiteX8" fmla="*/ 2009 w 1271052"/>
              <a:gd name="connsiteY8" fmla="*/ 527029 h 5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1052" h="527355">
                <a:moveTo>
                  <a:pt x="2009" y="527029"/>
                </a:moveTo>
                <a:cubicBezTo>
                  <a:pt x="27409" y="516093"/>
                  <a:pt x="308221" y="207412"/>
                  <a:pt x="431693" y="139679"/>
                </a:cubicBezTo>
                <a:cubicBezTo>
                  <a:pt x="555165" y="71946"/>
                  <a:pt x="604554" y="143559"/>
                  <a:pt x="742843" y="120629"/>
                </a:cubicBezTo>
                <a:cubicBezTo>
                  <a:pt x="881132" y="97698"/>
                  <a:pt x="1261426" y="2096"/>
                  <a:pt x="1261426" y="2096"/>
                </a:cubicBezTo>
                <a:cubicBezTo>
                  <a:pt x="1313284" y="-9898"/>
                  <a:pt x="1142893" y="32788"/>
                  <a:pt x="1053993" y="48663"/>
                </a:cubicBezTo>
                <a:cubicBezTo>
                  <a:pt x="965093" y="64538"/>
                  <a:pt x="822218" y="87821"/>
                  <a:pt x="728026" y="97346"/>
                </a:cubicBezTo>
                <a:cubicBezTo>
                  <a:pt x="633834" y="106871"/>
                  <a:pt x="563632" y="87821"/>
                  <a:pt x="488843" y="105813"/>
                </a:cubicBezTo>
                <a:cubicBezTo>
                  <a:pt x="414054" y="123805"/>
                  <a:pt x="359726" y="139327"/>
                  <a:pt x="279293" y="205296"/>
                </a:cubicBezTo>
                <a:cubicBezTo>
                  <a:pt x="198860" y="271265"/>
                  <a:pt x="-23391" y="537965"/>
                  <a:pt x="2009" y="527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AA6D8A72-FDEC-4E10-BB02-275707710A3D}"/>
              </a:ext>
            </a:extLst>
          </p:cNvPr>
          <p:cNvSpPr/>
          <p:nvPr/>
        </p:nvSpPr>
        <p:spPr>
          <a:xfrm>
            <a:off x="4351798" y="2451489"/>
            <a:ext cx="1346889" cy="116090"/>
          </a:xfrm>
          <a:custGeom>
            <a:avLst/>
            <a:gdLst>
              <a:gd name="connsiteX0" fmla="*/ 69 w 1346889"/>
              <a:gd name="connsiteY0" fmla="*/ 96978 h 116090"/>
              <a:gd name="connsiteX1" fmla="*/ 518652 w 1346889"/>
              <a:gd name="connsiteY1" fmla="*/ 48294 h 116090"/>
              <a:gd name="connsiteX2" fmla="*/ 874252 w 1346889"/>
              <a:gd name="connsiteY2" fmla="*/ 22894 h 116090"/>
              <a:gd name="connsiteX3" fmla="*/ 1111319 w 1346889"/>
              <a:gd name="connsiteY3" fmla="*/ 52528 h 116090"/>
              <a:gd name="connsiteX4" fmla="*/ 1344152 w 1346889"/>
              <a:gd name="connsiteY4" fmla="*/ 116028 h 116090"/>
              <a:gd name="connsiteX5" fmla="*/ 1217152 w 1346889"/>
              <a:gd name="connsiteY5" fmla="*/ 63111 h 116090"/>
              <a:gd name="connsiteX6" fmla="*/ 899652 w 1346889"/>
              <a:gd name="connsiteY6" fmla="*/ 3844 h 116090"/>
              <a:gd name="connsiteX7" fmla="*/ 484785 w 1346889"/>
              <a:gd name="connsiteY7" fmla="*/ 14428 h 116090"/>
              <a:gd name="connsiteX8" fmla="*/ 69 w 1346889"/>
              <a:gd name="connsiteY8" fmla="*/ 96978 h 116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6889" h="116090">
                <a:moveTo>
                  <a:pt x="69" y="96978"/>
                </a:moveTo>
                <a:cubicBezTo>
                  <a:pt x="5714" y="102622"/>
                  <a:pt x="518652" y="48294"/>
                  <a:pt x="518652" y="48294"/>
                </a:cubicBezTo>
                <a:cubicBezTo>
                  <a:pt x="664349" y="35947"/>
                  <a:pt x="775474" y="22188"/>
                  <a:pt x="874252" y="22894"/>
                </a:cubicBezTo>
                <a:cubicBezTo>
                  <a:pt x="973030" y="23600"/>
                  <a:pt x="1033002" y="37006"/>
                  <a:pt x="1111319" y="52528"/>
                </a:cubicBezTo>
                <a:cubicBezTo>
                  <a:pt x="1189636" y="68050"/>
                  <a:pt x="1326513" y="114264"/>
                  <a:pt x="1344152" y="116028"/>
                </a:cubicBezTo>
                <a:cubicBezTo>
                  <a:pt x="1361791" y="117792"/>
                  <a:pt x="1291235" y="81808"/>
                  <a:pt x="1217152" y="63111"/>
                </a:cubicBezTo>
                <a:cubicBezTo>
                  <a:pt x="1143069" y="44414"/>
                  <a:pt x="1021713" y="11958"/>
                  <a:pt x="899652" y="3844"/>
                </a:cubicBezTo>
                <a:cubicBezTo>
                  <a:pt x="777591" y="-4270"/>
                  <a:pt x="634010" y="1022"/>
                  <a:pt x="484785" y="14428"/>
                </a:cubicBezTo>
                <a:cubicBezTo>
                  <a:pt x="335560" y="27834"/>
                  <a:pt x="-5576" y="91334"/>
                  <a:pt x="69" y="96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C3557681-C29A-4805-A218-C3E1A48685B6}"/>
              </a:ext>
            </a:extLst>
          </p:cNvPr>
          <p:cNvSpPr/>
          <p:nvPr/>
        </p:nvSpPr>
        <p:spPr>
          <a:xfrm>
            <a:off x="5700053" y="2572554"/>
            <a:ext cx="468770" cy="647315"/>
          </a:xfrm>
          <a:custGeom>
            <a:avLst/>
            <a:gdLst>
              <a:gd name="connsiteX0" fmla="*/ 130 w 468770"/>
              <a:gd name="connsiteY0" fmla="*/ 1313 h 647315"/>
              <a:gd name="connsiteX1" fmla="*/ 277414 w 468770"/>
              <a:gd name="connsiteY1" fmla="*/ 225679 h 647315"/>
              <a:gd name="connsiteX2" fmla="*/ 450980 w 468770"/>
              <a:gd name="connsiteY2" fmla="*/ 541063 h 647315"/>
              <a:gd name="connsiteX3" fmla="*/ 446747 w 468770"/>
              <a:gd name="connsiteY3" fmla="*/ 646896 h 647315"/>
              <a:gd name="connsiteX4" fmla="*/ 467914 w 468770"/>
              <a:gd name="connsiteY4" fmla="*/ 570696 h 647315"/>
              <a:gd name="connsiteX5" fmla="*/ 412880 w 468770"/>
              <a:gd name="connsiteY5" fmla="*/ 397129 h 647315"/>
              <a:gd name="connsiteX6" fmla="*/ 243547 w 468770"/>
              <a:gd name="connsiteY6" fmla="*/ 145246 h 647315"/>
              <a:gd name="connsiteX7" fmla="*/ 130 w 468770"/>
              <a:gd name="connsiteY7" fmla="*/ 1313 h 64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770" h="647315">
                <a:moveTo>
                  <a:pt x="130" y="1313"/>
                </a:moveTo>
                <a:cubicBezTo>
                  <a:pt x="5774" y="14718"/>
                  <a:pt x="202272" y="135721"/>
                  <a:pt x="277414" y="225679"/>
                </a:cubicBezTo>
                <a:cubicBezTo>
                  <a:pt x="352556" y="315637"/>
                  <a:pt x="422758" y="470860"/>
                  <a:pt x="450980" y="541063"/>
                </a:cubicBezTo>
                <a:cubicBezTo>
                  <a:pt x="479202" y="611266"/>
                  <a:pt x="443925" y="641957"/>
                  <a:pt x="446747" y="646896"/>
                </a:cubicBezTo>
                <a:cubicBezTo>
                  <a:pt x="449569" y="651835"/>
                  <a:pt x="473558" y="612324"/>
                  <a:pt x="467914" y="570696"/>
                </a:cubicBezTo>
                <a:cubicBezTo>
                  <a:pt x="462270" y="529068"/>
                  <a:pt x="450274" y="468037"/>
                  <a:pt x="412880" y="397129"/>
                </a:cubicBezTo>
                <a:cubicBezTo>
                  <a:pt x="375486" y="326221"/>
                  <a:pt x="313397" y="210510"/>
                  <a:pt x="243547" y="145246"/>
                </a:cubicBezTo>
                <a:cubicBezTo>
                  <a:pt x="173697" y="79982"/>
                  <a:pt x="-5514" y="-12092"/>
                  <a:pt x="130" y="1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3C274B38-21B2-4901-842D-8ED40BCD7952}"/>
              </a:ext>
            </a:extLst>
          </p:cNvPr>
          <p:cNvSpPr/>
          <p:nvPr/>
        </p:nvSpPr>
        <p:spPr>
          <a:xfrm>
            <a:off x="6184266" y="3002445"/>
            <a:ext cx="387171" cy="1097348"/>
          </a:xfrm>
          <a:custGeom>
            <a:avLst/>
            <a:gdLst>
              <a:gd name="connsiteX0" fmla="*/ 2751 w 387171"/>
              <a:gd name="connsiteY0" fmla="*/ 3222 h 1097348"/>
              <a:gd name="connsiteX1" fmla="*/ 180551 w 387171"/>
              <a:gd name="connsiteY1" fmla="*/ 466772 h 1097348"/>
              <a:gd name="connsiteX2" fmla="*/ 235584 w 387171"/>
              <a:gd name="connsiteY2" fmla="*/ 581072 h 1097348"/>
              <a:gd name="connsiteX3" fmla="*/ 299084 w 387171"/>
              <a:gd name="connsiteY3" fmla="*/ 703838 h 1097348"/>
              <a:gd name="connsiteX4" fmla="*/ 343534 w 387171"/>
              <a:gd name="connsiteY4" fmla="*/ 837188 h 1097348"/>
              <a:gd name="connsiteX5" fmla="*/ 385867 w 387171"/>
              <a:gd name="connsiteY5" fmla="*/ 1089072 h 1097348"/>
              <a:gd name="connsiteX6" fmla="*/ 371051 w 387171"/>
              <a:gd name="connsiteY6" fmla="*/ 1017105 h 1097348"/>
              <a:gd name="connsiteX7" fmla="*/ 318134 w 387171"/>
              <a:gd name="connsiteY7" fmla="*/ 824488 h 1097348"/>
              <a:gd name="connsiteX8" fmla="*/ 203834 w 387171"/>
              <a:gd name="connsiteY8" fmla="*/ 536622 h 1097348"/>
              <a:gd name="connsiteX9" fmla="*/ 81067 w 387171"/>
              <a:gd name="connsiteY9" fmla="*/ 274155 h 1097348"/>
              <a:gd name="connsiteX10" fmla="*/ 2751 w 387171"/>
              <a:gd name="connsiteY10" fmla="*/ 3222 h 109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7171" h="1097348">
                <a:moveTo>
                  <a:pt x="2751" y="3222"/>
                </a:moveTo>
                <a:cubicBezTo>
                  <a:pt x="19332" y="35325"/>
                  <a:pt x="141746" y="370464"/>
                  <a:pt x="180551" y="466772"/>
                </a:cubicBezTo>
                <a:cubicBezTo>
                  <a:pt x="219357" y="563080"/>
                  <a:pt x="215829" y="541561"/>
                  <a:pt x="235584" y="581072"/>
                </a:cubicBezTo>
                <a:cubicBezTo>
                  <a:pt x="255339" y="620583"/>
                  <a:pt x="281092" y="661152"/>
                  <a:pt x="299084" y="703838"/>
                </a:cubicBezTo>
                <a:cubicBezTo>
                  <a:pt x="317076" y="746524"/>
                  <a:pt x="329070" y="772982"/>
                  <a:pt x="343534" y="837188"/>
                </a:cubicBezTo>
                <a:cubicBezTo>
                  <a:pt x="357998" y="901394"/>
                  <a:pt x="381281" y="1059086"/>
                  <a:pt x="385867" y="1089072"/>
                </a:cubicBezTo>
                <a:cubicBezTo>
                  <a:pt x="390453" y="1119058"/>
                  <a:pt x="382340" y="1061202"/>
                  <a:pt x="371051" y="1017105"/>
                </a:cubicBezTo>
                <a:cubicBezTo>
                  <a:pt x="359762" y="973008"/>
                  <a:pt x="346004" y="904569"/>
                  <a:pt x="318134" y="824488"/>
                </a:cubicBezTo>
                <a:cubicBezTo>
                  <a:pt x="290265" y="744408"/>
                  <a:pt x="243345" y="628344"/>
                  <a:pt x="203834" y="536622"/>
                </a:cubicBezTo>
                <a:cubicBezTo>
                  <a:pt x="164323" y="444900"/>
                  <a:pt x="113522" y="360938"/>
                  <a:pt x="81067" y="274155"/>
                </a:cubicBezTo>
                <a:cubicBezTo>
                  <a:pt x="48612" y="187372"/>
                  <a:pt x="-13830" y="-28881"/>
                  <a:pt x="2751" y="3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8BB8F3FB-BBF7-40DD-8490-5894C4860BE1}"/>
              </a:ext>
            </a:extLst>
          </p:cNvPr>
          <p:cNvSpPr/>
          <p:nvPr/>
        </p:nvSpPr>
        <p:spPr>
          <a:xfrm>
            <a:off x="6565900" y="4097719"/>
            <a:ext cx="125335" cy="694709"/>
          </a:xfrm>
          <a:custGeom>
            <a:avLst/>
            <a:gdLst>
              <a:gd name="connsiteX0" fmla="*/ 0 w 125335"/>
              <a:gd name="connsiteY0" fmla="*/ 148 h 694709"/>
              <a:gd name="connsiteX1" fmla="*/ 27517 w 125335"/>
              <a:gd name="connsiteY1" fmla="*/ 266848 h 694709"/>
              <a:gd name="connsiteX2" fmla="*/ 101600 w 125335"/>
              <a:gd name="connsiteY2" fmla="*/ 520848 h 694709"/>
              <a:gd name="connsiteX3" fmla="*/ 122767 w 125335"/>
              <a:gd name="connsiteY3" fmla="*/ 694414 h 694709"/>
              <a:gd name="connsiteX4" fmla="*/ 114300 w 125335"/>
              <a:gd name="connsiteY4" fmla="*/ 480631 h 694709"/>
              <a:gd name="connsiteX5" fmla="*/ 27517 w 125335"/>
              <a:gd name="connsiteY5" fmla="*/ 232981 h 694709"/>
              <a:gd name="connsiteX6" fmla="*/ 0 w 125335"/>
              <a:gd name="connsiteY6" fmla="*/ 148 h 69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335" h="694709">
                <a:moveTo>
                  <a:pt x="0" y="148"/>
                </a:moveTo>
                <a:cubicBezTo>
                  <a:pt x="0" y="5792"/>
                  <a:pt x="10584" y="180065"/>
                  <a:pt x="27517" y="266848"/>
                </a:cubicBezTo>
                <a:cubicBezTo>
                  <a:pt x="44450" y="353631"/>
                  <a:pt x="85725" y="449587"/>
                  <a:pt x="101600" y="520848"/>
                </a:cubicBezTo>
                <a:cubicBezTo>
                  <a:pt x="117475" y="592109"/>
                  <a:pt x="120650" y="701117"/>
                  <a:pt x="122767" y="694414"/>
                </a:cubicBezTo>
                <a:cubicBezTo>
                  <a:pt x="124884" y="687711"/>
                  <a:pt x="130175" y="557537"/>
                  <a:pt x="114300" y="480631"/>
                </a:cubicBezTo>
                <a:cubicBezTo>
                  <a:pt x="98425" y="403725"/>
                  <a:pt x="47272" y="315178"/>
                  <a:pt x="27517" y="232981"/>
                </a:cubicBezTo>
                <a:cubicBezTo>
                  <a:pt x="7762" y="150784"/>
                  <a:pt x="0" y="-5496"/>
                  <a:pt x="0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9A6E1607-A721-40C4-B9C2-F60F36F76872}"/>
              </a:ext>
            </a:extLst>
          </p:cNvPr>
          <p:cNvSpPr/>
          <p:nvPr/>
        </p:nvSpPr>
        <p:spPr>
          <a:xfrm>
            <a:off x="6732544" y="4461588"/>
            <a:ext cx="229178" cy="1028036"/>
          </a:xfrm>
          <a:custGeom>
            <a:avLst/>
            <a:gdLst>
              <a:gd name="connsiteX0" fmla="*/ 9039 w 229178"/>
              <a:gd name="connsiteY0" fmla="*/ 241645 h 1028036"/>
              <a:gd name="connsiteX1" fmla="*/ 4806 w 229178"/>
              <a:gd name="connsiteY1" fmla="*/ 85012 h 1028036"/>
              <a:gd name="connsiteX2" fmla="*/ 66189 w 229178"/>
              <a:gd name="connsiteY2" fmla="*/ 8812 h 1028036"/>
              <a:gd name="connsiteX3" fmla="*/ 106406 w 229178"/>
              <a:gd name="connsiteY3" fmla="*/ 19395 h 1028036"/>
              <a:gd name="connsiteX4" fmla="*/ 178373 w 229178"/>
              <a:gd name="connsiteY4" fmla="*/ 167562 h 1028036"/>
              <a:gd name="connsiteX5" fmla="*/ 201656 w 229178"/>
              <a:gd name="connsiteY5" fmla="*/ 360179 h 1028036"/>
              <a:gd name="connsiteX6" fmla="*/ 208006 w 229178"/>
              <a:gd name="connsiteY6" fmla="*/ 527395 h 1028036"/>
              <a:gd name="connsiteX7" fmla="*/ 161439 w 229178"/>
              <a:gd name="connsiteY7" fmla="*/ 677679 h 1028036"/>
              <a:gd name="connsiteX8" fmla="*/ 140273 w 229178"/>
              <a:gd name="connsiteY8" fmla="*/ 857595 h 1028036"/>
              <a:gd name="connsiteX9" fmla="*/ 131806 w 229178"/>
              <a:gd name="connsiteY9" fmla="*/ 948612 h 1028036"/>
              <a:gd name="connsiteX10" fmla="*/ 121223 w 229178"/>
              <a:gd name="connsiteY10" fmla="*/ 1020579 h 1028036"/>
              <a:gd name="connsiteX11" fmla="*/ 159323 w 229178"/>
              <a:gd name="connsiteY11" fmla="*/ 760229 h 1028036"/>
              <a:gd name="connsiteX12" fmla="*/ 201656 w 229178"/>
              <a:gd name="connsiteY12" fmla="*/ 599362 h 1028036"/>
              <a:gd name="connsiteX13" fmla="*/ 229173 w 229178"/>
              <a:gd name="connsiteY13" fmla="*/ 383462 h 1028036"/>
              <a:gd name="connsiteX14" fmla="*/ 199539 w 229178"/>
              <a:gd name="connsiteY14" fmla="*/ 144279 h 1028036"/>
              <a:gd name="connsiteX15" fmla="*/ 119106 w 229178"/>
              <a:gd name="connsiteY15" fmla="*/ 8812 h 1028036"/>
              <a:gd name="connsiteX16" fmla="*/ 49256 w 229178"/>
              <a:gd name="connsiteY16" fmla="*/ 53262 h 1028036"/>
              <a:gd name="connsiteX17" fmla="*/ 9039 w 229178"/>
              <a:gd name="connsiteY17" fmla="*/ 241645 h 102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178" h="1028036">
                <a:moveTo>
                  <a:pt x="9039" y="241645"/>
                </a:moveTo>
                <a:cubicBezTo>
                  <a:pt x="1631" y="246937"/>
                  <a:pt x="-4719" y="123818"/>
                  <a:pt x="4806" y="85012"/>
                </a:cubicBezTo>
                <a:cubicBezTo>
                  <a:pt x="14331" y="46206"/>
                  <a:pt x="49256" y="19748"/>
                  <a:pt x="66189" y="8812"/>
                </a:cubicBezTo>
                <a:cubicBezTo>
                  <a:pt x="83122" y="-2124"/>
                  <a:pt x="87709" y="-7063"/>
                  <a:pt x="106406" y="19395"/>
                </a:cubicBezTo>
                <a:cubicBezTo>
                  <a:pt x="125103" y="45853"/>
                  <a:pt x="162498" y="110765"/>
                  <a:pt x="178373" y="167562"/>
                </a:cubicBezTo>
                <a:cubicBezTo>
                  <a:pt x="194248" y="224359"/>
                  <a:pt x="196717" y="300207"/>
                  <a:pt x="201656" y="360179"/>
                </a:cubicBezTo>
                <a:cubicBezTo>
                  <a:pt x="206595" y="420151"/>
                  <a:pt x="214709" y="474478"/>
                  <a:pt x="208006" y="527395"/>
                </a:cubicBezTo>
                <a:cubicBezTo>
                  <a:pt x="201303" y="580312"/>
                  <a:pt x="172728" y="622646"/>
                  <a:pt x="161439" y="677679"/>
                </a:cubicBezTo>
                <a:cubicBezTo>
                  <a:pt x="150150" y="732712"/>
                  <a:pt x="145212" y="812439"/>
                  <a:pt x="140273" y="857595"/>
                </a:cubicBezTo>
                <a:cubicBezTo>
                  <a:pt x="135334" y="902751"/>
                  <a:pt x="134981" y="921448"/>
                  <a:pt x="131806" y="948612"/>
                </a:cubicBezTo>
                <a:cubicBezTo>
                  <a:pt x="128631" y="975776"/>
                  <a:pt x="116637" y="1051976"/>
                  <a:pt x="121223" y="1020579"/>
                </a:cubicBezTo>
                <a:cubicBezTo>
                  <a:pt x="125809" y="989182"/>
                  <a:pt x="145918" y="830432"/>
                  <a:pt x="159323" y="760229"/>
                </a:cubicBezTo>
                <a:cubicBezTo>
                  <a:pt x="172728" y="690026"/>
                  <a:pt x="190014" y="662156"/>
                  <a:pt x="201656" y="599362"/>
                </a:cubicBezTo>
                <a:cubicBezTo>
                  <a:pt x="213298" y="536568"/>
                  <a:pt x="229526" y="459309"/>
                  <a:pt x="229173" y="383462"/>
                </a:cubicBezTo>
                <a:cubicBezTo>
                  <a:pt x="228820" y="307615"/>
                  <a:pt x="217883" y="206721"/>
                  <a:pt x="199539" y="144279"/>
                </a:cubicBezTo>
                <a:cubicBezTo>
                  <a:pt x="181195" y="81837"/>
                  <a:pt x="144153" y="23981"/>
                  <a:pt x="119106" y="8812"/>
                </a:cubicBezTo>
                <a:cubicBezTo>
                  <a:pt x="94059" y="-6357"/>
                  <a:pt x="67953" y="20454"/>
                  <a:pt x="49256" y="53262"/>
                </a:cubicBezTo>
                <a:cubicBezTo>
                  <a:pt x="30559" y="86070"/>
                  <a:pt x="16447" y="236353"/>
                  <a:pt x="9039" y="241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B79E666E-0FEF-4DAB-8E69-C46F256703E6}"/>
              </a:ext>
            </a:extLst>
          </p:cNvPr>
          <p:cNvSpPr/>
          <p:nvPr/>
        </p:nvSpPr>
        <p:spPr>
          <a:xfrm>
            <a:off x="6663251" y="5382640"/>
            <a:ext cx="203312" cy="512299"/>
          </a:xfrm>
          <a:custGeom>
            <a:avLst/>
            <a:gdLst>
              <a:gd name="connsiteX0" fmla="*/ 203216 w 203312"/>
              <a:gd name="connsiteY0" fmla="*/ 43 h 512299"/>
              <a:gd name="connsiteX1" fmla="*/ 156649 w 203312"/>
              <a:gd name="connsiteY1" fmla="*/ 196893 h 512299"/>
              <a:gd name="connsiteX2" fmla="*/ 173582 w 203312"/>
              <a:gd name="connsiteY2" fmla="*/ 330243 h 512299"/>
              <a:gd name="connsiteX3" fmla="*/ 118549 w 203312"/>
              <a:gd name="connsiteY3" fmla="*/ 433960 h 512299"/>
              <a:gd name="connsiteX4" fmla="*/ 16 w 203312"/>
              <a:gd name="connsiteY4" fmla="*/ 512277 h 512299"/>
              <a:gd name="connsiteX5" fmla="*/ 127016 w 203312"/>
              <a:gd name="connsiteY5" fmla="*/ 440310 h 512299"/>
              <a:gd name="connsiteX6" fmla="*/ 173582 w 203312"/>
              <a:gd name="connsiteY6" fmla="*/ 292143 h 512299"/>
              <a:gd name="connsiteX7" fmla="*/ 169349 w 203312"/>
              <a:gd name="connsiteY7" fmla="*/ 179960 h 512299"/>
              <a:gd name="connsiteX8" fmla="*/ 203216 w 203312"/>
              <a:gd name="connsiteY8" fmla="*/ 43 h 51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312" h="512299">
                <a:moveTo>
                  <a:pt x="203216" y="43"/>
                </a:moveTo>
                <a:cubicBezTo>
                  <a:pt x="201099" y="2865"/>
                  <a:pt x="161588" y="141860"/>
                  <a:pt x="156649" y="196893"/>
                </a:cubicBezTo>
                <a:cubicBezTo>
                  <a:pt x="151710" y="251926"/>
                  <a:pt x="179932" y="290732"/>
                  <a:pt x="173582" y="330243"/>
                </a:cubicBezTo>
                <a:cubicBezTo>
                  <a:pt x="167232" y="369754"/>
                  <a:pt x="147477" y="403621"/>
                  <a:pt x="118549" y="433960"/>
                </a:cubicBezTo>
                <a:cubicBezTo>
                  <a:pt x="89621" y="464299"/>
                  <a:pt x="-1395" y="511219"/>
                  <a:pt x="16" y="512277"/>
                </a:cubicBezTo>
                <a:cubicBezTo>
                  <a:pt x="1427" y="513335"/>
                  <a:pt x="98088" y="476999"/>
                  <a:pt x="127016" y="440310"/>
                </a:cubicBezTo>
                <a:cubicBezTo>
                  <a:pt x="155944" y="403621"/>
                  <a:pt x="166526" y="335535"/>
                  <a:pt x="173582" y="292143"/>
                </a:cubicBezTo>
                <a:cubicBezTo>
                  <a:pt x="180638" y="248751"/>
                  <a:pt x="166879" y="227938"/>
                  <a:pt x="169349" y="179960"/>
                </a:cubicBezTo>
                <a:cubicBezTo>
                  <a:pt x="171819" y="131982"/>
                  <a:pt x="205333" y="-2779"/>
                  <a:pt x="203216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7DEA04BB-7973-41A0-85E5-E4245E1B2A2E}"/>
              </a:ext>
            </a:extLst>
          </p:cNvPr>
          <p:cNvSpPr/>
          <p:nvPr/>
        </p:nvSpPr>
        <p:spPr>
          <a:xfrm>
            <a:off x="6639455" y="4776843"/>
            <a:ext cx="72834" cy="970308"/>
          </a:xfrm>
          <a:custGeom>
            <a:avLst/>
            <a:gdLst>
              <a:gd name="connsiteX0" fmla="*/ 44978 w 72834"/>
              <a:gd name="connsiteY0" fmla="*/ 474 h 970308"/>
              <a:gd name="connsiteX1" fmla="*/ 72495 w 72834"/>
              <a:gd name="connsiteY1" fmla="*/ 288340 h 970308"/>
              <a:gd name="connsiteX2" fmla="*/ 57678 w 72834"/>
              <a:gd name="connsiteY2" fmla="*/ 383590 h 970308"/>
              <a:gd name="connsiteX3" fmla="*/ 19578 w 72834"/>
              <a:gd name="connsiteY3" fmla="*/ 669340 h 970308"/>
              <a:gd name="connsiteX4" fmla="*/ 15345 w 72834"/>
              <a:gd name="connsiteY4" fmla="*/ 967790 h 970308"/>
              <a:gd name="connsiteX5" fmla="*/ 528 w 72834"/>
              <a:gd name="connsiteY5" fmla="*/ 789990 h 970308"/>
              <a:gd name="connsiteX6" fmla="*/ 36512 w 72834"/>
              <a:gd name="connsiteY6" fmla="*/ 404757 h 970308"/>
              <a:gd name="connsiteX7" fmla="*/ 57678 w 72834"/>
              <a:gd name="connsiteY7" fmla="*/ 224840 h 970308"/>
              <a:gd name="connsiteX8" fmla="*/ 44978 w 72834"/>
              <a:gd name="connsiteY8" fmla="*/ 474 h 970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834" h="970308">
                <a:moveTo>
                  <a:pt x="44978" y="474"/>
                </a:moveTo>
                <a:cubicBezTo>
                  <a:pt x="47448" y="11057"/>
                  <a:pt x="70378" y="224487"/>
                  <a:pt x="72495" y="288340"/>
                </a:cubicBezTo>
                <a:cubicBezTo>
                  <a:pt x="74612" y="352193"/>
                  <a:pt x="66497" y="320090"/>
                  <a:pt x="57678" y="383590"/>
                </a:cubicBezTo>
                <a:cubicBezTo>
                  <a:pt x="48859" y="447090"/>
                  <a:pt x="26634" y="571973"/>
                  <a:pt x="19578" y="669340"/>
                </a:cubicBezTo>
                <a:cubicBezTo>
                  <a:pt x="12522" y="766707"/>
                  <a:pt x="18520" y="947682"/>
                  <a:pt x="15345" y="967790"/>
                </a:cubicBezTo>
                <a:cubicBezTo>
                  <a:pt x="12170" y="987898"/>
                  <a:pt x="-3000" y="883829"/>
                  <a:pt x="528" y="789990"/>
                </a:cubicBezTo>
                <a:cubicBezTo>
                  <a:pt x="4056" y="696151"/>
                  <a:pt x="26987" y="498949"/>
                  <a:pt x="36512" y="404757"/>
                </a:cubicBezTo>
                <a:cubicBezTo>
                  <a:pt x="46037" y="310565"/>
                  <a:pt x="56973" y="290457"/>
                  <a:pt x="57678" y="224840"/>
                </a:cubicBezTo>
                <a:cubicBezTo>
                  <a:pt x="58384" y="159223"/>
                  <a:pt x="42508" y="-10109"/>
                  <a:pt x="44978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48B4A885-E70B-4FDC-BA1E-49A8A807AB7D}"/>
              </a:ext>
            </a:extLst>
          </p:cNvPr>
          <p:cNvSpPr/>
          <p:nvPr/>
        </p:nvSpPr>
        <p:spPr>
          <a:xfrm>
            <a:off x="6309557" y="5708419"/>
            <a:ext cx="371703" cy="1105210"/>
          </a:xfrm>
          <a:custGeom>
            <a:avLst/>
            <a:gdLst>
              <a:gd name="connsiteX0" fmla="*/ 355826 w 371703"/>
              <a:gd name="connsiteY0" fmla="*/ 6581 h 1105210"/>
              <a:gd name="connsiteX1" fmla="*/ 321960 w 371703"/>
              <a:gd name="connsiteY1" fmla="*/ 370648 h 1105210"/>
              <a:gd name="connsiteX2" fmla="*/ 190726 w 371703"/>
              <a:gd name="connsiteY2" fmla="*/ 821498 h 1105210"/>
              <a:gd name="connsiteX3" fmla="*/ 226 w 371703"/>
              <a:gd name="connsiteY3" fmla="*/ 1105131 h 1105210"/>
              <a:gd name="connsiteX4" fmla="*/ 230943 w 371703"/>
              <a:gd name="connsiteY4" fmla="*/ 796098 h 1105210"/>
              <a:gd name="connsiteX5" fmla="*/ 332543 w 371703"/>
              <a:gd name="connsiteY5" fmla="*/ 438381 h 1105210"/>
              <a:gd name="connsiteX6" fmla="*/ 370643 w 371703"/>
              <a:gd name="connsiteY6" fmla="*/ 156864 h 1105210"/>
              <a:gd name="connsiteX7" fmla="*/ 355826 w 371703"/>
              <a:gd name="connsiteY7" fmla="*/ 6581 h 110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703" h="1105210">
                <a:moveTo>
                  <a:pt x="355826" y="6581"/>
                </a:moveTo>
                <a:cubicBezTo>
                  <a:pt x="347712" y="42212"/>
                  <a:pt x="349477" y="234829"/>
                  <a:pt x="321960" y="370648"/>
                </a:cubicBezTo>
                <a:cubicBezTo>
                  <a:pt x="294443" y="506468"/>
                  <a:pt x="244348" y="699084"/>
                  <a:pt x="190726" y="821498"/>
                </a:cubicBezTo>
                <a:cubicBezTo>
                  <a:pt x="137104" y="943912"/>
                  <a:pt x="-6477" y="1109364"/>
                  <a:pt x="226" y="1105131"/>
                </a:cubicBezTo>
                <a:cubicBezTo>
                  <a:pt x="6929" y="1100898"/>
                  <a:pt x="175557" y="907223"/>
                  <a:pt x="230943" y="796098"/>
                </a:cubicBezTo>
                <a:cubicBezTo>
                  <a:pt x="286329" y="684973"/>
                  <a:pt x="309260" y="544920"/>
                  <a:pt x="332543" y="438381"/>
                </a:cubicBezTo>
                <a:cubicBezTo>
                  <a:pt x="355826" y="331842"/>
                  <a:pt x="366057" y="225303"/>
                  <a:pt x="370643" y="156864"/>
                </a:cubicBezTo>
                <a:cubicBezTo>
                  <a:pt x="375229" y="88425"/>
                  <a:pt x="363940" y="-29050"/>
                  <a:pt x="355826" y="6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754D7AC9-640D-4B49-BAB3-1CA18D990AEC}"/>
              </a:ext>
            </a:extLst>
          </p:cNvPr>
          <p:cNvSpPr/>
          <p:nvPr/>
        </p:nvSpPr>
        <p:spPr>
          <a:xfrm>
            <a:off x="5753637" y="6795554"/>
            <a:ext cx="589926" cy="565333"/>
          </a:xfrm>
          <a:custGeom>
            <a:avLst/>
            <a:gdLst>
              <a:gd name="connsiteX0" fmla="*/ 574138 w 589926"/>
              <a:gd name="connsiteY0" fmla="*/ 17996 h 565333"/>
              <a:gd name="connsiteX1" fmla="*/ 272513 w 589926"/>
              <a:gd name="connsiteY1" fmla="*/ 329146 h 565333"/>
              <a:gd name="connsiteX2" fmla="*/ 2638 w 589926"/>
              <a:gd name="connsiteY2" fmla="*/ 564096 h 565333"/>
              <a:gd name="connsiteX3" fmla="*/ 440788 w 589926"/>
              <a:gd name="connsiteY3" fmla="*/ 227546 h 565333"/>
              <a:gd name="connsiteX4" fmla="*/ 536038 w 589926"/>
              <a:gd name="connsiteY4" fmla="*/ 56096 h 565333"/>
              <a:gd name="connsiteX5" fmla="*/ 574138 w 589926"/>
              <a:gd name="connsiteY5" fmla="*/ 17996 h 56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926" h="565333">
                <a:moveTo>
                  <a:pt x="574138" y="17996"/>
                </a:moveTo>
                <a:cubicBezTo>
                  <a:pt x="530217" y="63504"/>
                  <a:pt x="367763" y="238129"/>
                  <a:pt x="272513" y="329146"/>
                </a:cubicBezTo>
                <a:cubicBezTo>
                  <a:pt x="177263" y="420163"/>
                  <a:pt x="-25408" y="581029"/>
                  <a:pt x="2638" y="564096"/>
                </a:cubicBezTo>
                <a:cubicBezTo>
                  <a:pt x="30684" y="547163"/>
                  <a:pt x="351888" y="312213"/>
                  <a:pt x="440788" y="227546"/>
                </a:cubicBezTo>
                <a:cubicBezTo>
                  <a:pt x="529688" y="142879"/>
                  <a:pt x="513284" y="88375"/>
                  <a:pt x="536038" y="56096"/>
                </a:cubicBezTo>
                <a:cubicBezTo>
                  <a:pt x="558792" y="23817"/>
                  <a:pt x="618059" y="-27512"/>
                  <a:pt x="574138" y="17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E3DB00D5-4DAD-4310-944E-8EB2FCBE2DFB}"/>
              </a:ext>
            </a:extLst>
          </p:cNvPr>
          <p:cNvSpPr/>
          <p:nvPr/>
        </p:nvSpPr>
        <p:spPr>
          <a:xfrm>
            <a:off x="4679229" y="7416478"/>
            <a:ext cx="854993" cy="200239"/>
          </a:xfrm>
          <a:custGeom>
            <a:avLst/>
            <a:gdLst>
              <a:gd name="connsiteX0" fmla="*/ 29296 w 854993"/>
              <a:gd name="connsiteY0" fmla="*/ 187647 h 200239"/>
              <a:gd name="connsiteX1" fmla="*/ 95971 w 854993"/>
              <a:gd name="connsiteY1" fmla="*/ 190822 h 200239"/>
              <a:gd name="connsiteX2" fmla="*/ 629371 w 854993"/>
              <a:gd name="connsiteY2" fmla="*/ 92397 h 200239"/>
              <a:gd name="connsiteX3" fmla="*/ 854796 w 854993"/>
              <a:gd name="connsiteY3" fmla="*/ 322 h 200239"/>
              <a:gd name="connsiteX4" fmla="*/ 664296 w 854993"/>
              <a:gd name="connsiteY4" fmla="*/ 63822 h 200239"/>
              <a:gd name="connsiteX5" fmla="*/ 422996 w 854993"/>
              <a:gd name="connsiteY5" fmla="*/ 114622 h 200239"/>
              <a:gd name="connsiteX6" fmla="*/ 29296 w 854993"/>
              <a:gd name="connsiteY6" fmla="*/ 187647 h 2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4993" h="200239">
                <a:moveTo>
                  <a:pt x="29296" y="187647"/>
                </a:moveTo>
                <a:cubicBezTo>
                  <a:pt x="-25208" y="200347"/>
                  <a:pt x="-4041" y="206697"/>
                  <a:pt x="95971" y="190822"/>
                </a:cubicBezTo>
                <a:cubicBezTo>
                  <a:pt x="195983" y="174947"/>
                  <a:pt x="502900" y="124147"/>
                  <a:pt x="629371" y="92397"/>
                </a:cubicBezTo>
                <a:cubicBezTo>
                  <a:pt x="755842" y="60647"/>
                  <a:pt x="848975" y="5084"/>
                  <a:pt x="854796" y="322"/>
                </a:cubicBezTo>
                <a:cubicBezTo>
                  <a:pt x="860617" y="-4440"/>
                  <a:pt x="736263" y="44772"/>
                  <a:pt x="664296" y="63822"/>
                </a:cubicBezTo>
                <a:cubicBezTo>
                  <a:pt x="592329" y="82872"/>
                  <a:pt x="532004" y="93985"/>
                  <a:pt x="422996" y="114622"/>
                </a:cubicBezTo>
                <a:lnTo>
                  <a:pt x="29296" y="18764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: 図形 104">
            <a:extLst>
              <a:ext uri="{FF2B5EF4-FFF2-40B4-BE49-F238E27FC236}">
                <a16:creationId xmlns:a16="http://schemas.microsoft.com/office/drawing/2014/main" id="{EAA15EE3-640D-42ED-8F36-90D54905F961}"/>
              </a:ext>
            </a:extLst>
          </p:cNvPr>
          <p:cNvSpPr/>
          <p:nvPr/>
        </p:nvSpPr>
        <p:spPr>
          <a:xfrm>
            <a:off x="3288694" y="6916810"/>
            <a:ext cx="751480" cy="593255"/>
          </a:xfrm>
          <a:custGeom>
            <a:avLst/>
            <a:gdLst>
              <a:gd name="connsiteX0" fmla="*/ 606 w 751480"/>
              <a:gd name="connsiteY0" fmla="*/ 1515 h 593255"/>
              <a:gd name="connsiteX1" fmla="*/ 422881 w 751480"/>
              <a:gd name="connsiteY1" fmla="*/ 369815 h 593255"/>
              <a:gd name="connsiteX2" fmla="*/ 692756 w 751480"/>
              <a:gd name="connsiteY2" fmla="*/ 569840 h 593255"/>
              <a:gd name="connsiteX3" fmla="*/ 749906 w 751480"/>
              <a:gd name="connsiteY3" fmla="*/ 582540 h 593255"/>
              <a:gd name="connsiteX4" fmla="*/ 657831 w 751480"/>
              <a:gd name="connsiteY4" fmla="*/ 509515 h 593255"/>
              <a:gd name="connsiteX5" fmla="*/ 337156 w 751480"/>
              <a:gd name="connsiteY5" fmla="*/ 249165 h 593255"/>
              <a:gd name="connsiteX6" fmla="*/ 606 w 751480"/>
              <a:gd name="connsiteY6" fmla="*/ 1515 h 593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1480" h="593255">
                <a:moveTo>
                  <a:pt x="606" y="1515"/>
                </a:moveTo>
                <a:cubicBezTo>
                  <a:pt x="14893" y="21623"/>
                  <a:pt x="307523" y="275094"/>
                  <a:pt x="422881" y="369815"/>
                </a:cubicBezTo>
                <a:cubicBezTo>
                  <a:pt x="538239" y="464536"/>
                  <a:pt x="638252" y="534386"/>
                  <a:pt x="692756" y="569840"/>
                </a:cubicBezTo>
                <a:cubicBezTo>
                  <a:pt x="747260" y="605294"/>
                  <a:pt x="755727" y="592594"/>
                  <a:pt x="749906" y="582540"/>
                </a:cubicBezTo>
                <a:cubicBezTo>
                  <a:pt x="744085" y="572486"/>
                  <a:pt x="657831" y="509515"/>
                  <a:pt x="657831" y="509515"/>
                </a:cubicBezTo>
                <a:cubicBezTo>
                  <a:pt x="589039" y="453953"/>
                  <a:pt x="446164" y="331715"/>
                  <a:pt x="337156" y="249165"/>
                </a:cubicBezTo>
                <a:cubicBezTo>
                  <a:pt x="228148" y="166615"/>
                  <a:pt x="-13681" y="-18593"/>
                  <a:pt x="606" y="1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806FD3ED-4713-40B2-8D20-9A7B7C225B1F}"/>
              </a:ext>
            </a:extLst>
          </p:cNvPr>
          <p:cNvSpPr/>
          <p:nvPr/>
        </p:nvSpPr>
        <p:spPr>
          <a:xfrm>
            <a:off x="4032250" y="7502525"/>
            <a:ext cx="706065" cy="117704"/>
          </a:xfrm>
          <a:custGeom>
            <a:avLst/>
            <a:gdLst>
              <a:gd name="connsiteX0" fmla="*/ 0 w 706065"/>
              <a:gd name="connsiteY0" fmla="*/ 0 h 117704"/>
              <a:gd name="connsiteX1" fmla="*/ 400050 w 706065"/>
              <a:gd name="connsiteY1" fmla="*/ 104775 h 117704"/>
              <a:gd name="connsiteX2" fmla="*/ 701675 w 706065"/>
              <a:gd name="connsiteY2" fmla="*/ 114300 h 117704"/>
              <a:gd name="connsiteX3" fmla="*/ 587375 w 706065"/>
              <a:gd name="connsiteY3" fmla="*/ 88900 h 117704"/>
              <a:gd name="connsiteX4" fmla="*/ 0 w 706065"/>
              <a:gd name="connsiteY4" fmla="*/ 0 h 117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6065" h="117704">
                <a:moveTo>
                  <a:pt x="0" y="0"/>
                </a:moveTo>
                <a:cubicBezTo>
                  <a:pt x="141552" y="42862"/>
                  <a:pt x="283104" y="85725"/>
                  <a:pt x="400050" y="104775"/>
                </a:cubicBezTo>
                <a:cubicBezTo>
                  <a:pt x="516996" y="123825"/>
                  <a:pt x="670454" y="116946"/>
                  <a:pt x="701675" y="114300"/>
                </a:cubicBezTo>
                <a:cubicBezTo>
                  <a:pt x="732896" y="111654"/>
                  <a:pt x="587375" y="88900"/>
                  <a:pt x="587375" y="889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8AA498C2-8E89-4CCB-914F-6CBC57A8E496}"/>
              </a:ext>
            </a:extLst>
          </p:cNvPr>
          <p:cNvSpPr/>
          <p:nvPr/>
        </p:nvSpPr>
        <p:spPr>
          <a:xfrm>
            <a:off x="2914547" y="5951617"/>
            <a:ext cx="435123" cy="1017581"/>
          </a:xfrm>
          <a:custGeom>
            <a:avLst/>
            <a:gdLst>
              <a:gd name="connsiteX0" fmla="*/ 103 w 435123"/>
              <a:gd name="connsiteY0" fmla="*/ 1508 h 1017581"/>
              <a:gd name="connsiteX1" fmla="*/ 101703 w 435123"/>
              <a:gd name="connsiteY1" fmla="*/ 449183 h 1017581"/>
              <a:gd name="connsiteX2" fmla="*/ 250928 w 435123"/>
              <a:gd name="connsiteY2" fmla="*/ 747633 h 1017581"/>
              <a:gd name="connsiteX3" fmla="*/ 435078 w 435123"/>
              <a:gd name="connsiteY3" fmla="*/ 1017508 h 1017581"/>
              <a:gd name="connsiteX4" fmla="*/ 266803 w 435123"/>
              <a:gd name="connsiteY4" fmla="*/ 722233 h 1017581"/>
              <a:gd name="connsiteX5" fmla="*/ 85828 w 435123"/>
              <a:gd name="connsiteY5" fmla="*/ 319008 h 1017581"/>
              <a:gd name="connsiteX6" fmla="*/ 103 w 435123"/>
              <a:gd name="connsiteY6" fmla="*/ 1508 h 101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123" h="1017581">
                <a:moveTo>
                  <a:pt x="103" y="1508"/>
                </a:moveTo>
                <a:cubicBezTo>
                  <a:pt x="2749" y="23204"/>
                  <a:pt x="59899" y="324829"/>
                  <a:pt x="101703" y="449183"/>
                </a:cubicBezTo>
                <a:cubicBezTo>
                  <a:pt x="143507" y="573537"/>
                  <a:pt x="195366" y="652912"/>
                  <a:pt x="250928" y="747633"/>
                </a:cubicBezTo>
                <a:cubicBezTo>
                  <a:pt x="306490" y="842354"/>
                  <a:pt x="432432" y="1021741"/>
                  <a:pt x="435078" y="1017508"/>
                </a:cubicBezTo>
                <a:cubicBezTo>
                  <a:pt x="437724" y="1013275"/>
                  <a:pt x="325011" y="838650"/>
                  <a:pt x="266803" y="722233"/>
                </a:cubicBezTo>
                <a:cubicBezTo>
                  <a:pt x="208595" y="605816"/>
                  <a:pt x="125516" y="440716"/>
                  <a:pt x="85828" y="319008"/>
                </a:cubicBezTo>
                <a:cubicBezTo>
                  <a:pt x="46140" y="197300"/>
                  <a:pt x="-2543" y="-20188"/>
                  <a:pt x="103" y="1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DFBFBC76-64FD-44E8-885A-B16924000550}"/>
              </a:ext>
            </a:extLst>
          </p:cNvPr>
          <p:cNvSpPr/>
          <p:nvPr/>
        </p:nvSpPr>
        <p:spPr>
          <a:xfrm>
            <a:off x="2904162" y="4701188"/>
            <a:ext cx="58194" cy="1297553"/>
          </a:xfrm>
          <a:custGeom>
            <a:avLst/>
            <a:gdLst>
              <a:gd name="connsiteX0" fmla="*/ 23188 w 58194"/>
              <a:gd name="connsiteY0" fmla="*/ 987 h 1297553"/>
              <a:gd name="connsiteX1" fmla="*/ 963 w 58194"/>
              <a:gd name="connsiteY1" fmla="*/ 416912 h 1297553"/>
              <a:gd name="connsiteX2" fmla="*/ 58113 w 58194"/>
              <a:gd name="connsiteY2" fmla="*/ 794737 h 1297553"/>
              <a:gd name="connsiteX3" fmla="*/ 13663 w 58194"/>
              <a:gd name="connsiteY3" fmla="*/ 1086837 h 1297553"/>
              <a:gd name="connsiteX4" fmla="*/ 16838 w 58194"/>
              <a:gd name="connsiteY4" fmla="*/ 1293212 h 1297553"/>
              <a:gd name="connsiteX5" fmla="*/ 4138 w 58194"/>
              <a:gd name="connsiteY5" fmla="*/ 893162 h 1297553"/>
              <a:gd name="connsiteX6" fmla="*/ 45413 w 58194"/>
              <a:gd name="connsiteY6" fmla="*/ 432787 h 1297553"/>
              <a:gd name="connsiteX7" fmla="*/ 35888 w 58194"/>
              <a:gd name="connsiteY7" fmla="*/ 305787 h 1297553"/>
              <a:gd name="connsiteX8" fmla="*/ 23188 w 58194"/>
              <a:gd name="connsiteY8" fmla="*/ 987 h 129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194" h="1297553">
                <a:moveTo>
                  <a:pt x="23188" y="987"/>
                </a:moveTo>
                <a:cubicBezTo>
                  <a:pt x="17367" y="19508"/>
                  <a:pt x="-4858" y="284620"/>
                  <a:pt x="963" y="416912"/>
                </a:cubicBezTo>
                <a:cubicBezTo>
                  <a:pt x="6784" y="549204"/>
                  <a:pt x="55996" y="683083"/>
                  <a:pt x="58113" y="794737"/>
                </a:cubicBezTo>
                <a:cubicBezTo>
                  <a:pt x="60230" y="906391"/>
                  <a:pt x="20542" y="1003758"/>
                  <a:pt x="13663" y="1086837"/>
                </a:cubicBezTo>
                <a:cubicBezTo>
                  <a:pt x="6784" y="1169916"/>
                  <a:pt x="18425" y="1325491"/>
                  <a:pt x="16838" y="1293212"/>
                </a:cubicBezTo>
                <a:cubicBezTo>
                  <a:pt x="15251" y="1260933"/>
                  <a:pt x="-624" y="1036566"/>
                  <a:pt x="4138" y="893162"/>
                </a:cubicBezTo>
                <a:cubicBezTo>
                  <a:pt x="8900" y="749758"/>
                  <a:pt x="40121" y="530683"/>
                  <a:pt x="45413" y="432787"/>
                </a:cubicBezTo>
                <a:cubicBezTo>
                  <a:pt x="50705" y="334891"/>
                  <a:pt x="38534" y="381987"/>
                  <a:pt x="35888" y="305787"/>
                </a:cubicBezTo>
                <a:cubicBezTo>
                  <a:pt x="33242" y="229587"/>
                  <a:pt x="29009" y="-17534"/>
                  <a:pt x="23188" y="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6586F3DE-C453-49CA-A5C6-7C81F30E86C1}"/>
              </a:ext>
            </a:extLst>
          </p:cNvPr>
          <p:cNvSpPr/>
          <p:nvPr/>
        </p:nvSpPr>
        <p:spPr>
          <a:xfrm>
            <a:off x="2693236" y="4546203"/>
            <a:ext cx="246892" cy="1398532"/>
          </a:xfrm>
          <a:custGeom>
            <a:avLst/>
            <a:gdLst>
              <a:gd name="connsiteX0" fmla="*/ 183314 w 246892"/>
              <a:gd name="connsiteY0" fmla="*/ 108347 h 1398532"/>
              <a:gd name="connsiteX1" fmla="*/ 142039 w 246892"/>
              <a:gd name="connsiteY1" fmla="*/ 397 h 1398532"/>
              <a:gd name="connsiteX2" fmla="*/ 18214 w 246892"/>
              <a:gd name="connsiteY2" fmla="*/ 76597 h 1398532"/>
              <a:gd name="connsiteX3" fmla="*/ 5514 w 246892"/>
              <a:gd name="connsiteY3" fmla="*/ 197247 h 1398532"/>
              <a:gd name="connsiteX4" fmla="*/ 65839 w 246892"/>
              <a:gd name="connsiteY4" fmla="*/ 387747 h 1398532"/>
              <a:gd name="connsiteX5" fmla="*/ 116639 w 246892"/>
              <a:gd name="connsiteY5" fmla="*/ 625872 h 1398532"/>
              <a:gd name="connsiteX6" fmla="*/ 164264 w 246892"/>
              <a:gd name="connsiteY6" fmla="*/ 905272 h 1398532"/>
              <a:gd name="connsiteX7" fmla="*/ 167439 w 246892"/>
              <a:gd name="connsiteY7" fmla="*/ 1016397 h 1398532"/>
              <a:gd name="connsiteX8" fmla="*/ 167439 w 246892"/>
              <a:gd name="connsiteY8" fmla="*/ 1108472 h 1398532"/>
              <a:gd name="connsiteX9" fmla="*/ 142039 w 246892"/>
              <a:gd name="connsiteY9" fmla="*/ 1191022 h 1398532"/>
              <a:gd name="connsiteX10" fmla="*/ 157914 w 246892"/>
              <a:gd name="connsiteY10" fmla="*/ 1286272 h 1398532"/>
              <a:gd name="connsiteX11" fmla="*/ 246814 w 246892"/>
              <a:gd name="connsiteY11" fmla="*/ 1397397 h 1398532"/>
              <a:gd name="connsiteX12" fmla="*/ 173789 w 246892"/>
              <a:gd name="connsiteY12" fmla="*/ 1213247 h 1398532"/>
              <a:gd name="connsiteX13" fmla="*/ 183314 w 246892"/>
              <a:gd name="connsiteY13" fmla="*/ 787797 h 1398532"/>
              <a:gd name="connsiteX14" fmla="*/ 27739 w 246892"/>
              <a:gd name="connsiteY14" fmla="*/ 178197 h 1398532"/>
              <a:gd name="connsiteX15" fmla="*/ 40439 w 246892"/>
              <a:gd name="connsiteY15" fmla="*/ 105172 h 1398532"/>
              <a:gd name="connsiteX16" fmla="*/ 88064 w 246892"/>
              <a:gd name="connsiteY16" fmla="*/ 63897 h 1398532"/>
              <a:gd name="connsiteX17" fmla="*/ 138864 w 246892"/>
              <a:gd name="connsiteY17" fmla="*/ 28972 h 1398532"/>
              <a:gd name="connsiteX18" fmla="*/ 183314 w 246892"/>
              <a:gd name="connsiteY18" fmla="*/ 108347 h 1398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6892" h="1398532">
                <a:moveTo>
                  <a:pt x="183314" y="108347"/>
                </a:moveTo>
                <a:cubicBezTo>
                  <a:pt x="183843" y="103584"/>
                  <a:pt x="169556" y="5689"/>
                  <a:pt x="142039" y="397"/>
                </a:cubicBezTo>
                <a:cubicBezTo>
                  <a:pt x="114522" y="-4895"/>
                  <a:pt x="40968" y="43789"/>
                  <a:pt x="18214" y="76597"/>
                </a:cubicBezTo>
                <a:cubicBezTo>
                  <a:pt x="-4540" y="109405"/>
                  <a:pt x="-2423" y="145389"/>
                  <a:pt x="5514" y="197247"/>
                </a:cubicBezTo>
                <a:cubicBezTo>
                  <a:pt x="13451" y="249105"/>
                  <a:pt x="47318" y="316310"/>
                  <a:pt x="65839" y="387747"/>
                </a:cubicBezTo>
                <a:cubicBezTo>
                  <a:pt x="84360" y="459184"/>
                  <a:pt x="100235" y="539618"/>
                  <a:pt x="116639" y="625872"/>
                </a:cubicBezTo>
                <a:cubicBezTo>
                  <a:pt x="133043" y="712126"/>
                  <a:pt x="155797" y="840184"/>
                  <a:pt x="164264" y="905272"/>
                </a:cubicBezTo>
                <a:cubicBezTo>
                  <a:pt x="172731" y="970360"/>
                  <a:pt x="166910" y="982530"/>
                  <a:pt x="167439" y="1016397"/>
                </a:cubicBezTo>
                <a:cubicBezTo>
                  <a:pt x="167968" y="1050264"/>
                  <a:pt x="171672" y="1079368"/>
                  <a:pt x="167439" y="1108472"/>
                </a:cubicBezTo>
                <a:cubicBezTo>
                  <a:pt x="163206" y="1137576"/>
                  <a:pt x="143626" y="1161389"/>
                  <a:pt x="142039" y="1191022"/>
                </a:cubicBezTo>
                <a:cubicBezTo>
                  <a:pt x="140452" y="1220655"/>
                  <a:pt x="140452" y="1251876"/>
                  <a:pt x="157914" y="1286272"/>
                </a:cubicBezTo>
                <a:cubicBezTo>
                  <a:pt x="175376" y="1320668"/>
                  <a:pt x="244168" y="1409568"/>
                  <a:pt x="246814" y="1397397"/>
                </a:cubicBezTo>
                <a:cubicBezTo>
                  <a:pt x="249460" y="1385226"/>
                  <a:pt x="184372" y="1314847"/>
                  <a:pt x="173789" y="1213247"/>
                </a:cubicBezTo>
                <a:cubicBezTo>
                  <a:pt x="163206" y="1111647"/>
                  <a:pt x="207656" y="960305"/>
                  <a:pt x="183314" y="787797"/>
                </a:cubicBezTo>
                <a:cubicBezTo>
                  <a:pt x="158972" y="615289"/>
                  <a:pt x="51551" y="291968"/>
                  <a:pt x="27739" y="178197"/>
                </a:cubicBezTo>
                <a:cubicBezTo>
                  <a:pt x="3927" y="64426"/>
                  <a:pt x="30385" y="124222"/>
                  <a:pt x="40439" y="105172"/>
                </a:cubicBezTo>
                <a:cubicBezTo>
                  <a:pt x="50493" y="86122"/>
                  <a:pt x="71660" y="76597"/>
                  <a:pt x="88064" y="63897"/>
                </a:cubicBezTo>
                <a:cubicBezTo>
                  <a:pt x="104468" y="51197"/>
                  <a:pt x="123518" y="25268"/>
                  <a:pt x="138864" y="28972"/>
                </a:cubicBezTo>
                <a:cubicBezTo>
                  <a:pt x="154210" y="32676"/>
                  <a:pt x="182785" y="113110"/>
                  <a:pt x="183314" y="108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9026F04C-501A-4752-BC41-D15822177C69}"/>
              </a:ext>
            </a:extLst>
          </p:cNvPr>
          <p:cNvSpPr/>
          <p:nvPr/>
        </p:nvSpPr>
        <p:spPr>
          <a:xfrm>
            <a:off x="2930971" y="3493598"/>
            <a:ext cx="304025" cy="1235890"/>
          </a:xfrm>
          <a:custGeom>
            <a:avLst/>
            <a:gdLst>
              <a:gd name="connsiteX0" fmla="*/ 299909 w 304025"/>
              <a:gd name="connsiteY0" fmla="*/ 1442 h 1235890"/>
              <a:gd name="connsiteX1" fmla="*/ 198309 w 304025"/>
              <a:gd name="connsiteY1" fmla="*/ 336722 h 1235890"/>
              <a:gd name="connsiteX2" fmla="*/ 56069 w 304025"/>
              <a:gd name="connsiteY2" fmla="*/ 621202 h 1235890"/>
              <a:gd name="connsiteX3" fmla="*/ 45909 w 304025"/>
              <a:gd name="connsiteY3" fmla="*/ 839642 h 1235890"/>
              <a:gd name="connsiteX4" fmla="*/ 189 w 304025"/>
              <a:gd name="connsiteY4" fmla="*/ 1235882 h 1235890"/>
              <a:gd name="connsiteX5" fmla="*/ 30669 w 304025"/>
              <a:gd name="connsiteY5" fmla="*/ 849802 h 1235890"/>
              <a:gd name="connsiteX6" fmla="*/ 56069 w 304025"/>
              <a:gd name="connsiteY6" fmla="*/ 473882 h 1235890"/>
              <a:gd name="connsiteX7" fmla="*/ 299909 w 304025"/>
              <a:gd name="connsiteY7" fmla="*/ 1442 h 123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4025" h="1235890">
                <a:moveTo>
                  <a:pt x="299909" y="1442"/>
                </a:moveTo>
                <a:cubicBezTo>
                  <a:pt x="323616" y="-21418"/>
                  <a:pt x="238949" y="233429"/>
                  <a:pt x="198309" y="336722"/>
                </a:cubicBezTo>
                <a:cubicBezTo>
                  <a:pt x="157669" y="440015"/>
                  <a:pt x="81469" y="537382"/>
                  <a:pt x="56069" y="621202"/>
                </a:cubicBezTo>
                <a:cubicBezTo>
                  <a:pt x="30669" y="705022"/>
                  <a:pt x="55222" y="737195"/>
                  <a:pt x="45909" y="839642"/>
                </a:cubicBezTo>
                <a:cubicBezTo>
                  <a:pt x="36596" y="942089"/>
                  <a:pt x="2729" y="1234189"/>
                  <a:pt x="189" y="1235882"/>
                </a:cubicBezTo>
                <a:cubicBezTo>
                  <a:pt x="-2351" y="1237575"/>
                  <a:pt x="21356" y="976802"/>
                  <a:pt x="30669" y="849802"/>
                </a:cubicBezTo>
                <a:cubicBezTo>
                  <a:pt x="39982" y="722802"/>
                  <a:pt x="7809" y="620355"/>
                  <a:pt x="56069" y="473882"/>
                </a:cubicBezTo>
                <a:cubicBezTo>
                  <a:pt x="104329" y="327409"/>
                  <a:pt x="276202" y="24302"/>
                  <a:pt x="299909" y="1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A8298668-4516-47A2-BC2B-F7374D7AB01D}"/>
              </a:ext>
            </a:extLst>
          </p:cNvPr>
          <p:cNvSpPr/>
          <p:nvPr/>
        </p:nvSpPr>
        <p:spPr>
          <a:xfrm>
            <a:off x="3009878" y="5121892"/>
            <a:ext cx="598631" cy="822005"/>
          </a:xfrm>
          <a:custGeom>
            <a:avLst/>
            <a:gdLst>
              <a:gd name="connsiteX0" fmla="*/ 22 w 598631"/>
              <a:gd name="connsiteY0" fmla="*/ 2558 h 822005"/>
              <a:gd name="connsiteX1" fmla="*/ 444522 w 598631"/>
              <a:gd name="connsiteY1" fmla="*/ 351808 h 822005"/>
              <a:gd name="connsiteX2" fmla="*/ 584222 w 598631"/>
              <a:gd name="connsiteY2" fmla="*/ 802658 h 822005"/>
              <a:gd name="connsiteX3" fmla="*/ 590572 w 598631"/>
              <a:gd name="connsiteY3" fmla="*/ 726458 h 822005"/>
              <a:gd name="connsiteX4" fmla="*/ 552472 w 598631"/>
              <a:gd name="connsiteY4" fmla="*/ 605808 h 822005"/>
              <a:gd name="connsiteX5" fmla="*/ 539772 w 598631"/>
              <a:gd name="connsiteY5" fmla="*/ 440708 h 822005"/>
              <a:gd name="connsiteX6" fmla="*/ 425472 w 598631"/>
              <a:gd name="connsiteY6" fmla="*/ 205758 h 822005"/>
              <a:gd name="connsiteX7" fmla="*/ 22 w 598631"/>
              <a:gd name="connsiteY7" fmla="*/ 2558 h 822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631" h="822005">
                <a:moveTo>
                  <a:pt x="22" y="2558"/>
                </a:moveTo>
                <a:cubicBezTo>
                  <a:pt x="3197" y="26900"/>
                  <a:pt x="347155" y="218458"/>
                  <a:pt x="444522" y="351808"/>
                </a:cubicBezTo>
                <a:cubicBezTo>
                  <a:pt x="541889" y="485158"/>
                  <a:pt x="559880" y="740216"/>
                  <a:pt x="584222" y="802658"/>
                </a:cubicBezTo>
                <a:cubicBezTo>
                  <a:pt x="608564" y="865100"/>
                  <a:pt x="595864" y="759266"/>
                  <a:pt x="590572" y="726458"/>
                </a:cubicBezTo>
                <a:cubicBezTo>
                  <a:pt x="585280" y="693650"/>
                  <a:pt x="560939" y="653433"/>
                  <a:pt x="552472" y="605808"/>
                </a:cubicBezTo>
                <a:cubicBezTo>
                  <a:pt x="544005" y="558183"/>
                  <a:pt x="560939" y="507383"/>
                  <a:pt x="539772" y="440708"/>
                </a:cubicBezTo>
                <a:cubicBezTo>
                  <a:pt x="518605" y="374033"/>
                  <a:pt x="515430" y="277725"/>
                  <a:pt x="425472" y="205758"/>
                </a:cubicBezTo>
                <a:cubicBezTo>
                  <a:pt x="335514" y="133791"/>
                  <a:pt x="-3153" y="-21784"/>
                  <a:pt x="22" y="25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DC795D0F-98CD-4C77-BAC5-446D4A77BFDB}"/>
              </a:ext>
            </a:extLst>
          </p:cNvPr>
          <p:cNvSpPr/>
          <p:nvPr/>
        </p:nvSpPr>
        <p:spPr>
          <a:xfrm>
            <a:off x="5448032" y="5376160"/>
            <a:ext cx="199654" cy="309412"/>
          </a:xfrm>
          <a:custGeom>
            <a:avLst/>
            <a:gdLst>
              <a:gd name="connsiteX0" fmla="*/ 268 w 199654"/>
              <a:gd name="connsiteY0" fmla="*/ 173 h 309412"/>
              <a:gd name="connsiteX1" fmla="*/ 173835 w 199654"/>
              <a:gd name="connsiteY1" fmla="*/ 148340 h 309412"/>
              <a:gd name="connsiteX2" fmla="*/ 195001 w 199654"/>
              <a:gd name="connsiteY2" fmla="*/ 309207 h 309412"/>
              <a:gd name="connsiteX3" fmla="*/ 135735 w 199654"/>
              <a:gd name="connsiteY3" fmla="*/ 177973 h 309412"/>
              <a:gd name="connsiteX4" fmla="*/ 268 w 199654"/>
              <a:gd name="connsiteY4" fmla="*/ 173 h 309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654" h="309412">
                <a:moveTo>
                  <a:pt x="268" y="173"/>
                </a:moveTo>
                <a:cubicBezTo>
                  <a:pt x="6618" y="-4766"/>
                  <a:pt x="141380" y="96834"/>
                  <a:pt x="173835" y="148340"/>
                </a:cubicBezTo>
                <a:cubicBezTo>
                  <a:pt x="206291" y="199846"/>
                  <a:pt x="201351" y="304268"/>
                  <a:pt x="195001" y="309207"/>
                </a:cubicBezTo>
                <a:cubicBezTo>
                  <a:pt x="188651" y="314146"/>
                  <a:pt x="169602" y="228773"/>
                  <a:pt x="135735" y="177973"/>
                </a:cubicBezTo>
                <a:cubicBezTo>
                  <a:pt x="101868" y="127173"/>
                  <a:pt x="-6082" y="5112"/>
                  <a:pt x="268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E68E2F60-1228-4F2A-9D1D-410345AA9017}"/>
              </a:ext>
            </a:extLst>
          </p:cNvPr>
          <p:cNvSpPr/>
          <p:nvPr/>
        </p:nvSpPr>
        <p:spPr>
          <a:xfrm>
            <a:off x="5680807" y="5875686"/>
            <a:ext cx="131799" cy="462258"/>
          </a:xfrm>
          <a:custGeom>
            <a:avLst/>
            <a:gdLst>
              <a:gd name="connsiteX0" fmla="*/ 326 w 131799"/>
              <a:gd name="connsiteY0" fmla="*/ 181 h 462258"/>
              <a:gd name="connsiteX1" fmla="*/ 131560 w 131799"/>
              <a:gd name="connsiteY1" fmla="*/ 233014 h 462258"/>
              <a:gd name="connsiteX2" fmla="*/ 34193 w 131799"/>
              <a:gd name="connsiteY2" fmla="*/ 461614 h 462258"/>
              <a:gd name="connsiteX3" fmla="*/ 89226 w 131799"/>
              <a:gd name="connsiteY3" fmla="*/ 300747 h 462258"/>
              <a:gd name="connsiteX4" fmla="*/ 93460 w 131799"/>
              <a:gd name="connsiteY4" fmla="*/ 271114 h 462258"/>
              <a:gd name="connsiteX5" fmla="*/ 326 w 131799"/>
              <a:gd name="connsiteY5" fmla="*/ 181 h 46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799" h="462258">
                <a:moveTo>
                  <a:pt x="326" y="181"/>
                </a:moveTo>
                <a:cubicBezTo>
                  <a:pt x="6676" y="-6169"/>
                  <a:pt x="125916" y="156109"/>
                  <a:pt x="131560" y="233014"/>
                </a:cubicBezTo>
                <a:cubicBezTo>
                  <a:pt x="137204" y="309919"/>
                  <a:pt x="41249" y="450325"/>
                  <a:pt x="34193" y="461614"/>
                </a:cubicBezTo>
                <a:cubicBezTo>
                  <a:pt x="27137" y="472903"/>
                  <a:pt x="79348" y="332497"/>
                  <a:pt x="89226" y="300747"/>
                </a:cubicBezTo>
                <a:cubicBezTo>
                  <a:pt x="99104" y="268997"/>
                  <a:pt x="104749" y="318386"/>
                  <a:pt x="93460" y="271114"/>
                </a:cubicBezTo>
                <a:cubicBezTo>
                  <a:pt x="82171" y="223842"/>
                  <a:pt x="-6024" y="6531"/>
                  <a:pt x="326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57AB6EEC-0FD6-4131-8142-3C9FFE2E6485}"/>
              </a:ext>
            </a:extLst>
          </p:cNvPr>
          <p:cNvSpPr/>
          <p:nvPr/>
        </p:nvSpPr>
        <p:spPr>
          <a:xfrm>
            <a:off x="4275504" y="6906530"/>
            <a:ext cx="989928" cy="126152"/>
          </a:xfrm>
          <a:custGeom>
            <a:avLst/>
            <a:gdLst>
              <a:gd name="connsiteX0" fmla="*/ 163 w 989928"/>
              <a:gd name="connsiteY0" fmla="*/ 44603 h 126152"/>
              <a:gd name="connsiteX1" fmla="*/ 546263 w 989928"/>
              <a:gd name="connsiteY1" fmla="*/ 2270 h 126152"/>
              <a:gd name="connsiteX2" fmla="*/ 986529 w 989928"/>
              <a:gd name="connsiteY2" fmla="*/ 125037 h 126152"/>
              <a:gd name="connsiteX3" fmla="*/ 736763 w 989928"/>
              <a:gd name="connsiteY3" fmla="*/ 61537 h 126152"/>
              <a:gd name="connsiteX4" fmla="*/ 491229 w 989928"/>
              <a:gd name="connsiteY4" fmla="*/ 36137 h 126152"/>
              <a:gd name="connsiteX5" fmla="*/ 163 w 989928"/>
              <a:gd name="connsiteY5" fmla="*/ 44603 h 12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9928" h="126152">
                <a:moveTo>
                  <a:pt x="163" y="44603"/>
                </a:moveTo>
                <a:cubicBezTo>
                  <a:pt x="9335" y="38959"/>
                  <a:pt x="381869" y="-11136"/>
                  <a:pt x="546263" y="2270"/>
                </a:cubicBezTo>
                <a:cubicBezTo>
                  <a:pt x="710657" y="15676"/>
                  <a:pt x="986529" y="125037"/>
                  <a:pt x="986529" y="125037"/>
                </a:cubicBezTo>
                <a:cubicBezTo>
                  <a:pt x="1018279" y="134915"/>
                  <a:pt x="819313" y="76354"/>
                  <a:pt x="736763" y="61537"/>
                </a:cubicBezTo>
                <a:cubicBezTo>
                  <a:pt x="654213" y="46720"/>
                  <a:pt x="611173" y="41781"/>
                  <a:pt x="491229" y="36137"/>
                </a:cubicBezTo>
                <a:cubicBezTo>
                  <a:pt x="371285" y="30493"/>
                  <a:pt x="-9009" y="50247"/>
                  <a:pt x="163" y="446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5A023C1B-A13B-42FE-AF25-133C6C17248B}"/>
              </a:ext>
            </a:extLst>
          </p:cNvPr>
          <p:cNvSpPr/>
          <p:nvPr/>
        </p:nvSpPr>
        <p:spPr>
          <a:xfrm>
            <a:off x="4548010" y="6652137"/>
            <a:ext cx="427411" cy="51971"/>
          </a:xfrm>
          <a:custGeom>
            <a:avLst/>
            <a:gdLst>
              <a:gd name="connsiteX0" fmla="*/ 178 w 427411"/>
              <a:gd name="connsiteY0" fmla="*/ 51876 h 51971"/>
              <a:gd name="connsiteX1" fmla="*/ 236715 w 427411"/>
              <a:gd name="connsiteY1" fmla="*/ 1076 h 51971"/>
              <a:gd name="connsiteX2" fmla="*/ 427215 w 427411"/>
              <a:gd name="connsiteY2" fmla="*/ 16951 h 51971"/>
              <a:gd name="connsiteX3" fmla="*/ 201790 w 427411"/>
              <a:gd name="connsiteY3" fmla="*/ 13776 h 51971"/>
              <a:gd name="connsiteX4" fmla="*/ 178 w 427411"/>
              <a:gd name="connsiteY4" fmla="*/ 51876 h 5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411" h="51971">
                <a:moveTo>
                  <a:pt x="178" y="51876"/>
                </a:moveTo>
                <a:cubicBezTo>
                  <a:pt x="5999" y="49759"/>
                  <a:pt x="165542" y="6897"/>
                  <a:pt x="236715" y="1076"/>
                </a:cubicBezTo>
                <a:cubicBezTo>
                  <a:pt x="307888" y="-4745"/>
                  <a:pt x="433036" y="14834"/>
                  <a:pt x="427215" y="16951"/>
                </a:cubicBezTo>
                <a:cubicBezTo>
                  <a:pt x="421394" y="19068"/>
                  <a:pt x="271111" y="7161"/>
                  <a:pt x="201790" y="13776"/>
                </a:cubicBezTo>
                <a:cubicBezTo>
                  <a:pt x="132469" y="20391"/>
                  <a:pt x="-5643" y="53993"/>
                  <a:pt x="178" y="518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A5B03431-7CF5-4BA9-9845-23E603607304}"/>
              </a:ext>
            </a:extLst>
          </p:cNvPr>
          <p:cNvSpPr/>
          <p:nvPr/>
        </p:nvSpPr>
        <p:spPr>
          <a:xfrm>
            <a:off x="4372673" y="7150092"/>
            <a:ext cx="110509" cy="263534"/>
          </a:xfrm>
          <a:custGeom>
            <a:avLst/>
            <a:gdLst>
              <a:gd name="connsiteX0" fmla="*/ 110427 w 110509"/>
              <a:gd name="connsiteY0" fmla="*/ 8 h 263534"/>
              <a:gd name="connsiteX1" fmla="*/ 7240 w 110509"/>
              <a:gd name="connsiteY1" fmla="*/ 68271 h 263534"/>
              <a:gd name="connsiteX2" fmla="*/ 10415 w 110509"/>
              <a:gd name="connsiteY2" fmla="*/ 263533 h 263534"/>
              <a:gd name="connsiteX3" fmla="*/ 24702 w 110509"/>
              <a:gd name="connsiteY3" fmla="*/ 71446 h 263534"/>
              <a:gd name="connsiteX4" fmla="*/ 110427 w 110509"/>
              <a:gd name="connsiteY4" fmla="*/ 8 h 263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509" h="263534">
                <a:moveTo>
                  <a:pt x="110427" y="8"/>
                </a:moveTo>
                <a:cubicBezTo>
                  <a:pt x="107517" y="-521"/>
                  <a:pt x="23909" y="24350"/>
                  <a:pt x="7240" y="68271"/>
                </a:cubicBezTo>
                <a:cubicBezTo>
                  <a:pt x="-9429" y="112192"/>
                  <a:pt x="7505" y="263004"/>
                  <a:pt x="10415" y="263533"/>
                </a:cubicBezTo>
                <a:cubicBezTo>
                  <a:pt x="13325" y="264062"/>
                  <a:pt x="10944" y="114838"/>
                  <a:pt x="24702" y="71446"/>
                </a:cubicBezTo>
                <a:cubicBezTo>
                  <a:pt x="38460" y="28054"/>
                  <a:pt x="113337" y="537"/>
                  <a:pt x="110427" y="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3DF0C3E3-AD0F-4A79-B7F4-6306941B2E1A}"/>
              </a:ext>
            </a:extLst>
          </p:cNvPr>
          <p:cNvSpPr/>
          <p:nvPr/>
        </p:nvSpPr>
        <p:spPr>
          <a:xfrm>
            <a:off x="4548148" y="6737172"/>
            <a:ext cx="42932" cy="154973"/>
          </a:xfrm>
          <a:custGeom>
            <a:avLst/>
            <a:gdLst>
              <a:gd name="connsiteX0" fmla="*/ 40 w 42932"/>
              <a:gd name="connsiteY0" fmla="*/ 178 h 154973"/>
              <a:gd name="connsiteX1" fmla="*/ 17502 w 42932"/>
              <a:gd name="connsiteY1" fmla="*/ 138291 h 154973"/>
              <a:gd name="connsiteX2" fmla="*/ 42902 w 42932"/>
              <a:gd name="connsiteY2" fmla="*/ 149403 h 154973"/>
              <a:gd name="connsiteX3" fmla="*/ 22265 w 42932"/>
              <a:gd name="connsiteY3" fmla="*/ 109716 h 154973"/>
              <a:gd name="connsiteX4" fmla="*/ 40 w 42932"/>
              <a:gd name="connsiteY4" fmla="*/ 178 h 15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32" h="154973">
                <a:moveTo>
                  <a:pt x="40" y="178"/>
                </a:moveTo>
                <a:cubicBezTo>
                  <a:pt x="-754" y="4940"/>
                  <a:pt x="10358" y="113420"/>
                  <a:pt x="17502" y="138291"/>
                </a:cubicBezTo>
                <a:cubicBezTo>
                  <a:pt x="24646" y="163162"/>
                  <a:pt x="42108" y="154165"/>
                  <a:pt x="42902" y="149403"/>
                </a:cubicBezTo>
                <a:cubicBezTo>
                  <a:pt x="43696" y="144641"/>
                  <a:pt x="28879" y="131941"/>
                  <a:pt x="22265" y="109716"/>
                </a:cubicBezTo>
                <a:cubicBezTo>
                  <a:pt x="15651" y="87491"/>
                  <a:pt x="834" y="-4584"/>
                  <a:pt x="40" y="17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AD938C35-6001-44E8-BB7F-6CBB5CBFF106}"/>
              </a:ext>
            </a:extLst>
          </p:cNvPr>
          <p:cNvSpPr/>
          <p:nvPr/>
        </p:nvSpPr>
        <p:spPr>
          <a:xfrm>
            <a:off x="5035197" y="6578579"/>
            <a:ext cx="343692" cy="251946"/>
          </a:xfrm>
          <a:custGeom>
            <a:avLst/>
            <a:gdLst>
              <a:gd name="connsiteX0" fmla="*/ 343253 w 343692"/>
              <a:gd name="connsiteY0" fmla="*/ 21 h 251946"/>
              <a:gd name="connsiteX1" fmla="*/ 205670 w 343692"/>
              <a:gd name="connsiteY1" fmla="*/ 148188 h 251946"/>
              <a:gd name="connsiteX2" fmla="*/ 353 w 343692"/>
              <a:gd name="connsiteY2" fmla="*/ 251904 h 251946"/>
              <a:gd name="connsiteX3" fmla="*/ 161220 w 343692"/>
              <a:gd name="connsiteY3" fmla="*/ 158771 h 251946"/>
              <a:gd name="connsiteX4" fmla="*/ 343253 w 343692"/>
              <a:gd name="connsiteY4" fmla="*/ 21 h 25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692" h="251946">
                <a:moveTo>
                  <a:pt x="343253" y="21"/>
                </a:moveTo>
                <a:cubicBezTo>
                  <a:pt x="350661" y="-1743"/>
                  <a:pt x="262820" y="106207"/>
                  <a:pt x="205670" y="148188"/>
                </a:cubicBezTo>
                <a:cubicBezTo>
                  <a:pt x="148520" y="190169"/>
                  <a:pt x="7761" y="250140"/>
                  <a:pt x="353" y="251904"/>
                </a:cubicBezTo>
                <a:cubicBezTo>
                  <a:pt x="-7055" y="253668"/>
                  <a:pt x="103717" y="200046"/>
                  <a:pt x="161220" y="158771"/>
                </a:cubicBezTo>
                <a:cubicBezTo>
                  <a:pt x="218723" y="117496"/>
                  <a:pt x="335845" y="1785"/>
                  <a:pt x="343253" y="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C31C5998-F966-4EFC-BCA8-A6EFD0D17B72}"/>
              </a:ext>
            </a:extLst>
          </p:cNvPr>
          <p:cNvSpPr/>
          <p:nvPr/>
        </p:nvSpPr>
        <p:spPr>
          <a:xfrm>
            <a:off x="5961698" y="5556354"/>
            <a:ext cx="254564" cy="840480"/>
          </a:xfrm>
          <a:custGeom>
            <a:avLst/>
            <a:gdLst>
              <a:gd name="connsiteX0" fmla="*/ 251142 w 254564"/>
              <a:gd name="connsiteY0" fmla="*/ 1166 h 840480"/>
              <a:gd name="connsiteX1" fmla="*/ 210502 w 254564"/>
              <a:gd name="connsiteY1" fmla="*/ 519326 h 840480"/>
              <a:gd name="connsiteX2" fmla="*/ 2222 w 254564"/>
              <a:gd name="connsiteY2" fmla="*/ 834286 h 840480"/>
              <a:gd name="connsiteX3" fmla="*/ 103822 w 254564"/>
              <a:gd name="connsiteY3" fmla="*/ 702206 h 840480"/>
              <a:gd name="connsiteX4" fmla="*/ 154622 w 254564"/>
              <a:gd name="connsiteY4" fmla="*/ 387246 h 840480"/>
              <a:gd name="connsiteX5" fmla="*/ 251142 w 254564"/>
              <a:gd name="connsiteY5" fmla="*/ 1166 h 84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564" h="840480">
                <a:moveTo>
                  <a:pt x="251142" y="1166"/>
                </a:moveTo>
                <a:cubicBezTo>
                  <a:pt x="260455" y="23179"/>
                  <a:pt x="251989" y="380473"/>
                  <a:pt x="210502" y="519326"/>
                </a:cubicBezTo>
                <a:cubicBezTo>
                  <a:pt x="169015" y="658179"/>
                  <a:pt x="20002" y="803806"/>
                  <a:pt x="2222" y="834286"/>
                </a:cubicBezTo>
                <a:cubicBezTo>
                  <a:pt x="-15558" y="864766"/>
                  <a:pt x="78422" y="776713"/>
                  <a:pt x="103822" y="702206"/>
                </a:cubicBezTo>
                <a:cubicBezTo>
                  <a:pt x="129222" y="627699"/>
                  <a:pt x="130915" y="499853"/>
                  <a:pt x="154622" y="387246"/>
                </a:cubicBezTo>
                <a:cubicBezTo>
                  <a:pt x="178329" y="274639"/>
                  <a:pt x="241829" y="-20847"/>
                  <a:pt x="251142" y="11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EE623D12-4211-4636-BC9E-5B5742297175}"/>
              </a:ext>
            </a:extLst>
          </p:cNvPr>
          <p:cNvSpPr/>
          <p:nvPr/>
        </p:nvSpPr>
        <p:spPr>
          <a:xfrm>
            <a:off x="4635250" y="5747819"/>
            <a:ext cx="20456" cy="193714"/>
          </a:xfrm>
          <a:custGeom>
            <a:avLst/>
            <a:gdLst>
              <a:gd name="connsiteX0" fmla="*/ 8188 w 20456"/>
              <a:gd name="connsiteY0" fmla="*/ 519 h 193714"/>
              <a:gd name="connsiteX1" fmla="*/ 250 w 20456"/>
              <a:gd name="connsiteY1" fmla="*/ 98944 h 193714"/>
              <a:gd name="connsiteX2" fmla="*/ 17713 w 20456"/>
              <a:gd name="connsiteY2" fmla="*/ 192606 h 193714"/>
              <a:gd name="connsiteX3" fmla="*/ 19300 w 20456"/>
              <a:gd name="connsiteY3" fmla="*/ 143394 h 193714"/>
              <a:gd name="connsiteX4" fmla="*/ 8188 w 20456"/>
              <a:gd name="connsiteY4" fmla="*/ 519 h 19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56" h="193714">
                <a:moveTo>
                  <a:pt x="8188" y="519"/>
                </a:moveTo>
                <a:cubicBezTo>
                  <a:pt x="5013" y="-6889"/>
                  <a:pt x="-1337" y="66930"/>
                  <a:pt x="250" y="98944"/>
                </a:cubicBezTo>
                <a:cubicBezTo>
                  <a:pt x="1837" y="130958"/>
                  <a:pt x="14538" y="185198"/>
                  <a:pt x="17713" y="192606"/>
                </a:cubicBezTo>
                <a:cubicBezTo>
                  <a:pt x="20888" y="200014"/>
                  <a:pt x="21152" y="168794"/>
                  <a:pt x="19300" y="143394"/>
                </a:cubicBezTo>
                <a:cubicBezTo>
                  <a:pt x="17448" y="117994"/>
                  <a:pt x="11363" y="7927"/>
                  <a:pt x="8188" y="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EEA71024-F6EC-4576-B356-DD88396D8DFE}"/>
              </a:ext>
            </a:extLst>
          </p:cNvPr>
          <p:cNvSpPr/>
          <p:nvPr/>
        </p:nvSpPr>
        <p:spPr>
          <a:xfrm>
            <a:off x="4840930" y="5720039"/>
            <a:ext cx="46184" cy="213593"/>
          </a:xfrm>
          <a:custGeom>
            <a:avLst/>
            <a:gdLst>
              <a:gd name="connsiteX0" fmla="*/ 310 w 46184"/>
              <a:gd name="connsiteY0" fmla="*/ 41 h 213593"/>
              <a:gd name="connsiteX1" fmla="*/ 46030 w 46184"/>
              <a:gd name="connsiteY1" fmla="*/ 157521 h 213593"/>
              <a:gd name="connsiteX2" fmla="*/ 15550 w 46184"/>
              <a:gd name="connsiteY2" fmla="*/ 213401 h 213593"/>
              <a:gd name="connsiteX3" fmla="*/ 25710 w 46184"/>
              <a:gd name="connsiteY3" fmla="*/ 142281 h 213593"/>
              <a:gd name="connsiteX4" fmla="*/ 310 w 46184"/>
              <a:gd name="connsiteY4" fmla="*/ 41 h 21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84" h="213593">
                <a:moveTo>
                  <a:pt x="310" y="41"/>
                </a:moveTo>
                <a:cubicBezTo>
                  <a:pt x="3697" y="2581"/>
                  <a:pt x="43490" y="121961"/>
                  <a:pt x="46030" y="157521"/>
                </a:cubicBezTo>
                <a:cubicBezTo>
                  <a:pt x="48570" y="193081"/>
                  <a:pt x="18937" y="215941"/>
                  <a:pt x="15550" y="213401"/>
                </a:cubicBezTo>
                <a:cubicBezTo>
                  <a:pt x="12163" y="210861"/>
                  <a:pt x="29097" y="171914"/>
                  <a:pt x="25710" y="142281"/>
                </a:cubicBezTo>
                <a:cubicBezTo>
                  <a:pt x="22323" y="112648"/>
                  <a:pt x="-3077" y="-2499"/>
                  <a:pt x="310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91AC2475-6983-43B5-B155-B2712C254868}"/>
              </a:ext>
            </a:extLst>
          </p:cNvPr>
          <p:cNvSpPr/>
          <p:nvPr/>
        </p:nvSpPr>
        <p:spPr>
          <a:xfrm>
            <a:off x="2675426" y="3053970"/>
            <a:ext cx="198085" cy="1776574"/>
          </a:xfrm>
          <a:custGeom>
            <a:avLst/>
            <a:gdLst>
              <a:gd name="connsiteX0" fmla="*/ 80474 w 198085"/>
              <a:gd name="connsiteY0" fmla="*/ 380 h 1776574"/>
              <a:gd name="connsiteX1" fmla="*/ 1099 w 198085"/>
              <a:gd name="connsiteY1" fmla="*/ 181355 h 1776574"/>
              <a:gd name="connsiteX2" fmla="*/ 32849 w 198085"/>
              <a:gd name="connsiteY2" fmla="*/ 302005 h 1776574"/>
              <a:gd name="connsiteX3" fmla="*/ 13799 w 198085"/>
              <a:gd name="connsiteY3" fmla="*/ 371855 h 1776574"/>
              <a:gd name="connsiteX4" fmla="*/ 39199 w 198085"/>
              <a:gd name="connsiteY4" fmla="*/ 498855 h 1776574"/>
              <a:gd name="connsiteX5" fmla="*/ 13799 w 198085"/>
              <a:gd name="connsiteY5" fmla="*/ 584580 h 1776574"/>
              <a:gd name="connsiteX6" fmla="*/ 58249 w 198085"/>
              <a:gd name="connsiteY6" fmla="*/ 768730 h 1776574"/>
              <a:gd name="connsiteX7" fmla="*/ 67774 w 198085"/>
              <a:gd name="connsiteY7" fmla="*/ 927480 h 1776574"/>
              <a:gd name="connsiteX8" fmla="*/ 96349 w 198085"/>
              <a:gd name="connsiteY8" fmla="*/ 1064005 h 1776574"/>
              <a:gd name="connsiteX9" fmla="*/ 131274 w 198085"/>
              <a:gd name="connsiteY9" fmla="*/ 1181480 h 1776574"/>
              <a:gd name="connsiteX10" fmla="*/ 96349 w 198085"/>
              <a:gd name="connsiteY10" fmla="*/ 1213230 h 1776574"/>
              <a:gd name="connsiteX11" fmla="*/ 166199 w 198085"/>
              <a:gd name="connsiteY11" fmla="*/ 1391030 h 1776574"/>
              <a:gd name="connsiteX12" fmla="*/ 188424 w 198085"/>
              <a:gd name="connsiteY12" fmla="*/ 1486280 h 1776574"/>
              <a:gd name="connsiteX13" fmla="*/ 197949 w 198085"/>
              <a:gd name="connsiteY13" fmla="*/ 1648205 h 1776574"/>
              <a:gd name="connsiteX14" fmla="*/ 182074 w 198085"/>
              <a:gd name="connsiteY14" fmla="*/ 1762505 h 1776574"/>
              <a:gd name="connsiteX15" fmla="*/ 178899 w 198085"/>
              <a:gd name="connsiteY15" fmla="*/ 1314830 h 1776574"/>
              <a:gd name="connsiteX16" fmla="*/ 58249 w 198085"/>
              <a:gd name="connsiteY16" fmla="*/ 524255 h 1776574"/>
              <a:gd name="connsiteX17" fmla="*/ 55074 w 198085"/>
              <a:gd name="connsiteY17" fmla="*/ 251205 h 1776574"/>
              <a:gd name="connsiteX18" fmla="*/ 61424 w 198085"/>
              <a:gd name="connsiteY18" fmla="*/ 136905 h 1776574"/>
              <a:gd name="connsiteX19" fmla="*/ 80474 w 198085"/>
              <a:gd name="connsiteY19" fmla="*/ 380 h 177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98085" h="1776574">
                <a:moveTo>
                  <a:pt x="80474" y="380"/>
                </a:moveTo>
                <a:cubicBezTo>
                  <a:pt x="70420" y="7788"/>
                  <a:pt x="9036" y="131084"/>
                  <a:pt x="1099" y="181355"/>
                </a:cubicBezTo>
                <a:cubicBezTo>
                  <a:pt x="-6838" y="231626"/>
                  <a:pt x="30732" y="270255"/>
                  <a:pt x="32849" y="302005"/>
                </a:cubicBezTo>
                <a:cubicBezTo>
                  <a:pt x="34966" y="333755"/>
                  <a:pt x="12741" y="339047"/>
                  <a:pt x="13799" y="371855"/>
                </a:cubicBezTo>
                <a:cubicBezTo>
                  <a:pt x="14857" y="404663"/>
                  <a:pt x="39199" y="463401"/>
                  <a:pt x="39199" y="498855"/>
                </a:cubicBezTo>
                <a:cubicBezTo>
                  <a:pt x="39199" y="534309"/>
                  <a:pt x="10624" y="539601"/>
                  <a:pt x="13799" y="584580"/>
                </a:cubicBezTo>
                <a:cubicBezTo>
                  <a:pt x="16974" y="629559"/>
                  <a:pt x="49253" y="711580"/>
                  <a:pt x="58249" y="768730"/>
                </a:cubicBezTo>
                <a:cubicBezTo>
                  <a:pt x="67245" y="825880"/>
                  <a:pt x="61424" y="878267"/>
                  <a:pt x="67774" y="927480"/>
                </a:cubicBezTo>
                <a:cubicBezTo>
                  <a:pt x="74124" y="976693"/>
                  <a:pt x="85766" y="1021672"/>
                  <a:pt x="96349" y="1064005"/>
                </a:cubicBezTo>
                <a:cubicBezTo>
                  <a:pt x="106932" y="1106338"/>
                  <a:pt x="131274" y="1156609"/>
                  <a:pt x="131274" y="1181480"/>
                </a:cubicBezTo>
                <a:cubicBezTo>
                  <a:pt x="131274" y="1206351"/>
                  <a:pt x="90528" y="1178305"/>
                  <a:pt x="96349" y="1213230"/>
                </a:cubicBezTo>
                <a:cubicBezTo>
                  <a:pt x="102170" y="1248155"/>
                  <a:pt x="150853" y="1345522"/>
                  <a:pt x="166199" y="1391030"/>
                </a:cubicBezTo>
                <a:cubicBezTo>
                  <a:pt x="181545" y="1436538"/>
                  <a:pt x="183132" y="1443418"/>
                  <a:pt x="188424" y="1486280"/>
                </a:cubicBezTo>
                <a:cubicBezTo>
                  <a:pt x="193716" y="1529142"/>
                  <a:pt x="199007" y="1602168"/>
                  <a:pt x="197949" y="1648205"/>
                </a:cubicBezTo>
                <a:cubicBezTo>
                  <a:pt x="196891" y="1694242"/>
                  <a:pt x="185249" y="1818067"/>
                  <a:pt x="182074" y="1762505"/>
                </a:cubicBezTo>
                <a:cubicBezTo>
                  <a:pt x="178899" y="1706943"/>
                  <a:pt x="199536" y="1521205"/>
                  <a:pt x="178899" y="1314830"/>
                </a:cubicBezTo>
                <a:cubicBezTo>
                  <a:pt x="158262" y="1108455"/>
                  <a:pt x="78886" y="701526"/>
                  <a:pt x="58249" y="524255"/>
                </a:cubicBezTo>
                <a:cubicBezTo>
                  <a:pt x="37612" y="346984"/>
                  <a:pt x="54545" y="315763"/>
                  <a:pt x="55074" y="251205"/>
                </a:cubicBezTo>
                <a:cubicBezTo>
                  <a:pt x="55603" y="186647"/>
                  <a:pt x="57720" y="178180"/>
                  <a:pt x="61424" y="136905"/>
                </a:cubicBezTo>
                <a:cubicBezTo>
                  <a:pt x="65128" y="95630"/>
                  <a:pt x="90528" y="-7028"/>
                  <a:pt x="80474" y="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9B897DB0-2408-4B9C-ADAF-BA6F134E6BCB}"/>
              </a:ext>
            </a:extLst>
          </p:cNvPr>
          <p:cNvSpPr/>
          <p:nvPr/>
        </p:nvSpPr>
        <p:spPr>
          <a:xfrm>
            <a:off x="2824160" y="4810107"/>
            <a:ext cx="98704" cy="448780"/>
          </a:xfrm>
          <a:custGeom>
            <a:avLst/>
            <a:gdLst>
              <a:gd name="connsiteX0" fmla="*/ 36515 w 98704"/>
              <a:gd name="connsiteY0" fmla="*/ 18 h 448780"/>
              <a:gd name="connsiteX1" fmla="*/ 1590 w 98704"/>
              <a:gd name="connsiteY1" fmla="*/ 155593 h 448780"/>
              <a:gd name="connsiteX2" fmla="*/ 96840 w 98704"/>
              <a:gd name="connsiteY2" fmla="*/ 447693 h 448780"/>
              <a:gd name="connsiteX3" fmla="*/ 61915 w 98704"/>
              <a:gd name="connsiteY3" fmla="*/ 250843 h 448780"/>
              <a:gd name="connsiteX4" fmla="*/ 26990 w 98704"/>
              <a:gd name="connsiteY4" fmla="*/ 146068 h 448780"/>
              <a:gd name="connsiteX5" fmla="*/ 36515 w 98704"/>
              <a:gd name="connsiteY5" fmla="*/ 18 h 44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704" h="448780">
                <a:moveTo>
                  <a:pt x="36515" y="18"/>
                </a:moveTo>
                <a:cubicBezTo>
                  <a:pt x="32282" y="1605"/>
                  <a:pt x="-8464" y="80981"/>
                  <a:pt x="1590" y="155593"/>
                </a:cubicBezTo>
                <a:cubicBezTo>
                  <a:pt x="11644" y="230206"/>
                  <a:pt x="86786" y="431818"/>
                  <a:pt x="96840" y="447693"/>
                </a:cubicBezTo>
                <a:cubicBezTo>
                  <a:pt x="106894" y="463568"/>
                  <a:pt x="73557" y="301114"/>
                  <a:pt x="61915" y="250843"/>
                </a:cubicBezTo>
                <a:cubicBezTo>
                  <a:pt x="50273" y="200572"/>
                  <a:pt x="31223" y="192635"/>
                  <a:pt x="26990" y="146068"/>
                </a:cubicBezTo>
                <a:cubicBezTo>
                  <a:pt x="22757" y="99501"/>
                  <a:pt x="40748" y="-1569"/>
                  <a:pt x="36515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A182F041-9000-40B7-873C-B7D01EB11149}"/>
              </a:ext>
            </a:extLst>
          </p:cNvPr>
          <p:cNvSpPr/>
          <p:nvPr/>
        </p:nvSpPr>
        <p:spPr>
          <a:xfrm>
            <a:off x="6754214" y="2881410"/>
            <a:ext cx="128933" cy="1595263"/>
          </a:xfrm>
          <a:custGeom>
            <a:avLst/>
            <a:gdLst>
              <a:gd name="connsiteX0" fmla="*/ 100611 w 128933"/>
              <a:gd name="connsiteY0" fmla="*/ 4665 h 1595263"/>
              <a:gd name="connsiteX1" fmla="*/ 40286 w 128933"/>
              <a:gd name="connsiteY1" fmla="*/ 122140 h 1595263"/>
              <a:gd name="connsiteX2" fmla="*/ 100611 w 128933"/>
              <a:gd name="connsiteY2" fmla="*/ 290415 h 1595263"/>
              <a:gd name="connsiteX3" fmla="*/ 91086 w 128933"/>
              <a:gd name="connsiteY3" fmla="*/ 392015 h 1595263"/>
              <a:gd name="connsiteX4" fmla="*/ 94261 w 128933"/>
              <a:gd name="connsiteY4" fmla="*/ 503140 h 1595263"/>
              <a:gd name="connsiteX5" fmla="*/ 126011 w 128933"/>
              <a:gd name="connsiteY5" fmla="*/ 547590 h 1595263"/>
              <a:gd name="connsiteX6" fmla="*/ 122836 w 128933"/>
              <a:gd name="connsiteY6" fmla="*/ 601565 h 1595263"/>
              <a:gd name="connsiteX7" fmla="*/ 84736 w 128933"/>
              <a:gd name="connsiteY7" fmla="*/ 642840 h 1595263"/>
              <a:gd name="connsiteX8" fmla="*/ 122836 w 128933"/>
              <a:gd name="connsiteY8" fmla="*/ 744440 h 1595263"/>
              <a:gd name="connsiteX9" fmla="*/ 56161 w 128933"/>
              <a:gd name="connsiteY9" fmla="*/ 906365 h 1595263"/>
              <a:gd name="connsiteX10" fmla="*/ 68861 w 128933"/>
              <a:gd name="connsiteY10" fmla="*/ 1084165 h 1595263"/>
              <a:gd name="connsiteX11" fmla="*/ 65686 w 128933"/>
              <a:gd name="connsiteY11" fmla="*/ 1239740 h 1595263"/>
              <a:gd name="connsiteX12" fmla="*/ 33936 w 128933"/>
              <a:gd name="connsiteY12" fmla="*/ 1293715 h 1595263"/>
              <a:gd name="connsiteX13" fmla="*/ 59336 w 128933"/>
              <a:gd name="connsiteY13" fmla="*/ 1414365 h 1595263"/>
              <a:gd name="connsiteX14" fmla="*/ 2186 w 128933"/>
              <a:gd name="connsiteY14" fmla="*/ 1477865 h 1595263"/>
              <a:gd name="connsiteX15" fmla="*/ 14886 w 128933"/>
              <a:gd name="connsiteY15" fmla="*/ 1557240 h 1595263"/>
              <a:gd name="connsiteX16" fmla="*/ 43461 w 128933"/>
              <a:gd name="connsiteY16" fmla="*/ 1582640 h 1595263"/>
              <a:gd name="connsiteX17" fmla="*/ 27586 w 128933"/>
              <a:gd name="connsiteY17" fmla="*/ 1357215 h 1595263"/>
              <a:gd name="connsiteX18" fmla="*/ 62511 w 128933"/>
              <a:gd name="connsiteY18" fmla="*/ 960340 h 1595263"/>
              <a:gd name="connsiteX19" fmla="*/ 78386 w 128933"/>
              <a:gd name="connsiteY19" fmla="*/ 509490 h 1595263"/>
              <a:gd name="connsiteX20" fmla="*/ 65686 w 128933"/>
              <a:gd name="connsiteY20" fmla="*/ 284065 h 1595263"/>
              <a:gd name="connsiteX21" fmla="*/ 100611 w 128933"/>
              <a:gd name="connsiteY21" fmla="*/ 4665 h 159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8933" h="1595263">
                <a:moveTo>
                  <a:pt x="100611" y="4665"/>
                </a:moveTo>
                <a:cubicBezTo>
                  <a:pt x="96378" y="-22323"/>
                  <a:pt x="40286" y="74515"/>
                  <a:pt x="40286" y="122140"/>
                </a:cubicBezTo>
                <a:cubicBezTo>
                  <a:pt x="40286" y="169765"/>
                  <a:pt x="92144" y="245436"/>
                  <a:pt x="100611" y="290415"/>
                </a:cubicBezTo>
                <a:cubicBezTo>
                  <a:pt x="109078" y="335394"/>
                  <a:pt x="92144" y="356561"/>
                  <a:pt x="91086" y="392015"/>
                </a:cubicBezTo>
                <a:cubicBezTo>
                  <a:pt x="90028" y="427469"/>
                  <a:pt x="88440" y="477211"/>
                  <a:pt x="94261" y="503140"/>
                </a:cubicBezTo>
                <a:cubicBezTo>
                  <a:pt x="100082" y="529069"/>
                  <a:pt x="121248" y="531186"/>
                  <a:pt x="126011" y="547590"/>
                </a:cubicBezTo>
                <a:cubicBezTo>
                  <a:pt x="130774" y="563994"/>
                  <a:pt x="129715" y="585690"/>
                  <a:pt x="122836" y="601565"/>
                </a:cubicBezTo>
                <a:cubicBezTo>
                  <a:pt x="115957" y="617440"/>
                  <a:pt x="84736" y="619028"/>
                  <a:pt x="84736" y="642840"/>
                </a:cubicBezTo>
                <a:cubicBezTo>
                  <a:pt x="84736" y="666652"/>
                  <a:pt x="127598" y="700519"/>
                  <a:pt x="122836" y="744440"/>
                </a:cubicBezTo>
                <a:cubicBezTo>
                  <a:pt x="118074" y="788361"/>
                  <a:pt x="65157" y="849744"/>
                  <a:pt x="56161" y="906365"/>
                </a:cubicBezTo>
                <a:cubicBezTo>
                  <a:pt x="47165" y="962986"/>
                  <a:pt x="67274" y="1028603"/>
                  <a:pt x="68861" y="1084165"/>
                </a:cubicBezTo>
                <a:cubicBezTo>
                  <a:pt x="70448" y="1139727"/>
                  <a:pt x="71507" y="1204815"/>
                  <a:pt x="65686" y="1239740"/>
                </a:cubicBezTo>
                <a:cubicBezTo>
                  <a:pt x="59865" y="1274665"/>
                  <a:pt x="34994" y="1264611"/>
                  <a:pt x="33936" y="1293715"/>
                </a:cubicBezTo>
                <a:cubicBezTo>
                  <a:pt x="32878" y="1322819"/>
                  <a:pt x="64628" y="1383673"/>
                  <a:pt x="59336" y="1414365"/>
                </a:cubicBezTo>
                <a:cubicBezTo>
                  <a:pt x="54044" y="1445057"/>
                  <a:pt x="9594" y="1454053"/>
                  <a:pt x="2186" y="1477865"/>
                </a:cubicBezTo>
                <a:cubicBezTo>
                  <a:pt x="-5222" y="1501678"/>
                  <a:pt x="8007" y="1539778"/>
                  <a:pt x="14886" y="1557240"/>
                </a:cubicBezTo>
                <a:cubicBezTo>
                  <a:pt x="21765" y="1574702"/>
                  <a:pt x="41344" y="1615977"/>
                  <a:pt x="43461" y="1582640"/>
                </a:cubicBezTo>
                <a:cubicBezTo>
                  <a:pt x="45578" y="1549303"/>
                  <a:pt x="24411" y="1460932"/>
                  <a:pt x="27586" y="1357215"/>
                </a:cubicBezTo>
                <a:cubicBezTo>
                  <a:pt x="30761" y="1253498"/>
                  <a:pt x="54044" y="1101628"/>
                  <a:pt x="62511" y="960340"/>
                </a:cubicBezTo>
                <a:cubicBezTo>
                  <a:pt x="70978" y="819053"/>
                  <a:pt x="77857" y="622202"/>
                  <a:pt x="78386" y="509490"/>
                </a:cubicBezTo>
                <a:cubicBezTo>
                  <a:pt x="78915" y="396778"/>
                  <a:pt x="62511" y="372965"/>
                  <a:pt x="65686" y="284065"/>
                </a:cubicBezTo>
                <a:cubicBezTo>
                  <a:pt x="68861" y="195165"/>
                  <a:pt x="104844" y="31653"/>
                  <a:pt x="100611" y="46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8E6F542D-5DE1-4D34-9FBC-A04109293DC4}"/>
              </a:ext>
            </a:extLst>
          </p:cNvPr>
          <p:cNvSpPr/>
          <p:nvPr/>
        </p:nvSpPr>
        <p:spPr>
          <a:xfrm>
            <a:off x="6698554" y="4657646"/>
            <a:ext cx="60460" cy="301856"/>
          </a:xfrm>
          <a:custGeom>
            <a:avLst/>
            <a:gdLst>
              <a:gd name="connsiteX0" fmla="*/ 48321 w 60460"/>
              <a:gd name="connsiteY0" fmla="*/ 79 h 301856"/>
              <a:gd name="connsiteX1" fmla="*/ 57846 w 60460"/>
              <a:gd name="connsiteY1" fmla="*/ 190579 h 301856"/>
              <a:gd name="connsiteX2" fmla="*/ 696 w 60460"/>
              <a:gd name="connsiteY2" fmla="*/ 301704 h 301856"/>
              <a:gd name="connsiteX3" fmla="*/ 26096 w 60460"/>
              <a:gd name="connsiteY3" fmla="*/ 168354 h 301856"/>
              <a:gd name="connsiteX4" fmla="*/ 48321 w 60460"/>
              <a:gd name="connsiteY4" fmla="*/ 79 h 30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60" h="301856">
                <a:moveTo>
                  <a:pt x="48321" y="79"/>
                </a:moveTo>
                <a:cubicBezTo>
                  <a:pt x="53613" y="3783"/>
                  <a:pt x="65783" y="140308"/>
                  <a:pt x="57846" y="190579"/>
                </a:cubicBezTo>
                <a:cubicBezTo>
                  <a:pt x="49909" y="240850"/>
                  <a:pt x="5988" y="305408"/>
                  <a:pt x="696" y="301704"/>
                </a:cubicBezTo>
                <a:cubicBezTo>
                  <a:pt x="-4596" y="298000"/>
                  <a:pt x="21863" y="213333"/>
                  <a:pt x="26096" y="168354"/>
                </a:cubicBezTo>
                <a:cubicBezTo>
                  <a:pt x="30329" y="123375"/>
                  <a:pt x="43029" y="-3625"/>
                  <a:pt x="48321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8E462BAF-53E5-4410-8F6E-D7CD5E984A00}"/>
              </a:ext>
            </a:extLst>
          </p:cNvPr>
          <p:cNvSpPr/>
          <p:nvPr/>
        </p:nvSpPr>
        <p:spPr>
          <a:xfrm>
            <a:off x="2525984" y="2033910"/>
            <a:ext cx="517580" cy="700714"/>
          </a:xfrm>
          <a:custGeom>
            <a:avLst/>
            <a:gdLst>
              <a:gd name="connsiteX0" fmla="*/ 509316 w 517580"/>
              <a:gd name="connsiteY0" fmla="*/ 1265 h 700714"/>
              <a:gd name="connsiteX1" fmla="*/ 137841 w 517580"/>
              <a:gd name="connsiteY1" fmla="*/ 236215 h 700714"/>
              <a:gd name="connsiteX2" fmla="*/ 1316 w 517580"/>
              <a:gd name="connsiteY2" fmla="*/ 696590 h 700714"/>
              <a:gd name="connsiteX3" fmla="*/ 87041 w 517580"/>
              <a:gd name="connsiteY3" fmla="*/ 445765 h 700714"/>
              <a:gd name="connsiteX4" fmla="*/ 369616 w 517580"/>
              <a:gd name="connsiteY4" fmla="*/ 156840 h 700714"/>
              <a:gd name="connsiteX5" fmla="*/ 509316 w 517580"/>
              <a:gd name="connsiteY5" fmla="*/ 1265 h 70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580" h="700714">
                <a:moveTo>
                  <a:pt x="509316" y="1265"/>
                </a:moveTo>
                <a:cubicBezTo>
                  <a:pt x="470687" y="14494"/>
                  <a:pt x="222508" y="120328"/>
                  <a:pt x="137841" y="236215"/>
                </a:cubicBezTo>
                <a:cubicBezTo>
                  <a:pt x="53174" y="352102"/>
                  <a:pt x="9783" y="661665"/>
                  <a:pt x="1316" y="696590"/>
                </a:cubicBezTo>
                <a:cubicBezTo>
                  <a:pt x="-7151" y="731515"/>
                  <a:pt x="25658" y="535723"/>
                  <a:pt x="87041" y="445765"/>
                </a:cubicBezTo>
                <a:cubicBezTo>
                  <a:pt x="148424" y="355807"/>
                  <a:pt x="296591" y="232511"/>
                  <a:pt x="369616" y="156840"/>
                </a:cubicBezTo>
                <a:cubicBezTo>
                  <a:pt x="442641" y="81169"/>
                  <a:pt x="547945" y="-11964"/>
                  <a:pt x="509316" y="1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919BC5D6-5E87-4BEA-8AEF-374D1A43C8EF}"/>
              </a:ext>
            </a:extLst>
          </p:cNvPr>
          <p:cNvSpPr/>
          <p:nvPr/>
        </p:nvSpPr>
        <p:spPr>
          <a:xfrm>
            <a:off x="2773151" y="1698527"/>
            <a:ext cx="703482" cy="208019"/>
          </a:xfrm>
          <a:custGeom>
            <a:avLst/>
            <a:gdLst>
              <a:gd name="connsiteX0" fmla="*/ 703474 w 703482"/>
              <a:gd name="connsiteY0" fmla="*/ 174723 h 208019"/>
              <a:gd name="connsiteX1" fmla="*/ 487574 w 703482"/>
              <a:gd name="connsiteY1" fmla="*/ 98 h 208019"/>
              <a:gd name="connsiteX2" fmla="*/ 11324 w 703482"/>
              <a:gd name="connsiteY2" fmla="*/ 203298 h 208019"/>
              <a:gd name="connsiteX3" fmla="*/ 176424 w 703482"/>
              <a:gd name="connsiteY3" fmla="*/ 136623 h 208019"/>
              <a:gd name="connsiteX4" fmla="*/ 481224 w 703482"/>
              <a:gd name="connsiteY4" fmla="*/ 60423 h 208019"/>
              <a:gd name="connsiteX5" fmla="*/ 703474 w 703482"/>
              <a:gd name="connsiteY5" fmla="*/ 174723 h 208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3482" h="208019">
                <a:moveTo>
                  <a:pt x="703474" y="174723"/>
                </a:moveTo>
                <a:cubicBezTo>
                  <a:pt x="704532" y="164669"/>
                  <a:pt x="602932" y="-4665"/>
                  <a:pt x="487574" y="98"/>
                </a:cubicBezTo>
                <a:cubicBezTo>
                  <a:pt x="372216" y="4860"/>
                  <a:pt x="11324" y="203298"/>
                  <a:pt x="11324" y="203298"/>
                </a:cubicBezTo>
                <a:cubicBezTo>
                  <a:pt x="-40534" y="226052"/>
                  <a:pt x="98107" y="160435"/>
                  <a:pt x="176424" y="136623"/>
                </a:cubicBezTo>
                <a:cubicBezTo>
                  <a:pt x="254741" y="112811"/>
                  <a:pt x="394441" y="56719"/>
                  <a:pt x="481224" y="60423"/>
                </a:cubicBezTo>
                <a:cubicBezTo>
                  <a:pt x="568007" y="64127"/>
                  <a:pt x="702416" y="184777"/>
                  <a:pt x="703474" y="1747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5C16AB40-7192-4F6F-9C39-867B9E578565}"/>
              </a:ext>
            </a:extLst>
          </p:cNvPr>
          <p:cNvSpPr/>
          <p:nvPr/>
        </p:nvSpPr>
        <p:spPr>
          <a:xfrm>
            <a:off x="2921493" y="1446640"/>
            <a:ext cx="637438" cy="146696"/>
          </a:xfrm>
          <a:custGeom>
            <a:avLst/>
            <a:gdLst>
              <a:gd name="connsiteX0" fmla="*/ 628157 w 637438"/>
              <a:gd name="connsiteY0" fmla="*/ 77360 h 146696"/>
              <a:gd name="connsiteX1" fmla="*/ 472582 w 637438"/>
              <a:gd name="connsiteY1" fmla="*/ 1160 h 146696"/>
              <a:gd name="connsiteX2" fmla="*/ 5857 w 637438"/>
              <a:gd name="connsiteY2" fmla="*/ 144035 h 146696"/>
              <a:gd name="connsiteX3" fmla="*/ 237632 w 637438"/>
              <a:gd name="connsiteY3" fmla="*/ 93235 h 146696"/>
              <a:gd name="connsiteX4" fmla="*/ 628157 w 637438"/>
              <a:gd name="connsiteY4" fmla="*/ 77360 h 14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438" h="146696">
                <a:moveTo>
                  <a:pt x="628157" y="77360"/>
                </a:moveTo>
                <a:cubicBezTo>
                  <a:pt x="667315" y="62014"/>
                  <a:pt x="576299" y="-9952"/>
                  <a:pt x="472582" y="1160"/>
                </a:cubicBezTo>
                <a:cubicBezTo>
                  <a:pt x="368865" y="12272"/>
                  <a:pt x="45015" y="128689"/>
                  <a:pt x="5857" y="144035"/>
                </a:cubicBezTo>
                <a:cubicBezTo>
                  <a:pt x="-33301" y="159381"/>
                  <a:pt x="132857" y="103818"/>
                  <a:pt x="237632" y="93235"/>
                </a:cubicBezTo>
                <a:cubicBezTo>
                  <a:pt x="342407" y="82652"/>
                  <a:pt x="588999" y="92706"/>
                  <a:pt x="628157" y="77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4F217CDB-2059-4F64-8203-49C1C58EEC27}"/>
              </a:ext>
            </a:extLst>
          </p:cNvPr>
          <p:cNvSpPr/>
          <p:nvPr/>
        </p:nvSpPr>
        <p:spPr>
          <a:xfrm>
            <a:off x="3132458" y="1185086"/>
            <a:ext cx="1030786" cy="256985"/>
          </a:xfrm>
          <a:custGeom>
            <a:avLst/>
            <a:gdLst>
              <a:gd name="connsiteX0" fmla="*/ 1004567 w 1030786"/>
              <a:gd name="connsiteY0" fmla="*/ 250014 h 256985"/>
              <a:gd name="connsiteX1" fmla="*/ 956942 w 1030786"/>
              <a:gd name="connsiteY1" fmla="*/ 215089 h 256985"/>
              <a:gd name="connsiteX2" fmla="*/ 712467 w 1030786"/>
              <a:gd name="connsiteY2" fmla="*/ 62689 h 256985"/>
              <a:gd name="connsiteX3" fmla="*/ 423542 w 1030786"/>
              <a:gd name="connsiteY3" fmla="*/ 2364 h 256985"/>
              <a:gd name="connsiteX4" fmla="*/ 1267 w 1030786"/>
              <a:gd name="connsiteY4" fmla="*/ 135714 h 256985"/>
              <a:gd name="connsiteX5" fmla="*/ 302892 w 1030786"/>
              <a:gd name="connsiteY5" fmla="*/ 65864 h 256985"/>
              <a:gd name="connsiteX6" fmla="*/ 585467 w 1030786"/>
              <a:gd name="connsiteY6" fmla="*/ 100789 h 256985"/>
              <a:gd name="connsiteX7" fmla="*/ 1004567 w 1030786"/>
              <a:gd name="connsiteY7" fmla="*/ 250014 h 256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0786" h="256985">
                <a:moveTo>
                  <a:pt x="1004567" y="250014"/>
                </a:moveTo>
                <a:cubicBezTo>
                  <a:pt x="1066480" y="269064"/>
                  <a:pt x="1005625" y="246310"/>
                  <a:pt x="956942" y="215089"/>
                </a:cubicBezTo>
                <a:cubicBezTo>
                  <a:pt x="908259" y="183868"/>
                  <a:pt x="801367" y="98143"/>
                  <a:pt x="712467" y="62689"/>
                </a:cubicBezTo>
                <a:cubicBezTo>
                  <a:pt x="623567" y="27235"/>
                  <a:pt x="542075" y="-9807"/>
                  <a:pt x="423542" y="2364"/>
                </a:cubicBezTo>
                <a:cubicBezTo>
                  <a:pt x="305009" y="14535"/>
                  <a:pt x="21375" y="125131"/>
                  <a:pt x="1267" y="135714"/>
                </a:cubicBezTo>
                <a:cubicBezTo>
                  <a:pt x="-18841" y="146297"/>
                  <a:pt x="205525" y="71685"/>
                  <a:pt x="302892" y="65864"/>
                </a:cubicBezTo>
                <a:cubicBezTo>
                  <a:pt x="400259" y="60043"/>
                  <a:pt x="467463" y="71156"/>
                  <a:pt x="585467" y="100789"/>
                </a:cubicBezTo>
                <a:cubicBezTo>
                  <a:pt x="703471" y="130422"/>
                  <a:pt x="942654" y="230964"/>
                  <a:pt x="1004567" y="250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4F1C4E44-0AE4-4E20-9CC5-D583B706EA41}"/>
              </a:ext>
            </a:extLst>
          </p:cNvPr>
          <p:cNvSpPr/>
          <p:nvPr/>
        </p:nvSpPr>
        <p:spPr>
          <a:xfrm>
            <a:off x="3741185" y="812014"/>
            <a:ext cx="735940" cy="662331"/>
          </a:xfrm>
          <a:custGeom>
            <a:avLst/>
            <a:gdLst>
              <a:gd name="connsiteX0" fmla="*/ 703815 w 735940"/>
              <a:gd name="connsiteY0" fmla="*/ 645311 h 662331"/>
              <a:gd name="connsiteX1" fmla="*/ 640315 w 735940"/>
              <a:gd name="connsiteY1" fmla="*/ 540536 h 662331"/>
              <a:gd name="connsiteX2" fmla="*/ 360915 w 735940"/>
              <a:gd name="connsiteY2" fmla="*/ 273836 h 662331"/>
              <a:gd name="connsiteX3" fmla="*/ 49765 w 735940"/>
              <a:gd name="connsiteY3" fmla="*/ 83336 h 662331"/>
              <a:gd name="connsiteX4" fmla="*/ 11665 w 735940"/>
              <a:gd name="connsiteY4" fmla="*/ 3961 h 662331"/>
              <a:gd name="connsiteX5" fmla="*/ 164065 w 735940"/>
              <a:gd name="connsiteY5" fmla="*/ 197636 h 662331"/>
              <a:gd name="connsiteX6" fmla="*/ 703815 w 735940"/>
              <a:gd name="connsiteY6" fmla="*/ 645311 h 662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5940" h="662331">
                <a:moveTo>
                  <a:pt x="703815" y="645311"/>
                </a:moveTo>
                <a:cubicBezTo>
                  <a:pt x="783190" y="702461"/>
                  <a:pt x="697465" y="602448"/>
                  <a:pt x="640315" y="540536"/>
                </a:cubicBezTo>
                <a:cubicBezTo>
                  <a:pt x="583165" y="478624"/>
                  <a:pt x="459340" y="350036"/>
                  <a:pt x="360915" y="273836"/>
                </a:cubicBezTo>
                <a:cubicBezTo>
                  <a:pt x="262490" y="197636"/>
                  <a:pt x="107973" y="128315"/>
                  <a:pt x="49765" y="83336"/>
                </a:cubicBezTo>
                <a:cubicBezTo>
                  <a:pt x="-8443" y="38357"/>
                  <a:pt x="-7385" y="-15089"/>
                  <a:pt x="11665" y="3961"/>
                </a:cubicBezTo>
                <a:cubicBezTo>
                  <a:pt x="30715" y="23011"/>
                  <a:pt x="51353" y="95507"/>
                  <a:pt x="164065" y="197636"/>
                </a:cubicBezTo>
                <a:cubicBezTo>
                  <a:pt x="276777" y="299765"/>
                  <a:pt x="624440" y="588161"/>
                  <a:pt x="703815" y="645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FFA7A741-2A58-498C-983D-3258035C29B7}"/>
              </a:ext>
            </a:extLst>
          </p:cNvPr>
          <p:cNvSpPr/>
          <p:nvPr/>
        </p:nvSpPr>
        <p:spPr>
          <a:xfrm>
            <a:off x="4554061" y="642995"/>
            <a:ext cx="326317" cy="758987"/>
          </a:xfrm>
          <a:custGeom>
            <a:avLst/>
            <a:gdLst>
              <a:gd name="connsiteX0" fmla="*/ 8414 w 326317"/>
              <a:gd name="connsiteY0" fmla="*/ 754005 h 758987"/>
              <a:gd name="connsiteX1" fmla="*/ 40164 w 326317"/>
              <a:gd name="connsiteY1" fmla="*/ 493655 h 758987"/>
              <a:gd name="connsiteX2" fmla="*/ 325914 w 326317"/>
              <a:gd name="connsiteY2" fmla="*/ 4705 h 758987"/>
              <a:gd name="connsiteX3" fmla="*/ 100489 w 326317"/>
              <a:gd name="connsiteY3" fmla="*/ 274580 h 758987"/>
              <a:gd name="connsiteX4" fmla="*/ 8414 w 326317"/>
              <a:gd name="connsiteY4" fmla="*/ 754005 h 75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317" h="758987">
                <a:moveTo>
                  <a:pt x="8414" y="754005"/>
                </a:moveTo>
                <a:cubicBezTo>
                  <a:pt x="-1640" y="790517"/>
                  <a:pt x="-12753" y="618538"/>
                  <a:pt x="40164" y="493655"/>
                </a:cubicBezTo>
                <a:cubicBezTo>
                  <a:pt x="93081" y="368772"/>
                  <a:pt x="315860" y="41217"/>
                  <a:pt x="325914" y="4705"/>
                </a:cubicBezTo>
                <a:cubicBezTo>
                  <a:pt x="335968" y="-31807"/>
                  <a:pt x="155522" y="152342"/>
                  <a:pt x="100489" y="274580"/>
                </a:cubicBezTo>
                <a:cubicBezTo>
                  <a:pt x="45456" y="396818"/>
                  <a:pt x="18468" y="717493"/>
                  <a:pt x="8414" y="754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B521821B-36DB-496A-B588-D06A2081D658}"/>
              </a:ext>
            </a:extLst>
          </p:cNvPr>
          <p:cNvSpPr/>
          <p:nvPr/>
        </p:nvSpPr>
        <p:spPr>
          <a:xfrm>
            <a:off x="4831452" y="708018"/>
            <a:ext cx="632942" cy="817531"/>
          </a:xfrm>
          <a:custGeom>
            <a:avLst/>
            <a:gdLst>
              <a:gd name="connsiteX0" fmla="*/ 67573 w 632942"/>
              <a:gd name="connsiteY0" fmla="*/ 815982 h 817531"/>
              <a:gd name="connsiteX1" fmla="*/ 10423 w 632942"/>
              <a:gd name="connsiteY1" fmla="*/ 476257 h 817531"/>
              <a:gd name="connsiteX2" fmla="*/ 67573 w 632942"/>
              <a:gd name="connsiteY2" fmla="*/ 317507 h 817531"/>
              <a:gd name="connsiteX3" fmla="*/ 632723 w 632942"/>
              <a:gd name="connsiteY3" fmla="*/ 7 h 817531"/>
              <a:gd name="connsiteX4" fmla="*/ 134248 w 632942"/>
              <a:gd name="connsiteY4" fmla="*/ 327032 h 817531"/>
              <a:gd name="connsiteX5" fmla="*/ 67573 w 632942"/>
              <a:gd name="connsiteY5" fmla="*/ 815982 h 81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2942" h="817531">
                <a:moveTo>
                  <a:pt x="67573" y="815982"/>
                </a:moveTo>
                <a:cubicBezTo>
                  <a:pt x="46936" y="840853"/>
                  <a:pt x="10423" y="559336"/>
                  <a:pt x="10423" y="476257"/>
                </a:cubicBezTo>
                <a:cubicBezTo>
                  <a:pt x="10423" y="393178"/>
                  <a:pt x="-36144" y="396882"/>
                  <a:pt x="67573" y="317507"/>
                </a:cubicBezTo>
                <a:cubicBezTo>
                  <a:pt x="171290" y="238132"/>
                  <a:pt x="621611" y="-1580"/>
                  <a:pt x="632723" y="7"/>
                </a:cubicBezTo>
                <a:cubicBezTo>
                  <a:pt x="643835" y="1594"/>
                  <a:pt x="229498" y="195270"/>
                  <a:pt x="134248" y="327032"/>
                </a:cubicBezTo>
                <a:cubicBezTo>
                  <a:pt x="38998" y="458794"/>
                  <a:pt x="88210" y="791111"/>
                  <a:pt x="67573" y="815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D8640D7D-6962-4170-B879-AD05EC0AD046}"/>
              </a:ext>
            </a:extLst>
          </p:cNvPr>
          <p:cNvSpPr/>
          <p:nvPr/>
        </p:nvSpPr>
        <p:spPr>
          <a:xfrm>
            <a:off x="4751826" y="682060"/>
            <a:ext cx="458366" cy="422318"/>
          </a:xfrm>
          <a:custGeom>
            <a:avLst/>
            <a:gdLst>
              <a:gd name="connsiteX0" fmla="*/ 10674 w 458366"/>
              <a:gd name="connsiteY0" fmla="*/ 416490 h 422318"/>
              <a:gd name="connsiteX1" fmla="*/ 39249 w 458366"/>
              <a:gd name="connsiteY1" fmla="*/ 327590 h 422318"/>
              <a:gd name="connsiteX2" fmla="*/ 182124 w 458366"/>
              <a:gd name="connsiteY2" fmla="*/ 124390 h 422318"/>
              <a:gd name="connsiteX3" fmla="*/ 458349 w 458366"/>
              <a:gd name="connsiteY3" fmla="*/ 565 h 422318"/>
              <a:gd name="connsiteX4" fmla="*/ 194824 w 458366"/>
              <a:gd name="connsiteY4" fmla="*/ 172015 h 422318"/>
              <a:gd name="connsiteX5" fmla="*/ 10674 w 458366"/>
              <a:gd name="connsiteY5" fmla="*/ 416490 h 42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366" h="422318">
                <a:moveTo>
                  <a:pt x="10674" y="416490"/>
                </a:moveTo>
                <a:cubicBezTo>
                  <a:pt x="-15255" y="442419"/>
                  <a:pt x="10674" y="376273"/>
                  <a:pt x="39249" y="327590"/>
                </a:cubicBezTo>
                <a:cubicBezTo>
                  <a:pt x="67824" y="278907"/>
                  <a:pt x="112274" y="178894"/>
                  <a:pt x="182124" y="124390"/>
                </a:cubicBezTo>
                <a:cubicBezTo>
                  <a:pt x="251974" y="69886"/>
                  <a:pt x="456232" y="-7372"/>
                  <a:pt x="458349" y="565"/>
                </a:cubicBezTo>
                <a:cubicBezTo>
                  <a:pt x="460466" y="8502"/>
                  <a:pt x="266791" y="107986"/>
                  <a:pt x="194824" y="172015"/>
                </a:cubicBezTo>
                <a:cubicBezTo>
                  <a:pt x="122857" y="236044"/>
                  <a:pt x="36603" y="390561"/>
                  <a:pt x="10674" y="416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E1E789DD-3719-4857-B730-12EEF0B8A251}"/>
              </a:ext>
            </a:extLst>
          </p:cNvPr>
          <p:cNvSpPr/>
          <p:nvPr/>
        </p:nvSpPr>
        <p:spPr>
          <a:xfrm>
            <a:off x="5059253" y="761493"/>
            <a:ext cx="589550" cy="777839"/>
          </a:xfrm>
          <a:custGeom>
            <a:avLst/>
            <a:gdLst>
              <a:gd name="connsiteX0" fmla="*/ 14397 w 589550"/>
              <a:gd name="connsiteY0" fmla="*/ 775207 h 777839"/>
              <a:gd name="connsiteX1" fmla="*/ 20747 w 589550"/>
              <a:gd name="connsiteY1" fmla="*/ 594232 h 777839"/>
              <a:gd name="connsiteX2" fmla="*/ 169972 w 589550"/>
              <a:gd name="connsiteY2" fmla="*/ 333882 h 777839"/>
              <a:gd name="connsiteX3" fmla="*/ 585897 w 589550"/>
              <a:gd name="connsiteY3" fmla="*/ 3682 h 777839"/>
              <a:gd name="connsiteX4" fmla="*/ 360472 w 589550"/>
              <a:gd name="connsiteY4" fmla="*/ 175132 h 777839"/>
              <a:gd name="connsiteX5" fmla="*/ 144572 w 589550"/>
              <a:gd name="connsiteY5" fmla="*/ 457707 h 777839"/>
              <a:gd name="connsiteX6" fmla="*/ 14397 w 589550"/>
              <a:gd name="connsiteY6" fmla="*/ 775207 h 77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550" h="777839">
                <a:moveTo>
                  <a:pt x="14397" y="775207"/>
                </a:moveTo>
                <a:cubicBezTo>
                  <a:pt x="-6240" y="797961"/>
                  <a:pt x="-5182" y="667786"/>
                  <a:pt x="20747" y="594232"/>
                </a:cubicBezTo>
                <a:cubicBezTo>
                  <a:pt x="46676" y="520678"/>
                  <a:pt x="75780" y="432307"/>
                  <a:pt x="169972" y="333882"/>
                </a:cubicBezTo>
                <a:cubicBezTo>
                  <a:pt x="264164" y="235457"/>
                  <a:pt x="554147" y="30140"/>
                  <a:pt x="585897" y="3682"/>
                </a:cubicBezTo>
                <a:cubicBezTo>
                  <a:pt x="617647" y="-22776"/>
                  <a:pt x="434026" y="99461"/>
                  <a:pt x="360472" y="175132"/>
                </a:cubicBezTo>
                <a:cubicBezTo>
                  <a:pt x="286918" y="250803"/>
                  <a:pt x="203309" y="363515"/>
                  <a:pt x="144572" y="457707"/>
                </a:cubicBezTo>
                <a:cubicBezTo>
                  <a:pt x="85835" y="551899"/>
                  <a:pt x="35034" y="752453"/>
                  <a:pt x="14397" y="775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DB2B0C81-E7B0-4FEC-B11C-B0C46078D57B}"/>
              </a:ext>
            </a:extLst>
          </p:cNvPr>
          <p:cNvSpPr/>
          <p:nvPr/>
        </p:nvSpPr>
        <p:spPr>
          <a:xfrm>
            <a:off x="5167366" y="1095375"/>
            <a:ext cx="1015060" cy="481953"/>
          </a:xfrm>
          <a:custGeom>
            <a:avLst/>
            <a:gdLst>
              <a:gd name="connsiteX0" fmla="*/ 23759 w 1015060"/>
              <a:gd name="connsiteY0" fmla="*/ 476250 h 481953"/>
              <a:gd name="connsiteX1" fmla="*/ 93609 w 1015060"/>
              <a:gd name="connsiteY1" fmla="*/ 298450 h 481953"/>
              <a:gd name="connsiteX2" fmla="*/ 357134 w 1015060"/>
              <a:gd name="connsiteY2" fmla="*/ 79375 h 481953"/>
              <a:gd name="connsiteX3" fmla="*/ 1014359 w 1015060"/>
              <a:gd name="connsiteY3" fmla="*/ 0 h 481953"/>
              <a:gd name="connsiteX4" fmla="*/ 474609 w 1015060"/>
              <a:gd name="connsiteY4" fmla="*/ 79375 h 481953"/>
              <a:gd name="connsiteX5" fmla="*/ 23759 w 1015060"/>
              <a:gd name="connsiteY5" fmla="*/ 476250 h 48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5060" h="481953">
                <a:moveTo>
                  <a:pt x="23759" y="476250"/>
                </a:moveTo>
                <a:cubicBezTo>
                  <a:pt x="-39741" y="512762"/>
                  <a:pt x="38047" y="364596"/>
                  <a:pt x="93609" y="298450"/>
                </a:cubicBezTo>
                <a:cubicBezTo>
                  <a:pt x="149171" y="232304"/>
                  <a:pt x="203676" y="129117"/>
                  <a:pt x="357134" y="79375"/>
                </a:cubicBezTo>
                <a:cubicBezTo>
                  <a:pt x="510592" y="29633"/>
                  <a:pt x="994780" y="0"/>
                  <a:pt x="1014359" y="0"/>
                </a:cubicBezTo>
                <a:cubicBezTo>
                  <a:pt x="1033938" y="0"/>
                  <a:pt x="638651" y="6879"/>
                  <a:pt x="474609" y="79375"/>
                </a:cubicBezTo>
                <a:cubicBezTo>
                  <a:pt x="310567" y="151871"/>
                  <a:pt x="87259" y="439738"/>
                  <a:pt x="23759" y="476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39E8BDD2-66EC-479E-AAB8-18E1866C8CC7}"/>
              </a:ext>
            </a:extLst>
          </p:cNvPr>
          <p:cNvSpPr/>
          <p:nvPr/>
        </p:nvSpPr>
        <p:spPr>
          <a:xfrm>
            <a:off x="5237240" y="1266606"/>
            <a:ext cx="1247637" cy="377623"/>
          </a:xfrm>
          <a:custGeom>
            <a:avLst/>
            <a:gdLst>
              <a:gd name="connsiteX0" fmla="*/ 33260 w 1247637"/>
              <a:gd name="connsiteY0" fmla="*/ 365344 h 377623"/>
              <a:gd name="connsiteX1" fmla="*/ 61835 w 1247637"/>
              <a:gd name="connsiteY1" fmla="*/ 308194 h 377623"/>
              <a:gd name="connsiteX2" fmla="*/ 392035 w 1247637"/>
              <a:gd name="connsiteY2" fmla="*/ 70069 h 377623"/>
              <a:gd name="connsiteX3" fmla="*/ 782560 w 1247637"/>
              <a:gd name="connsiteY3" fmla="*/ 219 h 377623"/>
              <a:gd name="connsiteX4" fmla="*/ 1239760 w 1247637"/>
              <a:gd name="connsiteY4" fmla="*/ 85944 h 377623"/>
              <a:gd name="connsiteX5" fmla="*/ 1023860 w 1247637"/>
              <a:gd name="connsiteY5" fmla="*/ 57369 h 377623"/>
              <a:gd name="connsiteX6" fmla="*/ 423785 w 1247637"/>
              <a:gd name="connsiteY6" fmla="*/ 104994 h 377623"/>
              <a:gd name="connsiteX7" fmla="*/ 33260 w 1247637"/>
              <a:gd name="connsiteY7" fmla="*/ 365344 h 37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7637" h="377623">
                <a:moveTo>
                  <a:pt x="33260" y="365344"/>
                </a:moveTo>
                <a:cubicBezTo>
                  <a:pt x="-27065" y="399211"/>
                  <a:pt x="2039" y="357406"/>
                  <a:pt x="61835" y="308194"/>
                </a:cubicBezTo>
                <a:cubicBezTo>
                  <a:pt x="121631" y="258982"/>
                  <a:pt x="271914" y="121398"/>
                  <a:pt x="392035" y="70069"/>
                </a:cubicBezTo>
                <a:cubicBezTo>
                  <a:pt x="512156" y="18740"/>
                  <a:pt x="641273" y="-2427"/>
                  <a:pt x="782560" y="219"/>
                </a:cubicBezTo>
                <a:cubicBezTo>
                  <a:pt x="923847" y="2865"/>
                  <a:pt x="1199543" y="76419"/>
                  <a:pt x="1239760" y="85944"/>
                </a:cubicBezTo>
                <a:cubicBezTo>
                  <a:pt x="1279977" y="95469"/>
                  <a:pt x="1159856" y="54194"/>
                  <a:pt x="1023860" y="57369"/>
                </a:cubicBezTo>
                <a:cubicBezTo>
                  <a:pt x="887864" y="60544"/>
                  <a:pt x="588885" y="55782"/>
                  <a:pt x="423785" y="104994"/>
                </a:cubicBezTo>
                <a:cubicBezTo>
                  <a:pt x="258685" y="154206"/>
                  <a:pt x="93585" y="331477"/>
                  <a:pt x="33260" y="3653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E33827F0-9F0E-4892-8E2B-BFFCE68AD16F}"/>
              </a:ext>
            </a:extLst>
          </p:cNvPr>
          <p:cNvSpPr/>
          <p:nvPr/>
        </p:nvSpPr>
        <p:spPr>
          <a:xfrm>
            <a:off x="5263863" y="1524392"/>
            <a:ext cx="1415290" cy="387279"/>
          </a:xfrm>
          <a:custGeom>
            <a:avLst/>
            <a:gdLst>
              <a:gd name="connsiteX0" fmla="*/ 287 w 1415290"/>
              <a:gd name="connsiteY0" fmla="*/ 386958 h 387279"/>
              <a:gd name="connsiteX1" fmla="*/ 451137 w 1415290"/>
              <a:gd name="connsiteY1" fmla="*/ 40883 h 387279"/>
              <a:gd name="connsiteX2" fmla="*/ 892462 w 1415290"/>
              <a:gd name="connsiteY2" fmla="*/ 15483 h 387279"/>
              <a:gd name="connsiteX3" fmla="*/ 1302037 w 1415290"/>
              <a:gd name="connsiteY3" fmla="*/ 120258 h 387279"/>
              <a:gd name="connsiteX4" fmla="*/ 1413162 w 1415290"/>
              <a:gd name="connsiteY4" fmla="*/ 250433 h 387279"/>
              <a:gd name="connsiteX5" fmla="*/ 1232187 w 1415290"/>
              <a:gd name="connsiteY5" fmla="*/ 136133 h 387279"/>
              <a:gd name="connsiteX6" fmla="*/ 517812 w 1415290"/>
              <a:gd name="connsiteY6" fmla="*/ 104383 h 387279"/>
              <a:gd name="connsiteX7" fmla="*/ 287 w 1415290"/>
              <a:gd name="connsiteY7" fmla="*/ 386958 h 38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5290" h="387279">
                <a:moveTo>
                  <a:pt x="287" y="386958"/>
                </a:moveTo>
                <a:cubicBezTo>
                  <a:pt x="-10825" y="376375"/>
                  <a:pt x="302441" y="102796"/>
                  <a:pt x="451137" y="40883"/>
                </a:cubicBezTo>
                <a:cubicBezTo>
                  <a:pt x="599833" y="-21030"/>
                  <a:pt x="750645" y="2254"/>
                  <a:pt x="892462" y="15483"/>
                </a:cubicBezTo>
                <a:cubicBezTo>
                  <a:pt x="1034279" y="28712"/>
                  <a:pt x="1215254" y="81100"/>
                  <a:pt x="1302037" y="120258"/>
                </a:cubicBezTo>
                <a:cubicBezTo>
                  <a:pt x="1388820" y="159416"/>
                  <a:pt x="1424804" y="247787"/>
                  <a:pt x="1413162" y="250433"/>
                </a:cubicBezTo>
                <a:cubicBezTo>
                  <a:pt x="1401520" y="253079"/>
                  <a:pt x="1381412" y="160475"/>
                  <a:pt x="1232187" y="136133"/>
                </a:cubicBezTo>
                <a:cubicBezTo>
                  <a:pt x="1082962" y="111791"/>
                  <a:pt x="719425" y="65225"/>
                  <a:pt x="517812" y="104383"/>
                </a:cubicBezTo>
                <a:cubicBezTo>
                  <a:pt x="316200" y="143541"/>
                  <a:pt x="11399" y="397541"/>
                  <a:pt x="287" y="386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AF57C4D6-E98D-497E-B0A3-ABB68B85BCE1}"/>
              </a:ext>
            </a:extLst>
          </p:cNvPr>
          <p:cNvSpPr/>
          <p:nvPr/>
        </p:nvSpPr>
        <p:spPr>
          <a:xfrm>
            <a:off x="5269195" y="1766719"/>
            <a:ext cx="1328727" cy="567595"/>
          </a:xfrm>
          <a:custGeom>
            <a:avLst/>
            <a:gdLst>
              <a:gd name="connsiteX0" fmla="*/ 7655 w 1328727"/>
              <a:gd name="connsiteY0" fmla="*/ 566906 h 567595"/>
              <a:gd name="connsiteX1" fmla="*/ 134655 w 1328727"/>
              <a:gd name="connsiteY1" fmla="*/ 220831 h 567595"/>
              <a:gd name="connsiteX2" fmla="*/ 353730 w 1328727"/>
              <a:gd name="connsiteY2" fmla="*/ 77956 h 567595"/>
              <a:gd name="connsiteX3" fmla="*/ 1303055 w 1328727"/>
              <a:gd name="connsiteY3" fmla="*/ 11281 h 567595"/>
              <a:gd name="connsiteX4" fmla="*/ 998255 w 1328727"/>
              <a:gd name="connsiteY4" fmla="*/ 11281 h 567595"/>
              <a:gd name="connsiteX5" fmla="*/ 356905 w 1328727"/>
              <a:gd name="connsiteY5" fmla="*/ 122406 h 567595"/>
              <a:gd name="connsiteX6" fmla="*/ 7655 w 1328727"/>
              <a:gd name="connsiteY6" fmla="*/ 566906 h 56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727" h="567595">
                <a:moveTo>
                  <a:pt x="7655" y="566906"/>
                </a:moveTo>
                <a:cubicBezTo>
                  <a:pt x="-29387" y="583310"/>
                  <a:pt x="76976" y="302323"/>
                  <a:pt x="134655" y="220831"/>
                </a:cubicBezTo>
                <a:cubicBezTo>
                  <a:pt x="192334" y="139339"/>
                  <a:pt x="158997" y="112881"/>
                  <a:pt x="353730" y="77956"/>
                </a:cubicBezTo>
                <a:cubicBezTo>
                  <a:pt x="548463" y="43031"/>
                  <a:pt x="1195634" y="22393"/>
                  <a:pt x="1303055" y="11281"/>
                </a:cubicBezTo>
                <a:cubicBezTo>
                  <a:pt x="1410476" y="168"/>
                  <a:pt x="1155947" y="-7240"/>
                  <a:pt x="998255" y="11281"/>
                </a:cubicBezTo>
                <a:cubicBezTo>
                  <a:pt x="840563" y="29802"/>
                  <a:pt x="522005" y="33506"/>
                  <a:pt x="356905" y="122406"/>
                </a:cubicBezTo>
                <a:cubicBezTo>
                  <a:pt x="191805" y="211306"/>
                  <a:pt x="44697" y="550502"/>
                  <a:pt x="7655" y="566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539B0FF9-633C-4018-BE34-57D54E850B9C}"/>
              </a:ext>
            </a:extLst>
          </p:cNvPr>
          <p:cNvSpPr/>
          <p:nvPr/>
        </p:nvSpPr>
        <p:spPr>
          <a:xfrm>
            <a:off x="5571468" y="1992027"/>
            <a:ext cx="1361215" cy="462249"/>
          </a:xfrm>
          <a:custGeom>
            <a:avLst/>
            <a:gdLst>
              <a:gd name="connsiteX0" fmla="*/ 7007 w 1361215"/>
              <a:gd name="connsiteY0" fmla="*/ 462248 h 462249"/>
              <a:gd name="connsiteX1" fmla="*/ 162582 w 1361215"/>
              <a:gd name="connsiteY1" fmla="*/ 195548 h 462249"/>
              <a:gd name="connsiteX2" fmla="*/ 457857 w 1361215"/>
              <a:gd name="connsiteY2" fmla="*/ 36798 h 462249"/>
              <a:gd name="connsiteX3" fmla="*/ 1318282 w 1361215"/>
              <a:gd name="connsiteY3" fmla="*/ 170148 h 462249"/>
              <a:gd name="connsiteX4" fmla="*/ 1140482 w 1361215"/>
              <a:gd name="connsiteY4" fmla="*/ 103473 h 462249"/>
              <a:gd name="connsiteX5" fmla="*/ 353082 w 1361215"/>
              <a:gd name="connsiteY5" fmla="*/ 1873 h 462249"/>
              <a:gd name="connsiteX6" fmla="*/ 60982 w 1361215"/>
              <a:gd name="connsiteY6" fmla="*/ 198723 h 462249"/>
              <a:gd name="connsiteX7" fmla="*/ 7007 w 1361215"/>
              <a:gd name="connsiteY7" fmla="*/ 462248 h 46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1215" h="462249">
                <a:moveTo>
                  <a:pt x="7007" y="462248"/>
                </a:moveTo>
                <a:cubicBezTo>
                  <a:pt x="23940" y="461719"/>
                  <a:pt x="87440" y="266456"/>
                  <a:pt x="162582" y="195548"/>
                </a:cubicBezTo>
                <a:cubicBezTo>
                  <a:pt x="237724" y="124640"/>
                  <a:pt x="265240" y="41031"/>
                  <a:pt x="457857" y="36798"/>
                </a:cubicBezTo>
                <a:cubicBezTo>
                  <a:pt x="650474" y="32565"/>
                  <a:pt x="1204511" y="159035"/>
                  <a:pt x="1318282" y="170148"/>
                </a:cubicBezTo>
                <a:cubicBezTo>
                  <a:pt x="1432053" y="181260"/>
                  <a:pt x="1301349" y="131519"/>
                  <a:pt x="1140482" y="103473"/>
                </a:cubicBezTo>
                <a:cubicBezTo>
                  <a:pt x="979615" y="75427"/>
                  <a:pt x="532999" y="-14002"/>
                  <a:pt x="353082" y="1873"/>
                </a:cubicBezTo>
                <a:cubicBezTo>
                  <a:pt x="173165" y="17748"/>
                  <a:pt x="119720" y="116173"/>
                  <a:pt x="60982" y="198723"/>
                </a:cubicBezTo>
                <a:cubicBezTo>
                  <a:pt x="2244" y="281273"/>
                  <a:pt x="-9926" y="462777"/>
                  <a:pt x="7007" y="462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6D44D1FA-5F5F-4B77-9295-6CFBFAB4E002}"/>
              </a:ext>
            </a:extLst>
          </p:cNvPr>
          <p:cNvSpPr/>
          <p:nvPr/>
        </p:nvSpPr>
        <p:spPr>
          <a:xfrm>
            <a:off x="4717905" y="1607629"/>
            <a:ext cx="615549" cy="880392"/>
          </a:xfrm>
          <a:custGeom>
            <a:avLst/>
            <a:gdLst>
              <a:gd name="connsiteX0" fmla="*/ 250970 w 615549"/>
              <a:gd name="connsiteY0" fmla="*/ 856171 h 880392"/>
              <a:gd name="connsiteX1" fmla="*/ 174770 w 615549"/>
              <a:gd name="connsiteY1" fmla="*/ 783146 h 880392"/>
              <a:gd name="connsiteX2" fmla="*/ 16020 w 615549"/>
              <a:gd name="connsiteY2" fmla="*/ 402146 h 880392"/>
              <a:gd name="connsiteX3" fmla="*/ 606570 w 615549"/>
              <a:gd name="connsiteY3" fmla="*/ 11621 h 880392"/>
              <a:gd name="connsiteX4" fmla="*/ 355745 w 615549"/>
              <a:gd name="connsiteY4" fmla="*/ 132271 h 880392"/>
              <a:gd name="connsiteX5" fmla="*/ 120795 w 615549"/>
              <a:gd name="connsiteY5" fmla="*/ 433896 h 880392"/>
              <a:gd name="connsiteX6" fmla="*/ 250970 w 615549"/>
              <a:gd name="connsiteY6" fmla="*/ 856171 h 88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549" h="880392">
                <a:moveTo>
                  <a:pt x="250970" y="856171"/>
                </a:moveTo>
                <a:cubicBezTo>
                  <a:pt x="259966" y="914379"/>
                  <a:pt x="213928" y="858817"/>
                  <a:pt x="174770" y="783146"/>
                </a:cubicBezTo>
                <a:cubicBezTo>
                  <a:pt x="135612" y="707475"/>
                  <a:pt x="-55947" y="530733"/>
                  <a:pt x="16020" y="402146"/>
                </a:cubicBezTo>
                <a:cubicBezTo>
                  <a:pt x="87987" y="273559"/>
                  <a:pt x="549949" y="56600"/>
                  <a:pt x="606570" y="11621"/>
                </a:cubicBezTo>
                <a:cubicBezTo>
                  <a:pt x="663191" y="-33358"/>
                  <a:pt x="436707" y="61892"/>
                  <a:pt x="355745" y="132271"/>
                </a:cubicBezTo>
                <a:cubicBezTo>
                  <a:pt x="274783" y="202650"/>
                  <a:pt x="143549" y="313246"/>
                  <a:pt x="120795" y="433896"/>
                </a:cubicBezTo>
                <a:cubicBezTo>
                  <a:pt x="98041" y="554546"/>
                  <a:pt x="241974" y="797963"/>
                  <a:pt x="250970" y="856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1CB27975-3DFC-47CC-8E29-52FE7F7AF838}"/>
              </a:ext>
            </a:extLst>
          </p:cNvPr>
          <p:cNvSpPr/>
          <p:nvPr/>
        </p:nvSpPr>
        <p:spPr>
          <a:xfrm>
            <a:off x="4497909" y="1595346"/>
            <a:ext cx="574770" cy="858942"/>
          </a:xfrm>
          <a:custGeom>
            <a:avLst/>
            <a:gdLst>
              <a:gd name="connsiteX0" fmla="*/ 140766 w 574770"/>
              <a:gd name="connsiteY0" fmla="*/ 849404 h 858942"/>
              <a:gd name="connsiteX1" fmla="*/ 13766 w 574770"/>
              <a:gd name="connsiteY1" fmla="*/ 579529 h 858942"/>
              <a:gd name="connsiteX2" fmla="*/ 512241 w 574770"/>
              <a:gd name="connsiteY2" fmla="*/ 49304 h 858942"/>
              <a:gd name="connsiteX3" fmla="*/ 528116 w 574770"/>
              <a:gd name="connsiteY3" fmla="*/ 46129 h 858942"/>
              <a:gd name="connsiteX4" fmla="*/ 153466 w 574770"/>
              <a:gd name="connsiteY4" fmla="*/ 252504 h 858942"/>
              <a:gd name="connsiteX5" fmla="*/ 140766 w 574770"/>
              <a:gd name="connsiteY5" fmla="*/ 849404 h 858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770" h="858942">
                <a:moveTo>
                  <a:pt x="140766" y="849404"/>
                </a:moveTo>
                <a:cubicBezTo>
                  <a:pt x="117483" y="903908"/>
                  <a:pt x="-48146" y="712879"/>
                  <a:pt x="13766" y="579529"/>
                </a:cubicBezTo>
                <a:cubicBezTo>
                  <a:pt x="75678" y="446179"/>
                  <a:pt x="426516" y="138204"/>
                  <a:pt x="512241" y="49304"/>
                </a:cubicBezTo>
                <a:cubicBezTo>
                  <a:pt x="597966" y="-39596"/>
                  <a:pt x="587912" y="12262"/>
                  <a:pt x="528116" y="46129"/>
                </a:cubicBezTo>
                <a:cubicBezTo>
                  <a:pt x="468320" y="79996"/>
                  <a:pt x="216966" y="113862"/>
                  <a:pt x="153466" y="252504"/>
                </a:cubicBezTo>
                <a:cubicBezTo>
                  <a:pt x="89966" y="391146"/>
                  <a:pt x="164049" y="794900"/>
                  <a:pt x="140766" y="8494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5B6AED38-8941-46DD-BC77-46BEF400B86B}"/>
              </a:ext>
            </a:extLst>
          </p:cNvPr>
          <p:cNvSpPr/>
          <p:nvPr/>
        </p:nvSpPr>
        <p:spPr>
          <a:xfrm>
            <a:off x="3915420" y="1301877"/>
            <a:ext cx="647803" cy="1234522"/>
          </a:xfrm>
          <a:custGeom>
            <a:avLst/>
            <a:gdLst>
              <a:gd name="connsiteX0" fmla="*/ 608955 w 647803"/>
              <a:gd name="connsiteY0" fmla="*/ 1193673 h 1234522"/>
              <a:gd name="connsiteX1" fmla="*/ 564505 w 647803"/>
              <a:gd name="connsiteY1" fmla="*/ 1117473 h 1234522"/>
              <a:gd name="connsiteX2" fmla="*/ 173980 w 647803"/>
              <a:gd name="connsiteY2" fmla="*/ 822198 h 1234522"/>
              <a:gd name="connsiteX3" fmla="*/ 43805 w 647803"/>
              <a:gd name="connsiteY3" fmla="*/ 463423 h 1234522"/>
              <a:gd name="connsiteX4" fmla="*/ 15230 w 647803"/>
              <a:gd name="connsiteY4" fmla="*/ 22098 h 1234522"/>
              <a:gd name="connsiteX5" fmla="*/ 5705 w 647803"/>
              <a:gd name="connsiteY5" fmla="*/ 110998 h 1234522"/>
              <a:gd name="connsiteX6" fmla="*/ 104130 w 647803"/>
              <a:gd name="connsiteY6" fmla="*/ 498348 h 1234522"/>
              <a:gd name="connsiteX7" fmla="*/ 608955 w 647803"/>
              <a:gd name="connsiteY7" fmla="*/ 1193673 h 123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803" h="1234522">
                <a:moveTo>
                  <a:pt x="608955" y="1193673"/>
                </a:moveTo>
                <a:cubicBezTo>
                  <a:pt x="685684" y="1296860"/>
                  <a:pt x="637001" y="1179385"/>
                  <a:pt x="564505" y="1117473"/>
                </a:cubicBezTo>
                <a:cubicBezTo>
                  <a:pt x="492009" y="1055561"/>
                  <a:pt x="260763" y="931206"/>
                  <a:pt x="173980" y="822198"/>
                </a:cubicBezTo>
                <a:cubicBezTo>
                  <a:pt x="87197" y="713190"/>
                  <a:pt x="70263" y="596773"/>
                  <a:pt x="43805" y="463423"/>
                </a:cubicBezTo>
                <a:cubicBezTo>
                  <a:pt x="17347" y="330073"/>
                  <a:pt x="21580" y="80835"/>
                  <a:pt x="15230" y="22098"/>
                </a:cubicBezTo>
                <a:cubicBezTo>
                  <a:pt x="8880" y="-36639"/>
                  <a:pt x="-9112" y="31623"/>
                  <a:pt x="5705" y="110998"/>
                </a:cubicBezTo>
                <a:cubicBezTo>
                  <a:pt x="20522" y="190373"/>
                  <a:pt x="4117" y="323194"/>
                  <a:pt x="104130" y="498348"/>
                </a:cubicBezTo>
                <a:cubicBezTo>
                  <a:pt x="204142" y="673502"/>
                  <a:pt x="532226" y="1090486"/>
                  <a:pt x="608955" y="1193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7A1B1A1D-DDB1-4195-90AB-A3C3F1F2959F}"/>
              </a:ext>
            </a:extLst>
          </p:cNvPr>
          <p:cNvSpPr/>
          <p:nvPr/>
        </p:nvSpPr>
        <p:spPr>
          <a:xfrm>
            <a:off x="3633662" y="1449552"/>
            <a:ext cx="694847" cy="1032825"/>
          </a:xfrm>
          <a:custGeom>
            <a:avLst/>
            <a:gdLst>
              <a:gd name="connsiteX0" fmla="*/ 665288 w 694847"/>
              <a:gd name="connsiteY0" fmla="*/ 998373 h 1032825"/>
              <a:gd name="connsiteX1" fmla="*/ 550988 w 694847"/>
              <a:gd name="connsiteY1" fmla="*/ 906298 h 1032825"/>
              <a:gd name="connsiteX2" fmla="*/ 185863 w 694847"/>
              <a:gd name="connsiteY2" fmla="*/ 585623 h 1032825"/>
              <a:gd name="connsiteX3" fmla="*/ 77913 w 694847"/>
              <a:gd name="connsiteY3" fmla="*/ 33173 h 1032825"/>
              <a:gd name="connsiteX4" fmla="*/ 77913 w 694847"/>
              <a:gd name="connsiteY4" fmla="*/ 93498 h 1032825"/>
              <a:gd name="connsiteX5" fmla="*/ 36638 w 694847"/>
              <a:gd name="connsiteY5" fmla="*/ 350673 h 1032825"/>
              <a:gd name="connsiteX6" fmla="*/ 665288 w 694847"/>
              <a:gd name="connsiteY6" fmla="*/ 998373 h 103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847" h="1032825">
                <a:moveTo>
                  <a:pt x="665288" y="998373"/>
                </a:moveTo>
                <a:cubicBezTo>
                  <a:pt x="751013" y="1090977"/>
                  <a:pt x="630892" y="975090"/>
                  <a:pt x="550988" y="906298"/>
                </a:cubicBezTo>
                <a:cubicBezTo>
                  <a:pt x="471084" y="837506"/>
                  <a:pt x="264709" y="731144"/>
                  <a:pt x="185863" y="585623"/>
                </a:cubicBezTo>
                <a:cubicBezTo>
                  <a:pt x="107017" y="440102"/>
                  <a:pt x="95905" y="115194"/>
                  <a:pt x="77913" y="33173"/>
                </a:cubicBezTo>
                <a:cubicBezTo>
                  <a:pt x="59921" y="-48848"/>
                  <a:pt x="84792" y="40582"/>
                  <a:pt x="77913" y="93498"/>
                </a:cubicBezTo>
                <a:cubicBezTo>
                  <a:pt x="71034" y="146414"/>
                  <a:pt x="-62845" y="198802"/>
                  <a:pt x="36638" y="350673"/>
                </a:cubicBezTo>
                <a:cubicBezTo>
                  <a:pt x="136121" y="502544"/>
                  <a:pt x="579563" y="905769"/>
                  <a:pt x="665288" y="998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E8ECA29D-C0D7-4D10-940D-7A2A6044EBBD}"/>
              </a:ext>
            </a:extLst>
          </p:cNvPr>
          <p:cNvSpPr/>
          <p:nvPr/>
        </p:nvSpPr>
        <p:spPr>
          <a:xfrm>
            <a:off x="2806519" y="1854427"/>
            <a:ext cx="1374655" cy="674282"/>
          </a:xfrm>
          <a:custGeom>
            <a:avLst/>
            <a:gdLst>
              <a:gd name="connsiteX0" fmla="*/ 1365431 w 1374655"/>
              <a:gd name="connsiteY0" fmla="*/ 672873 h 674282"/>
              <a:gd name="connsiteX1" fmla="*/ 886006 w 1374655"/>
              <a:gd name="connsiteY1" fmla="*/ 234723 h 674282"/>
              <a:gd name="connsiteX2" fmla="*/ 393881 w 1374655"/>
              <a:gd name="connsiteY2" fmla="*/ 6123 h 674282"/>
              <a:gd name="connsiteX3" fmla="*/ 181 w 1374655"/>
              <a:gd name="connsiteY3" fmla="*/ 66448 h 674282"/>
              <a:gd name="connsiteX4" fmla="*/ 441506 w 1374655"/>
              <a:gd name="connsiteY4" fmla="*/ 75973 h 674282"/>
              <a:gd name="connsiteX5" fmla="*/ 1365431 w 1374655"/>
              <a:gd name="connsiteY5" fmla="*/ 672873 h 67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4655" h="674282">
                <a:moveTo>
                  <a:pt x="1365431" y="672873"/>
                </a:moveTo>
                <a:cubicBezTo>
                  <a:pt x="1439514" y="699331"/>
                  <a:pt x="1047931" y="345848"/>
                  <a:pt x="886006" y="234723"/>
                </a:cubicBezTo>
                <a:cubicBezTo>
                  <a:pt x="724081" y="123598"/>
                  <a:pt x="541518" y="34169"/>
                  <a:pt x="393881" y="6123"/>
                </a:cubicBezTo>
                <a:cubicBezTo>
                  <a:pt x="246243" y="-21923"/>
                  <a:pt x="-7757" y="54806"/>
                  <a:pt x="181" y="66448"/>
                </a:cubicBezTo>
                <a:cubicBezTo>
                  <a:pt x="8118" y="78090"/>
                  <a:pt x="214494" y="-25098"/>
                  <a:pt x="441506" y="75973"/>
                </a:cubicBezTo>
                <a:cubicBezTo>
                  <a:pt x="668518" y="177044"/>
                  <a:pt x="1291348" y="646415"/>
                  <a:pt x="1365431" y="672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28646830-87A8-497F-B1F3-A0E5F602A3A9}"/>
              </a:ext>
            </a:extLst>
          </p:cNvPr>
          <p:cNvSpPr/>
          <p:nvPr/>
        </p:nvSpPr>
        <p:spPr>
          <a:xfrm>
            <a:off x="3288394" y="1968740"/>
            <a:ext cx="737765" cy="583133"/>
          </a:xfrm>
          <a:custGeom>
            <a:avLst/>
            <a:gdLst>
              <a:gd name="connsiteX0" fmla="*/ 712106 w 737765"/>
              <a:gd name="connsiteY0" fmla="*/ 574435 h 583133"/>
              <a:gd name="connsiteX1" fmla="*/ 664481 w 737765"/>
              <a:gd name="connsiteY1" fmla="*/ 555385 h 583133"/>
              <a:gd name="connsiteX2" fmla="*/ 318406 w 737765"/>
              <a:gd name="connsiteY2" fmla="*/ 402985 h 583133"/>
              <a:gd name="connsiteX3" fmla="*/ 10431 w 737765"/>
              <a:gd name="connsiteY3" fmla="*/ 9285 h 583133"/>
              <a:gd name="connsiteX4" fmla="*/ 83456 w 737765"/>
              <a:gd name="connsiteY4" fmla="*/ 145810 h 583133"/>
              <a:gd name="connsiteX5" fmla="*/ 194581 w 737765"/>
              <a:gd name="connsiteY5" fmla="*/ 390285 h 583133"/>
              <a:gd name="connsiteX6" fmla="*/ 712106 w 737765"/>
              <a:gd name="connsiteY6" fmla="*/ 574435 h 583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765" h="583133">
                <a:moveTo>
                  <a:pt x="712106" y="574435"/>
                </a:moveTo>
                <a:cubicBezTo>
                  <a:pt x="790423" y="601952"/>
                  <a:pt x="664481" y="555385"/>
                  <a:pt x="664481" y="555385"/>
                </a:cubicBezTo>
                <a:cubicBezTo>
                  <a:pt x="598864" y="526810"/>
                  <a:pt x="427414" y="494002"/>
                  <a:pt x="318406" y="402985"/>
                </a:cubicBezTo>
                <a:cubicBezTo>
                  <a:pt x="209398" y="311968"/>
                  <a:pt x="49589" y="52147"/>
                  <a:pt x="10431" y="9285"/>
                </a:cubicBezTo>
                <a:cubicBezTo>
                  <a:pt x="-28727" y="-33578"/>
                  <a:pt x="52764" y="82310"/>
                  <a:pt x="83456" y="145810"/>
                </a:cubicBezTo>
                <a:cubicBezTo>
                  <a:pt x="114148" y="209310"/>
                  <a:pt x="87160" y="312497"/>
                  <a:pt x="194581" y="390285"/>
                </a:cubicBezTo>
                <a:cubicBezTo>
                  <a:pt x="302002" y="468072"/>
                  <a:pt x="633789" y="546918"/>
                  <a:pt x="712106" y="574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3DBC45E0-C860-4416-A493-B9D6917BA086}"/>
              </a:ext>
            </a:extLst>
          </p:cNvPr>
          <p:cNvSpPr/>
          <p:nvPr/>
        </p:nvSpPr>
        <p:spPr>
          <a:xfrm>
            <a:off x="2599534" y="2313289"/>
            <a:ext cx="833299" cy="689334"/>
          </a:xfrm>
          <a:custGeom>
            <a:avLst/>
            <a:gdLst>
              <a:gd name="connsiteX0" fmla="*/ 832641 w 833299"/>
              <a:gd name="connsiteY0" fmla="*/ 71136 h 689334"/>
              <a:gd name="connsiteX1" fmla="*/ 451641 w 833299"/>
              <a:gd name="connsiteY1" fmla="*/ 39386 h 689334"/>
              <a:gd name="connsiteX2" fmla="*/ 10316 w 833299"/>
              <a:gd name="connsiteY2" fmla="*/ 677561 h 689334"/>
              <a:gd name="connsiteX3" fmla="*/ 172241 w 833299"/>
              <a:gd name="connsiteY3" fmla="*/ 426736 h 689334"/>
              <a:gd name="connsiteX4" fmla="*/ 534191 w 833299"/>
              <a:gd name="connsiteY4" fmla="*/ 90186 h 689334"/>
              <a:gd name="connsiteX5" fmla="*/ 832641 w 833299"/>
              <a:gd name="connsiteY5" fmla="*/ 71136 h 68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299" h="689334">
                <a:moveTo>
                  <a:pt x="832641" y="71136"/>
                </a:moveTo>
                <a:cubicBezTo>
                  <a:pt x="818883" y="62669"/>
                  <a:pt x="588695" y="-61685"/>
                  <a:pt x="451641" y="39386"/>
                </a:cubicBezTo>
                <a:cubicBezTo>
                  <a:pt x="314587" y="140457"/>
                  <a:pt x="56883" y="613003"/>
                  <a:pt x="10316" y="677561"/>
                </a:cubicBezTo>
                <a:cubicBezTo>
                  <a:pt x="-36251" y="742119"/>
                  <a:pt x="84928" y="524632"/>
                  <a:pt x="172241" y="426736"/>
                </a:cubicBezTo>
                <a:cubicBezTo>
                  <a:pt x="259554" y="328840"/>
                  <a:pt x="427300" y="144690"/>
                  <a:pt x="534191" y="90186"/>
                </a:cubicBezTo>
                <a:cubicBezTo>
                  <a:pt x="641082" y="35682"/>
                  <a:pt x="846399" y="79603"/>
                  <a:pt x="832641" y="71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06394E94-64BD-46B3-AA67-D09521A999DC}"/>
              </a:ext>
            </a:extLst>
          </p:cNvPr>
          <p:cNvSpPr/>
          <p:nvPr/>
        </p:nvSpPr>
        <p:spPr>
          <a:xfrm>
            <a:off x="2769943" y="2507493"/>
            <a:ext cx="845125" cy="554611"/>
          </a:xfrm>
          <a:custGeom>
            <a:avLst/>
            <a:gdLst>
              <a:gd name="connsiteX0" fmla="*/ 827332 w 845125"/>
              <a:gd name="connsiteY0" fmla="*/ 61082 h 554611"/>
              <a:gd name="connsiteX1" fmla="*/ 776532 w 845125"/>
              <a:gd name="connsiteY1" fmla="*/ 7107 h 554611"/>
              <a:gd name="connsiteX2" fmla="*/ 392357 w 845125"/>
              <a:gd name="connsiteY2" fmla="*/ 61082 h 554611"/>
              <a:gd name="connsiteX3" fmla="*/ 5007 w 845125"/>
              <a:gd name="connsiteY3" fmla="*/ 546857 h 554611"/>
              <a:gd name="connsiteX4" fmla="*/ 198682 w 845125"/>
              <a:gd name="connsiteY4" fmla="*/ 340482 h 554611"/>
              <a:gd name="connsiteX5" fmla="*/ 576507 w 845125"/>
              <a:gd name="connsiteY5" fmla="*/ 80132 h 554611"/>
              <a:gd name="connsiteX6" fmla="*/ 827332 w 845125"/>
              <a:gd name="connsiteY6" fmla="*/ 61082 h 554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125" h="554611">
                <a:moveTo>
                  <a:pt x="827332" y="61082"/>
                </a:moveTo>
                <a:cubicBezTo>
                  <a:pt x="860669" y="48911"/>
                  <a:pt x="849028" y="7107"/>
                  <a:pt x="776532" y="7107"/>
                </a:cubicBezTo>
                <a:cubicBezTo>
                  <a:pt x="704036" y="7107"/>
                  <a:pt x="520944" y="-28876"/>
                  <a:pt x="392357" y="61082"/>
                </a:cubicBezTo>
                <a:cubicBezTo>
                  <a:pt x="263770" y="151040"/>
                  <a:pt x="37286" y="500290"/>
                  <a:pt x="5007" y="546857"/>
                </a:cubicBezTo>
                <a:cubicBezTo>
                  <a:pt x="-27272" y="593424"/>
                  <a:pt x="103432" y="418269"/>
                  <a:pt x="198682" y="340482"/>
                </a:cubicBezTo>
                <a:cubicBezTo>
                  <a:pt x="293932" y="262695"/>
                  <a:pt x="472261" y="125111"/>
                  <a:pt x="576507" y="80132"/>
                </a:cubicBezTo>
                <a:cubicBezTo>
                  <a:pt x="680753" y="35153"/>
                  <a:pt x="793995" y="73253"/>
                  <a:pt x="827332" y="61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B5E06C40-1110-435A-8826-9D6EA5F1F3BA}"/>
              </a:ext>
            </a:extLst>
          </p:cNvPr>
          <p:cNvSpPr/>
          <p:nvPr/>
        </p:nvSpPr>
        <p:spPr>
          <a:xfrm>
            <a:off x="2778850" y="2704579"/>
            <a:ext cx="730911" cy="891324"/>
          </a:xfrm>
          <a:custGeom>
            <a:avLst/>
            <a:gdLst>
              <a:gd name="connsiteX0" fmla="*/ 729525 w 730911"/>
              <a:gd name="connsiteY0" fmla="*/ 521 h 891324"/>
              <a:gd name="connsiteX1" fmla="*/ 332650 w 730911"/>
              <a:gd name="connsiteY1" fmla="*/ 133871 h 891324"/>
              <a:gd name="connsiteX2" fmla="*/ 2450 w 730911"/>
              <a:gd name="connsiteY2" fmla="*/ 883171 h 891324"/>
              <a:gd name="connsiteX3" fmla="*/ 196125 w 730911"/>
              <a:gd name="connsiteY3" fmla="*/ 508521 h 891324"/>
              <a:gd name="connsiteX4" fmla="*/ 453300 w 730911"/>
              <a:gd name="connsiteY4" fmla="*/ 137046 h 891324"/>
              <a:gd name="connsiteX5" fmla="*/ 729525 w 730911"/>
              <a:gd name="connsiteY5" fmla="*/ 521 h 89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0911" h="891324">
                <a:moveTo>
                  <a:pt x="729525" y="521"/>
                </a:moveTo>
                <a:cubicBezTo>
                  <a:pt x="709417" y="-8"/>
                  <a:pt x="453829" y="-13237"/>
                  <a:pt x="332650" y="133871"/>
                </a:cubicBezTo>
                <a:cubicBezTo>
                  <a:pt x="211471" y="280979"/>
                  <a:pt x="25204" y="820729"/>
                  <a:pt x="2450" y="883171"/>
                </a:cubicBezTo>
                <a:cubicBezTo>
                  <a:pt x="-20304" y="945613"/>
                  <a:pt x="120983" y="632875"/>
                  <a:pt x="196125" y="508521"/>
                </a:cubicBezTo>
                <a:cubicBezTo>
                  <a:pt x="271267" y="384167"/>
                  <a:pt x="360696" y="218008"/>
                  <a:pt x="453300" y="137046"/>
                </a:cubicBezTo>
                <a:cubicBezTo>
                  <a:pt x="545904" y="56084"/>
                  <a:pt x="749633" y="1050"/>
                  <a:pt x="729525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3AB6365C-67B6-4956-83FA-B75A5659AFB7}"/>
              </a:ext>
            </a:extLst>
          </p:cNvPr>
          <p:cNvSpPr/>
          <p:nvPr/>
        </p:nvSpPr>
        <p:spPr>
          <a:xfrm>
            <a:off x="2837230" y="3047999"/>
            <a:ext cx="415536" cy="771641"/>
          </a:xfrm>
          <a:custGeom>
            <a:avLst/>
            <a:gdLst>
              <a:gd name="connsiteX0" fmla="*/ 413970 w 415536"/>
              <a:gd name="connsiteY0" fmla="*/ 1 h 771641"/>
              <a:gd name="connsiteX1" fmla="*/ 271095 w 415536"/>
              <a:gd name="connsiteY1" fmla="*/ 330201 h 771641"/>
              <a:gd name="connsiteX2" fmla="*/ 71070 w 415536"/>
              <a:gd name="connsiteY2" fmla="*/ 628651 h 771641"/>
              <a:gd name="connsiteX3" fmla="*/ 4395 w 415536"/>
              <a:gd name="connsiteY3" fmla="*/ 758826 h 771641"/>
              <a:gd name="connsiteX4" fmla="*/ 179020 w 415536"/>
              <a:gd name="connsiteY4" fmla="*/ 327026 h 771641"/>
              <a:gd name="connsiteX5" fmla="*/ 413970 w 415536"/>
              <a:gd name="connsiteY5" fmla="*/ 1 h 77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536" h="771641">
                <a:moveTo>
                  <a:pt x="413970" y="1"/>
                </a:moveTo>
                <a:cubicBezTo>
                  <a:pt x="429316" y="530"/>
                  <a:pt x="328245" y="225426"/>
                  <a:pt x="271095" y="330201"/>
                </a:cubicBezTo>
                <a:cubicBezTo>
                  <a:pt x="213945" y="434976"/>
                  <a:pt x="115520" y="557214"/>
                  <a:pt x="71070" y="628651"/>
                </a:cubicBezTo>
                <a:cubicBezTo>
                  <a:pt x="26620" y="700088"/>
                  <a:pt x="-13597" y="809097"/>
                  <a:pt x="4395" y="758826"/>
                </a:cubicBezTo>
                <a:cubicBezTo>
                  <a:pt x="22387" y="708555"/>
                  <a:pt x="109170" y="452967"/>
                  <a:pt x="179020" y="327026"/>
                </a:cubicBezTo>
                <a:cubicBezTo>
                  <a:pt x="248870" y="201085"/>
                  <a:pt x="398624" y="-528"/>
                  <a:pt x="41397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9EEB53D1-9093-4E8D-8818-27B104DC18E5}"/>
              </a:ext>
            </a:extLst>
          </p:cNvPr>
          <p:cNvSpPr/>
          <p:nvPr/>
        </p:nvSpPr>
        <p:spPr>
          <a:xfrm>
            <a:off x="5702300" y="2230783"/>
            <a:ext cx="1410821" cy="360957"/>
          </a:xfrm>
          <a:custGeom>
            <a:avLst/>
            <a:gdLst>
              <a:gd name="connsiteX0" fmla="*/ 0 w 1410821"/>
              <a:gd name="connsiteY0" fmla="*/ 293342 h 360957"/>
              <a:gd name="connsiteX1" fmla="*/ 419100 w 1410821"/>
              <a:gd name="connsiteY1" fmla="*/ 7592 h 360957"/>
              <a:gd name="connsiteX2" fmla="*/ 1050925 w 1410821"/>
              <a:gd name="connsiteY2" fmla="*/ 106017 h 360957"/>
              <a:gd name="connsiteX3" fmla="*/ 1403350 w 1410821"/>
              <a:gd name="connsiteY3" fmla="*/ 356842 h 360957"/>
              <a:gd name="connsiteX4" fmla="*/ 1276350 w 1410821"/>
              <a:gd name="connsiteY4" fmla="*/ 258417 h 360957"/>
              <a:gd name="connsiteX5" fmla="*/ 1098550 w 1410821"/>
              <a:gd name="connsiteY5" fmla="*/ 210792 h 360957"/>
              <a:gd name="connsiteX6" fmla="*/ 422275 w 1410821"/>
              <a:gd name="connsiteY6" fmla="*/ 137767 h 360957"/>
              <a:gd name="connsiteX7" fmla="*/ 0 w 1410821"/>
              <a:gd name="connsiteY7" fmla="*/ 293342 h 36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0821" h="360957">
                <a:moveTo>
                  <a:pt x="0" y="293342"/>
                </a:moveTo>
                <a:cubicBezTo>
                  <a:pt x="-529" y="271646"/>
                  <a:pt x="243946" y="38813"/>
                  <a:pt x="419100" y="7592"/>
                </a:cubicBezTo>
                <a:cubicBezTo>
                  <a:pt x="594254" y="-23629"/>
                  <a:pt x="886883" y="47809"/>
                  <a:pt x="1050925" y="106017"/>
                </a:cubicBezTo>
                <a:cubicBezTo>
                  <a:pt x="1214967" y="164225"/>
                  <a:pt x="1365779" y="331442"/>
                  <a:pt x="1403350" y="356842"/>
                </a:cubicBezTo>
                <a:cubicBezTo>
                  <a:pt x="1440921" y="382242"/>
                  <a:pt x="1327150" y="282759"/>
                  <a:pt x="1276350" y="258417"/>
                </a:cubicBezTo>
                <a:cubicBezTo>
                  <a:pt x="1225550" y="234075"/>
                  <a:pt x="1240896" y="230900"/>
                  <a:pt x="1098550" y="210792"/>
                </a:cubicBezTo>
                <a:cubicBezTo>
                  <a:pt x="956204" y="190684"/>
                  <a:pt x="603779" y="118188"/>
                  <a:pt x="422275" y="137767"/>
                </a:cubicBezTo>
                <a:cubicBezTo>
                  <a:pt x="240771" y="157346"/>
                  <a:pt x="529" y="315038"/>
                  <a:pt x="0" y="293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62AB33CF-74BE-4B1C-A760-332400C21DF1}"/>
              </a:ext>
            </a:extLst>
          </p:cNvPr>
          <p:cNvSpPr/>
          <p:nvPr/>
        </p:nvSpPr>
        <p:spPr>
          <a:xfrm>
            <a:off x="5889444" y="2575830"/>
            <a:ext cx="1239998" cy="540245"/>
          </a:xfrm>
          <a:custGeom>
            <a:avLst/>
            <a:gdLst>
              <a:gd name="connsiteX0" fmla="*/ 16056 w 1239998"/>
              <a:gd name="connsiteY0" fmla="*/ 49895 h 540245"/>
              <a:gd name="connsiteX1" fmla="*/ 82731 w 1239998"/>
              <a:gd name="connsiteY1" fmla="*/ 53070 h 540245"/>
              <a:gd name="connsiteX2" fmla="*/ 816156 w 1239998"/>
              <a:gd name="connsiteY2" fmla="*/ 135620 h 540245"/>
              <a:gd name="connsiteX3" fmla="*/ 1213031 w 1239998"/>
              <a:gd name="connsiteY3" fmla="*/ 522970 h 540245"/>
              <a:gd name="connsiteX4" fmla="*/ 1181281 w 1239998"/>
              <a:gd name="connsiteY4" fmla="*/ 440420 h 540245"/>
              <a:gd name="connsiteX5" fmla="*/ 993956 w 1239998"/>
              <a:gd name="connsiteY5" fmla="*/ 151495 h 540245"/>
              <a:gd name="connsiteX6" fmla="*/ 441506 w 1239998"/>
              <a:gd name="connsiteY6" fmla="*/ 2270 h 540245"/>
              <a:gd name="connsiteX7" fmla="*/ 16056 w 1239998"/>
              <a:gd name="connsiteY7" fmla="*/ 49895 h 54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9998" h="540245">
                <a:moveTo>
                  <a:pt x="16056" y="49895"/>
                </a:moveTo>
                <a:cubicBezTo>
                  <a:pt x="-43740" y="58362"/>
                  <a:pt x="82731" y="53070"/>
                  <a:pt x="82731" y="53070"/>
                </a:cubicBezTo>
                <a:cubicBezTo>
                  <a:pt x="216081" y="67358"/>
                  <a:pt x="627773" y="57303"/>
                  <a:pt x="816156" y="135620"/>
                </a:cubicBezTo>
                <a:cubicBezTo>
                  <a:pt x="1004539" y="213937"/>
                  <a:pt x="1152177" y="472170"/>
                  <a:pt x="1213031" y="522970"/>
                </a:cubicBezTo>
                <a:cubicBezTo>
                  <a:pt x="1273885" y="573770"/>
                  <a:pt x="1217793" y="502332"/>
                  <a:pt x="1181281" y="440420"/>
                </a:cubicBezTo>
                <a:cubicBezTo>
                  <a:pt x="1144769" y="378508"/>
                  <a:pt x="1117252" y="224520"/>
                  <a:pt x="993956" y="151495"/>
                </a:cubicBezTo>
                <a:cubicBezTo>
                  <a:pt x="870660" y="78470"/>
                  <a:pt x="603960" y="16028"/>
                  <a:pt x="441506" y="2270"/>
                </a:cubicBezTo>
                <a:cubicBezTo>
                  <a:pt x="279052" y="-11488"/>
                  <a:pt x="75852" y="41428"/>
                  <a:pt x="16056" y="49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CEA7B2F4-BF84-4546-9393-BDD27D5CFF70}"/>
              </a:ext>
            </a:extLst>
          </p:cNvPr>
          <p:cNvSpPr/>
          <p:nvPr/>
        </p:nvSpPr>
        <p:spPr>
          <a:xfrm>
            <a:off x="6260478" y="2650649"/>
            <a:ext cx="657705" cy="332480"/>
          </a:xfrm>
          <a:custGeom>
            <a:avLst/>
            <a:gdLst>
              <a:gd name="connsiteX0" fmla="*/ 622 w 657705"/>
              <a:gd name="connsiteY0" fmla="*/ 476 h 332480"/>
              <a:gd name="connsiteX1" fmla="*/ 178422 w 657705"/>
              <a:gd name="connsiteY1" fmla="*/ 181451 h 332480"/>
              <a:gd name="connsiteX2" fmla="*/ 645147 w 657705"/>
              <a:gd name="connsiteY2" fmla="*/ 327501 h 332480"/>
              <a:gd name="connsiteX3" fmla="*/ 499097 w 657705"/>
              <a:gd name="connsiteY3" fmla="*/ 283051 h 332480"/>
              <a:gd name="connsiteX4" fmla="*/ 229222 w 657705"/>
              <a:gd name="connsiteY4" fmla="*/ 133826 h 332480"/>
              <a:gd name="connsiteX5" fmla="*/ 622 w 657705"/>
              <a:gd name="connsiteY5" fmla="*/ 476 h 33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705" h="332480">
                <a:moveTo>
                  <a:pt x="622" y="476"/>
                </a:moveTo>
                <a:cubicBezTo>
                  <a:pt x="-7845" y="8414"/>
                  <a:pt x="71001" y="126947"/>
                  <a:pt x="178422" y="181451"/>
                </a:cubicBezTo>
                <a:cubicBezTo>
                  <a:pt x="285843" y="235955"/>
                  <a:pt x="591701" y="310568"/>
                  <a:pt x="645147" y="327501"/>
                </a:cubicBezTo>
                <a:cubicBezTo>
                  <a:pt x="698593" y="344434"/>
                  <a:pt x="568418" y="315330"/>
                  <a:pt x="499097" y="283051"/>
                </a:cubicBezTo>
                <a:cubicBezTo>
                  <a:pt x="429776" y="250772"/>
                  <a:pt x="312830" y="181980"/>
                  <a:pt x="229222" y="133826"/>
                </a:cubicBezTo>
                <a:cubicBezTo>
                  <a:pt x="145614" y="85672"/>
                  <a:pt x="9089" y="-7462"/>
                  <a:pt x="622" y="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B0C1F288-F340-4F63-8454-1F8D395C44B1}"/>
              </a:ext>
            </a:extLst>
          </p:cNvPr>
          <p:cNvSpPr/>
          <p:nvPr/>
        </p:nvSpPr>
        <p:spPr>
          <a:xfrm>
            <a:off x="6108523" y="2764999"/>
            <a:ext cx="566614" cy="742047"/>
          </a:xfrm>
          <a:custGeom>
            <a:avLst/>
            <a:gdLst>
              <a:gd name="connsiteX0" fmla="*/ 177 w 566614"/>
              <a:gd name="connsiteY0" fmla="*/ 426 h 742047"/>
              <a:gd name="connsiteX1" fmla="*/ 381177 w 566614"/>
              <a:gd name="connsiteY1" fmla="*/ 438576 h 742047"/>
              <a:gd name="connsiteX2" fmla="*/ 558977 w 566614"/>
              <a:gd name="connsiteY2" fmla="*/ 737026 h 742047"/>
              <a:gd name="connsiteX3" fmla="*/ 524052 w 566614"/>
              <a:gd name="connsiteY3" fmla="*/ 606851 h 742047"/>
              <a:gd name="connsiteX4" fmla="*/ 431977 w 566614"/>
              <a:gd name="connsiteY4" fmla="*/ 362376 h 742047"/>
              <a:gd name="connsiteX5" fmla="*/ 177 w 566614"/>
              <a:gd name="connsiteY5" fmla="*/ 426 h 74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614" h="742047">
                <a:moveTo>
                  <a:pt x="177" y="426"/>
                </a:moveTo>
                <a:cubicBezTo>
                  <a:pt x="-8290" y="13126"/>
                  <a:pt x="288044" y="315809"/>
                  <a:pt x="381177" y="438576"/>
                </a:cubicBezTo>
                <a:cubicBezTo>
                  <a:pt x="474310" y="561343"/>
                  <a:pt x="535165" y="708980"/>
                  <a:pt x="558977" y="737026"/>
                </a:cubicBezTo>
                <a:cubicBezTo>
                  <a:pt x="582790" y="765072"/>
                  <a:pt x="545219" y="669293"/>
                  <a:pt x="524052" y="606851"/>
                </a:cubicBezTo>
                <a:cubicBezTo>
                  <a:pt x="502885" y="544409"/>
                  <a:pt x="516644" y="462918"/>
                  <a:pt x="431977" y="362376"/>
                </a:cubicBezTo>
                <a:cubicBezTo>
                  <a:pt x="347310" y="261834"/>
                  <a:pt x="8644" y="-12274"/>
                  <a:pt x="177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C62CE5F5-2D9F-42B6-84E3-A24BEF687DE0}"/>
              </a:ext>
            </a:extLst>
          </p:cNvPr>
          <p:cNvSpPr/>
          <p:nvPr/>
        </p:nvSpPr>
        <p:spPr>
          <a:xfrm>
            <a:off x="6375369" y="2856822"/>
            <a:ext cx="456129" cy="661308"/>
          </a:xfrm>
          <a:custGeom>
            <a:avLst/>
            <a:gdLst>
              <a:gd name="connsiteX0" fmla="*/ 31 w 456129"/>
              <a:gd name="connsiteY0" fmla="*/ 678 h 661308"/>
              <a:gd name="connsiteX1" fmla="*/ 412781 w 456129"/>
              <a:gd name="connsiteY1" fmla="*/ 451528 h 661308"/>
              <a:gd name="connsiteX2" fmla="*/ 438181 w 456129"/>
              <a:gd name="connsiteY2" fmla="*/ 661078 h 661308"/>
              <a:gd name="connsiteX3" fmla="*/ 454056 w 456129"/>
              <a:gd name="connsiteY3" fmla="*/ 489628 h 661308"/>
              <a:gd name="connsiteX4" fmla="*/ 390556 w 456129"/>
              <a:gd name="connsiteY4" fmla="*/ 353103 h 661308"/>
              <a:gd name="connsiteX5" fmla="*/ 31 w 456129"/>
              <a:gd name="connsiteY5" fmla="*/ 678 h 66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129" h="661308">
                <a:moveTo>
                  <a:pt x="31" y="678"/>
                </a:moveTo>
                <a:cubicBezTo>
                  <a:pt x="3735" y="17082"/>
                  <a:pt x="339756" y="341461"/>
                  <a:pt x="412781" y="451528"/>
                </a:cubicBezTo>
                <a:cubicBezTo>
                  <a:pt x="485806" y="561595"/>
                  <a:pt x="431302" y="654728"/>
                  <a:pt x="438181" y="661078"/>
                </a:cubicBezTo>
                <a:cubicBezTo>
                  <a:pt x="445060" y="667428"/>
                  <a:pt x="461994" y="540957"/>
                  <a:pt x="454056" y="489628"/>
                </a:cubicBezTo>
                <a:cubicBezTo>
                  <a:pt x="446119" y="438299"/>
                  <a:pt x="464639" y="436182"/>
                  <a:pt x="390556" y="353103"/>
                </a:cubicBezTo>
                <a:cubicBezTo>
                  <a:pt x="316473" y="270024"/>
                  <a:pt x="-3673" y="-15726"/>
                  <a:pt x="31" y="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20298CD9-B4ED-45D7-9EA4-9C2318169F31}"/>
              </a:ext>
            </a:extLst>
          </p:cNvPr>
          <p:cNvSpPr/>
          <p:nvPr/>
        </p:nvSpPr>
        <p:spPr>
          <a:xfrm>
            <a:off x="6333470" y="3152461"/>
            <a:ext cx="423120" cy="480065"/>
          </a:xfrm>
          <a:custGeom>
            <a:avLst/>
            <a:gdLst>
              <a:gd name="connsiteX0" fmla="*/ 655 w 423120"/>
              <a:gd name="connsiteY0" fmla="*/ 314 h 480065"/>
              <a:gd name="connsiteX1" fmla="*/ 359430 w 423120"/>
              <a:gd name="connsiteY1" fmla="*/ 409889 h 480065"/>
              <a:gd name="connsiteX2" fmla="*/ 422930 w 423120"/>
              <a:gd name="connsiteY2" fmla="*/ 479739 h 480065"/>
              <a:gd name="connsiteX3" fmla="*/ 375305 w 423120"/>
              <a:gd name="connsiteY3" fmla="*/ 432114 h 480065"/>
              <a:gd name="connsiteX4" fmla="*/ 273705 w 423120"/>
              <a:gd name="connsiteY4" fmla="*/ 343214 h 480065"/>
              <a:gd name="connsiteX5" fmla="*/ 655 w 423120"/>
              <a:gd name="connsiteY5" fmla="*/ 314 h 48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120" h="480065">
                <a:moveTo>
                  <a:pt x="655" y="314"/>
                </a:moveTo>
                <a:cubicBezTo>
                  <a:pt x="14943" y="11427"/>
                  <a:pt x="289051" y="329985"/>
                  <a:pt x="359430" y="409889"/>
                </a:cubicBezTo>
                <a:cubicBezTo>
                  <a:pt x="429809" y="489793"/>
                  <a:pt x="420284" y="476035"/>
                  <a:pt x="422930" y="479739"/>
                </a:cubicBezTo>
                <a:cubicBezTo>
                  <a:pt x="425576" y="483443"/>
                  <a:pt x="400176" y="454868"/>
                  <a:pt x="375305" y="432114"/>
                </a:cubicBezTo>
                <a:cubicBezTo>
                  <a:pt x="350434" y="409360"/>
                  <a:pt x="337734" y="410947"/>
                  <a:pt x="273705" y="343214"/>
                </a:cubicBezTo>
                <a:cubicBezTo>
                  <a:pt x="209676" y="275481"/>
                  <a:pt x="-13633" y="-10799"/>
                  <a:pt x="655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761F1B79-F7E7-4A4B-9375-B1034F8A0A3F}"/>
              </a:ext>
            </a:extLst>
          </p:cNvPr>
          <p:cNvSpPr/>
          <p:nvPr/>
        </p:nvSpPr>
        <p:spPr>
          <a:xfrm>
            <a:off x="6336299" y="3279033"/>
            <a:ext cx="491502" cy="559790"/>
          </a:xfrm>
          <a:custGeom>
            <a:avLst/>
            <a:gdLst>
              <a:gd name="connsiteX0" fmla="*/ 4176 w 491502"/>
              <a:gd name="connsiteY0" fmla="*/ 10267 h 559790"/>
              <a:gd name="connsiteX1" fmla="*/ 286751 w 491502"/>
              <a:gd name="connsiteY1" fmla="*/ 432542 h 559790"/>
              <a:gd name="connsiteX2" fmla="*/ 486776 w 491502"/>
              <a:gd name="connsiteY2" fmla="*/ 553192 h 559790"/>
              <a:gd name="connsiteX3" fmla="*/ 404226 w 491502"/>
              <a:gd name="connsiteY3" fmla="*/ 502392 h 559790"/>
              <a:gd name="connsiteX4" fmla="*/ 137526 w 491502"/>
              <a:gd name="connsiteY4" fmla="*/ 159492 h 559790"/>
              <a:gd name="connsiteX5" fmla="*/ 4176 w 491502"/>
              <a:gd name="connsiteY5" fmla="*/ 10267 h 55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502" h="559790">
                <a:moveTo>
                  <a:pt x="4176" y="10267"/>
                </a:moveTo>
                <a:cubicBezTo>
                  <a:pt x="29047" y="55775"/>
                  <a:pt x="206318" y="342055"/>
                  <a:pt x="286751" y="432542"/>
                </a:cubicBezTo>
                <a:cubicBezTo>
                  <a:pt x="367184" y="523029"/>
                  <a:pt x="467197" y="541550"/>
                  <a:pt x="486776" y="553192"/>
                </a:cubicBezTo>
                <a:cubicBezTo>
                  <a:pt x="506355" y="564834"/>
                  <a:pt x="462434" y="568009"/>
                  <a:pt x="404226" y="502392"/>
                </a:cubicBezTo>
                <a:cubicBezTo>
                  <a:pt x="346018" y="436775"/>
                  <a:pt x="204201" y="238338"/>
                  <a:pt x="137526" y="159492"/>
                </a:cubicBezTo>
                <a:cubicBezTo>
                  <a:pt x="70851" y="80646"/>
                  <a:pt x="-20695" y="-35241"/>
                  <a:pt x="4176" y="10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42C56A16-D735-4BA4-A192-3407F79771DF}"/>
              </a:ext>
            </a:extLst>
          </p:cNvPr>
          <p:cNvSpPr/>
          <p:nvPr/>
        </p:nvSpPr>
        <p:spPr>
          <a:xfrm>
            <a:off x="6381935" y="3484914"/>
            <a:ext cx="344607" cy="874485"/>
          </a:xfrm>
          <a:custGeom>
            <a:avLst/>
            <a:gdLst>
              <a:gd name="connsiteX0" fmla="*/ 2990 w 344607"/>
              <a:gd name="connsiteY0" fmla="*/ 10761 h 874485"/>
              <a:gd name="connsiteX1" fmla="*/ 320490 w 344607"/>
              <a:gd name="connsiteY1" fmla="*/ 534636 h 874485"/>
              <a:gd name="connsiteX2" fmla="*/ 320490 w 344607"/>
              <a:gd name="connsiteY2" fmla="*/ 874361 h 874485"/>
              <a:gd name="connsiteX3" fmla="*/ 304615 w 344607"/>
              <a:gd name="connsiteY3" fmla="*/ 569561 h 874485"/>
              <a:gd name="connsiteX4" fmla="*/ 168090 w 344607"/>
              <a:gd name="connsiteY4" fmla="*/ 210786 h 874485"/>
              <a:gd name="connsiteX5" fmla="*/ 2990 w 344607"/>
              <a:gd name="connsiteY5" fmla="*/ 10761 h 87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607" h="874485">
                <a:moveTo>
                  <a:pt x="2990" y="10761"/>
                </a:moveTo>
                <a:cubicBezTo>
                  <a:pt x="28390" y="64736"/>
                  <a:pt x="267573" y="390703"/>
                  <a:pt x="320490" y="534636"/>
                </a:cubicBezTo>
                <a:cubicBezTo>
                  <a:pt x="373407" y="678569"/>
                  <a:pt x="323136" y="868540"/>
                  <a:pt x="320490" y="874361"/>
                </a:cubicBezTo>
                <a:cubicBezTo>
                  <a:pt x="317844" y="880182"/>
                  <a:pt x="330015" y="680157"/>
                  <a:pt x="304615" y="569561"/>
                </a:cubicBezTo>
                <a:cubicBezTo>
                  <a:pt x="279215" y="458965"/>
                  <a:pt x="215186" y="302861"/>
                  <a:pt x="168090" y="210786"/>
                </a:cubicBezTo>
                <a:cubicBezTo>
                  <a:pt x="120994" y="118711"/>
                  <a:pt x="-22410" y="-43214"/>
                  <a:pt x="2990" y="10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30029DF8-9211-48F3-AF3F-B93B7079220C}"/>
              </a:ext>
            </a:extLst>
          </p:cNvPr>
          <p:cNvSpPr/>
          <p:nvPr/>
        </p:nvSpPr>
        <p:spPr>
          <a:xfrm>
            <a:off x="6578580" y="4117822"/>
            <a:ext cx="225480" cy="344539"/>
          </a:xfrm>
          <a:custGeom>
            <a:avLst/>
            <a:gdLst>
              <a:gd name="connsiteX0" fmla="*/ 20 w 225480"/>
              <a:gd name="connsiteY0" fmla="*/ 153 h 344539"/>
              <a:gd name="connsiteX1" fmla="*/ 127020 w 225480"/>
              <a:gd name="connsiteY1" fmla="*/ 279553 h 344539"/>
              <a:gd name="connsiteX2" fmla="*/ 225445 w 225480"/>
              <a:gd name="connsiteY2" fmla="*/ 343053 h 344539"/>
              <a:gd name="connsiteX3" fmla="*/ 136545 w 225480"/>
              <a:gd name="connsiteY3" fmla="*/ 241453 h 344539"/>
              <a:gd name="connsiteX4" fmla="*/ 20 w 225480"/>
              <a:gd name="connsiteY4" fmla="*/ 153 h 34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80" h="344539">
                <a:moveTo>
                  <a:pt x="20" y="153"/>
                </a:moveTo>
                <a:cubicBezTo>
                  <a:pt x="-1568" y="6503"/>
                  <a:pt x="89449" y="222403"/>
                  <a:pt x="127020" y="279553"/>
                </a:cubicBezTo>
                <a:cubicBezTo>
                  <a:pt x="164591" y="336703"/>
                  <a:pt x="223858" y="349403"/>
                  <a:pt x="225445" y="343053"/>
                </a:cubicBezTo>
                <a:cubicBezTo>
                  <a:pt x="227033" y="336703"/>
                  <a:pt x="175174" y="296486"/>
                  <a:pt x="136545" y="241453"/>
                </a:cubicBezTo>
                <a:cubicBezTo>
                  <a:pt x="97916" y="186420"/>
                  <a:pt x="1608" y="-6197"/>
                  <a:pt x="20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AA8FD7F7-F69C-4968-A71F-A676CEE5A4D8}"/>
              </a:ext>
            </a:extLst>
          </p:cNvPr>
          <p:cNvSpPr/>
          <p:nvPr/>
        </p:nvSpPr>
        <p:spPr>
          <a:xfrm>
            <a:off x="4256812" y="1396797"/>
            <a:ext cx="383348" cy="712061"/>
          </a:xfrm>
          <a:custGeom>
            <a:avLst/>
            <a:gdLst>
              <a:gd name="connsiteX0" fmla="*/ 381863 w 383348"/>
              <a:gd name="connsiteY0" fmla="*/ 698703 h 712061"/>
              <a:gd name="connsiteX1" fmla="*/ 194538 w 383348"/>
              <a:gd name="connsiteY1" fmla="*/ 543128 h 712061"/>
              <a:gd name="connsiteX2" fmla="*/ 51663 w 383348"/>
              <a:gd name="connsiteY2" fmla="*/ 184353 h 712061"/>
              <a:gd name="connsiteX3" fmla="*/ 863 w 383348"/>
              <a:gd name="connsiteY3" fmla="*/ 203 h 712061"/>
              <a:gd name="connsiteX4" fmla="*/ 86588 w 383348"/>
              <a:gd name="connsiteY4" fmla="*/ 216103 h 712061"/>
              <a:gd name="connsiteX5" fmla="*/ 381863 w 383348"/>
              <a:gd name="connsiteY5" fmla="*/ 698703 h 71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348" h="712061">
                <a:moveTo>
                  <a:pt x="381863" y="698703"/>
                </a:moveTo>
                <a:cubicBezTo>
                  <a:pt x="399855" y="753207"/>
                  <a:pt x="249571" y="628853"/>
                  <a:pt x="194538" y="543128"/>
                </a:cubicBezTo>
                <a:cubicBezTo>
                  <a:pt x="139505" y="457403"/>
                  <a:pt x="83942" y="274840"/>
                  <a:pt x="51663" y="184353"/>
                </a:cubicBezTo>
                <a:cubicBezTo>
                  <a:pt x="19384" y="93865"/>
                  <a:pt x="-4958" y="-5089"/>
                  <a:pt x="863" y="203"/>
                </a:cubicBezTo>
                <a:cubicBezTo>
                  <a:pt x="6684" y="5495"/>
                  <a:pt x="22030" y="98628"/>
                  <a:pt x="86588" y="216103"/>
                </a:cubicBezTo>
                <a:cubicBezTo>
                  <a:pt x="151146" y="333578"/>
                  <a:pt x="363871" y="644199"/>
                  <a:pt x="381863" y="698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B0008040-3478-4C4E-B3B0-9353F70CAFA0}"/>
              </a:ext>
            </a:extLst>
          </p:cNvPr>
          <p:cNvSpPr/>
          <p:nvPr/>
        </p:nvSpPr>
        <p:spPr>
          <a:xfrm>
            <a:off x="3992091" y="1129118"/>
            <a:ext cx="647266" cy="1309537"/>
          </a:xfrm>
          <a:custGeom>
            <a:avLst/>
            <a:gdLst>
              <a:gd name="connsiteX0" fmla="*/ 611659 w 647266"/>
              <a:gd name="connsiteY0" fmla="*/ 1242607 h 1309537"/>
              <a:gd name="connsiteX1" fmla="*/ 544984 w 647266"/>
              <a:gd name="connsiteY1" fmla="*/ 1156882 h 1309537"/>
              <a:gd name="connsiteX2" fmla="*/ 224309 w 647266"/>
              <a:gd name="connsiteY2" fmla="*/ 731432 h 1309537"/>
              <a:gd name="connsiteX3" fmla="*/ 106834 w 647266"/>
              <a:gd name="connsiteY3" fmla="*/ 39282 h 1309537"/>
              <a:gd name="connsiteX4" fmla="*/ 84609 w 647266"/>
              <a:gd name="connsiteY4" fmla="*/ 99607 h 1309537"/>
              <a:gd name="connsiteX5" fmla="*/ 30634 w 647266"/>
              <a:gd name="connsiteY5" fmla="*/ 213907 h 1309537"/>
              <a:gd name="connsiteX6" fmla="*/ 611659 w 647266"/>
              <a:gd name="connsiteY6" fmla="*/ 1242607 h 130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266" h="1309537">
                <a:moveTo>
                  <a:pt x="611659" y="1242607"/>
                </a:moveTo>
                <a:cubicBezTo>
                  <a:pt x="697384" y="1399769"/>
                  <a:pt x="609542" y="1242078"/>
                  <a:pt x="544984" y="1156882"/>
                </a:cubicBezTo>
                <a:cubicBezTo>
                  <a:pt x="480426" y="1071686"/>
                  <a:pt x="297334" y="917699"/>
                  <a:pt x="224309" y="731432"/>
                </a:cubicBezTo>
                <a:cubicBezTo>
                  <a:pt x="151284" y="545165"/>
                  <a:pt x="130117" y="144586"/>
                  <a:pt x="106834" y="39282"/>
                </a:cubicBezTo>
                <a:cubicBezTo>
                  <a:pt x="83551" y="-66022"/>
                  <a:pt x="97309" y="70503"/>
                  <a:pt x="84609" y="99607"/>
                </a:cubicBezTo>
                <a:cubicBezTo>
                  <a:pt x="71909" y="128711"/>
                  <a:pt x="-57737" y="20232"/>
                  <a:pt x="30634" y="213907"/>
                </a:cubicBezTo>
                <a:cubicBezTo>
                  <a:pt x="119005" y="407582"/>
                  <a:pt x="525934" y="1085445"/>
                  <a:pt x="611659" y="1242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4BE75017-0609-435D-B0A6-8239906A2934}"/>
              </a:ext>
            </a:extLst>
          </p:cNvPr>
          <p:cNvSpPr/>
          <p:nvPr/>
        </p:nvSpPr>
        <p:spPr>
          <a:xfrm>
            <a:off x="4581469" y="885768"/>
            <a:ext cx="378229" cy="1030510"/>
          </a:xfrm>
          <a:custGeom>
            <a:avLst/>
            <a:gdLst>
              <a:gd name="connsiteX0" fmla="*/ 244531 w 378229"/>
              <a:gd name="connsiteY0" fmla="*/ 57 h 1030510"/>
              <a:gd name="connsiteX1" fmla="*/ 76256 w 378229"/>
              <a:gd name="connsiteY1" fmla="*/ 469957 h 1030510"/>
              <a:gd name="connsiteX2" fmla="*/ 365181 w 378229"/>
              <a:gd name="connsiteY2" fmla="*/ 1009707 h 1030510"/>
              <a:gd name="connsiteX3" fmla="*/ 295331 w 378229"/>
              <a:gd name="connsiteY3" fmla="*/ 873182 h 1030510"/>
              <a:gd name="connsiteX4" fmla="*/ 56 w 378229"/>
              <a:gd name="connsiteY4" fmla="*/ 441382 h 1030510"/>
              <a:gd name="connsiteX5" fmla="*/ 244531 w 378229"/>
              <a:gd name="connsiteY5" fmla="*/ 57 h 103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229" h="1030510">
                <a:moveTo>
                  <a:pt x="244531" y="57"/>
                </a:moveTo>
                <a:cubicBezTo>
                  <a:pt x="257231" y="4820"/>
                  <a:pt x="56148" y="301682"/>
                  <a:pt x="76256" y="469957"/>
                </a:cubicBezTo>
                <a:cubicBezTo>
                  <a:pt x="96364" y="638232"/>
                  <a:pt x="328668" y="942503"/>
                  <a:pt x="365181" y="1009707"/>
                </a:cubicBezTo>
                <a:cubicBezTo>
                  <a:pt x="401694" y="1076911"/>
                  <a:pt x="356185" y="967903"/>
                  <a:pt x="295331" y="873182"/>
                </a:cubicBezTo>
                <a:cubicBezTo>
                  <a:pt x="234477" y="778461"/>
                  <a:pt x="4289" y="592724"/>
                  <a:pt x="56" y="441382"/>
                </a:cubicBezTo>
                <a:cubicBezTo>
                  <a:pt x="-4177" y="290040"/>
                  <a:pt x="231831" y="-4706"/>
                  <a:pt x="244531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C407F6A8-9C89-446C-BD98-E883012D6551}"/>
              </a:ext>
            </a:extLst>
          </p:cNvPr>
          <p:cNvSpPr/>
          <p:nvPr/>
        </p:nvSpPr>
        <p:spPr>
          <a:xfrm>
            <a:off x="5044196" y="1649347"/>
            <a:ext cx="313474" cy="798072"/>
          </a:xfrm>
          <a:custGeom>
            <a:avLst/>
            <a:gdLst>
              <a:gd name="connsiteX0" fmla="*/ 181854 w 313474"/>
              <a:gd name="connsiteY0" fmla="*/ 792228 h 798072"/>
              <a:gd name="connsiteX1" fmla="*/ 35804 w 313474"/>
              <a:gd name="connsiteY1" fmla="*/ 639828 h 798072"/>
              <a:gd name="connsiteX2" fmla="*/ 299329 w 313474"/>
              <a:gd name="connsiteY2" fmla="*/ 42928 h 798072"/>
              <a:gd name="connsiteX3" fmla="*/ 248529 w 313474"/>
              <a:gd name="connsiteY3" fmla="*/ 96903 h 798072"/>
              <a:gd name="connsiteX4" fmla="*/ 879 w 313474"/>
              <a:gd name="connsiteY4" fmla="*/ 493778 h 798072"/>
              <a:gd name="connsiteX5" fmla="*/ 181854 w 313474"/>
              <a:gd name="connsiteY5" fmla="*/ 792228 h 79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474" h="798072">
                <a:moveTo>
                  <a:pt x="181854" y="792228"/>
                </a:moveTo>
                <a:cubicBezTo>
                  <a:pt x="187675" y="816570"/>
                  <a:pt x="16225" y="764711"/>
                  <a:pt x="35804" y="639828"/>
                </a:cubicBezTo>
                <a:cubicBezTo>
                  <a:pt x="55383" y="514945"/>
                  <a:pt x="263875" y="133415"/>
                  <a:pt x="299329" y="42928"/>
                </a:cubicBezTo>
                <a:cubicBezTo>
                  <a:pt x="334783" y="-47559"/>
                  <a:pt x="298271" y="21761"/>
                  <a:pt x="248529" y="96903"/>
                </a:cubicBezTo>
                <a:cubicBezTo>
                  <a:pt x="198787" y="172045"/>
                  <a:pt x="16225" y="376303"/>
                  <a:pt x="879" y="493778"/>
                </a:cubicBezTo>
                <a:cubicBezTo>
                  <a:pt x="-14467" y="611253"/>
                  <a:pt x="176033" y="767886"/>
                  <a:pt x="181854" y="792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1EC50C24-47E6-4523-9B2C-2BDA19E4AFEE}"/>
              </a:ext>
            </a:extLst>
          </p:cNvPr>
          <p:cNvSpPr/>
          <p:nvPr/>
        </p:nvSpPr>
        <p:spPr>
          <a:xfrm>
            <a:off x="5617067" y="2240429"/>
            <a:ext cx="1384464" cy="295338"/>
          </a:xfrm>
          <a:custGeom>
            <a:avLst/>
            <a:gdLst>
              <a:gd name="connsiteX0" fmla="*/ 25966 w 1384464"/>
              <a:gd name="connsiteY0" fmla="*/ 295338 h 295338"/>
              <a:gd name="connsiteX1" fmla="*/ 309600 w 1384464"/>
              <a:gd name="connsiteY1" fmla="*/ 15938 h 295338"/>
              <a:gd name="connsiteX2" fmla="*/ 1342533 w 1384464"/>
              <a:gd name="connsiteY2" fmla="*/ 45571 h 295338"/>
              <a:gd name="connsiteX3" fmla="*/ 1080066 w 1384464"/>
              <a:gd name="connsiteY3" fmla="*/ 28638 h 295338"/>
              <a:gd name="connsiteX4" fmla="*/ 131800 w 1384464"/>
              <a:gd name="connsiteY4" fmla="*/ 15938 h 295338"/>
              <a:gd name="connsiteX5" fmla="*/ 25966 w 1384464"/>
              <a:gd name="connsiteY5" fmla="*/ 295338 h 29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4464" h="295338">
                <a:moveTo>
                  <a:pt x="25966" y="295338"/>
                </a:moveTo>
                <a:cubicBezTo>
                  <a:pt x="55599" y="295338"/>
                  <a:pt x="90172" y="57566"/>
                  <a:pt x="309600" y="15938"/>
                </a:cubicBezTo>
                <a:cubicBezTo>
                  <a:pt x="529028" y="-25690"/>
                  <a:pt x="1214122" y="43454"/>
                  <a:pt x="1342533" y="45571"/>
                </a:cubicBezTo>
                <a:cubicBezTo>
                  <a:pt x="1470944" y="47688"/>
                  <a:pt x="1281855" y="33577"/>
                  <a:pt x="1080066" y="28638"/>
                </a:cubicBezTo>
                <a:cubicBezTo>
                  <a:pt x="878277" y="23699"/>
                  <a:pt x="306778" y="-24279"/>
                  <a:pt x="131800" y="15938"/>
                </a:cubicBezTo>
                <a:cubicBezTo>
                  <a:pt x="-43178" y="56155"/>
                  <a:pt x="-3667" y="295338"/>
                  <a:pt x="25966" y="295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842B7410-1A42-4F69-BE75-01EA419B719F}"/>
              </a:ext>
            </a:extLst>
          </p:cNvPr>
          <p:cNvSpPr/>
          <p:nvPr/>
        </p:nvSpPr>
        <p:spPr>
          <a:xfrm>
            <a:off x="5386630" y="1839683"/>
            <a:ext cx="1457413" cy="616330"/>
          </a:xfrm>
          <a:custGeom>
            <a:avLst/>
            <a:gdLst>
              <a:gd name="connsiteX0" fmla="*/ 19337 w 1457413"/>
              <a:gd name="connsiteY0" fmla="*/ 602950 h 616330"/>
              <a:gd name="connsiteX1" fmla="*/ 19337 w 1457413"/>
              <a:gd name="connsiteY1" fmla="*/ 543684 h 616330"/>
              <a:gd name="connsiteX2" fmla="*/ 184437 w 1457413"/>
              <a:gd name="connsiteY2" fmla="*/ 238884 h 616330"/>
              <a:gd name="connsiteX3" fmla="*/ 806737 w 1457413"/>
              <a:gd name="connsiteY3" fmla="*/ 6050 h 616330"/>
              <a:gd name="connsiteX4" fmla="*/ 1450203 w 1457413"/>
              <a:gd name="connsiteY4" fmla="*/ 65317 h 616330"/>
              <a:gd name="connsiteX5" fmla="*/ 1090370 w 1457413"/>
              <a:gd name="connsiteY5" fmla="*/ 31450 h 616330"/>
              <a:gd name="connsiteX6" fmla="*/ 163270 w 1457413"/>
              <a:gd name="connsiteY6" fmla="*/ 344717 h 616330"/>
              <a:gd name="connsiteX7" fmla="*/ 19337 w 1457413"/>
              <a:gd name="connsiteY7" fmla="*/ 602950 h 61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7413" h="616330">
                <a:moveTo>
                  <a:pt x="19337" y="602950"/>
                </a:moveTo>
                <a:cubicBezTo>
                  <a:pt x="-4652" y="636111"/>
                  <a:pt x="-8180" y="604362"/>
                  <a:pt x="19337" y="543684"/>
                </a:cubicBezTo>
                <a:cubicBezTo>
                  <a:pt x="46854" y="483006"/>
                  <a:pt x="53204" y="328490"/>
                  <a:pt x="184437" y="238884"/>
                </a:cubicBezTo>
                <a:cubicBezTo>
                  <a:pt x="315670" y="149278"/>
                  <a:pt x="595776" y="34978"/>
                  <a:pt x="806737" y="6050"/>
                </a:cubicBezTo>
                <a:cubicBezTo>
                  <a:pt x="1017698" y="-22878"/>
                  <a:pt x="1402931" y="61084"/>
                  <a:pt x="1450203" y="65317"/>
                </a:cubicBezTo>
                <a:cubicBezTo>
                  <a:pt x="1497475" y="69550"/>
                  <a:pt x="1304859" y="-15117"/>
                  <a:pt x="1090370" y="31450"/>
                </a:cubicBezTo>
                <a:cubicBezTo>
                  <a:pt x="875881" y="78017"/>
                  <a:pt x="341775" y="242411"/>
                  <a:pt x="163270" y="344717"/>
                </a:cubicBezTo>
                <a:cubicBezTo>
                  <a:pt x="-15235" y="447023"/>
                  <a:pt x="43326" y="569789"/>
                  <a:pt x="19337" y="602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691BA61A-C726-4AEE-85A7-66793F7780D7}"/>
              </a:ext>
            </a:extLst>
          </p:cNvPr>
          <p:cNvSpPr/>
          <p:nvPr/>
        </p:nvSpPr>
        <p:spPr>
          <a:xfrm>
            <a:off x="4318000" y="3222505"/>
            <a:ext cx="1252423" cy="54194"/>
          </a:xfrm>
          <a:custGeom>
            <a:avLst/>
            <a:gdLst>
              <a:gd name="connsiteX0" fmla="*/ 0 w 1252423"/>
              <a:gd name="connsiteY0" fmla="*/ 6470 h 54194"/>
              <a:gd name="connsiteX1" fmla="*/ 136525 w 1252423"/>
              <a:gd name="connsiteY1" fmla="*/ 6470 h 54194"/>
              <a:gd name="connsiteX2" fmla="*/ 898525 w 1252423"/>
              <a:gd name="connsiteY2" fmla="*/ 15995 h 54194"/>
              <a:gd name="connsiteX3" fmla="*/ 1250950 w 1252423"/>
              <a:gd name="connsiteY3" fmla="*/ 54095 h 54194"/>
              <a:gd name="connsiteX4" fmla="*/ 981075 w 1252423"/>
              <a:gd name="connsiteY4" fmla="*/ 3295 h 54194"/>
              <a:gd name="connsiteX5" fmla="*/ 0 w 1252423"/>
              <a:gd name="connsiteY5" fmla="*/ 6470 h 5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2423" h="54194">
                <a:moveTo>
                  <a:pt x="0" y="6470"/>
                </a:moveTo>
                <a:lnTo>
                  <a:pt x="136525" y="6470"/>
                </a:lnTo>
                <a:lnTo>
                  <a:pt x="898525" y="15995"/>
                </a:lnTo>
                <a:cubicBezTo>
                  <a:pt x="1084262" y="23932"/>
                  <a:pt x="1237192" y="56212"/>
                  <a:pt x="1250950" y="54095"/>
                </a:cubicBezTo>
                <a:cubicBezTo>
                  <a:pt x="1264708" y="51978"/>
                  <a:pt x="1182688" y="10703"/>
                  <a:pt x="981075" y="3295"/>
                </a:cubicBezTo>
                <a:cubicBezTo>
                  <a:pt x="779463" y="-4113"/>
                  <a:pt x="410369" y="2766"/>
                  <a:pt x="0" y="647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D6BBFD3B-9DBE-4AF0-AB1D-1193CFFA8C95}"/>
              </a:ext>
            </a:extLst>
          </p:cNvPr>
          <p:cNvSpPr/>
          <p:nvPr/>
        </p:nvSpPr>
        <p:spPr>
          <a:xfrm>
            <a:off x="3388989" y="2668805"/>
            <a:ext cx="616753" cy="448521"/>
          </a:xfrm>
          <a:custGeom>
            <a:avLst/>
            <a:gdLst>
              <a:gd name="connsiteX0" fmla="*/ 601986 w 616753"/>
              <a:gd name="connsiteY0" fmla="*/ 14070 h 448521"/>
              <a:gd name="connsiteX1" fmla="*/ 548011 w 616753"/>
              <a:gd name="connsiteY1" fmla="*/ 14070 h 448521"/>
              <a:gd name="connsiteX2" fmla="*/ 284486 w 616753"/>
              <a:gd name="connsiteY2" fmla="*/ 93445 h 448521"/>
              <a:gd name="connsiteX3" fmla="*/ 14611 w 616753"/>
              <a:gd name="connsiteY3" fmla="*/ 442695 h 448521"/>
              <a:gd name="connsiteX4" fmla="*/ 43186 w 616753"/>
              <a:gd name="connsiteY4" fmla="*/ 299820 h 448521"/>
              <a:gd name="connsiteX5" fmla="*/ 103511 w 616753"/>
              <a:gd name="connsiteY5" fmla="*/ 141070 h 448521"/>
              <a:gd name="connsiteX6" fmla="*/ 325761 w 616753"/>
              <a:gd name="connsiteY6" fmla="*/ 7720 h 448521"/>
              <a:gd name="connsiteX7" fmla="*/ 601986 w 616753"/>
              <a:gd name="connsiteY7" fmla="*/ 14070 h 448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6753" h="448521">
                <a:moveTo>
                  <a:pt x="601986" y="14070"/>
                </a:moveTo>
                <a:cubicBezTo>
                  <a:pt x="639028" y="15128"/>
                  <a:pt x="600928" y="841"/>
                  <a:pt x="548011" y="14070"/>
                </a:cubicBezTo>
                <a:cubicBezTo>
                  <a:pt x="495094" y="27299"/>
                  <a:pt x="373386" y="22008"/>
                  <a:pt x="284486" y="93445"/>
                </a:cubicBezTo>
                <a:cubicBezTo>
                  <a:pt x="195586" y="164883"/>
                  <a:pt x="54828" y="408299"/>
                  <a:pt x="14611" y="442695"/>
                </a:cubicBezTo>
                <a:cubicBezTo>
                  <a:pt x="-25606" y="477091"/>
                  <a:pt x="28369" y="350091"/>
                  <a:pt x="43186" y="299820"/>
                </a:cubicBezTo>
                <a:cubicBezTo>
                  <a:pt x="58003" y="249549"/>
                  <a:pt x="56415" y="189753"/>
                  <a:pt x="103511" y="141070"/>
                </a:cubicBezTo>
                <a:cubicBezTo>
                  <a:pt x="150607" y="92387"/>
                  <a:pt x="245328" y="27828"/>
                  <a:pt x="325761" y="7720"/>
                </a:cubicBezTo>
                <a:cubicBezTo>
                  <a:pt x="406194" y="-12388"/>
                  <a:pt x="564944" y="13012"/>
                  <a:pt x="601986" y="140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339FAFD0-A9DD-4BAE-BCE8-189706E44771}"/>
              </a:ext>
            </a:extLst>
          </p:cNvPr>
          <p:cNvSpPr/>
          <p:nvPr/>
        </p:nvSpPr>
        <p:spPr>
          <a:xfrm>
            <a:off x="4589492" y="2503206"/>
            <a:ext cx="1581749" cy="491441"/>
          </a:xfrm>
          <a:custGeom>
            <a:avLst/>
            <a:gdLst>
              <a:gd name="connsiteX0" fmla="*/ 55533 w 1581749"/>
              <a:gd name="connsiteY0" fmla="*/ 36794 h 491441"/>
              <a:gd name="connsiteX1" fmla="*/ 106333 w 1581749"/>
              <a:gd name="connsiteY1" fmla="*/ 36794 h 491441"/>
              <a:gd name="connsiteX2" fmla="*/ 1052483 w 1581749"/>
              <a:gd name="connsiteY2" fmla="*/ 128869 h 491441"/>
              <a:gd name="connsiteX3" fmla="*/ 1554133 w 1581749"/>
              <a:gd name="connsiteY3" fmla="*/ 484469 h 491441"/>
              <a:gd name="connsiteX4" fmla="*/ 1462058 w 1581749"/>
              <a:gd name="connsiteY4" fmla="*/ 338419 h 491441"/>
              <a:gd name="connsiteX5" fmla="*/ 1004858 w 1581749"/>
              <a:gd name="connsiteY5" fmla="*/ 20919 h 491441"/>
              <a:gd name="connsiteX6" fmla="*/ 55533 w 1581749"/>
              <a:gd name="connsiteY6" fmla="*/ 36794 h 49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1749" h="491441">
                <a:moveTo>
                  <a:pt x="55533" y="36794"/>
                </a:moveTo>
                <a:cubicBezTo>
                  <a:pt x="-94221" y="39440"/>
                  <a:pt x="106333" y="36794"/>
                  <a:pt x="106333" y="36794"/>
                </a:cubicBezTo>
                <a:cubicBezTo>
                  <a:pt x="272491" y="52140"/>
                  <a:pt x="811183" y="54257"/>
                  <a:pt x="1052483" y="128869"/>
                </a:cubicBezTo>
                <a:cubicBezTo>
                  <a:pt x="1293783" y="203481"/>
                  <a:pt x="1485870" y="449544"/>
                  <a:pt x="1554133" y="484469"/>
                </a:cubicBezTo>
                <a:cubicBezTo>
                  <a:pt x="1622396" y="519394"/>
                  <a:pt x="1553604" y="415677"/>
                  <a:pt x="1462058" y="338419"/>
                </a:cubicBezTo>
                <a:cubicBezTo>
                  <a:pt x="1370512" y="261161"/>
                  <a:pt x="1238221" y="74894"/>
                  <a:pt x="1004858" y="20919"/>
                </a:cubicBezTo>
                <a:cubicBezTo>
                  <a:pt x="771495" y="-33056"/>
                  <a:pt x="205287" y="34148"/>
                  <a:pt x="55533" y="367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F24732A5-4CE1-41F8-9034-F6BBFC6A03C1}"/>
              </a:ext>
            </a:extLst>
          </p:cNvPr>
          <p:cNvSpPr/>
          <p:nvPr/>
        </p:nvSpPr>
        <p:spPr>
          <a:xfrm>
            <a:off x="5468887" y="6485526"/>
            <a:ext cx="835833" cy="1002187"/>
          </a:xfrm>
          <a:custGeom>
            <a:avLst/>
            <a:gdLst>
              <a:gd name="connsiteX0" fmla="*/ 509638 w 835833"/>
              <a:gd name="connsiteY0" fmla="*/ 4174 h 1002187"/>
              <a:gd name="connsiteX1" fmla="*/ 477888 w 835833"/>
              <a:gd name="connsiteY1" fmla="*/ 283574 h 1002187"/>
              <a:gd name="connsiteX2" fmla="*/ 61963 w 835833"/>
              <a:gd name="connsiteY2" fmla="*/ 953499 h 1002187"/>
              <a:gd name="connsiteX3" fmla="*/ 20688 w 835833"/>
              <a:gd name="connsiteY3" fmla="*/ 943974 h 1002187"/>
              <a:gd name="connsiteX4" fmla="*/ 246113 w 835833"/>
              <a:gd name="connsiteY4" fmla="*/ 893174 h 1002187"/>
              <a:gd name="connsiteX5" fmla="*/ 598538 w 835833"/>
              <a:gd name="connsiteY5" fmla="*/ 689974 h 1002187"/>
              <a:gd name="connsiteX6" fmla="*/ 827138 w 835833"/>
              <a:gd name="connsiteY6" fmla="*/ 251824 h 1002187"/>
              <a:gd name="connsiteX7" fmla="*/ 763638 w 835833"/>
              <a:gd name="connsiteY7" fmla="*/ 124824 h 1002187"/>
              <a:gd name="connsiteX8" fmla="*/ 509638 w 835833"/>
              <a:gd name="connsiteY8" fmla="*/ 4174 h 100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833" h="1002187">
                <a:moveTo>
                  <a:pt x="509638" y="4174"/>
                </a:moveTo>
                <a:cubicBezTo>
                  <a:pt x="462013" y="30632"/>
                  <a:pt x="552500" y="125353"/>
                  <a:pt x="477888" y="283574"/>
                </a:cubicBezTo>
                <a:cubicBezTo>
                  <a:pt x="403276" y="441795"/>
                  <a:pt x="138163" y="843432"/>
                  <a:pt x="61963" y="953499"/>
                </a:cubicBezTo>
                <a:cubicBezTo>
                  <a:pt x="-14237" y="1063566"/>
                  <a:pt x="-10004" y="954028"/>
                  <a:pt x="20688" y="943974"/>
                </a:cubicBezTo>
                <a:cubicBezTo>
                  <a:pt x="51380" y="933920"/>
                  <a:pt x="149805" y="935507"/>
                  <a:pt x="246113" y="893174"/>
                </a:cubicBezTo>
                <a:cubicBezTo>
                  <a:pt x="342421" y="850841"/>
                  <a:pt x="501701" y="796866"/>
                  <a:pt x="598538" y="689974"/>
                </a:cubicBezTo>
                <a:cubicBezTo>
                  <a:pt x="695375" y="583082"/>
                  <a:pt x="799621" y="346016"/>
                  <a:pt x="827138" y="251824"/>
                </a:cubicBezTo>
                <a:cubicBezTo>
                  <a:pt x="854655" y="157632"/>
                  <a:pt x="812321" y="165570"/>
                  <a:pt x="763638" y="124824"/>
                </a:cubicBezTo>
                <a:cubicBezTo>
                  <a:pt x="714955" y="84078"/>
                  <a:pt x="557263" y="-22284"/>
                  <a:pt x="509638" y="41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F12569A9-9D62-45E9-85B9-169235E8DFBA}"/>
              </a:ext>
            </a:extLst>
          </p:cNvPr>
          <p:cNvSpPr/>
          <p:nvPr/>
        </p:nvSpPr>
        <p:spPr>
          <a:xfrm>
            <a:off x="3262820" y="6638818"/>
            <a:ext cx="1595429" cy="1016514"/>
          </a:xfrm>
          <a:custGeom>
            <a:avLst/>
            <a:gdLst>
              <a:gd name="connsiteX0" fmla="*/ 1080 w 1595429"/>
              <a:gd name="connsiteY0" fmla="*/ 107 h 1016514"/>
              <a:gd name="connsiteX1" fmla="*/ 439230 w 1595429"/>
              <a:gd name="connsiteY1" fmla="*/ 479532 h 1016514"/>
              <a:gd name="connsiteX2" fmla="*/ 1518730 w 1595429"/>
              <a:gd name="connsiteY2" fmla="*/ 962132 h 1016514"/>
              <a:gd name="connsiteX3" fmla="*/ 1379030 w 1595429"/>
              <a:gd name="connsiteY3" fmla="*/ 955782 h 1016514"/>
              <a:gd name="connsiteX4" fmla="*/ 350330 w 1595429"/>
              <a:gd name="connsiteY4" fmla="*/ 520807 h 1016514"/>
              <a:gd name="connsiteX5" fmla="*/ 1080 w 1595429"/>
              <a:gd name="connsiteY5" fmla="*/ 107 h 101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5429" h="1016514">
                <a:moveTo>
                  <a:pt x="1080" y="107"/>
                </a:moveTo>
                <a:cubicBezTo>
                  <a:pt x="15897" y="-6772"/>
                  <a:pt x="186288" y="319195"/>
                  <a:pt x="439230" y="479532"/>
                </a:cubicBezTo>
                <a:cubicBezTo>
                  <a:pt x="692172" y="639869"/>
                  <a:pt x="1362097" y="882757"/>
                  <a:pt x="1518730" y="962132"/>
                </a:cubicBezTo>
                <a:cubicBezTo>
                  <a:pt x="1675363" y="1041507"/>
                  <a:pt x="1573763" y="1029336"/>
                  <a:pt x="1379030" y="955782"/>
                </a:cubicBezTo>
                <a:cubicBezTo>
                  <a:pt x="1184297" y="882228"/>
                  <a:pt x="575755" y="677440"/>
                  <a:pt x="350330" y="520807"/>
                </a:cubicBezTo>
                <a:cubicBezTo>
                  <a:pt x="124905" y="364174"/>
                  <a:pt x="-13737" y="6986"/>
                  <a:pt x="1080" y="1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6DB111EE-AE0A-40B3-B41A-393D2D1AD834}"/>
              </a:ext>
            </a:extLst>
          </p:cNvPr>
          <p:cNvSpPr/>
          <p:nvPr/>
        </p:nvSpPr>
        <p:spPr>
          <a:xfrm>
            <a:off x="2493435" y="2225649"/>
            <a:ext cx="1000984" cy="775336"/>
          </a:xfrm>
          <a:custGeom>
            <a:avLst/>
            <a:gdLst>
              <a:gd name="connsiteX0" fmla="*/ 894925 w 1000984"/>
              <a:gd name="connsiteY0" fmla="*/ 70511 h 775336"/>
              <a:gd name="connsiteX1" fmla="*/ 630765 w 1000984"/>
              <a:gd name="connsiteY1" fmla="*/ 45111 h 775336"/>
              <a:gd name="connsiteX2" fmla="*/ 26245 w 1000984"/>
              <a:gd name="connsiteY2" fmla="*/ 756311 h 775336"/>
              <a:gd name="connsiteX3" fmla="*/ 132925 w 1000984"/>
              <a:gd name="connsiteY3" fmla="*/ 532791 h 775336"/>
              <a:gd name="connsiteX4" fmla="*/ 351365 w 1000984"/>
              <a:gd name="connsiteY4" fmla="*/ 121311 h 775336"/>
              <a:gd name="connsiteX5" fmla="*/ 966045 w 1000984"/>
              <a:gd name="connsiteY5" fmla="*/ 50191 h 775336"/>
              <a:gd name="connsiteX6" fmla="*/ 894925 w 1000984"/>
              <a:gd name="connsiteY6" fmla="*/ 70511 h 77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984" h="775336">
                <a:moveTo>
                  <a:pt x="894925" y="70511"/>
                </a:moveTo>
                <a:cubicBezTo>
                  <a:pt x="839045" y="69664"/>
                  <a:pt x="775545" y="-69189"/>
                  <a:pt x="630765" y="45111"/>
                </a:cubicBezTo>
                <a:cubicBezTo>
                  <a:pt x="485985" y="159411"/>
                  <a:pt x="109218" y="675031"/>
                  <a:pt x="26245" y="756311"/>
                </a:cubicBezTo>
                <a:cubicBezTo>
                  <a:pt x="-56728" y="837591"/>
                  <a:pt x="78738" y="638624"/>
                  <a:pt x="132925" y="532791"/>
                </a:cubicBezTo>
                <a:cubicBezTo>
                  <a:pt x="187112" y="426958"/>
                  <a:pt x="212512" y="201744"/>
                  <a:pt x="351365" y="121311"/>
                </a:cubicBezTo>
                <a:cubicBezTo>
                  <a:pt x="490218" y="40878"/>
                  <a:pt x="876298" y="65431"/>
                  <a:pt x="966045" y="50191"/>
                </a:cubicBezTo>
                <a:cubicBezTo>
                  <a:pt x="1055792" y="34951"/>
                  <a:pt x="950805" y="71358"/>
                  <a:pt x="894925" y="70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3FD93B16-78C8-4318-80F2-B406CD084010}"/>
              </a:ext>
            </a:extLst>
          </p:cNvPr>
          <p:cNvSpPr/>
          <p:nvPr/>
        </p:nvSpPr>
        <p:spPr>
          <a:xfrm>
            <a:off x="4962700" y="4217197"/>
            <a:ext cx="140788" cy="822332"/>
          </a:xfrm>
          <a:custGeom>
            <a:avLst/>
            <a:gdLst>
              <a:gd name="connsiteX0" fmla="*/ 11467 w 140788"/>
              <a:gd name="connsiteY0" fmla="*/ 1320 h 822332"/>
              <a:gd name="connsiteX1" fmla="*/ 136350 w 140788"/>
              <a:gd name="connsiteY1" fmla="*/ 301886 h 822332"/>
              <a:gd name="connsiteX2" fmla="*/ 115183 w 140788"/>
              <a:gd name="connsiteY2" fmla="*/ 526253 h 822332"/>
              <a:gd name="connsiteX3" fmla="*/ 138467 w 140788"/>
              <a:gd name="connsiteY3" fmla="*/ 812003 h 822332"/>
              <a:gd name="connsiteX4" fmla="*/ 134233 w 140788"/>
              <a:gd name="connsiteY4" fmla="*/ 727336 h 822332"/>
              <a:gd name="connsiteX5" fmla="*/ 89783 w 140788"/>
              <a:gd name="connsiteY5" fmla="*/ 422536 h 822332"/>
              <a:gd name="connsiteX6" fmla="*/ 15700 w 140788"/>
              <a:gd name="connsiteY6" fmla="*/ 200286 h 822332"/>
              <a:gd name="connsiteX7" fmla="*/ 11467 w 140788"/>
              <a:gd name="connsiteY7" fmla="*/ 1320 h 82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0788" h="822332">
                <a:moveTo>
                  <a:pt x="11467" y="1320"/>
                </a:moveTo>
                <a:cubicBezTo>
                  <a:pt x="31575" y="18253"/>
                  <a:pt x="119064" y="214397"/>
                  <a:pt x="136350" y="301886"/>
                </a:cubicBezTo>
                <a:cubicBezTo>
                  <a:pt x="153636" y="389375"/>
                  <a:pt x="114830" y="441234"/>
                  <a:pt x="115183" y="526253"/>
                </a:cubicBezTo>
                <a:cubicBezTo>
                  <a:pt x="115536" y="611272"/>
                  <a:pt x="135292" y="778489"/>
                  <a:pt x="138467" y="812003"/>
                </a:cubicBezTo>
                <a:cubicBezTo>
                  <a:pt x="141642" y="845517"/>
                  <a:pt x="142347" y="792247"/>
                  <a:pt x="134233" y="727336"/>
                </a:cubicBezTo>
                <a:cubicBezTo>
                  <a:pt x="126119" y="662425"/>
                  <a:pt x="109538" y="510378"/>
                  <a:pt x="89783" y="422536"/>
                </a:cubicBezTo>
                <a:cubicBezTo>
                  <a:pt x="70028" y="334694"/>
                  <a:pt x="30517" y="265903"/>
                  <a:pt x="15700" y="200286"/>
                </a:cubicBezTo>
                <a:cubicBezTo>
                  <a:pt x="883" y="134669"/>
                  <a:pt x="-8641" y="-15613"/>
                  <a:pt x="11467" y="13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EE306ACB-4264-4710-8CFA-D5EB91FCBC4A}"/>
              </a:ext>
            </a:extLst>
          </p:cNvPr>
          <p:cNvSpPr/>
          <p:nvPr/>
        </p:nvSpPr>
        <p:spPr>
          <a:xfrm>
            <a:off x="3324218" y="6916925"/>
            <a:ext cx="208316" cy="1682621"/>
          </a:xfrm>
          <a:custGeom>
            <a:avLst/>
            <a:gdLst>
              <a:gd name="connsiteX0" fmla="*/ 7 w 208316"/>
              <a:gd name="connsiteY0" fmla="*/ 20450 h 1682621"/>
              <a:gd name="connsiteX1" fmla="*/ 38107 w 208316"/>
              <a:gd name="connsiteY1" fmla="*/ 668150 h 1682621"/>
              <a:gd name="connsiteX2" fmla="*/ 88907 w 208316"/>
              <a:gd name="connsiteY2" fmla="*/ 1036450 h 1682621"/>
              <a:gd name="connsiteX3" fmla="*/ 206382 w 208316"/>
              <a:gd name="connsiteY3" fmla="*/ 1668275 h 1682621"/>
              <a:gd name="connsiteX4" fmla="*/ 152407 w 208316"/>
              <a:gd name="connsiteY4" fmla="*/ 1442850 h 1682621"/>
              <a:gd name="connsiteX5" fmla="*/ 28582 w 208316"/>
              <a:gd name="connsiteY5" fmla="*/ 1039625 h 1682621"/>
              <a:gd name="connsiteX6" fmla="*/ 69857 w 208316"/>
              <a:gd name="connsiteY6" fmla="*/ 801500 h 1682621"/>
              <a:gd name="connsiteX7" fmla="*/ 34932 w 208316"/>
              <a:gd name="connsiteY7" fmla="*/ 220475 h 1682621"/>
              <a:gd name="connsiteX8" fmla="*/ 7 w 208316"/>
              <a:gd name="connsiteY8" fmla="*/ 20450 h 168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316" h="1682621">
                <a:moveTo>
                  <a:pt x="7" y="20450"/>
                </a:moveTo>
                <a:cubicBezTo>
                  <a:pt x="536" y="95062"/>
                  <a:pt x="23290" y="498817"/>
                  <a:pt x="38107" y="668150"/>
                </a:cubicBezTo>
                <a:cubicBezTo>
                  <a:pt x="52924" y="837483"/>
                  <a:pt x="60861" y="869762"/>
                  <a:pt x="88907" y="1036450"/>
                </a:cubicBezTo>
                <a:cubicBezTo>
                  <a:pt x="116953" y="1203138"/>
                  <a:pt x="195799" y="1600542"/>
                  <a:pt x="206382" y="1668275"/>
                </a:cubicBezTo>
                <a:cubicBezTo>
                  <a:pt x="216965" y="1736008"/>
                  <a:pt x="182040" y="1547625"/>
                  <a:pt x="152407" y="1442850"/>
                </a:cubicBezTo>
                <a:cubicBezTo>
                  <a:pt x="122774" y="1338075"/>
                  <a:pt x="42340" y="1146517"/>
                  <a:pt x="28582" y="1039625"/>
                </a:cubicBezTo>
                <a:cubicBezTo>
                  <a:pt x="14824" y="932733"/>
                  <a:pt x="68799" y="938025"/>
                  <a:pt x="69857" y="801500"/>
                </a:cubicBezTo>
                <a:cubicBezTo>
                  <a:pt x="70915" y="664975"/>
                  <a:pt x="41282" y="351179"/>
                  <a:pt x="34932" y="220475"/>
                </a:cubicBezTo>
                <a:cubicBezTo>
                  <a:pt x="28582" y="89771"/>
                  <a:pt x="-522" y="-54162"/>
                  <a:pt x="7" y="20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BF66AE9B-83D3-4EDA-BDDC-74BA89E7D715}"/>
              </a:ext>
            </a:extLst>
          </p:cNvPr>
          <p:cNvSpPr/>
          <p:nvPr/>
        </p:nvSpPr>
        <p:spPr>
          <a:xfrm>
            <a:off x="6156726" y="6899735"/>
            <a:ext cx="107559" cy="622645"/>
          </a:xfrm>
          <a:custGeom>
            <a:avLst/>
            <a:gdLst>
              <a:gd name="connsiteX0" fmla="*/ 107549 w 107559"/>
              <a:gd name="connsiteY0" fmla="*/ 2715 h 622645"/>
              <a:gd name="connsiteX1" fmla="*/ 9124 w 107559"/>
              <a:gd name="connsiteY1" fmla="*/ 609140 h 622645"/>
              <a:gd name="connsiteX2" fmla="*/ 15474 w 107559"/>
              <a:gd name="connsiteY2" fmla="*/ 393240 h 622645"/>
              <a:gd name="connsiteX3" fmla="*/ 107549 w 107559"/>
              <a:gd name="connsiteY3" fmla="*/ 2715 h 62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559" h="622645">
                <a:moveTo>
                  <a:pt x="107549" y="2715"/>
                </a:moveTo>
                <a:cubicBezTo>
                  <a:pt x="106491" y="38698"/>
                  <a:pt x="24470" y="544053"/>
                  <a:pt x="9124" y="609140"/>
                </a:cubicBezTo>
                <a:cubicBezTo>
                  <a:pt x="-6222" y="674228"/>
                  <a:pt x="-930" y="487961"/>
                  <a:pt x="15474" y="393240"/>
                </a:cubicBezTo>
                <a:cubicBezTo>
                  <a:pt x="31878" y="298519"/>
                  <a:pt x="108607" y="-33268"/>
                  <a:pt x="107549" y="2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6FC30FC-A2F5-4C18-81A9-DA1BDAF185F0}"/>
              </a:ext>
            </a:extLst>
          </p:cNvPr>
          <p:cNvSpPr/>
          <p:nvPr/>
        </p:nvSpPr>
        <p:spPr>
          <a:xfrm>
            <a:off x="3002956" y="7523264"/>
            <a:ext cx="373529" cy="167264"/>
          </a:xfrm>
          <a:custGeom>
            <a:avLst/>
            <a:gdLst>
              <a:gd name="connsiteX0" fmla="*/ 372069 w 373529"/>
              <a:gd name="connsiteY0" fmla="*/ 1486 h 167264"/>
              <a:gd name="connsiteX1" fmla="*/ 267294 w 373529"/>
              <a:gd name="connsiteY1" fmla="*/ 71336 h 167264"/>
              <a:gd name="connsiteX2" fmla="*/ 594 w 373529"/>
              <a:gd name="connsiteY2" fmla="*/ 163411 h 167264"/>
              <a:gd name="connsiteX3" fmla="*/ 200619 w 373529"/>
              <a:gd name="connsiteY3" fmla="*/ 138011 h 167264"/>
              <a:gd name="connsiteX4" fmla="*/ 372069 w 373529"/>
              <a:gd name="connsiteY4" fmla="*/ 1486 h 167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529" h="167264">
                <a:moveTo>
                  <a:pt x="372069" y="1486"/>
                </a:moveTo>
                <a:cubicBezTo>
                  <a:pt x="383181" y="-9626"/>
                  <a:pt x="329206" y="44349"/>
                  <a:pt x="267294" y="71336"/>
                </a:cubicBezTo>
                <a:cubicBezTo>
                  <a:pt x="205382" y="98323"/>
                  <a:pt x="11706" y="152299"/>
                  <a:pt x="594" y="163411"/>
                </a:cubicBezTo>
                <a:cubicBezTo>
                  <a:pt x="-10518" y="174523"/>
                  <a:pt x="137119" y="160236"/>
                  <a:pt x="200619" y="138011"/>
                </a:cubicBezTo>
                <a:cubicBezTo>
                  <a:pt x="264119" y="115786"/>
                  <a:pt x="360957" y="12598"/>
                  <a:pt x="372069" y="1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7606507C-2F4B-44D7-9BE6-61C0D3813B9B}"/>
              </a:ext>
            </a:extLst>
          </p:cNvPr>
          <p:cNvSpPr/>
          <p:nvPr/>
        </p:nvSpPr>
        <p:spPr>
          <a:xfrm>
            <a:off x="6173686" y="7498605"/>
            <a:ext cx="490987" cy="321550"/>
          </a:xfrm>
          <a:custGeom>
            <a:avLst/>
            <a:gdLst>
              <a:gd name="connsiteX0" fmla="*/ 4864 w 490987"/>
              <a:gd name="connsiteY0" fmla="*/ 745 h 321550"/>
              <a:gd name="connsiteX1" fmla="*/ 395389 w 490987"/>
              <a:gd name="connsiteY1" fmla="*/ 245220 h 321550"/>
              <a:gd name="connsiteX2" fmla="*/ 490639 w 490987"/>
              <a:gd name="connsiteY2" fmla="*/ 321420 h 321550"/>
              <a:gd name="connsiteX3" fmla="*/ 376339 w 490987"/>
              <a:gd name="connsiteY3" fmla="*/ 261095 h 321550"/>
              <a:gd name="connsiteX4" fmla="*/ 189014 w 490987"/>
              <a:gd name="connsiteY4" fmla="*/ 172195 h 321550"/>
              <a:gd name="connsiteX5" fmla="*/ 4864 w 490987"/>
              <a:gd name="connsiteY5" fmla="*/ 745 h 32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987" h="321550">
                <a:moveTo>
                  <a:pt x="4864" y="745"/>
                </a:moveTo>
                <a:cubicBezTo>
                  <a:pt x="39260" y="12916"/>
                  <a:pt x="314427" y="191774"/>
                  <a:pt x="395389" y="245220"/>
                </a:cubicBezTo>
                <a:cubicBezTo>
                  <a:pt x="476352" y="298666"/>
                  <a:pt x="493814" y="318774"/>
                  <a:pt x="490639" y="321420"/>
                </a:cubicBezTo>
                <a:cubicBezTo>
                  <a:pt x="487464" y="324066"/>
                  <a:pt x="426610" y="285966"/>
                  <a:pt x="376339" y="261095"/>
                </a:cubicBezTo>
                <a:cubicBezTo>
                  <a:pt x="326068" y="236224"/>
                  <a:pt x="250397" y="215587"/>
                  <a:pt x="189014" y="172195"/>
                </a:cubicBezTo>
                <a:cubicBezTo>
                  <a:pt x="127631" y="128803"/>
                  <a:pt x="-29532" y="-11426"/>
                  <a:pt x="4864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05ED56A9-A342-4CEA-AF42-4662EE95C34B}"/>
              </a:ext>
            </a:extLst>
          </p:cNvPr>
          <p:cNvSpPr/>
          <p:nvPr/>
        </p:nvSpPr>
        <p:spPr>
          <a:xfrm>
            <a:off x="3384550" y="7429500"/>
            <a:ext cx="1318915" cy="896859"/>
          </a:xfrm>
          <a:custGeom>
            <a:avLst/>
            <a:gdLst>
              <a:gd name="connsiteX0" fmla="*/ 0 w 1318915"/>
              <a:gd name="connsiteY0" fmla="*/ 0 h 896859"/>
              <a:gd name="connsiteX1" fmla="*/ 311150 w 1318915"/>
              <a:gd name="connsiteY1" fmla="*/ 371475 h 896859"/>
              <a:gd name="connsiteX2" fmla="*/ 793750 w 1318915"/>
              <a:gd name="connsiteY2" fmla="*/ 638175 h 896859"/>
              <a:gd name="connsiteX3" fmla="*/ 1311275 w 1318915"/>
              <a:gd name="connsiteY3" fmla="*/ 895350 h 896859"/>
              <a:gd name="connsiteX4" fmla="*/ 1044575 w 1318915"/>
              <a:gd name="connsiteY4" fmla="*/ 723900 h 896859"/>
              <a:gd name="connsiteX5" fmla="*/ 273050 w 1318915"/>
              <a:gd name="connsiteY5" fmla="*/ 317500 h 896859"/>
              <a:gd name="connsiteX6" fmla="*/ 196850 w 1318915"/>
              <a:gd name="connsiteY6" fmla="*/ 225425 h 896859"/>
              <a:gd name="connsiteX7" fmla="*/ 0 w 1318915"/>
              <a:gd name="connsiteY7" fmla="*/ 0 h 89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8915" h="896859">
                <a:moveTo>
                  <a:pt x="0" y="0"/>
                </a:moveTo>
                <a:cubicBezTo>
                  <a:pt x="89429" y="132556"/>
                  <a:pt x="178858" y="265113"/>
                  <a:pt x="311150" y="371475"/>
                </a:cubicBezTo>
                <a:cubicBezTo>
                  <a:pt x="443442" y="477838"/>
                  <a:pt x="627063" y="550863"/>
                  <a:pt x="793750" y="638175"/>
                </a:cubicBezTo>
                <a:cubicBezTo>
                  <a:pt x="960437" y="725487"/>
                  <a:pt x="1269471" y="881063"/>
                  <a:pt x="1311275" y="895350"/>
                </a:cubicBezTo>
                <a:cubicBezTo>
                  <a:pt x="1353079" y="909637"/>
                  <a:pt x="1217612" y="820208"/>
                  <a:pt x="1044575" y="723900"/>
                </a:cubicBezTo>
                <a:cubicBezTo>
                  <a:pt x="871538" y="627592"/>
                  <a:pt x="414337" y="400579"/>
                  <a:pt x="273050" y="317500"/>
                </a:cubicBezTo>
                <a:cubicBezTo>
                  <a:pt x="131763" y="234421"/>
                  <a:pt x="196850" y="225425"/>
                  <a:pt x="196850" y="22542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FFA22098-B5D8-496C-AFE7-83948B82C302}"/>
              </a:ext>
            </a:extLst>
          </p:cNvPr>
          <p:cNvSpPr/>
          <p:nvPr/>
        </p:nvSpPr>
        <p:spPr>
          <a:xfrm>
            <a:off x="3386911" y="7858773"/>
            <a:ext cx="1468758" cy="768807"/>
          </a:xfrm>
          <a:custGeom>
            <a:avLst/>
            <a:gdLst>
              <a:gd name="connsiteX0" fmla="*/ 7164 w 1468758"/>
              <a:gd name="connsiteY0" fmla="*/ 2527 h 768807"/>
              <a:gd name="connsiteX1" fmla="*/ 604064 w 1468758"/>
              <a:gd name="connsiteY1" fmla="*/ 437502 h 768807"/>
              <a:gd name="connsiteX2" fmla="*/ 924739 w 1468758"/>
              <a:gd name="connsiteY2" fmla="*/ 586727 h 768807"/>
              <a:gd name="connsiteX3" fmla="*/ 1454964 w 1468758"/>
              <a:gd name="connsiteY3" fmla="*/ 764527 h 768807"/>
              <a:gd name="connsiteX4" fmla="*/ 1280339 w 1468758"/>
              <a:gd name="connsiteY4" fmla="*/ 704202 h 768807"/>
              <a:gd name="connsiteX5" fmla="*/ 924739 w 1468758"/>
              <a:gd name="connsiteY5" fmla="*/ 599427 h 768807"/>
              <a:gd name="connsiteX6" fmla="*/ 540564 w 1468758"/>
              <a:gd name="connsiteY6" fmla="*/ 453377 h 768807"/>
              <a:gd name="connsiteX7" fmla="*/ 289739 w 1468758"/>
              <a:gd name="connsiteY7" fmla="*/ 266052 h 768807"/>
              <a:gd name="connsiteX8" fmla="*/ 7164 w 1468758"/>
              <a:gd name="connsiteY8" fmla="*/ 2527 h 76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8758" h="768807">
                <a:moveTo>
                  <a:pt x="7164" y="2527"/>
                </a:moveTo>
                <a:cubicBezTo>
                  <a:pt x="59551" y="31102"/>
                  <a:pt x="451135" y="340135"/>
                  <a:pt x="604064" y="437502"/>
                </a:cubicBezTo>
                <a:cubicBezTo>
                  <a:pt x="756993" y="534869"/>
                  <a:pt x="782922" y="532223"/>
                  <a:pt x="924739" y="586727"/>
                </a:cubicBezTo>
                <a:cubicBezTo>
                  <a:pt x="1066556" y="641231"/>
                  <a:pt x="1395697" y="744948"/>
                  <a:pt x="1454964" y="764527"/>
                </a:cubicBezTo>
                <a:cubicBezTo>
                  <a:pt x="1514231" y="784106"/>
                  <a:pt x="1368710" y="731719"/>
                  <a:pt x="1280339" y="704202"/>
                </a:cubicBezTo>
                <a:cubicBezTo>
                  <a:pt x="1191968" y="676685"/>
                  <a:pt x="1048035" y="641231"/>
                  <a:pt x="924739" y="599427"/>
                </a:cubicBezTo>
                <a:cubicBezTo>
                  <a:pt x="801443" y="557623"/>
                  <a:pt x="646397" y="508939"/>
                  <a:pt x="540564" y="453377"/>
                </a:cubicBezTo>
                <a:cubicBezTo>
                  <a:pt x="434731" y="397815"/>
                  <a:pt x="375464" y="336431"/>
                  <a:pt x="289739" y="266052"/>
                </a:cubicBezTo>
                <a:cubicBezTo>
                  <a:pt x="204014" y="195673"/>
                  <a:pt x="-45223" y="-26048"/>
                  <a:pt x="7164" y="25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35675D65-1B56-42D3-9E25-B69C45AB04DB}"/>
              </a:ext>
            </a:extLst>
          </p:cNvPr>
          <p:cNvSpPr/>
          <p:nvPr/>
        </p:nvSpPr>
        <p:spPr>
          <a:xfrm>
            <a:off x="3314945" y="6974451"/>
            <a:ext cx="2943776" cy="1675940"/>
          </a:xfrm>
          <a:custGeom>
            <a:avLst/>
            <a:gdLst>
              <a:gd name="connsiteX0" fmla="*/ 28330 w 2943776"/>
              <a:gd name="connsiteY0" fmla="*/ 7374 h 1675940"/>
              <a:gd name="connsiteX1" fmla="*/ 691905 w 2943776"/>
              <a:gd name="connsiteY1" fmla="*/ 521724 h 1675940"/>
              <a:gd name="connsiteX2" fmla="*/ 1517405 w 2943776"/>
              <a:gd name="connsiteY2" fmla="*/ 642374 h 1675940"/>
              <a:gd name="connsiteX3" fmla="*/ 2361955 w 2943776"/>
              <a:gd name="connsiteY3" fmla="*/ 420124 h 1675940"/>
              <a:gd name="connsiteX4" fmla="*/ 2917580 w 2943776"/>
              <a:gd name="connsiteY4" fmla="*/ 7374 h 1675940"/>
              <a:gd name="connsiteX5" fmla="*/ 2847730 w 2943776"/>
              <a:gd name="connsiteY5" fmla="*/ 274074 h 1675940"/>
              <a:gd name="connsiteX6" fmla="*/ 2796930 w 2943776"/>
              <a:gd name="connsiteY6" fmla="*/ 585224 h 1675940"/>
              <a:gd name="connsiteX7" fmla="*/ 2619130 w 2943776"/>
              <a:gd name="connsiteY7" fmla="*/ 778899 h 1675940"/>
              <a:gd name="connsiteX8" fmla="*/ 2352430 w 2943776"/>
              <a:gd name="connsiteY8" fmla="*/ 1210699 h 1675940"/>
              <a:gd name="connsiteX9" fmla="*/ 2457205 w 2943776"/>
              <a:gd name="connsiteY9" fmla="*/ 1664724 h 1675940"/>
              <a:gd name="connsiteX10" fmla="*/ 1599955 w 2943776"/>
              <a:gd name="connsiteY10" fmla="*/ 1483749 h 1675940"/>
              <a:gd name="connsiteX11" fmla="*/ 866530 w 2943776"/>
              <a:gd name="connsiteY11" fmla="*/ 902724 h 1675940"/>
              <a:gd name="connsiteX12" fmla="*/ 577605 w 2943776"/>
              <a:gd name="connsiteY12" fmla="*/ 623324 h 1675940"/>
              <a:gd name="connsiteX13" fmla="*/ 164855 w 2943776"/>
              <a:gd name="connsiteY13" fmla="*/ 245499 h 1675940"/>
              <a:gd name="connsiteX14" fmla="*/ 28330 w 2943776"/>
              <a:gd name="connsiteY14" fmla="*/ 7374 h 167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43776" h="1675940">
                <a:moveTo>
                  <a:pt x="28330" y="7374"/>
                </a:moveTo>
                <a:cubicBezTo>
                  <a:pt x="116172" y="53411"/>
                  <a:pt x="443726" y="415891"/>
                  <a:pt x="691905" y="521724"/>
                </a:cubicBezTo>
                <a:cubicBezTo>
                  <a:pt x="940084" y="627557"/>
                  <a:pt x="1239063" y="659307"/>
                  <a:pt x="1517405" y="642374"/>
                </a:cubicBezTo>
                <a:cubicBezTo>
                  <a:pt x="1795747" y="625441"/>
                  <a:pt x="2128593" y="525957"/>
                  <a:pt x="2361955" y="420124"/>
                </a:cubicBezTo>
                <a:cubicBezTo>
                  <a:pt x="2595317" y="314291"/>
                  <a:pt x="2836618" y="31716"/>
                  <a:pt x="2917580" y="7374"/>
                </a:cubicBezTo>
                <a:cubicBezTo>
                  <a:pt x="2998543" y="-16968"/>
                  <a:pt x="2867838" y="177766"/>
                  <a:pt x="2847730" y="274074"/>
                </a:cubicBezTo>
                <a:cubicBezTo>
                  <a:pt x="2827622" y="370382"/>
                  <a:pt x="2835030" y="501087"/>
                  <a:pt x="2796930" y="585224"/>
                </a:cubicBezTo>
                <a:cubicBezTo>
                  <a:pt x="2758830" y="669362"/>
                  <a:pt x="2693213" y="674653"/>
                  <a:pt x="2619130" y="778899"/>
                </a:cubicBezTo>
                <a:cubicBezTo>
                  <a:pt x="2545047" y="883145"/>
                  <a:pt x="2379417" y="1063062"/>
                  <a:pt x="2352430" y="1210699"/>
                </a:cubicBezTo>
                <a:cubicBezTo>
                  <a:pt x="2325443" y="1358336"/>
                  <a:pt x="2582618" y="1619216"/>
                  <a:pt x="2457205" y="1664724"/>
                </a:cubicBezTo>
                <a:cubicBezTo>
                  <a:pt x="2331793" y="1710232"/>
                  <a:pt x="1865067" y="1610749"/>
                  <a:pt x="1599955" y="1483749"/>
                </a:cubicBezTo>
                <a:cubicBezTo>
                  <a:pt x="1334843" y="1356749"/>
                  <a:pt x="1036922" y="1046128"/>
                  <a:pt x="866530" y="902724"/>
                </a:cubicBezTo>
                <a:cubicBezTo>
                  <a:pt x="696138" y="759320"/>
                  <a:pt x="694551" y="732861"/>
                  <a:pt x="577605" y="623324"/>
                </a:cubicBezTo>
                <a:cubicBezTo>
                  <a:pt x="460659" y="513787"/>
                  <a:pt x="252697" y="349216"/>
                  <a:pt x="164855" y="245499"/>
                </a:cubicBezTo>
                <a:cubicBezTo>
                  <a:pt x="77013" y="141782"/>
                  <a:pt x="-59512" y="-38663"/>
                  <a:pt x="28330" y="73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939ACDA6-0A83-4EE6-8F44-6F0E1D2B01A0}"/>
              </a:ext>
            </a:extLst>
          </p:cNvPr>
          <p:cNvSpPr/>
          <p:nvPr/>
        </p:nvSpPr>
        <p:spPr>
          <a:xfrm>
            <a:off x="3006969" y="7561458"/>
            <a:ext cx="829963" cy="1607345"/>
          </a:xfrm>
          <a:custGeom>
            <a:avLst/>
            <a:gdLst>
              <a:gd name="connsiteX0" fmla="*/ 234706 w 829963"/>
              <a:gd name="connsiteY0" fmla="*/ 36317 h 1607345"/>
              <a:gd name="connsiteX1" fmla="*/ 34681 w 829963"/>
              <a:gd name="connsiteY1" fmla="*/ 10917 h 1607345"/>
              <a:gd name="connsiteX2" fmla="*/ 21981 w 829963"/>
              <a:gd name="connsiteY2" fmla="*/ 242692 h 1607345"/>
              <a:gd name="connsiteX3" fmla="*/ 260106 w 829963"/>
              <a:gd name="connsiteY3" fmla="*/ 811017 h 1607345"/>
              <a:gd name="connsiteX4" fmla="*/ 793506 w 829963"/>
              <a:gd name="connsiteY4" fmla="*/ 1566667 h 1607345"/>
              <a:gd name="connsiteX5" fmla="*/ 723656 w 829963"/>
              <a:gd name="connsiteY5" fmla="*/ 1420617 h 1607345"/>
              <a:gd name="connsiteX6" fmla="*/ 247406 w 829963"/>
              <a:gd name="connsiteY6" fmla="*/ 703067 h 1607345"/>
              <a:gd name="connsiteX7" fmla="*/ 41031 w 829963"/>
              <a:gd name="connsiteY7" fmla="*/ 258567 h 1607345"/>
              <a:gd name="connsiteX8" fmla="*/ 15631 w 829963"/>
              <a:gd name="connsiteY8" fmla="*/ 112517 h 1607345"/>
              <a:gd name="connsiteX9" fmla="*/ 31506 w 829963"/>
              <a:gd name="connsiteY9" fmla="*/ 42667 h 1607345"/>
              <a:gd name="connsiteX10" fmla="*/ 63256 w 829963"/>
              <a:gd name="connsiteY10" fmla="*/ 23617 h 1607345"/>
              <a:gd name="connsiteX11" fmla="*/ 234706 w 829963"/>
              <a:gd name="connsiteY11" fmla="*/ 36317 h 160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9963" h="1607345">
                <a:moveTo>
                  <a:pt x="234706" y="36317"/>
                </a:moveTo>
                <a:cubicBezTo>
                  <a:pt x="229944" y="34200"/>
                  <a:pt x="70135" y="-23479"/>
                  <a:pt x="34681" y="10917"/>
                </a:cubicBezTo>
                <a:cubicBezTo>
                  <a:pt x="-773" y="45313"/>
                  <a:pt x="-15590" y="109342"/>
                  <a:pt x="21981" y="242692"/>
                </a:cubicBezTo>
                <a:cubicBezTo>
                  <a:pt x="59552" y="376042"/>
                  <a:pt x="131518" y="590355"/>
                  <a:pt x="260106" y="811017"/>
                </a:cubicBezTo>
                <a:cubicBezTo>
                  <a:pt x="388694" y="1031680"/>
                  <a:pt x="716248" y="1465067"/>
                  <a:pt x="793506" y="1566667"/>
                </a:cubicBezTo>
                <a:cubicBezTo>
                  <a:pt x="870764" y="1668267"/>
                  <a:pt x="814673" y="1564550"/>
                  <a:pt x="723656" y="1420617"/>
                </a:cubicBezTo>
                <a:cubicBezTo>
                  <a:pt x="632639" y="1276684"/>
                  <a:pt x="361177" y="896742"/>
                  <a:pt x="247406" y="703067"/>
                </a:cubicBezTo>
                <a:cubicBezTo>
                  <a:pt x="133635" y="509392"/>
                  <a:pt x="79660" y="356992"/>
                  <a:pt x="41031" y="258567"/>
                </a:cubicBezTo>
                <a:cubicBezTo>
                  <a:pt x="2402" y="160142"/>
                  <a:pt x="17218" y="148500"/>
                  <a:pt x="15631" y="112517"/>
                </a:cubicBezTo>
                <a:cubicBezTo>
                  <a:pt x="14043" y="76534"/>
                  <a:pt x="23568" y="57484"/>
                  <a:pt x="31506" y="42667"/>
                </a:cubicBezTo>
                <a:cubicBezTo>
                  <a:pt x="39443" y="27850"/>
                  <a:pt x="33094" y="25204"/>
                  <a:pt x="63256" y="23617"/>
                </a:cubicBezTo>
                <a:cubicBezTo>
                  <a:pt x="93418" y="22030"/>
                  <a:pt x="239468" y="38434"/>
                  <a:pt x="234706" y="36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679D7C58-BDAF-4587-9378-CFA7F20782BC}"/>
              </a:ext>
            </a:extLst>
          </p:cNvPr>
          <p:cNvSpPr/>
          <p:nvPr/>
        </p:nvSpPr>
        <p:spPr>
          <a:xfrm>
            <a:off x="3788591" y="9052141"/>
            <a:ext cx="1257821" cy="1374142"/>
          </a:xfrm>
          <a:custGeom>
            <a:avLst/>
            <a:gdLst>
              <a:gd name="connsiteX0" fmla="*/ 5534 w 1257821"/>
              <a:gd name="connsiteY0" fmla="*/ 12484 h 1374142"/>
              <a:gd name="connsiteX1" fmla="*/ 564334 w 1257821"/>
              <a:gd name="connsiteY1" fmla="*/ 831634 h 1374142"/>
              <a:gd name="connsiteX2" fmla="*/ 1240609 w 1257821"/>
              <a:gd name="connsiteY2" fmla="*/ 1358684 h 1374142"/>
              <a:gd name="connsiteX3" fmla="*/ 1008834 w 1257821"/>
              <a:gd name="connsiteY3" fmla="*/ 1187234 h 1374142"/>
              <a:gd name="connsiteX4" fmla="*/ 494484 w 1257821"/>
              <a:gd name="connsiteY4" fmla="*/ 710984 h 1374142"/>
              <a:gd name="connsiteX5" fmla="*/ 291284 w 1257821"/>
              <a:gd name="connsiteY5" fmla="*/ 361734 h 1374142"/>
              <a:gd name="connsiteX6" fmla="*/ 5534 w 1257821"/>
              <a:gd name="connsiteY6" fmla="*/ 12484 h 137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7821" h="1374142">
                <a:moveTo>
                  <a:pt x="5534" y="12484"/>
                </a:moveTo>
                <a:cubicBezTo>
                  <a:pt x="51042" y="90801"/>
                  <a:pt x="358488" y="607267"/>
                  <a:pt x="564334" y="831634"/>
                </a:cubicBezTo>
                <a:cubicBezTo>
                  <a:pt x="770180" y="1056001"/>
                  <a:pt x="1166526" y="1299417"/>
                  <a:pt x="1240609" y="1358684"/>
                </a:cubicBezTo>
                <a:cubicBezTo>
                  <a:pt x="1314692" y="1417951"/>
                  <a:pt x="1133188" y="1295184"/>
                  <a:pt x="1008834" y="1187234"/>
                </a:cubicBezTo>
                <a:cubicBezTo>
                  <a:pt x="884480" y="1079284"/>
                  <a:pt x="614076" y="848567"/>
                  <a:pt x="494484" y="710984"/>
                </a:cubicBezTo>
                <a:cubicBezTo>
                  <a:pt x="374892" y="573401"/>
                  <a:pt x="374892" y="478151"/>
                  <a:pt x="291284" y="361734"/>
                </a:cubicBezTo>
                <a:cubicBezTo>
                  <a:pt x="207676" y="245317"/>
                  <a:pt x="-39974" y="-65833"/>
                  <a:pt x="5534" y="12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F3CB9952-176D-44A2-8DDE-655C6486B439}"/>
              </a:ext>
            </a:extLst>
          </p:cNvPr>
          <p:cNvSpPr/>
          <p:nvPr/>
        </p:nvSpPr>
        <p:spPr>
          <a:xfrm>
            <a:off x="4997473" y="8692305"/>
            <a:ext cx="1584777" cy="1696613"/>
          </a:xfrm>
          <a:custGeom>
            <a:avLst/>
            <a:gdLst>
              <a:gd name="connsiteX0" fmla="*/ 1565252 w 1584777"/>
              <a:gd name="connsiteY0" fmla="*/ 16720 h 1696613"/>
              <a:gd name="connsiteX1" fmla="*/ 1206477 w 1584777"/>
              <a:gd name="connsiteY1" fmla="*/ 626320 h 1696613"/>
              <a:gd name="connsiteX2" fmla="*/ 723877 w 1584777"/>
              <a:gd name="connsiteY2" fmla="*/ 1204170 h 1696613"/>
              <a:gd name="connsiteX3" fmla="*/ 3152 w 1584777"/>
              <a:gd name="connsiteY3" fmla="*/ 1689945 h 1696613"/>
              <a:gd name="connsiteX4" fmla="*/ 488927 w 1584777"/>
              <a:gd name="connsiteY4" fmla="*/ 1442295 h 1696613"/>
              <a:gd name="connsiteX5" fmla="*/ 1142977 w 1584777"/>
              <a:gd name="connsiteY5" fmla="*/ 832695 h 1696613"/>
              <a:gd name="connsiteX6" fmla="*/ 1495402 w 1584777"/>
              <a:gd name="connsiteY6" fmla="*/ 229445 h 1696613"/>
              <a:gd name="connsiteX7" fmla="*/ 1565252 w 1584777"/>
              <a:gd name="connsiteY7" fmla="*/ 16720 h 169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4777" h="1696613">
                <a:moveTo>
                  <a:pt x="1565252" y="16720"/>
                </a:moveTo>
                <a:cubicBezTo>
                  <a:pt x="1517098" y="82866"/>
                  <a:pt x="1346706" y="428412"/>
                  <a:pt x="1206477" y="626320"/>
                </a:cubicBezTo>
                <a:cubicBezTo>
                  <a:pt x="1066248" y="824228"/>
                  <a:pt x="924431" y="1026899"/>
                  <a:pt x="723877" y="1204170"/>
                </a:cubicBezTo>
                <a:cubicBezTo>
                  <a:pt x="523323" y="1381441"/>
                  <a:pt x="42310" y="1650258"/>
                  <a:pt x="3152" y="1689945"/>
                </a:cubicBezTo>
                <a:cubicBezTo>
                  <a:pt x="-36006" y="1729633"/>
                  <a:pt x="298956" y="1585170"/>
                  <a:pt x="488927" y="1442295"/>
                </a:cubicBezTo>
                <a:cubicBezTo>
                  <a:pt x="678898" y="1299420"/>
                  <a:pt x="975231" y="1034837"/>
                  <a:pt x="1142977" y="832695"/>
                </a:cubicBezTo>
                <a:cubicBezTo>
                  <a:pt x="1310723" y="630553"/>
                  <a:pt x="1425023" y="365970"/>
                  <a:pt x="1495402" y="229445"/>
                </a:cubicBezTo>
                <a:cubicBezTo>
                  <a:pt x="1565781" y="92920"/>
                  <a:pt x="1613406" y="-49426"/>
                  <a:pt x="1565252" y="16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A3BCEAB9-5306-4A45-80B6-6542CC3EB7A8}"/>
              </a:ext>
            </a:extLst>
          </p:cNvPr>
          <p:cNvSpPr/>
          <p:nvPr/>
        </p:nvSpPr>
        <p:spPr>
          <a:xfrm>
            <a:off x="6529557" y="7714968"/>
            <a:ext cx="265130" cy="1056788"/>
          </a:xfrm>
          <a:custGeom>
            <a:avLst/>
            <a:gdLst>
              <a:gd name="connsiteX0" fmla="*/ 7768 w 265130"/>
              <a:gd name="connsiteY0" fmla="*/ 28857 h 1056788"/>
              <a:gd name="connsiteX1" fmla="*/ 207793 w 265130"/>
              <a:gd name="connsiteY1" fmla="*/ 105057 h 1056788"/>
              <a:gd name="connsiteX2" fmla="*/ 185568 w 265130"/>
              <a:gd name="connsiteY2" fmla="*/ 498757 h 1056788"/>
              <a:gd name="connsiteX3" fmla="*/ 29993 w 265130"/>
              <a:gd name="connsiteY3" fmla="*/ 1048032 h 1056788"/>
              <a:gd name="connsiteX4" fmla="*/ 147468 w 265130"/>
              <a:gd name="connsiteY4" fmla="*/ 794032 h 1056788"/>
              <a:gd name="connsiteX5" fmla="*/ 258593 w 265130"/>
              <a:gd name="connsiteY5" fmla="*/ 238407 h 1056788"/>
              <a:gd name="connsiteX6" fmla="*/ 249068 w 265130"/>
              <a:gd name="connsiteY6" fmla="*/ 133632 h 1056788"/>
              <a:gd name="connsiteX7" fmla="*/ 223668 w 265130"/>
              <a:gd name="connsiteY7" fmla="*/ 73307 h 1056788"/>
              <a:gd name="connsiteX8" fmla="*/ 58568 w 265130"/>
              <a:gd name="connsiteY8" fmla="*/ 3457 h 1056788"/>
              <a:gd name="connsiteX9" fmla="*/ 7768 w 265130"/>
              <a:gd name="connsiteY9" fmla="*/ 28857 h 105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5130" h="1056788">
                <a:moveTo>
                  <a:pt x="7768" y="28857"/>
                </a:moveTo>
                <a:cubicBezTo>
                  <a:pt x="32639" y="45790"/>
                  <a:pt x="178160" y="26740"/>
                  <a:pt x="207793" y="105057"/>
                </a:cubicBezTo>
                <a:cubicBezTo>
                  <a:pt x="237426" y="183374"/>
                  <a:pt x="215201" y="341595"/>
                  <a:pt x="185568" y="498757"/>
                </a:cubicBezTo>
                <a:cubicBezTo>
                  <a:pt x="155935" y="655919"/>
                  <a:pt x="36343" y="998819"/>
                  <a:pt x="29993" y="1048032"/>
                </a:cubicBezTo>
                <a:cubicBezTo>
                  <a:pt x="23643" y="1097245"/>
                  <a:pt x="109368" y="928970"/>
                  <a:pt x="147468" y="794032"/>
                </a:cubicBezTo>
                <a:cubicBezTo>
                  <a:pt x="185568" y="659095"/>
                  <a:pt x="241660" y="348474"/>
                  <a:pt x="258593" y="238407"/>
                </a:cubicBezTo>
                <a:cubicBezTo>
                  <a:pt x="275526" y="128340"/>
                  <a:pt x="254889" y="161149"/>
                  <a:pt x="249068" y="133632"/>
                </a:cubicBezTo>
                <a:cubicBezTo>
                  <a:pt x="243247" y="106115"/>
                  <a:pt x="255418" y="95003"/>
                  <a:pt x="223668" y="73307"/>
                </a:cubicBezTo>
                <a:cubicBezTo>
                  <a:pt x="191918" y="51611"/>
                  <a:pt x="94551" y="15099"/>
                  <a:pt x="58568" y="3457"/>
                </a:cubicBezTo>
                <a:cubicBezTo>
                  <a:pt x="22585" y="-8185"/>
                  <a:pt x="-17103" y="11924"/>
                  <a:pt x="7768" y="28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5F2FADCD-5A68-453C-AE77-060D014C1AB7}"/>
              </a:ext>
            </a:extLst>
          </p:cNvPr>
          <p:cNvSpPr/>
          <p:nvPr/>
        </p:nvSpPr>
        <p:spPr>
          <a:xfrm>
            <a:off x="6685756" y="7740619"/>
            <a:ext cx="323652" cy="147863"/>
          </a:xfrm>
          <a:custGeom>
            <a:avLst/>
            <a:gdLst>
              <a:gd name="connsiteX0" fmla="*/ 794 w 323652"/>
              <a:gd name="connsiteY0" fmla="*/ 31 h 147863"/>
              <a:gd name="connsiteX1" fmla="*/ 289719 w 323652"/>
              <a:gd name="connsiteY1" fmla="*/ 127031 h 147863"/>
              <a:gd name="connsiteX2" fmla="*/ 308769 w 323652"/>
              <a:gd name="connsiteY2" fmla="*/ 136556 h 147863"/>
              <a:gd name="connsiteX3" fmla="*/ 207169 w 323652"/>
              <a:gd name="connsiteY3" fmla="*/ 139731 h 147863"/>
              <a:gd name="connsiteX4" fmla="*/ 794 w 323652"/>
              <a:gd name="connsiteY4" fmla="*/ 31 h 14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652" h="147863">
                <a:moveTo>
                  <a:pt x="794" y="31"/>
                </a:moveTo>
                <a:cubicBezTo>
                  <a:pt x="14552" y="-2086"/>
                  <a:pt x="238390" y="104277"/>
                  <a:pt x="289719" y="127031"/>
                </a:cubicBezTo>
                <a:cubicBezTo>
                  <a:pt x="341048" y="149785"/>
                  <a:pt x="322527" y="134439"/>
                  <a:pt x="308769" y="136556"/>
                </a:cubicBezTo>
                <a:cubicBezTo>
                  <a:pt x="295011" y="138673"/>
                  <a:pt x="258498" y="158781"/>
                  <a:pt x="207169" y="139731"/>
                </a:cubicBezTo>
                <a:cubicBezTo>
                  <a:pt x="155840" y="120681"/>
                  <a:pt x="-12964" y="2148"/>
                  <a:pt x="794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E7BA2AC8-56C0-4A83-880C-2A29DAE2BA36}"/>
              </a:ext>
            </a:extLst>
          </p:cNvPr>
          <p:cNvSpPr/>
          <p:nvPr/>
        </p:nvSpPr>
        <p:spPr>
          <a:xfrm>
            <a:off x="6777453" y="7880202"/>
            <a:ext cx="275905" cy="1149662"/>
          </a:xfrm>
          <a:custGeom>
            <a:avLst/>
            <a:gdLst>
              <a:gd name="connsiteX0" fmla="*/ 201197 w 275905"/>
              <a:gd name="connsiteY0" fmla="*/ 148 h 1149662"/>
              <a:gd name="connsiteX1" fmla="*/ 275280 w 275905"/>
              <a:gd name="connsiteY1" fmla="*/ 281665 h 1149662"/>
              <a:gd name="connsiteX2" fmla="*/ 222364 w 275905"/>
              <a:gd name="connsiteY2" fmla="*/ 694415 h 1149662"/>
              <a:gd name="connsiteX3" fmla="*/ 114 w 275905"/>
              <a:gd name="connsiteY3" fmla="*/ 1149498 h 1149662"/>
              <a:gd name="connsiteX4" fmla="*/ 192730 w 275905"/>
              <a:gd name="connsiteY4" fmla="*/ 743098 h 1149662"/>
              <a:gd name="connsiteX5" fmla="*/ 247764 w 275905"/>
              <a:gd name="connsiteY5" fmla="*/ 431948 h 1149662"/>
              <a:gd name="connsiteX6" fmla="*/ 266814 w 275905"/>
              <a:gd name="connsiteY6" fmla="*/ 313415 h 1149662"/>
              <a:gd name="connsiteX7" fmla="*/ 266814 w 275905"/>
              <a:gd name="connsiteY7" fmla="*/ 243565 h 1149662"/>
              <a:gd name="connsiteX8" fmla="*/ 201197 w 275905"/>
              <a:gd name="connsiteY8" fmla="*/ 148 h 1149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5905" h="1149662">
                <a:moveTo>
                  <a:pt x="201197" y="148"/>
                </a:moveTo>
                <a:cubicBezTo>
                  <a:pt x="202608" y="6498"/>
                  <a:pt x="271752" y="165954"/>
                  <a:pt x="275280" y="281665"/>
                </a:cubicBezTo>
                <a:cubicBezTo>
                  <a:pt x="278808" y="397376"/>
                  <a:pt x="268225" y="549776"/>
                  <a:pt x="222364" y="694415"/>
                </a:cubicBezTo>
                <a:cubicBezTo>
                  <a:pt x="176503" y="839054"/>
                  <a:pt x="5053" y="1141384"/>
                  <a:pt x="114" y="1149498"/>
                </a:cubicBezTo>
                <a:cubicBezTo>
                  <a:pt x="-4825" y="1157612"/>
                  <a:pt x="151455" y="862690"/>
                  <a:pt x="192730" y="743098"/>
                </a:cubicBezTo>
                <a:cubicBezTo>
                  <a:pt x="234005" y="623506"/>
                  <a:pt x="235417" y="503562"/>
                  <a:pt x="247764" y="431948"/>
                </a:cubicBezTo>
                <a:cubicBezTo>
                  <a:pt x="260111" y="360334"/>
                  <a:pt x="263639" y="344812"/>
                  <a:pt x="266814" y="313415"/>
                </a:cubicBezTo>
                <a:cubicBezTo>
                  <a:pt x="269989" y="282018"/>
                  <a:pt x="277750" y="294365"/>
                  <a:pt x="266814" y="243565"/>
                </a:cubicBezTo>
                <a:cubicBezTo>
                  <a:pt x="255878" y="192765"/>
                  <a:pt x="199786" y="-6202"/>
                  <a:pt x="201197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6CE0DAEF-B84C-4AA0-BA54-2669C5656193}"/>
              </a:ext>
            </a:extLst>
          </p:cNvPr>
          <p:cNvSpPr/>
          <p:nvPr/>
        </p:nvSpPr>
        <p:spPr>
          <a:xfrm>
            <a:off x="6265059" y="8957523"/>
            <a:ext cx="551462" cy="925495"/>
          </a:xfrm>
          <a:custGeom>
            <a:avLst/>
            <a:gdLst>
              <a:gd name="connsiteX0" fmla="*/ 546374 w 551462"/>
              <a:gd name="connsiteY0" fmla="*/ 6560 h 925495"/>
              <a:gd name="connsiteX1" fmla="*/ 260624 w 551462"/>
              <a:gd name="connsiteY1" fmla="*/ 531494 h 925495"/>
              <a:gd name="connsiteX2" fmla="*/ 2391 w 551462"/>
              <a:gd name="connsiteY2" fmla="*/ 918844 h 925495"/>
              <a:gd name="connsiteX3" fmla="*/ 148441 w 551462"/>
              <a:gd name="connsiteY3" fmla="*/ 738927 h 925495"/>
              <a:gd name="connsiteX4" fmla="*/ 421491 w 551462"/>
              <a:gd name="connsiteY4" fmla="*/ 269027 h 925495"/>
              <a:gd name="connsiteX5" fmla="*/ 546374 w 551462"/>
              <a:gd name="connsiteY5" fmla="*/ 6560 h 92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462" h="925495">
                <a:moveTo>
                  <a:pt x="546374" y="6560"/>
                </a:moveTo>
                <a:cubicBezTo>
                  <a:pt x="519563" y="50305"/>
                  <a:pt x="351288" y="379447"/>
                  <a:pt x="260624" y="531494"/>
                </a:cubicBezTo>
                <a:cubicBezTo>
                  <a:pt x="169960" y="683541"/>
                  <a:pt x="21088" y="884272"/>
                  <a:pt x="2391" y="918844"/>
                </a:cubicBezTo>
                <a:cubicBezTo>
                  <a:pt x="-16306" y="953416"/>
                  <a:pt x="78591" y="847230"/>
                  <a:pt x="148441" y="738927"/>
                </a:cubicBezTo>
                <a:cubicBezTo>
                  <a:pt x="218291" y="630624"/>
                  <a:pt x="354463" y="390382"/>
                  <a:pt x="421491" y="269027"/>
                </a:cubicBezTo>
                <a:cubicBezTo>
                  <a:pt x="488519" y="147672"/>
                  <a:pt x="573185" y="-37185"/>
                  <a:pt x="546374" y="6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8268C04A-F4F1-4630-9F7F-D4DB8C8D7BCD}"/>
              </a:ext>
            </a:extLst>
          </p:cNvPr>
          <p:cNvSpPr/>
          <p:nvPr/>
        </p:nvSpPr>
        <p:spPr>
          <a:xfrm>
            <a:off x="5041536" y="9876267"/>
            <a:ext cx="1230156" cy="892771"/>
          </a:xfrm>
          <a:custGeom>
            <a:avLst/>
            <a:gdLst>
              <a:gd name="connsiteX0" fmla="*/ 1230147 w 1230156"/>
              <a:gd name="connsiteY0" fmla="*/ 100 h 892771"/>
              <a:gd name="connsiteX1" fmla="*/ 931697 w 1230156"/>
              <a:gd name="connsiteY1" fmla="*/ 277383 h 892771"/>
              <a:gd name="connsiteX2" fmla="*/ 375014 w 1230156"/>
              <a:gd name="connsiteY2" fmla="*/ 709183 h 892771"/>
              <a:gd name="connsiteX3" fmla="*/ 2481 w 1230156"/>
              <a:gd name="connsiteY3" fmla="*/ 891216 h 892771"/>
              <a:gd name="connsiteX4" fmla="*/ 226847 w 1230156"/>
              <a:gd name="connsiteY4" fmla="*/ 785383 h 892771"/>
              <a:gd name="connsiteX5" fmla="*/ 502014 w 1230156"/>
              <a:gd name="connsiteY5" fmla="*/ 586416 h 892771"/>
              <a:gd name="connsiteX6" fmla="*/ 923231 w 1230156"/>
              <a:gd name="connsiteY6" fmla="*/ 249866 h 892771"/>
              <a:gd name="connsiteX7" fmla="*/ 1230147 w 1230156"/>
              <a:gd name="connsiteY7" fmla="*/ 100 h 89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0156" h="892771">
                <a:moveTo>
                  <a:pt x="1230147" y="100"/>
                </a:moveTo>
                <a:cubicBezTo>
                  <a:pt x="1231558" y="4686"/>
                  <a:pt x="1074219" y="159203"/>
                  <a:pt x="931697" y="277383"/>
                </a:cubicBezTo>
                <a:cubicBezTo>
                  <a:pt x="789175" y="395563"/>
                  <a:pt x="529883" y="606878"/>
                  <a:pt x="375014" y="709183"/>
                </a:cubicBezTo>
                <a:cubicBezTo>
                  <a:pt x="220145" y="811489"/>
                  <a:pt x="27176" y="878516"/>
                  <a:pt x="2481" y="891216"/>
                </a:cubicBezTo>
                <a:cubicBezTo>
                  <a:pt x="-22214" y="903916"/>
                  <a:pt x="143592" y="836183"/>
                  <a:pt x="226847" y="785383"/>
                </a:cubicBezTo>
                <a:cubicBezTo>
                  <a:pt x="310102" y="734583"/>
                  <a:pt x="385950" y="675669"/>
                  <a:pt x="502014" y="586416"/>
                </a:cubicBezTo>
                <a:cubicBezTo>
                  <a:pt x="618078" y="497163"/>
                  <a:pt x="801523" y="350055"/>
                  <a:pt x="923231" y="249866"/>
                </a:cubicBezTo>
                <a:cubicBezTo>
                  <a:pt x="1044939" y="149677"/>
                  <a:pt x="1228736" y="-4486"/>
                  <a:pt x="1230147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655E21E4-E9D6-4E68-98A0-F5F257D1DB1D}"/>
              </a:ext>
            </a:extLst>
          </p:cNvPr>
          <p:cNvSpPr/>
          <p:nvPr/>
        </p:nvSpPr>
        <p:spPr>
          <a:xfrm>
            <a:off x="5007645" y="10397748"/>
            <a:ext cx="21631" cy="378679"/>
          </a:xfrm>
          <a:custGeom>
            <a:avLst/>
            <a:gdLst>
              <a:gd name="connsiteX0" fmla="*/ 8855 w 21631"/>
              <a:gd name="connsiteY0" fmla="*/ 3552 h 378679"/>
              <a:gd name="connsiteX1" fmla="*/ 388 w 21631"/>
              <a:gd name="connsiteY1" fmla="*/ 373969 h 378679"/>
              <a:gd name="connsiteX2" fmla="*/ 21555 w 21631"/>
              <a:gd name="connsiteY2" fmla="*/ 198285 h 378679"/>
              <a:gd name="connsiteX3" fmla="*/ 8855 w 21631"/>
              <a:gd name="connsiteY3" fmla="*/ 3552 h 378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31" h="378679">
                <a:moveTo>
                  <a:pt x="8855" y="3552"/>
                </a:moveTo>
                <a:cubicBezTo>
                  <a:pt x="5327" y="32833"/>
                  <a:pt x="-1729" y="341514"/>
                  <a:pt x="388" y="373969"/>
                </a:cubicBezTo>
                <a:cubicBezTo>
                  <a:pt x="2505" y="406424"/>
                  <a:pt x="20497" y="262843"/>
                  <a:pt x="21555" y="198285"/>
                </a:cubicBezTo>
                <a:cubicBezTo>
                  <a:pt x="22613" y="133727"/>
                  <a:pt x="12383" y="-25729"/>
                  <a:pt x="8855" y="3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F013F2EE-3E35-4F21-A314-25DC416C207B}"/>
              </a:ext>
            </a:extLst>
          </p:cNvPr>
          <p:cNvSpPr/>
          <p:nvPr/>
        </p:nvSpPr>
        <p:spPr>
          <a:xfrm>
            <a:off x="3871919" y="9704191"/>
            <a:ext cx="1168787" cy="1108097"/>
          </a:xfrm>
          <a:custGeom>
            <a:avLst/>
            <a:gdLst>
              <a:gd name="connsiteX0" fmla="*/ 3698 w 1168787"/>
              <a:gd name="connsiteY0" fmla="*/ 4959 h 1108097"/>
              <a:gd name="connsiteX1" fmla="*/ 376231 w 1168787"/>
              <a:gd name="connsiteY1" fmla="*/ 561642 h 1108097"/>
              <a:gd name="connsiteX2" fmla="*/ 1127648 w 1168787"/>
              <a:gd name="connsiteY2" fmla="*/ 1075992 h 1108097"/>
              <a:gd name="connsiteX3" fmla="*/ 1015464 w 1168787"/>
              <a:gd name="connsiteY3" fmla="*/ 1014609 h 1108097"/>
              <a:gd name="connsiteX4" fmla="*/ 554031 w 1168787"/>
              <a:gd name="connsiteY4" fmla="*/ 692876 h 1108097"/>
              <a:gd name="connsiteX5" fmla="*/ 323314 w 1168787"/>
              <a:gd name="connsiteY5" fmla="*/ 466392 h 1108097"/>
              <a:gd name="connsiteX6" fmla="*/ 192081 w 1168787"/>
              <a:gd name="connsiteY6" fmla="*/ 297059 h 1108097"/>
              <a:gd name="connsiteX7" fmla="*/ 3698 w 1168787"/>
              <a:gd name="connsiteY7" fmla="*/ 4959 h 110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8787" h="1108097">
                <a:moveTo>
                  <a:pt x="3698" y="4959"/>
                </a:moveTo>
                <a:cubicBezTo>
                  <a:pt x="34390" y="49056"/>
                  <a:pt x="188906" y="383137"/>
                  <a:pt x="376231" y="561642"/>
                </a:cubicBezTo>
                <a:cubicBezTo>
                  <a:pt x="563556" y="740147"/>
                  <a:pt x="1021109" y="1000497"/>
                  <a:pt x="1127648" y="1075992"/>
                </a:cubicBezTo>
                <a:cubicBezTo>
                  <a:pt x="1234187" y="1151487"/>
                  <a:pt x="1111067" y="1078462"/>
                  <a:pt x="1015464" y="1014609"/>
                </a:cubicBezTo>
                <a:cubicBezTo>
                  <a:pt x="919861" y="950756"/>
                  <a:pt x="669389" y="784246"/>
                  <a:pt x="554031" y="692876"/>
                </a:cubicBezTo>
                <a:cubicBezTo>
                  <a:pt x="438673" y="601507"/>
                  <a:pt x="383639" y="532361"/>
                  <a:pt x="323314" y="466392"/>
                </a:cubicBezTo>
                <a:cubicBezTo>
                  <a:pt x="262989" y="400423"/>
                  <a:pt x="242175" y="370789"/>
                  <a:pt x="192081" y="297059"/>
                </a:cubicBezTo>
                <a:cubicBezTo>
                  <a:pt x="141987" y="223329"/>
                  <a:pt x="-26994" y="-39138"/>
                  <a:pt x="3698" y="4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6E805520-494E-4432-8FFA-7A17282217BF}"/>
              </a:ext>
            </a:extLst>
          </p:cNvPr>
          <p:cNvSpPr/>
          <p:nvPr/>
        </p:nvSpPr>
        <p:spPr>
          <a:xfrm>
            <a:off x="3820525" y="9725783"/>
            <a:ext cx="1188116" cy="1136193"/>
          </a:xfrm>
          <a:custGeom>
            <a:avLst/>
            <a:gdLst>
              <a:gd name="connsiteX0" fmla="*/ 58 w 1188116"/>
              <a:gd name="connsiteY0" fmla="*/ 300 h 1136193"/>
              <a:gd name="connsiteX1" fmla="*/ 334492 w 1188116"/>
              <a:gd name="connsiteY1" fmla="*/ 523117 h 1136193"/>
              <a:gd name="connsiteX2" fmla="*/ 899642 w 1188116"/>
              <a:gd name="connsiteY2" fmla="*/ 997250 h 1136193"/>
              <a:gd name="connsiteX3" fmla="*/ 1183275 w 1188116"/>
              <a:gd name="connsiteY3" fmla="*/ 1134834 h 1136193"/>
              <a:gd name="connsiteX4" fmla="*/ 1085908 w 1188116"/>
              <a:gd name="connsiteY4" fmla="*/ 1071334 h 1136193"/>
              <a:gd name="connsiteX5" fmla="*/ 527108 w 1188116"/>
              <a:gd name="connsiteY5" fmla="*/ 681867 h 1136193"/>
              <a:gd name="connsiteX6" fmla="*/ 309092 w 1188116"/>
              <a:gd name="connsiteY6" fmla="*/ 451150 h 1136193"/>
              <a:gd name="connsiteX7" fmla="*/ 58 w 1188116"/>
              <a:gd name="connsiteY7" fmla="*/ 300 h 113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8116" h="1136193">
                <a:moveTo>
                  <a:pt x="58" y="300"/>
                </a:moveTo>
                <a:cubicBezTo>
                  <a:pt x="4291" y="12294"/>
                  <a:pt x="184561" y="356959"/>
                  <a:pt x="334492" y="523117"/>
                </a:cubicBezTo>
                <a:cubicBezTo>
                  <a:pt x="484423" y="689275"/>
                  <a:pt x="758178" y="895297"/>
                  <a:pt x="899642" y="997250"/>
                </a:cubicBezTo>
                <a:cubicBezTo>
                  <a:pt x="1041106" y="1099203"/>
                  <a:pt x="1152231" y="1122487"/>
                  <a:pt x="1183275" y="1134834"/>
                </a:cubicBezTo>
                <a:cubicBezTo>
                  <a:pt x="1214319" y="1147181"/>
                  <a:pt x="1085908" y="1071334"/>
                  <a:pt x="1085908" y="1071334"/>
                </a:cubicBezTo>
                <a:cubicBezTo>
                  <a:pt x="976547" y="995840"/>
                  <a:pt x="656577" y="785231"/>
                  <a:pt x="527108" y="681867"/>
                </a:cubicBezTo>
                <a:cubicBezTo>
                  <a:pt x="397639" y="578503"/>
                  <a:pt x="393759" y="563333"/>
                  <a:pt x="309092" y="451150"/>
                </a:cubicBezTo>
                <a:cubicBezTo>
                  <a:pt x="224425" y="338967"/>
                  <a:pt x="-4175" y="-11694"/>
                  <a:pt x="58" y="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F6C86E6C-0EC0-40F9-99D3-56ADD55C9E84}"/>
              </a:ext>
            </a:extLst>
          </p:cNvPr>
          <p:cNvSpPr/>
          <p:nvPr/>
        </p:nvSpPr>
        <p:spPr>
          <a:xfrm>
            <a:off x="3375730" y="8965092"/>
            <a:ext cx="515704" cy="795137"/>
          </a:xfrm>
          <a:custGeom>
            <a:avLst/>
            <a:gdLst>
              <a:gd name="connsiteX0" fmla="*/ 4587 w 515704"/>
              <a:gd name="connsiteY0" fmla="*/ 11691 h 795137"/>
              <a:gd name="connsiteX1" fmla="*/ 300920 w 515704"/>
              <a:gd name="connsiteY1" fmla="*/ 382108 h 795137"/>
              <a:gd name="connsiteX2" fmla="*/ 510470 w 515704"/>
              <a:gd name="connsiteY2" fmla="*/ 786391 h 795137"/>
              <a:gd name="connsiteX3" fmla="*/ 451203 w 515704"/>
              <a:gd name="connsiteY3" fmla="*/ 655158 h 795137"/>
              <a:gd name="connsiteX4" fmla="*/ 438503 w 515704"/>
              <a:gd name="connsiteY4" fmla="*/ 598008 h 795137"/>
              <a:gd name="connsiteX5" fmla="*/ 417337 w 515704"/>
              <a:gd name="connsiteY5" fmla="*/ 492175 h 795137"/>
              <a:gd name="connsiteX6" fmla="*/ 140053 w 515704"/>
              <a:gd name="connsiteY6" fmla="*/ 128108 h 795137"/>
              <a:gd name="connsiteX7" fmla="*/ 4587 w 515704"/>
              <a:gd name="connsiteY7" fmla="*/ 11691 h 7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5704" h="795137">
                <a:moveTo>
                  <a:pt x="4587" y="11691"/>
                </a:moveTo>
                <a:cubicBezTo>
                  <a:pt x="31398" y="54024"/>
                  <a:pt x="216606" y="252991"/>
                  <a:pt x="300920" y="382108"/>
                </a:cubicBezTo>
                <a:cubicBezTo>
                  <a:pt x="385234" y="511225"/>
                  <a:pt x="485423" y="740883"/>
                  <a:pt x="510470" y="786391"/>
                </a:cubicBezTo>
                <a:cubicBezTo>
                  <a:pt x="535517" y="831899"/>
                  <a:pt x="463198" y="686555"/>
                  <a:pt x="451203" y="655158"/>
                </a:cubicBezTo>
                <a:cubicBezTo>
                  <a:pt x="439208" y="623761"/>
                  <a:pt x="444147" y="625172"/>
                  <a:pt x="438503" y="598008"/>
                </a:cubicBezTo>
                <a:cubicBezTo>
                  <a:pt x="432859" y="570844"/>
                  <a:pt x="467079" y="570492"/>
                  <a:pt x="417337" y="492175"/>
                </a:cubicBezTo>
                <a:cubicBezTo>
                  <a:pt x="367595" y="413858"/>
                  <a:pt x="205670" y="206425"/>
                  <a:pt x="140053" y="128108"/>
                </a:cubicBezTo>
                <a:cubicBezTo>
                  <a:pt x="74436" y="49791"/>
                  <a:pt x="-22224" y="-30642"/>
                  <a:pt x="4587" y="11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2EDEA7AD-D9A9-41EE-A52F-959008175256}"/>
              </a:ext>
            </a:extLst>
          </p:cNvPr>
          <p:cNvSpPr/>
          <p:nvPr/>
        </p:nvSpPr>
        <p:spPr>
          <a:xfrm>
            <a:off x="3444980" y="9116827"/>
            <a:ext cx="371537" cy="609266"/>
          </a:xfrm>
          <a:custGeom>
            <a:avLst/>
            <a:gdLst>
              <a:gd name="connsiteX0" fmla="*/ 3070 w 371537"/>
              <a:gd name="connsiteY0" fmla="*/ 8123 h 609266"/>
              <a:gd name="connsiteX1" fmla="*/ 307870 w 371537"/>
              <a:gd name="connsiteY1" fmla="*/ 490723 h 609266"/>
              <a:gd name="connsiteX2" fmla="*/ 371370 w 371537"/>
              <a:gd name="connsiteY2" fmla="*/ 609256 h 609266"/>
              <a:gd name="connsiteX3" fmla="*/ 324803 w 371537"/>
              <a:gd name="connsiteY3" fmla="*/ 497073 h 609266"/>
              <a:gd name="connsiteX4" fmla="*/ 276120 w 371537"/>
              <a:gd name="connsiteY4" fmla="*/ 403940 h 609266"/>
              <a:gd name="connsiteX5" fmla="*/ 157587 w 371537"/>
              <a:gd name="connsiteY5" fmla="*/ 202856 h 609266"/>
              <a:gd name="connsiteX6" fmla="*/ 3070 w 371537"/>
              <a:gd name="connsiteY6" fmla="*/ 8123 h 60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537" h="609266">
                <a:moveTo>
                  <a:pt x="3070" y="8123"/>
                </a:moveTo>
                <a:cubicBezTo>
                  <a:pt x="28117" y="56101"/>
                  <a:pt x="246487" y="390534"/>
                  <a:pt x="307870" y="490723"/>
                </a:cubicBezTo>
                <a:cubicBezTo>
                  <a:pt x="369253" y="590912"/>
                  <a:pt x="368548" y="608198"/>
                  <a:pt x="371370" y="609256"/>
                </a:cubicBezTo>
                <a:cubicBezTo>
                  <a:pt x="374192" y="610314"/>
                  <a:pt x="340678" y="531292"/>
                  <a:pt x="324803" y="497073"/>
                </a:cubicBezTo>
                <a:cubicBezTo>
                  <a:pt x="308928" y="462854"/>
                  <a:pt x="303989" y="452976"/>
                  <a:pt x="276120" y="403940"/>
                </a:cubicBezTo>
                <a:cubicBezTo>
                  <a:pt x="248251" y="354904"/>
                  <a:pt x="202037" y="268120"/>
                  <a:pt x="157587" y="202856"/>
                </a:cubicBezTo>
                <a:cubicBezTo>
                  <a:pt x="113137" y="137592"/>
                  <a:pt x="-21977" y="-39855"/>
                  <a:pt x="3070" y="8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A30774B2-4C8D-4E9B-81F2-A7CCAD64DBDD}"/>
              </a:ext>
            </a:extLst>
          </p:cNvPr>
          <p:cNvSpPr/>
          <p:nvPr/>
        </p:nvSpPr>
        <p:spPr>
          <a:xfrm>
            <a:off x="2709183" y="7570605"/>
            <a:ext cx="330575" cy="153318"/>
          </a:xfrm>
          <a:custGeom>
            <a:avLst/>
            <a:gdLst>
              <a:gd name="connsiteX0" fmla="*/ 330350 w 330575"/>
              <a:gd name="connsiteY0" fmla="*/ 712 h 153318"/>
              <a:gd name="connsiteX1" fmla="*/ 230867 w 330575"/>
              <a:gd name="connsiteY1" fmla="*/ 49395 h 153318"/>
              <a:gd name="connsiteX2" fmla="*/ 169484 w 330575"/>
              <a:gd name="connsiteY2" fmla="*/ 104428 h 153318"/>
              <a:gd name="connsiteX3" fmla="*/ 125034 w 330575"/>
              <a:gd name="connsiteY3" fmla="*/ 134062 h 153318"/>
              <a:gd name="connsiteX4" fmla="*/ 150 w 330575"/>
              <a:gd name="connsiteY4" fmla="*/ 153112 h 153318"/>
              <a:gd name="connsiteX5" fmla="*/ 152550 w 330575"/>
              <a:gd name="connsiteY5" fmla="*/ 140412 h 153318"/>
              <a:gd name="connsiteX6" fmla="*/ 201234 w 330575"/>
              <a:gd name="connsiteY6" fmla="*/ 87495 h 153318"/>
              <a:gd name="connsiteX7" fmla="*/ 330350 w 330575"/>
              <a:gd name="connsiteY7" fmla="*/ 712 h 15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575" h="153318">
                <a:moveTo>
                  <a:pt x="330350" y="712"/>
                </a:moveTo>
                <a:cubicBezTo>
                  <a:pt x="335289" y="-5638"/>
                  <a:pt x="257678" y="32109"/>
                  <a:pt x="230867" y="49395"/>
                </a:cubicBezTo>
                <a:cubicBezTo>
                  <a:pt x="204056" y="66681"/>
                  <a:pt x="187123" y="90317"/>
                  <a:pt x="169484" y="104428"/>
                </a:cubicBezTo>
                <a:cubicBezTo>
                  <a:pt x="151845" y="118539"/>
                  <a:pt x="153256" y="125948"/>
                  <a:pt x="125034" y="134062"/>
                </a:cubicBezTo>
                <a:cubicBezTo>
                  <a:pt x="96812" y="142176"/>
                  <a:pt x="-4436" y="152054"/>
                  <a:pt x="150" y="153112"/>
                </a:cubicBezTo>
                <a:cubicBezTo>
                  <a:pt x="4736" y="154170"/>
                  <a:pt x="119036" y="151348"/>
                  <a:pt x="152550" y="140412"/>
                </a:cubicBezTo>
                <a:cubicBezTo>
                  <a:pt x="186064" y="129476"/>
                  <a:pt x="170542" y="111837"/>
                  <a:pt x="201234" y="87495"/>
                </a:cubicBezTo>
                <a:cubicBezTo>
                  <a:pt x="231926" y="63153"/>
                  <a:pt x="325411" y="7062"/>
                  <a:pt x="330350" y="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4C1FD443-9D2D-4991-8540-2099B7E5B582}"/>
              </a:ext>
            </a:extLst>
          </p:cNvPr>
          <p:cNvSpPr/>
          <p:nvPr/>
        </p:nvSpPr>
        <p:spPr>
          <a:xfrm>
            <a:off x="2718159" y="7720570"/>
            <a:ext cx="259884" cy="730799"/>
          </a:xfrm>
          <a:custGeom>
            <a:avLst/>
            <a:gdLst>
              <a:gd name="connsiteX0" fmla="*/ 10224 w 259884"/>
              <a:gd name="connsiteY0" fmla="*/ 3147 h 730799"/>
              <a:gd name="connsiteX1" fmla="*/ 18691 w 259884"/>
              <a:gd name="connsiteY1" fmla="*/ 183063 h 730799"/>
              <a:gd name="connsiteX2" fmla="*/ 232474 w 259884"/>
              <a:gd name="connsiteY2" fmla="*/ 680480 h 730799"/>
              <a:gd name="connsiteX3" fmla="*/ 253641 w 259884"/>
              <a:gd name="connsiteY3" fmla="*/ 701647 h 730799"/>
              <a:gd name="connsiteX4" fmla="*/ 200724 w 259884"/>
              <a:gd name="connsiteY4" fmla="*/ 572530 h 730799"/>
              <a:gd name="connsiteX5" fmla="*/ 113941 w 259884"/>
              <a:gd name="connsiteY5" fmla="*/ 382030 h 730799"/>
              <a:gd name="connsiteX6" fmla="*/ 12341 w 259884"/>
              <a:gd name="connsiteY6" fmla="*/ 92047 h 730799"/>
              <a:gd name="connsiteX7" fmla="*/ 10224 w 259884"/>
              <a:gd name="connsiteY7" fmla="*/ 3147 h 7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884" h="730799">
                <a:moveTo>
                  <a:pt x="10224" y="3147"/>
                </a:moveTo>
                <a:cubicBezTo>
                  <a:pt x="11282" y="18316"/>
                  <a:pt x="-18351" y="70174"/>
                  <a:pt x="18691" y="183063"/>
                </a:cubicBezTo>
                <a:cubicBezTo>
                  <a:pt x="55733" y="295952"/>
                  <a:pt x="193316" y="594049"/>
                  <a:pt x="232474" y="680480"/>
                </a:cubicBezTo>
                <a:cubicBezTo>
                  <a:pt x="271632" y="766911"/>
                  <a:pt x="258933" y="719639"/>
                  <a:pt x="253641" y="701647"/>
                </a:cubicBezTo>
                <a:cubicBezTo>
                  <a:pt x="248349" y="683655"/>
                  <a:pt x="224007" y="625800"/>
                  <a:pt x="200724" y="572530"/>
                </a:cubicBezTo>
                <a:cubicBezTo>
                  <a:pt x="177441" y="519261"/>
                  <a:pt x="145338" y="462111"/>
                  <a:pt x="113941" y="382030"/>
                </a:cubicBezTo>
                <a:cubicBezTo>
                  <a:pt x="82544" y="301950"/>
                  <a:pt x="29627" y="154841"/>
                  <a:pt x="12341" y="92047"/>
                </a:cubicBezTo>
                <a:cubicBezTo>
                  <a:pt x="-4945" y="29253"/>
                  <a:pt x="9166" y="-12022"/>
                  <a:pt x="10224" y="3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1B64DF0B-C0E7-4A34-BFA3-D0B277CD814A}"/>
              </a:ext>
            </a:extLst>
          </p:cNvPr>
          <p:cNvSpPr/>
          <p:nvPr/>
        </p:nvSpPr>
        <p:spPr>
          <a:xfrm>
            <a:off x="2662673" y="7736358"/>
            <a:ext cx="373448" cy="858707"/>
          </a:xfrm>
          <a:custGeom>
            <a:avLst/>
            <a:gdLst>
              <a:gd name="connsiteX0" fmla="*/ 94 w 373448"/>
              <a:gd name="connsiteY0" fmla="*/ 59 h 858707"/>
              <a:gd name="connsiteX1" fmla="*/ 50894 w 373448"/>
              <a:gd name="connsiteY1" fmla="*/ 241359 h 858707"/>
              <a:gd name="connsiteX2" fmla="*/ 175777 w 373448"/>
              <a:gd name="connsiteY2" fmla="*/ 550392 h 858707"/>
              <a:gd name="connsiteX3" fmla="*/ 370510 w 373448"/>
              <a:gd name="connsiteY3" fmla="*/ 855192 h 858707"/>
              <a:gd name="connsiteX4" fmla="*/ 285844 w 373448"/>
              <a:gd name="connsiteY4" fmla="*/ 704909 h 858707"/>
              <a:gd name="connsiteX5" fmla="*/ 186360 w 373448"/>
              <a:gd name="connsiteY5" fmla="*/ 533459 h 858707"/>
              <a:gd name="connsiteX6" fmla="*/ 61477 w 373448"/>
              <a:gd name="connsiteY6" fmla="*/ 262525 h 858707"/>
              <a:gd name="connsiteX7" fmla="*/ 94 w 373448"/>
              <a:gd name="connsiteY7" fmla="*/ 59 h 85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448" h="858707">
                <a:moveTo>
                  <a:pt x="94" y="59"/>
                </a:moveTo>
                <a:cubicBezTo>
                  <a:pt x="-1670" y="-3469"/>
                  <a:pt x="21614" y="149637"/>
                  <a:pt x="50894" y="241359"/>
                </a:cubicBezTo>
                <a:cubicBezTo>
                  <a:pt x="80174" y="333081"/>
                  <a:pt x="122508" y="448087"/>
                  <a:pt x="175777" y="550392"/>
                </a:cubicBezTo>
                <a:cubicBezTo>
                  <a:pt x="229046" y="652697"/>
                  <a:pt x="352166" y="829439"/>
                  <a:pt x="370510" y="855192"/>
                </a:cubicBezTo>
                <a:cubicBezTo>
                  <a:pt x="388855" y="880945"/>
                  <a:pt x="316536" y="758531"/>
                  <a:pt x="285844" y="704909"/>
                </a:cubicBezTo>
                <a:cubicBezTo>
                  <a:pt x="255152" y="651287"/>
                  <a:pt x="223754" y="607190"/>
                  <a:pt x="186360" y="533459"/>
                </a:cubicBezTo>
                <a:cubicBezTo>
                  <a:pt x="148966" y="459728"/>
                  <a:pt x="90052" y="345781"/>
                  <a:pt x="61477" y="262525"/>
                </a:cubicBezTo>
                <a:cubicBezTo>
                  <a:pt x="32902" y="179269"/>
                  <a:pt x="1858" y="3587"/>
                  <a:pt x="94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E7877427-E5C5-448D-AA8E-BEE48CB1C062}"/>
              </a:ext>
            </a:extLst>
          </p:cNvPr>
          <p:cNvSpPr/>
          <p:nvPr/>
        </p:nvSpPr>
        <p:spPr>
          <a:xfrm>
            <a:off x="1600573" y="7716370"/>
            <a:ext cx="1156365" cy="440266"/>
          </a:xfrm>
          <a:custGeom>
            <a:avLst/>
            <a:gdLst>
              <a:gd name="connsiteX0" fmla="*/ 2802 w 1156365"/>
              <a:gd name="connsiteY0" fmla="*/ 440205 h 440266"/>
              <a:gd name="connsiteX1" fmla="*/ 453652 w 1156365"/>
              <a:gd name="connsiteY1" fmla="*/ 252880 h 440266"/>
              <a:gd name="connsiteX2" fmla="*/ 926727 w 1156365"/>
              <a:gd name="connsiteY2" fmla="*/ 100480 h 440266"/>
              <a:gd name="connsiteX3" fmla="*/ 1155327 w 1156365"/>
              <a:gd name="connsiteY3" fmla="*/ 2055 h 440266"/>
              <a:gd name="connsiteX4" fmla="*/ 1002927 w 1156365"/>
              <a:gd name="connsiteY4" fmla="*/ 40155 h 440266"/>
              <a:gd name="connsiteX5" fmla="*/ 806077 w 1156365"/>
              <a:gd name="connsiteY5" fmla="*/ 116355 h 440266"/>
              <a:gd name="connsiteX6" fmla="*/ 288552 w 1156365"/>
              <a:gd name="connsiteY6" fmla="*/ 271930 h 440266"/>
              <a:gd name="connsiteX7" fmla="*/ 2802 w 1156365"/>
              <a:gd name="connsiteY7" fmla="*/ 440205 h 44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6365" h="440266">
                <a:moveTo>
                  <a:pt x="2802" y="440205"/>
                </a:moveTo>
                <a:cubicBezTo>
                  <a:pt x="30319" y="437030"/>
                  <a:pt x="299665" y="309501"/>
                  <a:pt x="453652" y="252880"/>
                </a:cubicBezTo>
                <a:cubicBezTo>
                  <a:pt x="607639" y="196259"/>
                  <a:pt x="809781" y="142284"/>
                  <a:pt x="926727" y="100480"/>
                </a:cubicBezTo>
                <a:cubicBezTo>
                  <a:pt x="1043673" y="58676"/>
                  <a:pt x="1142627" y="12109"/>
                  <a:pt x="1155327" y="2055"/>
                </a:cubicBezTo>
                <a:cubicBezTo>
                  <a:pt x="1168027" y="-7999"/>
                  <a:pt x="1061135" y="21105"/>
                  <a:pt x="1002927" y="40155"/>
                </a:cubicBezTo>
                <a:cubicBezTo>
                  <a:pt x="944719" y="59205"/>
                  <a:pt x="925139" y="77726"/>
                  <a:pt x="806077" y="116355"/>
                </a:cubicBezTo>
                <a:cubicBezTo>
                  <a:pt x="687015" y="154984"/>
                  <a:pt x="420844" y="221130"/>
                  <a:pt x="288552" y="271930"/>
                </a:cubicBezTo>
                <a:cubicBezTo>
                  <a:pt x="156260" y="322730"/>
                  <a:pt x="-24715" y="443380"/>
                  <a:pt x="2802" y="440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E53B0B3D-8A74-4FEA-961D-A2B3CD3AD56B}"/>
              </a:ext>
            </a:extLst>
          </p:cNvPr>
          <p:cNvSpPr/>
          <p:nvPr/>
        </p:nvSpPr>
        <p:spPr>
          <a:xfrm>
            <a:off x="6609082" y="7897699"/>
            <a:ext cx="561559" cy="1607914"/>
          </a:xfrm>
          <a:custGeom>
            <a:avLst/>
            <a:gdLst>
              <a:gd name="connsiteX0" fmla="*/ 455293 w 561559"/>
              <a:gd name="connsiteY0" fmla="*/ 11226 h 1607914"/>
              <a:gd name="connsiteX1" fmla="*/ 512443 w 561559"/>
              <a:gd name="connsiteY1" fmla="*/ 423976 h 1607914"/>
              <a:gd name="connsiteX2" fmla="*/ 401318 w 561559"/>
              <a:gd name="connsiteY2" fmla="*/ 792276 h 1607914"/>
              <a:gd name="connsiteX3" fmla="*/ 1268 w 561559"/>
              <a:gd name="connsiteY3" fmla="*/ 1601901 h 1607914"/>
              <a:gd name="connsiteX4" fmla="*/ 283843 w 561559"/>
              <a:gd name="connsiteY4" fmla="*/ 1125651 h 1607914"/>
              <a:gd name="connsiteX5" fmla="*/ 541018 w 561559"/>
              <a:gd name="connsiteY5" fmla="*/ 468426 h 1607914"/>
              <a:gd name="connsiteX6" fmla="*/ 541018 w 561559"/>
              <a:gd name="connsiteY6" fmla="*/ 223951 h 1607914"/>
              <a:gd name="connsiteX7" fmla="*/ 502918 w 561559"/>
              <a:gd name="connsiteY7" fmla="*/ 125526 h 1607914"/>
              <a:gd name="connsiteX8" fmla="*/ 455293 w 561559"/>
              <a:gd name="connsiteY8" fmla="*/ 11226 h 160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559" h="1607914">
                <a:moveTo>
                  <a:pt x="455293" y="11226"/>
                </a:moveTo>
                <a:cubicBezTo>
                  <a:pt x="456881" y="60968"/>
                  <a:pt x="521439" y="293801"/>
                  <a:pt x="512443" y="423976"/>
                </a:cubicBezTo>
                <a:cubicBezTo>
                  <a:pt x="503447" y="554151"/>
                  <a:pt x="486514" y="595955"/>
                  <a:pt x="401318" y="792276"/>
                </a:cubicBezTo>
                <a:cubicBezTo>
                  <a:pt x="316122" y="988597"/>
                  <a:pt x="20847" y="1546339"/>
                  <a:pt x="1268" y="1601901"/>
                </a:cubicBezTo>
                <a:cubicBezTo>
                  <a:pt x="-18311" y="1657464"/>
                  <a:pt x="193885" y="1314563"/>
                  <a:pt x="283843" y="1125651"/>
                </a:cubicBezTo>
                <a:cubicBezTo>
                  <a:pt x="373801" y="936739"/>
                  <a:pt x="498156" y="618709"/>
                  <a:pt x="541018" y="468426"/>
                </a:cubicBezTo>
                <a:cubicBezTo>
                  <a:pt x="583880" y="318143"/>
                  <a:pt x="547368" y="281101"/>
                  <a:pt x="541018" y="223951"/>
                </a:cubicBezTo>
                <a:cubicBezTo>
                  <a:pt x="534668" y="166801"/>
                  <a:pt x="516147" y="159922"/>
                  <a:pt x="502918" y="125526"/>
                </a:cubicBezTo>
                <a:cubicBezTo>
                  <a:pt x="489689" y="91130"/>
                  <a:pt x="453705" y="-38516"/>
                  <a:pt x="455293" y="1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85AD34B8-E62D-4C51-92C7-39665B577D07}"/>
              </a:ext>
            </a:extLst>
          </p:cNvPr>
          <p:cNvSpPr/>
          <p:nvPr/>
        </p:nvSpPr>
        <p:spPr>
          <a:xfrm>
            <a:off x="5012315" y="9481824"/>
            <a:ext cx="1594343" cy="1364308"/>
          </a:xfrm>
          <a:custGeom>
            <a:avLst/>
            <a:gdLst>
              <a:gd name="connsiteX0" fmla="*/ 1588510 w 1594343"/>
              <a:gd name="connsiteY0" fmla="*/ 8251 h 1364308"/>
              <a:gd name="connsiteX1" fmla="*/ 1220210 w 1594343"/>
              <a:gd name="connsiteY1" fmla="*/ 513076 h 1364308"/>
              <a:gd name="connsiteX2" fmla="*/ 699510 w 1594343"/>
              <a:gd name="connsiteY2" fmla="*/ 982976 h 1364308"/>
              <a:gd name="connsiteX3" fmla="*/ 201035 w 1594343"/>
              <a:gd name="connsiteY3" fmla="*/ 1284601 h 1364308"/>
              <a:gd name="connsiteX4" fmla="*/ 4185 w 1594343"/>
              <a:gd name="connsiteY4" fmla="*/ 1360801 h 1364308"/>
              <a:gd name="connsiteX5" fmla="*/ 362960 w 1594343"/>
              <a:gd name="connsiteY5" fmla="*/ 1202051 h 1364308"/>
              <a:gd name="connsiteX6" fmla="*/ 931285 w 1594343"/>
              <a:gd name="connsiteY6" fmla="*/ 763901 h 1364308"/>
              <a:gd name="connsiteX7" fmla="*/ 1407535 w 1594343"/>
              <a:gd name="connsiteY7" fmla="*/ 240026 h 1364308"/>
              <a:gd name="connsiteX8" fmla="*/ 1588510 w 1594343"/>
              <a:gd name="connsiteY8" fmla="*/ 8251 h 136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4343" h="1364308">
                <a:moveTo>
                  <a:pt x="1588510" y="8251"/>
                </a:moveTo>
                <a:cubicBezTo>
                  <a:pt x="1557289" y="53759"/>
                  <a:pt x="1368377" y="350622"/>
                  <a:pt x="1220210" y="513076"/>
                </a:cubicBezTo>
                <a:cubicBezTo>
                  <a:pt x="1072043" y="675530"/>
                  <a:pt x="869372" y="854389"/>
                  <a:pt x="699510" y="982976"/>
                </a:cubicBezTo>
                <a:cubicBezTo>
                  <a:pt x="529647" y="1111564"/>
                  <a:pt x="316922" y="1221630"/>
                  <a:pt x="201035" y="1284601"/>
                </a:cubicBezTo>
                <a:cubicBezTo>
                  <a:pt x="85148" y="1347572"/>
                  <a:pt x="-22803" y="1374559"/>
                  <a:pt x="4185" y="1360801"/>
                </a:cubicBezTo>
                <a:cubicBezTo>
                  <a:pt x="31172" y="1347043"/>
                  <a:pt x="208443" y="1301534"/>
                  <a:pt x="362960" y="1202051"/>
                </a:cubicBezTo>
                <a:cubicBezTo>
                  <a:pt x="517477" y="1102568"/>
                  <a:pt x="757189" y="924238"/>
                  <a:pt x="931285" y="763901"/>
                </a:cubicBezTo>
                <a:cubicBezTo>
                  <a:pt x="1105381" y="603564"/>
                  <a:pt x="1294293" y="365439"/>
                  <a:pt x="1407535" y="240026"/>
                </a:cubicBezTo>
                <a:cubicBezTo>
                  <a:pt x="1520777" y="114614"/>
                  <a:pt x="1619731" y="-37257"/>
                  <a:pt x="1588510" y="8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39192977-48F2-4E45-9DD9-FD36F95878DA}"/>
              </a:ext>
            </a:extLst>
          </p:cNvPr>
          <p:cNvSpPr/>
          <p:nvPr/>
        </p:nvSpPr>
        <p:spPr>
          <a:xfrm>
            <a:off x="6892118" y="7871494"/>
            <a:ext cx="2171419" cy="652455"/>
          </a:xfrm>
          <a:custGeom>
            <a:avLst/>
            <a:gdLst>
              <a:gd name="connsiteX0" fmla="*/ 32557 w 2171419"/>
              <a:gd name="connsiteY0" fmla="*/ 15206 h 652455"/>
              <a:gd name="connsiteX1" fmla="*/ 86532 w 2171419"/>
              <a:gd name="connsiteY1" fmla="*/ 15206 h 652455"/>
              <a:gd name="connsiteX2" fmla="*/ 369107 w 2171419"/>
              <a:gd name="connsiteY2" fmla="*/ 113631 h 652455"/>
              <a:gd name="connsiteX3" fmla="*/ 696132 w 2171419"/>
              <a:gd name="connsiteY3" fmla="*/ 269206 h 652455"/>
              <a:gd name="connsiteX4" fmla="*/ 981882 w 2171419"/>
              <a:gd name="connsiteY4" fmla="*/ 354931 h 652455"/>
              <a:gd name="connsiteX5" fmla="*/ 1229532 w 2171419"/>
              <a:gd name="connsiteY5" fmla="*/ 399381 h 652455"/>
              <a:gd name="connsiteX6" fmla="*/ 1470832 w 2171419"/>
              <a:gd name="connsiteY6" fmla="*/ 488281 h 652455"/>
              <a:gd name="connsiteX7" fmla="*/ 1766107 w 2171419"/>
              <a:gd name="connsiteY7" fmla="*/ 567656 h 652455"/>
              <a:gd name="connsiteX8" fmla="*/ 1864532 w 2171419"/>
              <a:gd name="connsiteY8" fmla="*/ 618456 h 652455"/>
              <a:gd name="connsiteX9" fmla="*/ 2093132 w 2171419"/>
              <a:gd name="connsiteY9" fmla="*/ 647031 h 652455"/>
              <a:gd name="connsiteX10" fmla="*/ 2156632 w 2171419"/>
              <a:gd name="connsiteY10" fmla="*/ 643856 h 652455"/>
              <a:gd name="connsiteX11" fmla="*/ 1839132 w 2171419"/>
              <a:gd name="connsiteY11" fmla="*/ 561306 h 652455"/>
              <a:gd name="connsiteX12" fmla="*/ 1375582 w 2171419"/>
              <a:gd name="connsiteY12" fmla="*/ 437481 h 652455"/>
              <a:gd name="connsiteX13" fmla="*/ 797732 w 2171419"/>
              <a:gd name="connsiteY13" fmla="*/ 281906 h 652455"/>
              <a:gd name="connsiteX14" fmla="*/ 543732 w 2171419"/>
              <a:gd name="connsiteY14" fmla="*/ 158081 h 652455"/>
              <a:gd name="connsiteX15" fmla="*/ 32557 w 2171419"/>
              <a:gd name="connsiteY15" fmla="*/ 15206 h 65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71419" h="652455">
                <a:moveTo>
                  <a:pt x="32557" y="15206"/>
                </a:moveTo>
                <a:cubicBezTo>
                  <a:pt x="-43643" y="-8606"/>
                  <a:pt x="30440" y="-1198"/>
                  <a:pt x="86532" y="15206"/>
                </a:cubicBezTo>
                <a:cubicBezTo>
                  <a:pt x="142624" y="31610"/>
                  <a:pt x="267507" y="71298"/>
                  <a:pt x="369107" y="113631"/>
                </a:cubicBezTo>
                <a:cubicBezTo>
                  <a:pt x="470707" y="155964"/>
                  <a:pt x="594003" y="228989"/>
                  <a:pt x="696132" y="269206"/>
                </a:cubicBezTo>
                <a:cubicBezTo>
                  <a:pt x="798261" y="309423"/>
                  <a:pt x="892982" y="333235"/>
                  <a:pt x="981882" y="354931"/>
                </a:cubicBezTo>
                <a:cubicBezTo>
                  <a:pt x="1070782" y="376627"/>
                  <a:pt x="1148040" y="377156"/>
                  <a:pt x="1229532" y="399381"/>
                </a:cubicBezTo>
                <a:cubicBezTo>
                  <a:pt x="1311024" y="421606"/>
                  <a:pt x="1381403" y="460235"/>
                  <a:pt x="1470832" y="488281"/>
                </a:cubicBezTo>
                <a:cubicBezTo>
                  <a:pt x="1560261" y="516327"/>
                  <a:pt x="1700490" y="545960"/>
                  <a:pt x="1766107" y="567656"/>
                </a:cubicBezTo>
                <a:cubicBezTo>
                  <a:pt x="1831724" y="589352"/>
                  <a:pt x="1810028" y="605227"/>
                  <a:pt x="1864532" y="618456"/>
                </a:cubicBezTo>
                <a:cubicBezTo>
                  <a:pt x="1919036" y="631685"/>
                  <a:pt x="2044449" y="642798"/>
                  <a:pt x="2093132" y="647031"/>
                </a:cubicBezTo>
                <a:cubicBezTo>
                  <a:pt x="2141815" y="651264"/>
                  <a:pt x="2198965" y="658143"/>
                  <a:pt x="2156632" y="643856"/>
                </a:cubicBezTo>
                <a:cubicBezTo>
                  <a:pt x="2114299" y="629569"/>
                  <a:pt x="1839132" y="561306"/>
                  <a:pt x="1839132" y="561306"/>
                </a:cubicBezTo>
                <a:lnTo>
                  <a:pt x="1375582" y="437481"/>
                </a:lnTo>
                <a:cubicBezTo>
                  <a:pt x="1202015" y="390914"/>
                  <a:pt x="936374" y="328473"/>
                  <a:pt x="797732" y="281906"/>
                </a:cubicBezTo>
                <a:cubicBezTo>
                  <a:pt x="659090" y="235339"/>
                  <a:pt x="671261" y="205177"/>
                  <a:pt x="543732" y="158081"/>
                </a:cubicBezTo>
                <a:cubicBezTo>
                  <a:pt x="416203" y="110985"/>
                  <a:pt x="108757" y="39018"/>
                  <a:pt x="32557" y="15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39D5BF6D-52E7-4B2A-887E-275C61ED8FAE}"/>
              </a:ext>
            </a:extLst>
          </p:cNvPr>
          <p:cNvSpPr/>
          <p:nvPr/>
        </p:nvSpPr>
        <p:spPr>
          <a:xfrm>
            <a:off x="1361264" y="8064133"/>
            <a:ext cx="441889" cy="63872"/>
          </a:xfrm>
          <a:custGeom>
            <a:avLst/>
            <a:gdLst>
              <a:gd name="connsiteX0" fmla="*/ 435786 w 441889"/>
              <a:gd name="connsiteY0" fmla="*/ 3542 h 63872"/>
              <a:gd name="connsiteX1" fmla="*/ 121461 w 441889"/>
              <a:gd name="connsiteY1" fmla="*/ 6717 h 63872"/>
              <a:gd name="connsiteX2" fmla="*/ 7161 w 441889"/>
              <a:gd name="connsiteY2" fmla="*/ 16242 h 63872"/>
              <a:gd name="connsiteX3" fmla="*/ 305611 w 441889"/>
              <a:gd name="connsiteY3" fmla="*/ 63867 h 63872"/>
              <a:gd name="connsiteX4" fmla="*/ 435786 w 441889"/>
              <a:gd name="connsiteY4" fmla="*/ 3542 h 63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889" h="63872">
                <a:moveTo>
                  <a:pt x="435786" y="3542"/>
                </a:moveTo>
                <a:cubicBezTo>
                  <a:pt x="405094" y="-5983"/>
                  <a:pt x="121461" y="6717"/>
                  <a:pt x="121461" y="6717"/>
                </a:cubicBezTo>
                <a:cubicBezTo>
                  <a:pt x="50024" y="8834"/>
                  <a:pt x="-23531" y="6717"/>
                  <a:pt x="7161" y="16242"/>
                </a:cubicBezTo>
                <a:cubicBezTo>
                  <a:pt x="37853" y="25767"/>
                  <a:pt x="236290" y="64396"/>
                  <a:pt x="305611" y="63867"/>
                </a:cubicBezTo>
                <a:cubicBezTo>
                  <a:pt x="374932" y="63338"/>
                  <a:pt x="466478" y="13067"/>
                  <a:pt x="435786" y="3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270A78EA-153D-4DA4-A69C-2303FD6C152C}"/>
              </a:ext>
            </a:extLst>
          </p:cNvPr>
          <p:cNvSpPr/>
          <p:nvPr/>
        </p:nvSpPr>
        <p:spPr>
          <a:xfrm>
            <a:off x="638128" y="8093049"/>
            <a:ext cx="707433" cy="149647"/>
          </a:xfrm>
          <a:custGeom>
            <a:avLst/>
            <a:gdLst>
              <a:gd name="connsiteX0" fmla="*/ 47 w 707433"/>
              <a:gd name="connsiteY0" fmla="*/ 149251 h 149647"/>
              <a:gd name="connsiteX1" fmla="*/ 250872 w 707433"/>
              <a:gd name="connsiteY1" fmla="*/ 117501 h 149647"/>
              <a:gd name="connsiteX2" fmla="*/ 415972 w 707433"/>
              <a:gd name="connsiteY2" fmla="*/ 85751 h 149647"/>
              <a:gd name="connsiteX3" fmla="*/ 536622 w 707433"/>
              <a:gd name="connsiteY3" fmla="*/ 107976 h 149647"/>
              <a:gd name="connsiteX4" fmla="*/ 622347 w 707433"/>
              <a:gd name="connsiteY4" fmla="*/ 79401 h 149647"/>
              <a:gd name="connsiteX5" fmla="*/ 701722 w 707433"/>
              <a:gd name="connsiteY5" fmla="*/ 26 h 149647"/>
              <a:gd name="connsiteX6" fmla="*/ 457247 w 707433"/>
              <a:gd name="connsiteY6" fmla="*/ 69876 h 149647"/>
              <a:gd name="connsiteX7" fmla="*/ 231822 w 707433"/>
              <a:gd name="connsiteY7" fmla="*/ 130201 h 149647"/>
              <a:gd name="connsiteX8" fmla="*/ 47 w 707433"/>
              <a:gd name="connsiteY8" fmla="*/ 149251 h 14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7433" h="149647">
                <a:moveTo>
                  <a:pt x="47" y="149251"/>
                </a:moveTo>
                <a:cubicBezTo>
                  <a:pt x="3222" y="147134"/>
                  <a:pt x="181551" y="128084"/>
                  <a:pt x="250872" y="117501"/>
                </a:cubicBezTo>
                <a:cubicBezTo>
                  <a:pt x="320193" y="106918"/>
                  <a:pt x="368347" y="87338"/>
                  <a:pt x="415972" y="85751"/>
                </a:cubicBezTo>
                <a:cubicBezTo>
                  <a:pt x="463597" y="84164"/>
                  <a:pt x="502226" y="109034"/>
                  <a:pt x="536622" y="107976"/>
                </a:cubicBezTo>
                <a:cubicBezTo>
                  <a:pt x="571018" y="106918"/>
                  <a:pt x="594830" y="97393"/>
                  <a:pt x="622347" y="79401"/>
                </a:cubicBezTo>
                <a:cubicBezTo>
                  <a:pt x="649864" y="61409"/>
                  <a:pt x="729239" y="1613"/>
                  <a:pt x="701722" y="26"/>
                </a:cubicBezTo>
                <a:cubicBezTo>
                  <a:pt x="674205" y="-1561"/>
                  <a:pt x="457247" y="69876"/>
                  <a:pt x="457247" y="69876"/>
                </a:cubicBezTo>
                <a:cubicBezTo>
                  <a:pt x="378931" y="91572"/>
                  <a:pt x="309610" y="115384"/>
                  <a:pt x="231822" y="130201"/>
                </a:cubicBezTo>
                <a:cubicBezTo>
                  <a:pt x="154034" y="145018"/>
                  <a:pt x="-3128" y="151368"/>
                  <a:pt x="47" y="149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34E0A6B1-E564-450E-B63E-19899F6DFD20}"/>
              </a:ext>
            </a:extLst>
          </p:cNvPr>
          <p:cNvSpPr/>
          <p:nvPr/>
        </p:nvSpPr>
        <p:spPr>
          <a:xfrm>
            <a:off x="-11027" y="8234764"/>
            <a:ext cx="627013" cy="261591"/>
          </a:xfrm>
          <a:custGeom>
            <a:avLst/>
            <a:gdLst>
              <a:gd name="connsiteX0" fmla="*/ 620627 w 627013"/>
              <a:gd name="connsiteY0" fmla="*/ 1186 h 261591"/>
              <a:gd name="connsiteX1" fmla="*/ 465052 w 627013"/>
              <a:gd name="connsiteY1" fmla="*/ 182161 h 261591"/>
              <a:gd name="connsiteX2" fmla="*/ 211052 w 627013"/>
              <a:gd name="connsiteY2" fmla="*/ 217086 h 261591"/>
              <a:gd name="connsiteX3" fmla="*/ 4677 w 627013"/>
              <a:gd name="connsiteY3" fmla="*/ 261536 h 261591"/>
              <a:gd name="connsiteX4" fmla="*/ 417427 w 627013"/>
              <a:gd name="connsiteY4" fmla="*/ 207561 h 261591"/>
              <a:gd name="connsiteX5" fmla="*/ 579352 w 627013"/>
              <a:gd name="connsiteY5" fmla="*/ 109136 h 261591"/>
              <a:gd name="connsiteX6" fmla="*/ 620627 w 627013"/>
              <a:gd name="connsiteY6" fmla="*/ 1186 h 261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013" h="261591">
                <a:moveTo>
                  <a:pt x="620627" y="1186"/>
                </a:moveTo>
                <a:cubicBezTo>
                  <a:pt x="601577" y="13357"/>
                  <a:pt x="533314" y="146178"/>
                  <a:pt x="465052" y="182161"/>
                </a:cubicBezTo>
                <a:cubicBezTo>
                  <a:pt x="396790" y="218144"/>
                  <a:pt x="287781" y="203857"/>
                  <a:pt x="211052" y="217086"/>
                </a:cubicBezTo>
                <a:cubicBezTo>
                  <a:pt x="134323" y="230315"/>
                  <a:pt x="-29719" y="263124"/>
                  <a:pt x="4677" y="261536"/>
                </a:cubicBezTo>
                <a:cubicBezTo>
                  <a:pt x="39073" y="259949"/>
                  <a:pt x="321648" y="232961"/>
                  <a:pt x="417427" y="207561"/>
                </a:cubicBezTo>
                <a:cubicBezTo>
                  <a:pt x="513206" y="182161"/>
                  <a:pt x="545485" y="144590"/>
                  <a:pt x="579352" y="109136"/>
                </a:cubicBezTo>
                <a:cubicBezTo>
                  <a:pt x="613219" y="73682"/>
                  <a:pt x="639677" y="-10985"/>
                  <a:pt x="620627" y="1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7A6B4DB3-3082-4200-9864-7E3A0C6AF2BF}"/>
              </a:ext>
            </a:extLst>
          </p:cNvPr>
          <p:cNvSpPr/>
          <p:nvPr/>
        </p:nvSpPr>
        <p:spPr>
          <a:xfrm>
            <a:off x="8964503" y="8444745"/>
            <a:ext cx="869617" cy="513180"/>
          </a:xfrm>
          <a:custGeom>
            <a:avLst/>
            <a:gdLst>
              <a:gd name="connsiteX0" fmla="*/ 15868 w 869617"/>
              <a:gd name="connsiteY0" fmla="*/ 35112 h 513180"/>
              <a:gd name="connsiteX1" fmla="*/ 189122 w 869617"/>
              <a:gd name="connsiteY1" fmla="*/ 63988 h 513180"/>
              <a:gd name="connsiteX2" fmla="*/ 862891 w 869617"/>
              <a:gd name="connsiteY2" fmla="*/ 497124 h 513180"/>
              <a:gd name="connsiteX3" fmla="*/ 506756 w 869617"/>
              <a:gd name="connsiteY3" fmla="*/ 381621 h 513180"/>
              <a:gd name="connsiteX4" fmla="*/ 15868 w 869617"/>
              <a:gd name="connsiteY4" fmla="*/ 35112 h 51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617" h="513180">
                <a:moveTo>
                  <a:pt x="15868" y="35112"/>
                </a:moveTo>
                <a:cubicBezTo>
                  <a:pt x="-37071" y="-17827"/>
                  <a:pt x="47952" y="-13014"/>
                  <a:pt x="189122" y="63988"/>
                </a:cubicBezTo>
                <a:cubicBezTo>
                  <a:pt x="330292" y="140990"/>
                  <a:pt x="809952" y="444185"/>
                  <a:pt x="862891" y="497124"/>
                </a:cubicBezTo>
                <a:cubicBezTo>
                  <a:pt x="915830" y="550063"/>
                  <a:pt x="643114" y="461831"/>
                  <a:pt x="506756" y="381621"/>
                </a:cubicBezTo>
                <a:cubicBezTo>
                  <a:pt x="370398" y="301411"/>
                  <a:pt x="68807" y="88051"/>
                  <a:pt x="15868" y="35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4E8DFFFF-0397-43B8-99E8-379530D2A853}"/>
              </a:ext>
            </a:extLst>
          </p:cNvPr>
          <p:cNvSpPr/>
          <p:nvPr/>
        </p:nvSpPr>
        <p:spPr>
          <a:xfrm>
            <a:off x="2138429" y="7873791"/>
            <a:ext cx="423559" cy="91787"/>
          </a:xfrm>
          <a:custGeom>
            <a:avLst/>
            <a:gdLst>
              <a:gd name="connsiteX0" fmla="*/ 5331 w 423559"/>
              <a:gd name="connsiteY0" fmla="*/ 91649 h 91787"/>
              <a:gd name="connsiteX1" fmla="*/ 381251 w 423559"/>
              <a:gd name="connsiteY1" fmla="*/ 45929 h 91787"/>
              <a:gd name="connsiteX2" fmla="*/ 391411 w 423559"/>
              <a:gd name="connsiteY2" fmla="*/ 209 h 91787"/>
              <a:gd name="connsiteX3" fmla="*/ 172971 w 423559"/>
              <a:gd name="connsiteY3" fmla="*/ 30689 h 91787"/>
              <a:gd name="connsiteX4" fmla="*/ 5331 w 423559"/>
              <a:gd name="connsiteY4" fmla="*/ 91649 h 9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559" h="91787">
                <a:moveTo>
                  <a:pt x="5331" y="91649"/>
                </a:moveTo>
                <a:cubicBezTo>
                  <a:pt x="40044" y="94189"/>
                  <a:pt x="316904" y="61169"/>
                  <a:pt x="381251" y="45929"/>
                </a:cubicBezTo>
                <a:cubicBezTo>
                  <a:pt x="445598" y="30689"/>
                  <a:pt x="426124" y="2749"/>
                  <a:pt x="391411" y="209"/>
                </a:cubicBezTo>
                <a:cubicBezTo>
                  <a:pt x="356698" y="-2331"/>
                  <a:pt x="231391" y="18836"/>
                  <a:pt x="172971" y="30689"/>
                </a:cubicBezTo>
                <a:cubicBezTo>
                  <a:pt x="114551" y="42542"/>
                  <a:pt x="-29382" y="89109"/>
                  <a:pt x="5331" y="9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0B8A21A6-30B8-4CBF-9E81-CF2A7FF12B35}"/>
              </a:ext>
            </a:extLst>
          </p:cNvPr>
          <p:cNvSpPr/>
          <p:nvPr/>
        </p:nvSpPr>
        <p:spPr>
          <a:xfrm>
            <a:off x="1426541" y="8073259"/>
            <a:ext cx="779650" cy="1705263"/>
          </a:xfrm>
          <a:custGeom>
            <a:avLst/>
            <a:gdLst>
              <a:gd name="connsiteX0" fmla="*/ 939 w 779650"/>
              <a:gd name="connsiteY0" fmla="*/ 3941 h 1705263"/>
              <a:gd name="connsiteX1" fmla="*/ 503859 w 779650"/>
              <a:gd name="connsiteY1" fmla="*/ 461141 h 1705263"/>
              <a:gd name="connsiteX2" fmla="*/ 676579 w 779650"/>
              <a:gd name="connsiteY2" fmla="*/ 1085981 h 1705263"/>
              <a:gd name="connsiteX3" fmla="*/ 778179 w 779650"/>
              <a:gd name="connsiteY3" fmla="*/ 1700661 h 1705263"/>
              <a:gd name="connsiteX4" fmla="*/ 732459 w 779650"/>
              <a:gd name="connsiteY4" fmla="*/ 1339981 h 1705263"/>
              <a:gd name="connsiteX5" fmla="*/ 671499 w 779650"/>
              <a:gd name="connsiteY5" fmla="*/ 842141 h 1705263"/>
              <a:gd name="connsiteX6" fmla="*/ 519099 w 779650"/>
              <a:gd name="connsiteY6" fmla="*/ 400181 h 1705263"/>
              <a:gd name="connsiteX7" fmla="*/ 381939 w 779650"/>
              <a:gd name="connsiteY7" fmla="*/ 247781 h 1705263"/>
              <a:gd name="connsiteX8" fmla="*/ 939 w 779650"/>
              <a:gd name="connsiteY8" fmla="*/ 3941 h 170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9650" h="1705263">
                <a:moveTo>
                  <a:pt x="939" y="3941"/>
                </a:moveTo>
                <a:cubicBezTo>
                  <a:pt x="21259" y="39501"/>
                  <a:pt x="391252" y="280801"/>
                  <a:pt x="503859" y="461141"/>
                </a:cubicBezTo>
                <a:cubicBezTo>
                  <a:pt x="616466" y="641481"/>
                  <a:pt x="630859" y="879394"/>
                  <a:pt x="676579" y="1085981"/>
                </a:cubicBezTo>
                <a:cubicBezTo>
                  <a:pt x="722299" y="1292568"/>
                  <a:pt x="768866" y="1658328"/>
                  <a:pt x="778179" y="1700661"/>
                </a:cubicBezTo>
                <a:cubicBezTo>
                  <a:pt x="787492" y="1742994"/>
                  <a:pt x="750239" y="1483068"/>
                  <a:pt x="732459" y="1339981"/>
                </a:cubicBezTo>
                <a:cubicBezTo>
                  <a:pt x="714679" y="1196894"/>
                  <a:pt x="707059" y="998774"/>
                  <a:pt x="671499" y="842141"/>
                </a:cubicBezTo>
                <a:cubicBezTo>
                  <a:pt x="635939" y="685508"/>
                  <a:pt x="567359" y="499241"/>
                  <a:pt x="519099" y="400181"/>
                </a:cubicBezTo>
                <a:cubicBezTo>
                  <a:pt x="470839" y="301121"/>
                  <a:pt x="468299" y="312128"/>
                  <a:pt x="381939" y="247781"/>
                </a:cubicBezTo>
                <a:cubicBezTo>
                  <a:pt x="295579" y="183434"/>
                  <a:pt x="-19381" y="-31619"/>
                  <a:pt x="939" y="3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D785D6F5-F9E1-40B4-B947-DFBD7D7E231F}"/>
              </a:ext>
            </a:extLst>
          </p:cNvPr>
          <p:cNvSpPr/>
          <p:nvPr/>
        </p:nvSpPr>
        <p:spPr>
          <a:xfrm>
            <a:off x="1283078" y="8107178"/>
            <a:ext cx="762381" cy="1810231"/>
          </a:xfrm>
          <a:custGeom>
            <a:avLst/>
            <a:gdLst>
              <a:gd name="connsiteX0" fmla="*/ 32642 w 762381"/>
              <a:gd name="connsiteY0" fmla="*/ 46222 h 1810231"/>
              <a:gd name="connsiteX1" fmla="*/ 78362 w 762381"/>
              <a:gd name="connsiteY1" fmla="*/ 97022 h 1810231"/>
              <a:gd name="connsiteX2" fmla="*/ 520322 w 762381"/>
              <a:gd name="connsiteY2" fmla="*/ 772662 h 1810231"/>
              <a:gd name="connsiteX3" fmla="*/ 560962 w 762381"/>
              <a:gd name="connsiteY3" fmla="*/ 1087622 h 1810231"/>
              <a:gd name="connsiteX4" fmla="*/ 733682 w 762381"/>
              <a:gd name="connsiteY4" fmla="*/ 1509262 h 1810231"/>
              <a:gd name="connsiteX5" fmla="*/ 754002 w 762381"/>
              <a:gd name="connsiteY5" fmla="*/ 1798822 h 1810231"/>
              <a:gd name="connsiteX6" fmla="*/ 647322 w 762381"/>
              <a:gd name="connsiteY6" fmla="*/ 1113022 h 1810231"/>
              <a:gd name="connsiteX7" fmla="*/ 545722 w 762381"/>
              <a:gd name="connsiteY7" fmla="*/ 762502 h 1810231"/>
              <a:gd name="connsiteX8" fmla="*/ 428882 w 762381"/>
              <a:gd name="connsiteY8" fmla="*/ 498342 h 1810231"/>
              <a:gd name="connsiteX9" fmla="*/ 32642 w 762381"/>
              <a:gd name="connsiteY9" fmla="*/ 46222 h 1810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2381" h="1810231">
                <a:moveTo>
                  <a:pt x="32642" y="46222"/>
                </a:moveTo>
                <a:cubicBezTo>
                  <a:pt x="-25778" y="-20665"/>
                  <a:pt x="-2918" y="-24051"/>
                  <a:pt x="78362" y="97022"/>
                </a:cubicBezTo>
                <a:cubicBezTo>
                  <a:pt x="159642" y="218095"/>
                  <a:pt x="439889" y="607562"/>
                  <a:pt x="520322" y="772662"/>
                </a:cubicBezTo>
                <a:cubicBezTo>
                  <a:pt x="600755" y="937762"/>
                  <a:pt x="525402" y="964855"/>
                  <a:pt x="560962" y="1087622"/>
                </a:cubicBezTo>
                <a:cubicBezTo>
                  <a:pt x="596522" y="1210389"/>
                  <a:pt x="701509" y="1390729"/>
                  <a:pt x="733682" y="1509262"/>
                </a:cubicBezTo>
                <a:cubicBezTo>
                  <a:pt x="765855" y="1627795"/>
                  <a:pt x="768395" y="1864862"/>
                  <a:pt x="754002" y="1798822"/>
                </a:cubicBezTo>
                <a:cubicBezTo>
                  <a:pt x="739609" y="1732782"/>
                  <a:pt x="682035" y="1285742"/>
                  <a:pt x="647322" y="1113022"/>
                </a:cubicBezTo>
                <a:cubicBezTo>
                  <a:pt x="612609" y="940302"/>
                  <a:pt x="582129" y="864949"/>
                  <a:pt x="545722" y="762502"/>
                </a:cubicBezTo>
                <a:cubicBezTo>
                  <a:pt x="509315" y="660055"/>
                  <a:pt x="514395" y="618569"/>
                  <a:pt x="428882" y="498342"/>
                </a:cubicBezTo>
                <a:cubicBezTo>
                  <a:pt x="343369" y="378115"/>
                  <a:pt x="91062" y="113109"/>
                  <a:pt x="32642" y="46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84A4ED87-D718-4CED-B89C-6FD0BF28865B}"/>
              </a:ext>
            </a:extLst>
          </p:cNvPr>
          <p:cNvSpPr/>
          <p:nvPr/>
        </p:nvSpPr>
        <p:spPr>
          <a:xfrm>
            <a:off x="298748" y="8280253"/>
            <a:ext cx="352364" cy="1465729"/>
          </a:xfrm>
          <a:custGeom>
            <a:avLst/>
            <a:gdLst>
              <a:gd name="connsiteX0" fmla="*/ 351492 w 352364"/>
              <a:gd name="connsiteY0" fmla="*/ 147 h 1465729"/>
              <a:gd name="connsiteX1" fmla="*/ 36532 w 352364"/>
              <a:gd name="connsiteY1" fmla="*/ 513227 h 1465729"/>
              <a:gd name="connsiteX2" fmla="*/ 26372 w 352364"/>
              <a:gd name="connsiteY2" fmla="*/ 665627 h 1465729"/>
              <a:gd name="connsiteX3" fmla="*/ 214332 w 352364"/>
              <a:gd name="connsiteY3" fmla="*/ 1463187 h 1465729"/>
              <a:gd name="connsiteX4" fmla="*/ 112732 w 352364"/>
              <a:gd name="connsiteY4" fmla="*/ 909467 h 1465729"/>
              <a:gd name="connsiteX5" fmla="*/ 72092 w 352364"/>
              <a:gd name="connsiteY5" fmla="*/ 645307 h 1465729"/>
              <a:gd name="connsiteX6" fmla="*/ 127972 w 352364"/>
              <a:gd name="connsiteY6" fmla="*/ 462427 h 1465729"/>
              <a:gd name="connsiteX7" fmla="*/ 351492 w 352364"/>
              <a:gd name="connsiteY7" fmla="*/ 147 h 146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364" h="1465729">
                <a:moveTo>
                  <a:pt x="351492" y="147"/>
                </a:moveTo>
                <a:cubicBezTo>
                  <a:pt x="336252" y="8614"/>
                  <a:pt x="90719" y="402314"/>
                  <a:pt x="36532" y="513227"/>
                </a:cubicBezTo>
                <a:cubicBezTo>
                  <a:pt x="-17655" y="624140"/>
                  <a:pt x="-3261" y="507301"/>
                  <a:pt x="26372" y="665627"/>
                </a:cubicBezTo>
                <a:cubicBezTo>
                  <a:pt x="56005" y="823953"/>
                  <a:pt x="199939" y="1422547"/>
                  <a:pt x="214332" y="1463187"/>
                </a:cubicBezTo>
                <a:cubicBezTo>
                  <a:pt x="228725" y="1503827"/>
                  <a:pt x="136439" y="1045780"/>
                  <a:pt x="112732" y="909467"/>
                </a:cubicBezTo>
                <a:cubicBezTo>
                  <a:pt x="89025" y="773154"/>
                  <a:pt x="69552" y="719814"/>
                  <a:pt x="72092" y="645307"/>
                </a:cubicBezTo>
                <a:cubicBezTo>
                  <a:pt x="74632" y="570800"/>
                  <a:pt x="78019" y="574187"/>
                  <a:pt x="127972" y="462427"/>
                </a:cubicBezTo>
                <a:cubicBezTo>
                  <a:pt x="177925" y="350667"/>
                  <a:pt x="366732" y="-8320"/>
                  <a:pt x="351492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2E107ADA-1F79-4968-8EB2-6AA51F78EC91}"/>
              </a:ext>
            </a:extLst>
          </p:cNvPr>
          <p:cNvSpPr/>
          <p:nvPr/>
        </p:nvSpPr>
        <p:spPr>
          <a:xfrm>
            <a:off x="111407" y="8493723"/>
            <a:ext cx="191735" cy="382896"/>
          </a:xfrm>
          <a:custGeom>
            <a:avLst/>
            <a:gdLst>
              <a:gd name="connsiteX0" fmla="*/ 353 w 191735"/>
              <a:gd name="connsiteY0" fmla="*/ 10197 h 382896"/>
              <a:gd name="connsiteX1" fmla="*/ 162913 w 191735"/>
              <a:gd name="connsiteY1" fmla="*/ 269277 h 382896"/>
              <a:gd name="connsiteX2" fmla="*/ 188313 w 191735"/>
              <a:gd name="connsiteY2" fmla="*/ 375957 h 382896"/>
              <a:gd name="connsiteX3" fmla="*/ 122273 w 191735"/>
              <a:gd name="connsiteY3" fmla="*/ 86397 h 382896"/>
              <a:gd name="connsiteX4" fmla="*/ 353 w 191735"/>
              <a:gd name="connsiteY4" fmla="*/ 10197 h 38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735" h="382896">
                <a:moveTo>
                  <a:pt x="353" y="10197"/>
                </a:moveTo>
                <a:cubicBezTo>
                  <a:pt x="7126" y="40677"/>
                  <a:pt x="131586" y="208317"/>
                  <a:pt x="162913" y="269277"/>
                </a:cubicBezTo>
                <a:cubicBezTo>
                  <a:pt x="194240" y="330237"/>
                  <a:pt x="195086" y="406437"/>
                  <a:pt x="188313" y="375957"/>
                </a:cubicBezTo>
                <a:cubicBezTo>
                  <a:pt x="181540" y="345477"/>
                  <a:pt x="158680" y="151590"/>
                  <a:pt x="122273" y="86397"/>
                </a:cubicBezTo>
                <a:cubicBezTo>
                  <a:pt x="85866" y="21204"/>
                  <a:pt x="-6420" y="-20283"/>
                  <a:pt x="353" y="10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386FB3F3-2A0D-482D-A16A-DD35D549EC5B}"/>
              </a:ext>
            </a:extLst>
          </p:cNvPr>
          <p:cNvSpPr/>
          <p:nvPr/>
        </p:nvSpPr>
        <p:spPr>
          <a:xfrm>
            <a:off x="614310" y="8258131"/>
            <a:ext cx="130340" cy="407028"/>
          </a:xfrm>
          <a:custGeom>
            <a:avLst/>
            <a:gdLst>
              <a:gd name="connsiteX0" fmla="*/ 122290 w 130340"/>
              <a:gd name="connsiteY0" fmla="*/ 1949 h 407028"/>
              <a:gd name="connsiteX1" fmla="*/ 81650 w 130340"/>
              <a:gd name="connsiteY1" fmla="*/ 296589 h 407028"/>
              <a:gd name="connsiteX2" fmla="*/ 370 w 130340"/>
              <a:gd name="connsiteY2" fmla="*/ 403269 h 407028"/>
              <a:gd name="connsiteX3" fmla="*/ 117210 w 130340"/>
              <a:gd name="connsiteY3" fmla="*/ 179749 h 407028"/>
              <a:gd name="connsiteX4" fmla="*/ 122290 w 130340"/>
              <a:gd name="connsiteY4" fmla="*/ 1949 h 407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40" h="407028">
                <a:moveTo>
                  <a:pt x="122290" y="1949"/>
                </a:moveTo>
                <a:cubicBezTo>
                  <a:pt x="116363" y="21422"/>
                  <a:pt x="101970" y="229702"/>
                  <a:pt x="81650" y="296589"/>
                </a:cubicBezTo>
                <a:cubicBezTo>
                  <a:pt x="61330" y="363476"/>
                  <a:pt x="-5557" y="422742"/>
                  <a:pt x="370" y="403269"/>
                </a:cubicBezTo>
                <a:cubicBezTo>
                  <a:pt x="6297" y="383796"/>
                  <a:pt x="95197" y="245789"/>
                  <a:pt x="117210" y="179749"/>
                </a:cubicBezTo>
                <a:cubicBezTo>
                  <a:pt x="139223" y="113709"/>
                  <a:pt x="128217" y="-17524"/>
                  <a:pt x="122290" y="1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DB46EA4E-4526-4E55-ABD6-8E9337252D6D}"/>
              </a:ext>
            </a:extLst>
          </p:cNvPr>
          <p:cNvSpPr/>
          <p:nvPr/>
        </p:nvSpPr>
        <p:spPr>
          <a:xfrm>
            <a:off x="593667" y="8712532"/>
            <a:ext cx="322238" cy="896222"/>
          </a:xfrm>
          <a:custGeom>
            <a:avLst/>
            <a:gdLst>
              <a:gd name="connsiteX0" fmla="*/ 693 w 322238"/>
              <a:gd name="connsiteY0" fmla="*/ 9828 h 896222"/>
              <a:gd name="connsiteX1" fmla="*/ 300413 w 322238"/>
              <a:gd name="connsiteY1" fmla="*/ 858188 h 896222"/>
              <a:gd name="connsiteX2" fmla="*/ 290253 w 322238"/>
              <a:gd name="connsiteY2" fmla="*/ 715948 h 896222"/>
              <a:gd name="connsiteX3" fmla="*/ 219133 w 322238"/>
              <a:gd name="connsiteY3" fmla="*/ 416228 h 896222"/>
              <a:gd name="connsiteX4" fmla="*/ 693 w 322238"/>
              <a:gd name="connsiteY4" fmla="*/ 9828 h 89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238" h="896222">
                <a:moveTo>
                  <a:pt x="693" y="9828"/>
                </a:moveTo>
                <a:cubicBezTo>
                  <a:pt x="14240" y="83488"/>
                  <a:pt x="252153" y="740501"/>
                  <a:pt x="300413" y="858188"/>
                </a:cubicBezTo>
                <a:cubicBezTo>
                  <a:pt x="348673" y="975875"/>
                  <a:pt x="303800" y="789608"/>
                  <a:pt x="290253" y="715948"/>
                </a:cubicBezTo>
                <a:cubicBezTo>
                  <a:pt x="276706" y="642288"/>
                  <a:pt x="262313" y="535608"/>
                  <a:pt x="219133" y="416228"/>
                </a:cubicBezTo>
                <a:cubicBezTo>
                  <a:pt x="175953" y="296848"/>
                  <a:pt x="-12854" y="-63832"/>
                  <a:pt x="693" y="9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7834B4E4-D6B0-48BE-B9F2-9C18A107819D}"/>
              </a:ext>
            </a:extLst>
          </p:cNvPr>
          <p:cNvSpPr/>
          <p:nvPr/>
        </p:nvSpPr>
        <p:spPr>
          <a:xfrm>
            <a:off x="472345" y="8853800"/>
            <a:ext cx="437056" cy="1631706"/>
          </a:xfrm>
          <a:custGeom>
            <a:avLst/>
            <a:gdLst>
              <a:gd name="connsiteX0" fmla="*/ 95 w 437056"/>
              <a:gd name="connsiteY0" fmla="*/ 640 h 1631706"/>
              <a:gd name="connsiteX1" fmla="*/ 274415 w 437056"/>
              <a:gd name="connsiteY1" fmla="*/ 788040 h 1631706"/>
              <a:gd name="connsiteX2" fmla="*/ 284575 w 437056"/>
              <a:gd name="connsiteY2" fmla="*/ 1113160 h 1631706"/>
              <a:gd name="connsiteX3" fmla="*/ 436975 w 437056"/>
              <a:gd name="connsiteY3" fmla="*/ 1631320 h 1631706"/>
              <a:gd name="connsiteX4" fmla="*/ 304895 w 437056"/>
              <a:gd name="connsiteY4" fmla="*/ 1026800 h 1631706"/>
              <a:gd name="connsiteX5" fmla="*/ 243935 w 437056"/>
              <a:gd name="connsiteY5" fmla="*/ 661040 h 1631706"/>
              <a:gd name="connsiteX6" fmla="*/ 95 w 437056"/>
              <a:gd name="connsiteY6" fmla="*/ 640 h 163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056" h="1631706">
                <a:moveTo>
                  <a:pt x="95" y="640"/>
                </a:moveTo>
                <a:cubicBezTo>
                  <a:pt x="5175" y="21807"/>
                  <a:pt x="227002" y="602620"/>
                  <a:pt x="274415" y="788040"/>
                </a:cubicBezTo>
                <a:cubicBezTo>
                  <a:pt x="321828" y="973460"/>
                  <a:pt x="257482" y="972613"/>
                  <a:pt x="284575" y="1113160"/>
                </a:cubicBezTo>
                <a:cubicBezTo>
                  <a:pt x="311668" y="1253707"/>
                  <a:pt x="433588" y="1645713"/>
                  <a:pt x="436975" y="1631320"/>
                </a:cubicBezTo>
                <a:cubicBezTo>
                  <a:pt x="440362" y="1616927"/>
                  <a:pt x="337068" y="1188513"/>
                  <a:pt x="304895" y="1026800"/>
                </a:cubicBezTo>
                <a:cubicBezTo>
                  <a:pt x="272722" y="865087"/>
                  <a:pt x="293888" y="832913"/>
                  <a:pt x="243935" y="661040"/>
                </a:cubicBezTo>
                <a:cubicBezTo>
                  <a:pt x="193982" y="489167"/>
                  <a:pt x="-4985" y="-20527"/>
                  <a:pt x="95" y="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DAB2B58E-B715-4186-9FA6-91B34F1CDEB2}"/>
              </a:ext>
            </a:extLst>
          </p:cNvPr>
          <p:cNvSpPr/>
          <p:nvPr/>
        </p:nvSpPr>
        <p:spPr>
          <a:xfrm>
            <a:off x="2062" y="8907247"/>
            <a:ext cx="466286" cy="811579"/>
          </a:xfrm>
          <a:custGeom>
            <a:avLst/>
            <a:gdLst>
              <a:gd name="connsiteX0" fmla="*/ 3018 w 466286"/>
              <a:gd name="connsiteY0" fmla="*/ 8153 h 811579"/>
              <a:gd name="connsiteX1" fmla="*/ 419578 w 466286"/>
              <a:gd name="connsiteY1" fmla="*/ 632993 h 811579"/>
              <a:gd name="connsiteX2" fmla="*/ 444978 w 466286"/>
              <a:gd name="connsiteY2" fmla="*/ 800633 h 811579"/>
              <a:gd name="connsiteX3" fmla="*/ 317978 w 466286"/>
              <a:gd name="connsiteY3" fmla="*/ 389153 h 811579"/>
              <a:gd name="connsiteX4" fmla="*/ 236698 w 466286"/>
              <a:gd name="connsiteY4" fmla="*/ 282473 h 811579"/>
              <a:gd name="connsiteX5" fmla="*/ 3018 w 466286"/>
              <a:gd name="connsiteY5" fmla="*/ 8153 h 811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286" h="811579">
                <a:moveTo>
                  <a:pt x="3018" y="8153"/>
                </a:moveTo>
                <a:cubicBezTo>
                  <a:pt x="33498" y="66573"/>
                  <a:pt x="345918" y="500913"/>
                  <a:pt x="419578" y="632993"/>
                </a:cubicBezTo>
                <a:cubicBezTo>
                  <a:pt x="493238" y="765073"/>
                  <a:pt x="461911" y="841273"/>
                  <a:pt x="444978" y="800633"/>
                </a:cubicBezTo>
                <a:cubicBezTo>
                  <a:pt x="428045" y="759993"/>
                  <a:pt x="352691" y="475513"/>
                  <a:pt x="317978" y="389153"/>
                </a:cubicBezTo>
                <a:cubicBezTo>
                  <a:pt x="283265" y="302793"/>
                  <a:pt x="291731" y="342586"/>
                  <a:pt x="236698" y="282473"/>
                </a:cubicBezTo>
                <a:cubicBezTo>
                  <a:pt x="181665" y="222360"/>
                  <a:pt x="-27462" y="-50267"/>
                  <a:pt x="3018" y="8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E1A237FF-662B-49F4-A020-D460BD6268A3}"/>
              </a:ext>
            </a:extLst>
          </p:cNvPr>
          <p:cNvSpPr/>
          <p:nvPr/>
        </p:nvSpPr>
        <p:spPr>
          <a:xfrm>
            <a:off x="-1361" y="9133573"/>
            <a:ext cx="428136" cy="884209"/>
          </a:xfrm>
          <a:custGeom>
            <a:avLst/>
            <a:gdLst>
              <a:gd name="connsiteX0" fmla="*/ 1361 w 428136"/>
              <a:gd name="connsiteY0" fmla="*/ 5347 h 884209"/>
              <a:gd name="connsiteX1" fmla="*/ 321401 w 428136"/>
              <a:gd name="connsiteY1" fmla="*/ 528587 h 884209"/>
              <a:gd name="connsiteX2" fmla="*/ 428081 w 428136"/>
              <a:gd name="connsiteY2" fmla="*/ 884187 h 884209"/>
              <a:gd name="connsiteX3" fmla="*/ 311241 w 428136"/>
              <a:gd name="connsiteY3" fmla="*/ 513347 h 884209"/>
              <a:gd name="connsiteX4" fmla="*/ 285841 w 428136"/>
              <a:gd name="connsiteY4" fmla="*/ 416827 h 884209"/>
              <a:gd name="connsiteX5" fmla="*/ 280761 w 428136"/>
              <a:gd name="connsiteY5" fmla="*/ 360947 h 884209"/>
              <a:gd name="connsiteX6" fmla="*/ 209641 w 428136"/>
              <a:gd name="connsiteY6" fmla="*/ 264427 h 884209"/>
              <a:gd name="connsiteX7" fmla="*/ 1361 w 428136"/>
              <a:gd name="connsiteY7" fmla="*/ 5347 h 88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136" h="884209">
                <a:moveTo>
                  <a:pt x="1361" y="5347"/>
                </a:moveTo>
                <a:cubicBezTo>
                  <a:pt x="19988" y="49374"/>
                  <a:pt x="250281" y="382114"/>
                  <a:pt x="321401" y="528587"/>
                </a:cubicBezTo>
                <a:cubicBezTo>
                  <a:pt x="392521" y="675060"/>
                  <a:pt x="429774" y="886727"/>
                  <a:pt x="428081" y="884187"/>
                </a:cubicBezTo>
                <a:cubicBezTo>
                  <a:pt x="426388" y="881647"/>
                  <a:pt x="334948" y="591240"/>
                  <a:pt x="311241" y="513347"/>
                </a:cubicBezTo>
                <a:cubicBezTo>
                  <a:pt x="287534" y="435454"/>
                  <a:pt x="290921" y="442227"/>
                  <a:pt x="285841" y="416827"/>
                </a:cubicBezTo>
                <a:cubicBezTo>
                  <a:pt x="280761" y="391427"/>
                  <a:pt x="293461" y="386347"/>
                  <a:pt x="280761" y="360947"/>
                </a:cubicBezTo>
                <a:cubicBezTo>
                  <a:pt x="268061" y="335547"/>
                  <a:pt x="258748" y="327080"/>
                  <a:pt x="209641" y="264427"/>
                </a:cubicBezTo>
                <a:cubicBezTo>
                  <a:pt x="160534" y="201774"/>
                  <a:pt x="-17266" y="-38680"/>
                  <a:pt x="1361" y="5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5DCCCA16-3936-4BE7-AB91-C6AA78C706CF}"/>
              </a:ext>
            </a:extLst>
          </p:cNvPr>
          <p:cNvSpPr/>
          <p:nvPr/>
        </p:nvSpPr>
        <p:spPr>
          <a:xfrm>
            <a:off x="711404" y="10143081"/>
            <a:ext cx="228435" cy="1798918"/>
          </a:xfrm>
          <a:custGeom>
            <a:avLst/>
            <a:gdLst>
              <a:gd name="connsiteX0" fmla="*/ 4876 w 228435"/>
              <a:gd name="connsiteY0" fmla="*/ 82959 h 1798918"/>
              <a:gd name="connsiteX1" fmla="*/ 45516 w 228435"/>
              <a:gd name="connsiteY1" fmla="*/ 174399 h 1798918"/>
              <a:gd name="connsiteX2" fmla="*/ 223316 w 228435"/>
              <a:gd name="connsiteY2" fmla="*/ 936399 h 1798918"/>
              <a:gd name="connsiteX3" fmla="*/ 182676 w 228435"/>
              <a:gd name="connsiteY3" fmla="*/ 1769519 h 1798918"/>
              <a:gd name="connsiteX4" fmla="*/ 208076 w 228435"/>
              <a:gd name="connsiteY4" fmla="*/ 1571399 h 1798918"/>
              <a:gd name="connsiteX5" fmla="*/ 131876 w 228435"/>
              <a:gd name="connsiteY5" fmla="*/ 1185319 h 1798918"/>
              <a:gd name="connsiteX6" fmla="*/ 4876 w 228435"/>
              <a:gd name="connsiteY6" fmla="*/ 82959 h 1798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435" h="1798918">
                <a:moveTo>
                  <a:pt x="4876" y="82959"/>
                </a:moveTo>
                <a:cubicBezTo>
                  <a:pt x="-9517" y="-85528"/>
                  <a:pt x="9109" y="32159"/>
                  <a:pt x="45516" y="174399"/>
                </a:cubicBezTo>
                <a:cubicBezTo>
                  <a:pt x="81923" y="316639"/>
                  <a:pt x="200456" y="670546"/>
                  <a:pt x="223316" y="936399"/>
                </a:cubicBezTo>
                <a:cubicBezTo>
                  <a:pt x="246176" y="1202252"/>
                  <a:pt x="185216" y="1663686"/>
                  <a:pt x="182676" y="1769519"/>
                </a:cubicBezTo>
                <a:cubicBezTo>
                  <a:pt x="180136" y="1875352"/>
                  <a:pt x="216543" y="1668766"/>
                  <a:pt x="208076" y="1571399"/>
                </a:cubicBezTo>
                <a:cubicBezTo>
                  <a:pt x="199609" y="1474032"/>
                  <a:pt x="160663" y="1434239"/>
                  <a:pt x="131876" y="1185319"/>
                </a:cubicBezTo>
                <a:cubicBezTo>
                  <a:pt x="103089" y="936399"/>
                  <a:pt x="19269" y="251446"/>
                  <a:pt x="4876" y="82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5FF59F6A-7B97-4B26-9912-45634BE67A48}"/>
              </a:ext>
            </a:extLst>
          </p:cNvPr>
          <p:cNvSpPr/>
          <p:nvPr/>
        </p:nvSpPr>
        <p:spPr>
          <a:xfrm>
            <a:off x="-41899" y="9789460"/>
            <a:ext cx="544836" cy="946332"/>
          </a:xfrm>
          <a:custGeom>
            <a:avLst/>
            <a:gdLst>
              <a:gd name="connsiteX0" fmla="*/ 46979 w 544836"/>
              <a:gd name="connsiteY0" fmla="*/ 45420 h 946332"/>
              <a:gd name="connsiteX1" fmla="*/ 433059 w 544836"/>
              <a:gd name="connsiteY1" fmla="*/ 655020 h 946332"/>
              <a:gd name="connsiteX2" fmla="*/ 544819 w 544836"/>
              <a:gd name="connsiteY2" fmla="*/ 944580 h 946332"/>
              <a:gd name="connsiteX3" fmla="*/ 427979 w 544836"/>
              <a:gd name="connsiteY3" fmla="*/ 533100 h 946332"/>
              <a:gd name="connsiteX4" fmla="*/ 260339 w 544836"/>
              <a:gd name="connsiteY4" fmla="*/ 274020 h 946332"/>
              <a:gd name="connsiteX5" fmla="*/ 6339 w 544836"/>
              <a:gd name="connsiteY5" fmla="*/ 4780 h 946332"/>
              <a:gd name="connsiteX6" fmla="*/ 72379 w 544836"/>
              <a:gd name="connsiteY6" fmla="*/ 96220 h 946332"/>
              <a:gd name="connsiteX7" fmla="*/ 46979 w 544836"/>
              <a:gd name="connsiteY7" fmla="*/ 45420 h 94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6" h="946332">
                <a:moveTo>
                  <a:pt x="46979" y="45420"/>
                </a:moveTo>
                <a:cubicBezTo>
                  <a:pt x="107092" y="138553"/>
                  <a:pt x="350086" y="505160"/>
                  <a:pt x="433059" y="655020"/>
                </a:cubicBezTo>
                <a:cubicBezTo>
                  <a:pt x="516032" y="804880"/>
                  <a:pt x="545666" y="964900"/>
                  <a:pt x="544819" y="944580"/>
                </a:cubicBezTo>
                <a:cubicBezTo>
                  <a:pt x="543972" y="924260"/>
                  <a:pt x="475392" y="644860"/>
                  <a:pt x="427979" y="533100"/>
                </a:cubicBezTo>
                <a:cubicBezTo>
                  <a:pt x="380566" y="421340"/>
                  <a:pt x="330612" y="362073"/>
                  <a:pt x="260339" y="274020"/>
                </a:cubicBezTo>
                <a:cubicBezTo>
                  <a:pt x="190066" y="185967"/>
                  <a:pt x="37666" y="34413"/>
                  <a:pt x="6339" y="4780"/>
                </a:cubicBezTo>
                <a:cubicBezTo>
                  <a:pt x="-24988" y="-24853"/>
                  <a:pt x="69839" y="92833"/>
                  <a:pt x="72379" y="96220"/>
                </a:cubicBezTo>
                <a:cubicBezTo>
                  <a:pt x="74919" y="99607"/>
                  <a:pt x="-13134" y="-47713"/>
                  <a:pt x="46979" y="45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217FD66F-A8F2-45AF-A66C-BC14907DBE32}"/>
              </a:ext>
            </a:extLst>
          </p:cNvPr>
          <p:cNvSpPr/>
          <p:nvPr/>
        </p:nvSpPr>
        <p:spPr>
          <a:xfrm>
            <a:off x="2906029" y="8752218"/>
            <a:ext cx="313455" cy="849897"/>
          </a:xfrm>
          <a:custGeom>
            <a:avLst/>
            <a:gdLst>
              <a:gd name="connsiteX0" fmla="*/ 2271 w 313455"/>
              <a:gd name="connsiteY0" fmla="*/ 61582 h 849897"/>
              <a:gd name="connsiteX1" fmla="*/ 78471 w 313455"/>
              <a:gd name="connsiteY1" fmla="*/ 80632 h 849897"/>
              <a:gd name="connsiteX2" fmla="*/ 180071 w 313455"/>
              <a:gd name="connsiteY2" fmla="*/ 709282 h 849897"/>
              <a:gd name="connsiteX3" fmla="*/ 313421 w 313455"/>
              <a:gd name="connsiteY3" fmla="*/ 842632 h 849897"/>
              <a:gd name="connsiteX4" fmla="*/ 167371 w 313455"/>
              <a:gd name="connsiteY4" fmla="*/ 569582 h 849897"/>
              <a:gd name="connsiteX5" fmla="*/ 2271 w 313455"/>
              <a:gd name="connsiteY5" fmla="*/ 61582 h 84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455" h="849897">
                <a:moveTo>
                  <a:pt x="2271" y="61582"/>
                </a:moveTo>
                <a:cubicBezTo>
                  <a:pt x="-12546" y="-19910"/>
                  <a:pt x="48838" y="-27318"/>
                  <a:pt x="78471" y="80632"/>
                </a:cubicBezTo>
                <a:cubicBezTo>
                  <a:pt x="108104" y="188582"/>
                  <a:pt x="140913" y="582282"/>
                  <a:pt x="180071" y="709282"/>
                </a:cubicBezTo>
                <a:cubicBezTo>
                  <a:pt x="219229" y="836282"/>
                  <a:pt x="315538" y="865915"/>
                  <a:pt x="313421" y="842632"/>
                </a:cubicBezTo>
                <a:cubicBezTo>
                  <a:pt x="311304" y="819349"/>
                  <a:pt x="220288" y="700815"/>
                  <a:pt x="167371" y="569582"/>
                </a:cubicBezTo>
                <a:cubicBezTo>
                  <a:pt x="114454" y="438349"/>
                  <a:pt x="17088" y="143074"/>
                  <a:pt x="2271" y="61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A4918584-AED8-4409-A854-4A7AD0FB2742}"/>
              </a:ext>
            </a:extLst>
          </p:cNvPr>
          <p:cNvSpPr/>
          <p:nvPr/>
        </p:nvSpPr>
        <p:spPr>
          <a:xfrm>
            <a:off x="3889654" y="10171064"/>
            <a:ext cx="374597" cy="1117991"/>
          </a:xfrm>
          <a:custGeom>
            <a:avLst/>
            <a:gdLst>
              <a:gd name="connsiteX0" fmla="*/ 2896 w 374597"/>
              <a:gd name="connsiteY0" fmla="*/ 1636 h 1117991"/>
              <a:gd name="connsiteX1" fmla="*/ 256896 w 374597"/>
              <a:gd name="connsiteY1" fmla="*/ 966836 h 1117991"/>
              <a:gd name="connsiteX2" fmla="*/ 371196 w 374597"/>
              <a:gd name="connsiteY2" fmla="*/ 1093836 h 1117991"/>
              <a:gd name="connsiteX3" fmla="*/ 136246 w 374597"/>
              <a:gd name="connsiteY3" fmla="*/ 744586 h 1117991"/>
              <a:gd name="connsiteX4" fmla="*/ 2896 w 374597"/>
              <a:gd name="connsiteY4" fmla="*/ 1636 h 1117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597" h="1117991">
                <a:moveTo>
                  <a:pt x="2896" y="1636"/>
                </a:moveTo>
                <a:cubicBezTo>
                  <a:pt x="23004" y="38678"/>
                  <a:pt x="195513" y="784803"/>
                  <a:pt x="256896" y="966836"/>
                </a:cubicBezTo>
                <a:cubicBezTo>
                  <a:pt x="318279" y="1148869"/>
                  <a:pt x="391304" y="1130878"/>
                  <a:pt x="371196" y="1093836"/>
                </a:cubicBezTo>
                <a:cubicBezTo>
                  <a:pt x="351088" y="1056794"/>
                  <a:pt x="200804" y="922386"/>
                  <a:pt x="136246" y="744586"/>
                </a:cubicBezTo>
                <a:cubicBezTo>
                  <a:pt x="71688" y="566786"/>
                  <a:pt x="-17212" y="-35406"/>
                  <a:pt x="2896" y="1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7D214438-34AD-461A-9034-EB05F144A27C}"/>
              </a:ext>
            </a:extLst>
          </p:cNvPr>
          <p:cNvSpPr/>
          <p:nvPr/>
        </p:nvSpPr>
        <p:spPr>
          <a:xfrm>
            <a:off x="5069648" y="10221138"/>
            <a:ext cx="1256329" cy="789511"/>
          </a:xfrm>
          <a:custGeom>
            <a:avLst/>
            <a:gdLst>
              <a:gd name="connsiteX0" fmla="*/ 1178752 w 1256329"/>
              <a:gd name="connsiteY0" fmla="*/ 8712 h 789511"/>
              <a:gd name="connsiteX1" fmla="*/ 1070802 w 1256329"/>
              <a:gd name="connsiteY1" fmla="*/ 72212 h 789511"/>
              <a:gd name="connsiteX2" fmla="*/ 283402 w 1256329"/>
              <a:gd name="connsiteY2" fmla="*/ 650062 h 789511"/>
              <a:gd name="connsiteX3" fmla="*/ 16702 w 1256329"/>
              <a:gd name="connsiteY3" fmla="*/ 777062 h 789511"/>
              <a:gd name="connsiteX4" fmla="*/ 702502 w 1256329"/>
              <a:gd name="connsiteY4" fmla="*/ 427812 h 789511"/>
              <a:gd name="connsiteX5" fmla="*/ 1223202 w 1256329"/>
              <a:gd name="connsiteY5" fmla="*/ 72212 h 789511"/>
              <a:gd name="connsiteX6" fmla="*/ 1178752 w 1256329"/>
              <a:gd name="connsiteY6" fmla="*/ 8712 h 78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6329" h="789511">
                <a:moveTo>
                  <a:pt x="1178752" y="8712"/>
                </a:moveTo>
                <a:cubicBezTo>
                  <a:pt x="1153352" y="8712"/>
                  <a:pt x="1220027" y="-34680"/>
                  <a:pt x="1070802" y="72212"/>
                </a:cubicBezTo>
                <a:cubicBezTo>
                  <a:pt x="921577" y="179104"/>
                  <a:pt x="459085" y="532587"/>
                  <a:pt x="283402" y="650062"/>
                </a:cubicBezTo>
                <a:cubicBezTo>
                  <a:pt x="107719" y="767537"/>
                  <a:pt x="-53148" y="814104"/>
                  <a:pt x="16702" y="777062"/>
                </a:cubicBezTo>
                <a:cubicBezTo>
                  <a:pt x="86552" y="740020"/>
                  <a:pt x="501419" y="545287"/>
                  <a:pt x="702502" y="427812"/>
                </a:cubicBezTo>
                <a:cubicBezTo>
                  <a:pt x="903585" y="310337"/>
                  <a:pt x="1137477" y="143120"/>
                  <a:pt x="1223202" y="72212"/>
                </a:cubicBezTo>
                <a:cubicBezTo>
                  <a:pt x="1308927" y="1304"/>
                  <a:pt x="1204152" y="8712"/>
                  <a:pt x="1178752" y="8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999DF7A9-EE6D-4780-87C9-23E34C788559}"/>
              </a:ext>
            </a:extLst>
          </p:cNvPr>
          <p:cNvSpPr/>
          <p:nvPr/>
        </p:nvSpPr>
        <p:spPr>
          <a:xfrm>
            <a:off x="4397377" y="10928314"/>
            <a:ext cx="737300" cy="343777"/>
          </a:xfrm>
          <a:custGeom>
            <a:avLst/>
            <a:gdLst>
              <a:gd name="connsiteX0" fmla="*/ 3173 w 737300"/>
              <a:gd name="connsiteY0" fmla="*/ 36 h 343777"/>
              <a:gd name="connsiteX1" fmla="*/ 581023 w 737300"/>
              <a:gd name="connsiteY1" fmla="*/ 285786 h 343777"/>
              <a:gd name="connsiteX2" fmla="*/ 727073 w 737300"/>
              <a:gd name="connsiteY2" fmla="*/ 342936 h 343777"/>
              <a:gd name="connsiteX3" fmla="*/ 365123 w 737300"/>
              <a:gd name="connsiteY3" fmla="*/ 266736 h 343777"/>
              <a:gd name="connsiteX4" fmla="*/ 3173 w 737300"/>
              <a:gd name="connsiteY4" fmla="*/ 36 h 34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300" h="343777">
                <a:moveTo>
                  <a:pt x="3173" y="36"/>
                </a:moveTo>
                <a:cubicBezTo>
                  <a:pt x="39156" y="3211"/>
                  <a:pt x="460373" y="228636"/>
                  <a:pt x="581023" y="285786"/>
                </a:cubicBezTo>
                <a:cubicBezTo>
                  <a:pt x="701673" y="342936"/>
                  <a:pt x="763056" y="346111"/>
                  <a:pt x="727073" y="342936"/>
                </a:cubicBezTo>
                <a:cubicBezTo>
                  <a:pt x="691090" y="339761"/>
                  <a:pt x="483656" y="329178"/>
                  <a:pt x="365123" y="266736"/>
                </a:cubicBezTo>
                <a:cubicBezTo>
                  <a:pt x="246590" y="204294"/>
                  <a:pt x="-32810" y="-3139"/>
                  <a:pt x="317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8A9714B1-9FCE-49F9-BBAE-36CEE7A64199}"/>
              </a:ext>
            </a:extLst>
          </p:cNvPr>
          <p:cNvSpPr/>
          <p:nvPr/>
        </p:nvSpPr>
        <p:spPr>
          <a:xfrm>
            <a:off x="5844387" y="7546631"/>
            <a:ext cx="752649" cy="1242252"/>
          </a:xfrm>
          <a:custGeom>
            <a:avLst/>
            <a:gdLst>
              <a:gd name="connsiteX0" fmla="*/ 330988 w 752649"/>
              <a:gd name="connsiteY0" fmla="*/ 9869 h 1242252"/>
              <a:gd name="connsiteX1" fmla="*/ 734213 w 752649"/>
              <a:gd name="connsiteY1" fmla="*/ 235294 h 1242252"/>
              <a:gd name="connsiteX2" fmla="*/ 616738 w 752649"/>
              <a:gd name="connsiteY2" fmla="*/ 603594 h 1242252"/>
              <a:gd name="connsiteX3" fmla="*/ 23013 w 752649"/>
              <a:gd name="connsiteY3" fmla="*/ 1210019 h 1242252"/>
              <a:gd name="connsiteX4" fmla="*/ 130963 w 752649"/>
              <a:gd name="connsiteY4" fmla="*/ 1095719 h 1242252"/>
              <a:gd name="connsiteX5" fmla="*/ 219863 w 752649"/>
              <a:gd name="connsiteY5" fmla="*/ 559144 h 1242252"/>
              <a:gd name="connsiteX6" fmla="*/ 330988 w 752649"/>
              <a:gd name="connsiteY6" fmla="*/ 9869 h 1242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649" h="1242252">
                <a:moveTo>
                  <a:pt x="330988" y="9869"/>
                </a:moveTo>
                <a:cubicBezTo>
                  <a:pt x="416713" y="-44106"/>
                  <a:pt x="686588" y="136340"/>
                  <a:pt x="734213" y="235294"/>
                </a:cubicBezTo>
                <a:cubicBezTo>
                  <a:pt x="781838" y="334248"/>
                  <a:pt x="735271" y="441140"/>
                  <a:pt x="616738" y="603594"/>
                </a:cubicBezTo>
                <a:cubicBezTo>
                  <a:pt x="498205" y="766048"/>
                  <a:pt x="103975" y="1127998"/>
                  <a:pt x="23013" y="1210019"/>
                </a:cubicBezTo>
                <a:cubicBezTo>
                  <a:pt x="-57950" y="1292040"/>
                  <a:pt x="98155" y="1204198"/>
                  <a:pt x="130963" y="1095719"/>
                </a:cubicBezTo>
                <a:cubicBezTo>
                  <a:pt x="163771" y="987240"/>
                  <a:pt x="191288" y="741706"/>
                  <a:pt x="219863" y="559144"/>
                </a:cubicBezTo>
                <a:cubicBezTo>
                  <a:pt x="248438" y="376582"/>
                  <a:pt x="245263" y="63844"/>
                  <a:pt x="330988" y="98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D458D545-69D2-4293-A7A0-0758AE6A3CE9}"/>
              </a:ext>
            </a:extLst>
          </p:cNvPr>
          <p:cNvSpPr/>
          <p:nvPr/>
        </p:nvSpPr>
        <p:spPr>
          <a:xfrm>
            <a:off x="3879846" y="2693818"/>
            <a:ext cx="319539" cy="492278"/>
          </a:xfrm>
          <a:custGeom>
            <a:avLst/>
            <a:gdLst>
              <a:gd name="connsiteX0" fmla="*/ 80437 w 319539"/>
              <a:gd name="connsiteY0" fmla="*/ 699 h 492278"/>
              <a:gd name="connsiteX1" fmla="*/ 4 w 319539"/>
              <a:gd name="connsiteY1" fmla="*/ 189082 h 492278"/>
              <a:gd name="connsiteX2" fmla="*/ 84671 w 319539"/>
              <a:gd name="connsiteY2" fmla="*/ 388049 h 492278"/>
              <a:gd name="connsiteX3" fmla="*/ 317504 w 319539"/>
              <a:gd name="connsiteY3" fmla="*/ 491765 h 492278"/>
              <a:gd name="connsiteX4" fmla="*/ 190504 w 319539"/>
              <a:gd name="connsiteY4" fmla="*/ 424032 h 492278"/>
              <a:gd name="connsiteX5" fmla="*/ 59271 w 319539"/>
              <a:gd name="connsiteY5" fmla="*/ 337249 h 492278"/>
              <a:gd name="connsiteX6" fmla="*/ 16937 w 319539"/>
              <a:gd name="connsiteY6" fmla="*/ 261049 h 492278"/>
              <a:gd name="connsiteX7" fmla="*/ 16937 w 319539"/>
              <a:gd name="connsiteY7" fmla="*/ 129815 h 492278"/>
              <a:gd name="connsiteX8" fmla="*/ 80437 w 319539"/>
              <a:gd name="connsiteY8" fmla="*/ 699 h 492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9539" h="492278">
                <a:moveTo>
                  <a:pt x="80437" y="699"/>
                </a:moveTo>
                <a:cubicBezTo>
                  <a:pt x="77615" y="10577"/>
                  <a:pt x="-702" y="124524"/>
                  <a:pt x="4" y="189082"/>
                </a:cubicBezTo>
                <a:cubicBezTo>
                  <a:pt x="710" y="253640"/>
                  <a:pt x="31754" y="337602"/>
                  <a:pt x="84671" y="388049"/>
                </a:cubicBezTo>
                <a:cubicBezTo>
                  <a:pt x="137588" y="438496"/>
                  <a:pt x="299865" y="485768"/>
                  <a:pt x="317504" y="491765"/>
                </a:cubicBezTo>
                <a:cubicBezTo>
                  <a:pt x="335143" y="497762"/>
                  <a:pt x="233543" y="449785"/>
                  <a:pt x="190504" y="424032"/>
                </a:cubicBezTo>
                <a:cubicBezTo>
                  <a:pt x="147465" y="398279"/>
                  <a:pt x="88199" y="364413"/>
                  <a:pt x="59271" y="337249"/>
                </a:cubicBezTo>
                <a:cubicBezTo>
                  <a:pt x="30343" y="310085"/>
                  <a:pt x="23993" y="295621"/>
                  <a:pt x="16937" y="261049"/>
                </a:cubicBezTo>
                <a:cubicBezTo>
                  <a:pt x="9881" y="226477"/>
                  <a:pt x="7765" y="171443"/>
                  <a:pt x="16937" y="129815"/>
                </a:cubicBezTo>
                <a:cubicBezTo>
                  <a:pt x="26109" y="88187"/>
                  <a:pt x="83259" y="-9179"/>
                  <a:pt x="80437" y="69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42C23BD8-8BB9-4527-9752-9C245A49427D}"/>
              </a:ext>
            </a:extLst>
          </p:cNvPr>
          <p:cNvSpPr/>
          <p:nvPr/>
        </p:nvSpPr>
        <p:spPr>
          <a:xfrm>
            <a:off x="2763986" y="4659012"/>
            <a:ext cx="93699" cy="247964"/>
          </a:xfrm>
          <a:custGeom>
            <a:avLst/>
            <a:gdLst>
              <a:gd name="connsiteX0" fmla="*/ 91927 w 93699"/>
              <a:gd name="connsiteY0" fmla="*/ 74913 h 247964"/>
              <a:gd name="connsiteX1" fmla="*/ 66527 w 93699"/>
              <a:gd name="connsiteY1" fmla="*/ 24113 h 247964"/>
              <a:gd name="connsiteX2" fmla="*/ 26839 w 93699"/>
              <a:gd name="connsiteY2" fmla="*/ 43163 h 247964"/>
              <a:gd name="connsiteX3" fmla="*/ 12552 w 93699"/>
              <a:gd name="connsiteY3" fmla="*/ 119363 h 247964"/>
              <a:gd name="connsiteX4" fmla="*/ 31602 w 93699"/>
              <a:gd name="connsiteY4" fmla="*/ 247951 h 247964"/>
              <a:gd name="connsiteX5" fmla="*/ 6202 w 93699"/>
              <a:gd name="connsiteY5" fmla="*/ 111426 h 247964"/>
              <a:gd name="connsiteX6" fmla="*/ 1439 w 93699"/>
              <a:gd name="connsiteY6" fmla="*/ 39988 h 247964"/>
              <a:gd name="connsiteX7" fmla="*/ 26839 w 93699"/>
              <a:gd name="connsiteY7" fmla="*/ 301 h 247964"/>
              <a:gd name="connsiteX8" fmla="*/ 83989 w 93699"/>
              <a:gd name="connsiteY8" fmla="*/ 24113 h 247964"/>
              <a:gd name="connsiteX9" fmla="*/ 91927 w 93699"/>
              <a:gd name="connsiteY9" fmla="*/ 74913 h 24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699" h="247964">
                <a:moveTo>
                  <a:pt x="91927" y="74913"/>
                </a:moveTo>
                <a:cubicBezTo>
                  <a:pt x="89017" y="74913"/>
                  <a:pt x="77375" y="29405"/>
                  <a:pt x="66527" y="24113"/>
                </a:cubicBezTo>
                <a:cubicBezTo>
                  <a:pt x="55679" y="18821"/>
                  <a:pt x="35835" y="27288"/>
                  <a:pt x="26839" y="43163"/>
                </a:cubicBezTo>
                <a:cubicBezTo>
                  <a:pt x="17843" y="59038"/>
                  <a:pt x="11758" y="85232"/>
                  <a:pt x="12552" y="119363"/>
                </a:cubicBezTo>
                <a:cubicBezTo>
                  <a:pt x="13346" y="153494"/>
                  <a:pt x="32660" y="249274"/>
                  <a:pt x="31602" y="247951"/>
                </a:cubicBezTo>
                <a:cubicBezTo>
                  <a:pt x="30544" y="246628"/>
                  <a:pt x="11229" y="146086"/>
                  <a:pt x="6202" y="111426"/>
                </a:cubicBezTo>
                <a:cubicBezTo>
                  <a:pt x="1175" y="76766"/>
                  <a:pt x="-2001" y="58509"/>
                  <a:pt x="1439" y="39988"/>
                </a:cubicBezTo>
                <a:cubicBezTo>
                  <a:pt x="4879" y="21467"/>
                  <a:pt x="13081" y="2947"/>
                  <a:pt x="26839" y="301"/>
                </a:cubicBezTo>
                <a:cubicBezTo>
                  <a:pt x="40597" y="-2345"/>
                  <a:pt x="72612" y="13000"/>
                  <a:pt x="83989" y="24113"/>
                </a:cubicBezTo>
                <a:cubicBezTo>
                  <a:pt x="95366" y="35225"/>
                  <a:pt x="94837" y="74913"/>
                  <a:pt x="91927" y="74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8F287819-9C63-4B7D-9DA0-89EC5FAFA746}"/>
              </a:ext>
            </a:extLst>
          </p:cNvPr>
          <p:cNvSpPr/>
          <p:nvPr/>
        </p:nvSpPr>
        <p:spPr>
          <a:xfrm>
            <a:off x="2867605" y="5164070"/>
            <a:ext cx="38779" cy="221326"/>
          </a:xfrm>
          <a:custGeom>
            <a:avLst/>
            <a:gdLst>
              <a:gd name="connsiteX0" fmla="*/ 29583 w 38779"/>
              <a:gd name="connsiteY0" fmla="*/ 68 h 221326"/>
              <a:gd name="connsiteX1" fmla="*/ 37520 w 38779"/>
              <a:gd name="connsiteY1" fmla="*/ 130243 h 221326"/>
              <a:gd name="connsiteX2" fmla="*/ 4183 w 38779"/>
              <a:gd name="connsiteY2" fmla="*/ 220730 h 221326"/>
              <a:gd name="connsiteX3" fmla="*/ 1008 w 38779"/>
              <a:gd name="connsiteY3" fmla="*/ 166755 h 221326"/>
              <a:gd name="connsiteX4" fmla="*/ 8945 w 38779"/>
              <a:gd name="connsiteY4" fmla="*/ 112780 h 221326"/>
              <a:gd name="connsiteX5" fmla="*/ 29583 w 38779"/>
              <a:gd name="connsiteY5" fmla="*/ 68 h 221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79" h="221326">
                <a:moveTo>
                  <a:pt x="29583" y="68"/>
                </a:moveTo>
                <a:cubicBezTo>
                  <a:pt x="34345" y="2978"/>
                  <a:pt x="41753" y="93466"/>
                  <a:pt x="37520" y="130243"/>
                </a:cubicBezTo>
                <a:cubicBezTo>
                  <a:pt x="33287" y="167020"/>
                  <a:pt x="10268" y="214645"/>
                  <a:pt x="4183" y="220730"/>
                </a:cubicBezTo>
                <a:cubicBezTo>
                  <a:pt x="-1902" y="226815"/>
                  <a:pt x="214" y="184747"/>
                  <a:pt x="1008" y="166755"/>
                </a:cubicBezTo>
                <a:cubicBezTo>
                  <a:pt x="1802" y="148763"/>
                  <a:pt x="6299" y="138180"/>
                  <a:pt x="8945" y="112780"/>
                </a:cubicBezTo>
                <a:cubicBezTo>
                  <a:pt x="11591" y="87380"/>
                  <a:pt x="24821" y="-2842"/>
                  <a:pt x="29583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1F9F7A7E-BC42-43DC-9D5C-06F0D9ECB55E}"/>
              </a:ext>
            </a:extLst>
          </p:cNvPr>
          <p:cNvSpPr/>
          <p:nvPr/>
        </p:nvSpPr>
        <p:spPr>
          <a:xfrm>
            <a:off x="6738648" y="4590638"/>
            <a:ext cx="169071" cy="497948"/>
          </a:xfrm>
          <a:custGeom>
            <a:avLst/>
            <a:gdLst>
              <a:gd name="connsiteX0" fmla="*/ 290 w 169071"/>
              <a:gd name="connsiteY0" fmla="*/ 68675 h 497948"/>
              <a:gd name="connsiteX1" fmla="*/ 60615 w 169071"/>
              <a:gd name="connsiteY1" fmla="*/ 412 h 497948"/>
              <a:gd name="connsiteX2" fmla="*/ 128877 w 169071"/>
              <a:gd name="connsiteY2" fmla="*/ 106775 h 497948"/>
              <a:gd name="connsiteX3" fmla="*/ 168565 w 169071"/>
              <a:gd name="connsiteY3" fmla="*/ 406812 h 497948"/>
              <a:gd name="connsiteX4" fmla="*/ 151102 w 169071"/>
              <a:gd name="connsiteY4" fmla="*/ 490950 h 497948"/>
              <a:gd name="connsiteX5" fmla="*/ 147927 w 169071"/>
              <a:gd name="connsiteY5" fmla="*/ 479837 h 497948"/>
              <a:gd name="connsiteX6" fmla="*/ 152690 w 169071"/>
              <a:gd name="connsiteY6" fmla="*/ 373475 h 497948"/>
              <a:gd name="connsiteX7" fmla="*/ 130465 w 169071"/>
              <a:gd name="connsiteY7" fmla="*/ 240125 h 497948"/>
              <a:gd name="connsiteX8" fmla="*/ 113002 w 169071"/>
              <a:gd name="connsiteY8" fmla="*/ 116300 h 497948"/>
              <a:gd name="connsiteX9" fmla="*/ 86015 w 169071"/>
              <a:gd name="connsiteY9" fmla="*/ 33750 h 497948"/>
              <a:gd name="connsiteX10" fmla="*/ 290 w 169071"/>
              <a:gd name="connsiteY10" fmla="*/ 68675 h 49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071" h="497948">
                <a:moveTo>
                  <a:pt x="290" y="68675"/>
                </a:moveTo>
                <a:cubicBezTo>
                  <a:pt x="-3943" y="63119"/>
                  <a:pt x="39184" y="-5938"/>
                  <a:pt x="60615" y="412"/>
                </a:cubicBezTo>
                <a:cubicBezTo>
                  <a:pt x="82046" y="6762"/>
                  <a:pt x="110885" y="39042"/>
                  <a:pt x="128877" y="106775"/>
                </a:cubicBezTo>
                <a:cubicBezTo>
                  <a:pt x="146869" y="174508"/>
                  <a:pt x="164861" y="342783"/>
                  <a:pt x="168565" y="406812"/>
                </a:cubicBezTo>
                <a:cubicBezTo>
                  <a:pt x="172269" y="470841"/>
                  <a:pt x="154542" y="478779"/>
                  <a:pt x="151102" y="490950"/>
                </a:cubicBezTo>
                <a:cubicBezTo>
                  <a:pt x="147662" y="503121"/>
                  <a:pt x="147662" y="499416"/>
                  <a:pt x="147927" y="479837"/>
                </a:cubicBezTo>
                <a:cubicBezTo>
                  <a:pt x="148192" y="460258"/>
                  <a:pt x="155600" y="413427"/>
                  <a:pt x="152690" y="373475"/>
                </a:cubicBezTo>
                <a:cubicBezTo>
                  <a:pt x="149780" y="333523"/>
                  <a:pt x="137080" y="282988"/>
                  <a:pt x="130465" y="240125"/>
                </a:cubicBezTo>
                <a:cubicBezTo>
                  <a:pt x="123850" y="197262"/>
                  <a:pt x="120410" y="150696"/>
                  <a:pt x="113002" y="116300"/>
                </a:cubicBezTo>
                <a:cubicBezTo>
                  <a:pt x="105594" y="81904"/>
                  <a:pt x="102155" y="45392"/>
                  <a:pt x="86015" y="33750"/>
                </a:cubicBezTo>
                <a:cubicBezTo>
                  <a:pt x="69876" y="22108"/>
                  <a:pt x="4523" y="74231"/>
                  <a:pt x="290" y="68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58B0988A-04D3-41BB-AD7D-7900067C30DA}"/>
              </a:ext>
            </a:extLst>
          </p:cNvPr>
          <p:cNvSpPr/>
          <p:nvPr/>
        </p:nvSpPr>
        <p:spPr>
          <a:xfrm>
            <a:off x="6754749" y="4832050"/>
            <a:ext cx="114371" cy="243244"/>
          </a:xfrm>
          <a:custGeom>
            <a:avLst/>
            <a:gdLst>
              <a:gd name="connsiteX0" fmla="*/ 64 w 114371"/>
              <a:gd name="connsiteY0" fmla="*/ 13000 h 243244"/>
              <a:gd name="connsiteX1" fmla="*/ 49276 w 114371"/>
              <a:gd name="connsiteY1" fmla="*/ 43163 h 243244"/>
              <a:gd name="connsiteX2" fmla="*/ 74676 w 114371"/>
              <a:gd name="connsiteY2" fmla="*/ 138413 h 243244"/>
              <a:gd name="connsiteX3" fmla="*/ 114364 w 114371"/>
              <a:gd name="connsiteY3" fmla="*/ 243188 h 243244"/>
              <a:gd name="connsiteX4" fmla="*/ 77851 w 114371"/>
              <a:gd name="connsiteY4" fmla="*/ 124125 h 243244"/>
              <a:gd name="connsiteX5" fmla="*/ 60389 w 114371"/>
              <a:gd name="connsiteY5" fmla="*/ 9825 h 243244"/>
              <a:gd name="connsiteX6" fmla="*/ 64 w 114371"/>
              <a:gd name="connsiteY6" fmla="*/ 13000 h 243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71" h="243244">
                <a:moveTo>
                  <a:pt x="64" y="13000"/>
                </a:moveTo>
                <a:cubicBezTo>
                  <a:pt x="-1788" y="18556"/>
                  <a:pt x="36841" y="22261"/>
                  <a:pt x="49276" y="43163"/>
                </a:cubicBezTo>
                <a:cubicBezTo>
                  <a:pt x="61711" y="64065"/>
                  <a:pt x="63828" y="105076"/>
                  <a:pt x="74676" y="138413"/>
                </a:cubicBezTo>
                <a:cubicBezTo>
                  <a:pt x="85524" y="171751"/>
                  <a:pt x="113835" y="245569"/>
                  <a:pt x="114364" y="243188"/>
                </a:cubicBezTo>
                <a:cubicBezTo>
                  <a:pt x="114893" y="240807"/>
                  <a:pt x="86847" y="163019"/>
                  <a:pt x="77851" y="124125"/>
                </a:cubicBezTo>
                <a:cubicBezTo>
                  <a:pt x="68855" y="85231"/>
                  <a:pt x="71237" y="30992"/>
                  <a:pt x="60389" y="9825"/>
                </a:cubicBezTo>
                <a:cubicBezTo>
                  <a:pt x="49541" y="-11342"/>
                  <a:pt x="1916" y="7444"/>
                  <a:pt x="64" y="13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F4379696-2C91-41EF-86B0-29A83864CFC6}"/>
              </a:ext>
            </a:extLst>
          </p:cNvPr>
          <p:cNvSpPr/>
          <p:nvPr/>
        </p:nvSpPr>
        <p:spPr>
          <a:xfrm>
            <a:off x="6700258" y="4981340"/>
            <a:ext cx="56151" cy="259352"/>
          </a:xfrm>
          <a:custGeom>
            <a:avLst/>
            <a:gdLst>
              <a:gd name="connsiteX0" fmla="*/ 580 w 56151"/>
              <a:gd name="connsiteY0" fmla="*/ 235 h 259352"/>
              <a:gd name="connsiteX1" fmla="*/ 56142 w 56151"/>
              <a:gd name="connsiteY1" fmla="*/ 136760 h 259352"/>
              <a:gd name="connsiteX2" fmla="*/ 5342 w 56151"/>
              <a:gd name="connsiteY2" fmla="*/ 258998 h 259352"/>
              <a:gd name="connsiteX3" fmla="*/ 32330 w 56151"/>
              <a:gd name="connsiteY3" fmla="*/ 171685 h 259352"/>
              <a:gd name="connsiteX4" fmla="*/ 27567 w 56151"/>
              <a:gd name="connsiteY4" fmla="*/ 105010 h 259352"/>
              <a:gd name="connsiteX5" fmla="*/ 580 w 56151"/>
              <a:gd name="connsiteY5" fmla="*/ 235 h 2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51" h="259352">
                <a:moveTo>
                  <a:pt x="580" y="235"/>
                </a:moveTo>
                <a:cubicBezTo>
                  <a:pt x="5343" y="5527"/>
                  <a:pt x="55348" y="93633"/>
                  <a:pt x="56142" y="136760"/>
                </a:cubicBezTo>
                <a:cubicBezTo>
                  <a:pt x="56936" y="179887"/>
                  <a:pt x="9311" y="253177"/>
                  <a:pt x="5342" y="258998"/>
                </a:cubicBezTo>
                <a:cubicBezTo>
                  <a:pt x="1373" y="264819"/>
                  <a:pt x="28626" y="197350"/>
                  <a:pt x="32330" y="171685"/>
                </a:cubicBezTo>
                <a:cubicBezTo>
                  <a:pt x="36034" y="146020"/>
                  <a:pt x="33388" y="129616"/>
                  <a:pt x="27567" y="105010"/>
                </a:cubicBezTo>
                <a:cubicBezTo>
                  <a:pt x="21746" y="80404"/>
                  <a:pt x="-4183" y="-5057"/>
                  <a:pt x="580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F1B87793-CE53-4501-9620-DB6EE8876431}"/>
              </a:ext>
            </a:extLst>
          </p:cNvPr>
          <p:cNvSpPr/>
          <p:nvPr/>
        </p:nvSpPr>
        <p:spPr>
          <a:xfrm>
            <a:off x="6699543" y="5233617"/>
            <a:ext cx="96555" cy="215934"/>
          </a:xfrm>
          <a:custGeom>
            <a:avLst/>
            <a:gdLst>
              <a:gd name="connsiteX0" fmla="*/ 2882 w 96555"/>
              <a:gd name="connsiteY0" fmla="*/ 371 h 215934"/>
              <a:gd name="connsiteX1" fmla="*/ 1295 w 96555"/>
              <a:gd name="connsiteY1" fmla="*/ 141658 h 215934"/>
              <a:gd name="connsiteX2" fmla="*/ 20345 w 96555"/>
              <a:gd name="connsiteY2" fmla="*/ 214683 h 215934"/>
              <a:gd name="connsiteX3" fmla="*/ 34632 w 96555"/>
              <a:gd name="connsiteY3" fmla="*/ 84508 h 215934"/>
              <a:gd name="connsiteX4" fmla="*/ 96545 w 96555"/>
              <a:gd name="connsiteY4" fmla="*/ 124196 h 215934"/>
              <a:gd name="connsiteX5" fmla="*/ 39395 w 96555"/>
              <a:gd name="connsiteY5" fmla="*/ 73396 h 215934"/>
              <a:gd name="connsiteX6" fmla="*/ 12407 w 96555"/>
              <a:gd name="connsiteY6" fmla="*/ 98796 h 215934"/>
              <a:gd name="connsiteX7" fmla="*/ 2882 w 96555"/>
              <a:gd name="connsiteY7" fmla="*/ 371 h 21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555" h="215934">
                <a:moveTo>
                  <a:pt x="2882" y="371"/>
                </a:moveTo>
                <a:cubicBezTo>
                  <a:pt x="1030" y="7515"/>
                  <a:pt x="-1615" y="105939"/>
                  <a:pt x="1295" y="141658"/>
                </a:cubicBezTo>
                <a:cubicBezTo>
                  <a:pt x="4205" y="177377"/>
                  <a:pt x="14789" y="224208"/>
                  <a:pt x="20345" y="214683"/>
                </a:cubicBezTo>
                <a:cubicBezTo>
                  <a:pt x="25901" y="205158"/>
                  <a:pt x="21932" y="99589"/>
                  <a:pt x="34632" y="84508"/>
                </a:cubicBezTo>
                <a:cubicBezTo>
                  <a:pt x="47332" y="69427"/>
                  <a:pt x="95751" y="126048"/>
                  <a:pt x="96545" y="124196"/>
                </a:cubicBezTo>
                <a:cubicBezTo>
                  <a:pt x="97339" y="122344"/>
                  <a:pt x="53418" y="77629"/>
                  <a:pt x="39395" y="73396"/>
                </a:cubicBezTo>
                <a:cubicBezTo>
                  <a:pt x="25372" y="69163"/>
                  <a:pt x="20874" y="106204"/>
                  <a:pt x="12407" y="98796"/>
                </a:cubicBezTo>
                <a:cubicBezTo>
                  <a:pt x="3940" y="91388"/>
                  <a:pt x="4734" y="-6773"/>
                  <a:pt x="2882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76DC4641-42A7-4B37-B0A3-BBA37526B325}"/>
              </a:ext>
            </a:extLst>
          </p:cNvPr>
          <p:cNvSpPr/>
          <p:nvPr/>
        </p:nvSpPr>
        <p:spPr>
          <a:xfrm>
            <a:off x="6660243" y="5500519"/>
            <a:ext cx="53454" cy="263591"/>
          </a:xfrm>
          <a:custGeom>
            <a:avLst/>
            <a:gdLst>
              <a:gd name="connsiteX0" fmla="*/ 53295 w 53454"/>
              <a:gd name="connsiteY0" fmla="*/ 169 h 263591"/>
              <a:gd name="connsiteX1" fmla="*/ 18370 w 53454"/>
              <a:gd name="connsiteY1" fmla="*/ 125581 h 263591"/>
              <a:gd name="connsiteX2" fmla="*/ 53295 w 53454"/>
              <a:gd name="connsiteY2" fmla="*/ 262106 h 263591"/>
              <a:gd name="connsiteX3" fmla="*/ 18370 w 53454"/>
              <a:gd name="connsiteY3" fmla="*/ 195431 h 263591"/>
              <a:gd name="connsiteX4" fmla="*/ 907 w 53454"/>
              <a:gd name="connsiteY4" fmla="*/ 152569 h 263591"/>
              <a:gd name="connsiteX5" fmla="*/ 53295 w 53454"/>
              <a:gd name="connsiteY5" fmla="*/ 169 h 26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54" h="263591">
                <a:moveTo>
                  <a:pt x="53295" y="169"/>
                </a:moveTo>
                <a:cubicBezTo>
                  <a:pt x="56206" y="-4329"/>
                  <a:pt x="18370" y="81925"/>
                  <a:pt x="18370" y="125581"/>
                </a:cubicBezTo>
                <a:cubicBezTo>
                  <a:pt x="18370" y="169237"/>
                  <a:pt x="53295" y="250464"/>
                  <a:pt x="53295" y="262106"/>
                </a:cubicBezTo>
                <a:cubicBezTo>
                  <a:pt x="53295" y="273748"/>
                  <a:pt x="27101" y="213687"/>
                  <a:pt x="18370" y="195431"/>
                </a:cubicBezTo>
                <a:cubicBezTo>
                  <a:pt x="9639" y="177175"/>
                  <a:pt x="-3591" y="183790"/>
                  <a:pt x="907" y="152569"/>
                </a:cubicBezTo>
                <a:cubicBezTo>
                  <a:pt x="5405" y="121348"/>
                  <a:pt x="50384" y="4667"/>
                  <a:pt x="53295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33FA373A-5AAF-422E-9F8E-14087AB1A8D3}"/>
              </a:ext>
            </a:extLst>
          </p:cNvPr>
          <p:cNvSpPr/>
          <p:nvPr/>
        </p:nvSpPr>
        <p:spPr>
          <a:xfrm>
            <a:off x="6764277" y="5382467"/>
            <a:ext cx="77052" cy="285294"/>
          </a:xfrm>
          <a:custGeom>
            <a:avLst/>
            <a:gdLst>
              <a:gd name="connsiteX0" fmla="*/ 61 w 77052"/>
              <a:gd name="connsiteY0" fmla="*/ 746 h 285294"/>
              <a:gd name="connsiteX1" fmla="*/ 31811 w 77052"/>
              <a:gd name="connsiteY1" fmla="*/ 126158 h 285294"/>
              <a:gd name="connsiteX2" fmla="*/ 76261 w 77052"/>
              <a:gd name="connsiteY2" fmla="*/ 218233 h 285294"/>
              <a:gd name="connsiteX3" fmla="*/ 58798 w 77052"/>
              <a:gd name="connsiteY3" fmla="*/ 284908 h 285294"/>
              <a:gd name="connsiteX4" fmla="*/ 39748 w 77052"/>
              <a:gd name="connsiteY4" fmla="*/ 188071 h 285294"/>
              <a:gd name="connsiteX5" fmla="*/ 61 w 77052"/>
              <a:gd name="connsiteY5" fmla="*/ 746 h 28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52" h="285294">
                <a:moveTo>
                  <a:pt x="61" y="746"/>
                </a:moveTo>
                <a:cubicBezTo>
                  <a:pt x="-1262" y="-9573"/>
                  <a:pt x="19111" y="89910"/>
                  <a:pt x="31811" y="126158"/>
                </a:cubicBezTo>
                <a:cubicBezTo>
                  <a:pt x="44511" y="162406"/>
                  <a:pt x="71763" y="191775"/>
                  <a:pt x="76261" y="218233"/>
                </a:cubicBezTo>
                <a:cubicBezTo>
                  <a:pt x="80759" y="244691"/>
                  <a:pt x="64884" y="289935"/>
                  <a:pt x="58798" y="284908"/>
                </a:cubicBezTo>
                <a:cubicBezTo>
                  <a:pt x="52712" y="279881"/>
                  <a:pt x="50067" y="234373"/>
                  <a:pt x="39748" y="188071"/>
                </a:cubicBezTo>
                <a:cubicBezTo>
                  <a:pt x="29429" y="141769"/>
                  <a:pt x="1384" y="11065"/>
                  <a:pt x="61" y="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2CF30209-32B7-495E-A4DF-CD5FFB46DBDE}"/>
              </a:ext>
            </a:extLst>
          </p:cNvPr>
          <p:cNvSpPr/>
          <p:nvPr/>
        </p:nvSpPr>
        <p:spPr>
          <a:xfrm>
            <a:off x="6736360" y="4956073"/>
            <a:ext cx="83916" cy="424712"/>
          </a:xfrm>
          <a:custGeom>
            <a:avLst/>
            <a:gdLst>
              <a:gd name="connsiteX0" fmla="*/ 990 w 83916"/>
              <a:gd name="connsiteY0" fmla="*/ 1160 h 424712"/>
              <a:gd name="connsiteX1" fmla="*/ 79307 w 83916"/>
              <a:gd name="connsiteY1" fmla="*/ 172610 h 424712"/>
              <a:gd name="connsiteX2" fmla="*/ 39090 w 83916"/>
              <a:gd name="connsiteY2" fmla="*/ 293260 h 424712"/>
              <a:gd name="connsiteX3" fmla="*/ 81423 w 83916"/>
              <a:gd name="connsiteY3" fmla="*/ 424494 h 424712"/>
              <a:gd name="connsiteX4" fmla="*/ 62373 w 83916"/>
              <a:gd name="connsiteY4" fmla="*/ 320777 h 424712"/>
              <a:gd name="connsiteX5" fmla="*/ 77190 w 83916"/>
              <a:gd name="connsiteY5" fmla="*/ 187427 h 424712"/>
              <a:gd name="connsiteX6" fmla="*/ 81423 w 83916"/>
              <a:gd name="connsiteY6" fmla="*/ 162027 h 424712"/>
              <a:gd name="connsiteX7" fmla="*/ 39090 w 83916"/>
              <a:gd name="connsiteY7" fmla="*/ 100644 h 424712"/>
              <a:gd name="connsiteX8" fmla="*/ 990 w 83916"/>
              <a:gd name="connsiteY8" fmla="*/ 1160 h 42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916" h="424712">
                <a:moveTo>
                  <a:pt x="990" y="1160"/>
                </a:moveTo>
                <a:cubicBezTo>
                  <a:pt x="7693" y="13154"/>
                  <a:pt x="72957" y="123927"/>
                  <a:pt x="79307" y="172610"/>
                </a:cubicBezTo>
                <a:cubicBezTo>
                  <a:pt x="85657" y="221293"/>
                  <a:pt x="38737" y="251279"/>
                  <a:pt x="39090" y="293260"/>
                </a:cubicBezTo>
                <a:cubicBezTo>
                  <a:pt x="39443" y="335241"/>
                  <a:pt x="77542" y="419908"/>
                  <a:pt x="81423" y="424494"/>
                </a:cubicBezTo>
                <a:cubicBezTo>
                  <a:pt x="85304" y="429080"/>
                  <a:pt x="63079" y="360288"/>
                  <a:pt x="62373" y="320777"/>
                </a:cubicBezTo>
                <a:cubicBezTo>
                  <a:pt x="61668" y="281266"/>
                  <a:pt x="74015" y="213885"/>
                  <a:pt x="77190" y="187427"/>
                </a:cubicBezTo>
                <a:cubicBezTo>
                  <a:pt x="80365" y="160969"/>
                  <a:pt x="87773" y="176491"/>
                  <a:pt x="81423" y="162027"/>
                </a:cubicBezTo>
                <a:cubicBezTo>
                  <a:pt x="75073" y="147563"/>
                  <a:pt x="54965" y="127808"/>
                  <a:pt x="39090" y="100644"/>
                </a:cubicBezTo>
                <a:cubicBezTo>
                  <a:pt x="23215" y="73480"/>
                  <a:pt x="-5713" y="-10834"/>
                  <a:pt x="990" y="1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4461AE53-582B-4414-A4E2-5400D7DABF9C}"/>
              </a:ext>
            </a:extLst>
          </p:cNvPr>
          <p:cNvSpPr/>
          <p:nvPr/>
        </p:nvSpPr>
        <p:spPr>
          <a:xfrm>
            <a:off x="4899001" y="3430166"/>
            <a:ext cx="744690" cy="167391"/>
          </a:xfrm>
          <a:custGeom>
            <a:avLst/>
            <a:gdLst>
              <a:gd name="connsiteX0" fmla="*/ 24 w 744690"/>
              <a:gd name="connsiteY0" fmla="*/ 167109 h 167391"/>
              <a:gd name="connsiteX1" fmla="*/ 330224 w 744690"/>
              <a:gd name="connsiteY1" fmla="*/ 8359 h 167391"/>
              <a:gd name="connsiteX2" fmla="*/ 739799 w 744690"/>
              <a:gd name="connsiteY2" fmla="*/ 21059 h 167391"/>
              <a:gd name="connsiteX3" fmla="*/ 542949 w 744690"/>
              <a:gd name="connsiteY3" fmla="*/ 11534 h 167391"/>
              <a:gd name="connsiteX4" fmla="*/ 346099 w 744690"/>
              <a:gd name="connsiteY4" fmla="*/ 46459 h 167391"/>
              <a:gd name="connsiteX5" fmla="*/ 24 w 744690"/>
              <a:gd name="connsiteY5" fmla="*/ 167109 h 167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690" h="167391">
                <a:moveTo>
                  <a:pt x="24" y="167109"/>
                </a:moveTo>
                <a:cubicBezTo>
                  <a:pt x="-2622" y="160759"/>
                  <a:pt x="206928" y="32701"/>
                  <a:pt x="330224" y="8359"/>
                </a:cubicBezTo>
                <a:cubicBezTo>
                  <a:pt x="453520" y="-15983"/>
                  <a:pt x="704345" y="20530"/>
                  <a:pt x="739799" y="21059"/>
                </a:cubicBezTo>
                <a:cubicBezTo>
                  <a:pt x="775253" y="21588"/>
                  <a:pt x="608566" y="7301"/>
                  <a:pt x="542949" y="11534"/>
                </a:cubicBezTo>
                <a:cubicBezTo>
                  <a:pt x="477332" y="15767"/>
                  <a:pt x="434999" y="22117"/>
                  <a:pt x="346099" y="46459"/>
                </a:cubicBezTo>
                <a:cubicBezTo>
                  <a:pt x="257199" y="70801"/>
                  <a:pt x="2670" y="173459"/>
                  <a:pt x="24" y="1671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EB94751A-32A7-41AB-8830-E979D3F22777}"/>
              </a:ext>
            </a:extLst>
          </p:cNvPr>
          <p:cNvSpPr/>
          <p:nvPr/>
        </p:nvSpPr>
        <p:spPr>
          <a:xfrm>
            <a:off x="3522575" y="3476605"/>
            <a:ext cx="1070953" cy="122006"/>
          </a:xfrm>
          <a:custGeom>
            <a:avLst/>
            <a:gdLst>
              <a:gd name="connsiteX0" fmla="*/ 20725 w 1070953"/>
              <a:gd name="connsiteY0" fmla="*/ 101620 h 122006"/>
              <a:gd name="connsiteX1" fmla="*/ 81050 w 1070953"/>
              <a:gd name="connsiteY1" fmla="*/ 82570 h 122006"/>
              <a:gd name="connsiteX2" fmla="*/ 474750 w 1070953"/>
              <a:gd name="connsiteY2" fmla="*/ 60345 h 122006"/>
              <a:gd name="connsiteX3" fmla="*/ 728750 w 1070953"/>
              <a:gd name="connsiteY3" fmla="*/ 120670 h 122006"/>
              <a:gd name="connsiteX4" fmla="*/ 1068475 w 1070953"/>
              <a:gd name="connsiteY4" fmla="*/ 101620 h 122006"/>
              <a:gd name="connsiteX5" fmla="*/ 871625 w 1070953"/>
              <a:gd name="connsiteY5" fmla="*/ 95270 h 122006"/>
              <a:gd name="connsiteX6" fmla="*/ 668425 w 1070953"/>
              <a:gd name="connsiteY6" fmla="*/ 82570 h 122006"/>
              <a:gd name="connsiteX7" fmla="*/ 344575 w 1070953"/>
              <a:gd name="connsiteY7" fmla="*/ 20 h 122006"/>
              <a:gd name="connsiteX8" fmla="*/ 20725 w 1070953"/>
              <a:gd name="connsiteY8" fmla="*/ 101620 h 12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0953" h="122006">
                <a:moveTo>
                  <a:pt x="20725" y="101620"/>
                </a:moveTo>
                <a:cubicBezTo>
                  <a:pt x="-23196" y="115378"/>
                  <a:pt x="5379" y="89449"/>
                  <a:pt x="81050" y="82570"/>
                </a:cubicBezTo>
                <a:cubicBezTo>
                  <a:pt x="156721" y="75691"/>
                  <a:pt x="366800" y="53995"/>
                  <a:pt x="474750" y="60345"/>
                </a:cubicBezTo>
                <a:cubicBezTo>
                  <a:pt x="582700" y="66695"/>
                  <a:pt x="629796" y="113791"/>
                  <a:pt x="728750" y="120670"/>
                </a:cubicBezTo>
                <a:cubicBezTo>
                  <a:pt x="827704" y="127549"/>
                  <a:pt x="1044663" y="105853"/>
                  <a:pt x="1068475" y="101620"/>
                </a:cubicBezTo>
                <a:cubicBezTo>
                  <a:pt x="1092287" y="97387"/>
                  <a:pt x="938300" y="98445"/>
                  <a:pt x="871625" y="95270"/>
                </a:cubicBezTo>
                <a:cubicBezTo>
                  <a:pt x="804950" y="92095"/>
                  <a:pt x="756266" y="98445"/>
                  <a:pt x="668425" y="82570"/>
                </a:cubicBezTo>
                <a:cubicBezTo>
                  <a:pt x="580584" y="66695"/>
                  <a:pt x="446704" y="1607"/>
                  <a:pt x="344575" y="20"/>
                </a:cubicBezTo>
                <a:cubicBezTo>
                  <a:pt x="242446" y="-1567"/>
                  <a:pt x="64646" y="87862"/>
                  <a:pt x="20725" y="10162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3FD44B43-D030-4EAF-B66B-09F71246772F}"/>
              </a:ext>
            </a:extLst>
          </p:cNvPr>
          <p:cNvSpPr/>
          <p:nvPr/>
        </p:nvSpPr>
        <p:spPr>
          <a:xfrm>
            <a:off x="2803163" y="3439141"/>
            <a:ext cx="392593" cy="676364"/>
          </a:xfrm>
          <a:custGeom>
            <a:avLst/>
            <a:gdLst>
              <a:gd name="connsiteX0" fmla="*/ 392157 w 392593"/>
              <a:gd name="connsiteY0" fmla="*/ 19 h 676364"/>
              <a:gd name="connsiteX1" fmla="*/ 183877 w 392593"/>
              <a:gd name="connsiteY1" fmla="*/ 243859 h 676364"/>
              <a:gd name="connsiteX2" fmla="*/ 46717 w 392593"/>
              <a:gd name="connsiteY2" fmla="*/ 406419 h 676364"/>
              <a:gd name="connsiteX3" fmla="*/ 997 w 392593"/>
              <a:gd name="connsiteY3" fmla="*/ 675659 h 676364"/>
              <a:gd name="connsiteX4" fmla="*/ 82277 w 392593"/>
              <a:gd name="connsiteY4" fmla="*/ 477539 h 676364"/>
              <a:gd name="connsiteX5" fmla="*/ 234677 w 392593"/>
              <a:gd name="connsiteY5" fmla="*/ 259099 h 676364"/>
              <a:gd name="connsiteX6" fmla="*/ 392157 w 392593"/>
              <a:gd name="connsiteY6" fmla="*/ 19 h 67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593" h="676364">
                <a:moveTo>
                  <a:pt x="392157" y="19"/>
                </a:moveTo>
                <a:cubicBezTo>
                  <a:pt x="383690" y="-2521"/>
                  <a:pt x="183877" y="243859"/>
                  <a:pt x="183877" y="243859"/>
                </a:cubicBezTo>
                <a:cubicBezTo>
                  <a:pt x="126304" y="311592"/>
                  <a:pt x="77197" y="334452"/>
                  <a:pt x="46717" y="406419"/>
                </a:cubicBezTo>
                <a:cubicBezTo>
                  <a:pt x="16237" y="478386"/>
                  <a:pt x="-4930" y="663806"/>
                  <a:pt x="997" y="675659"/>
                </a:cubicBezTo>
                <a:cubicBezTo>
                  <a:pt x="6924" y="687512"/>
                  <a:pt x="43330" y="546966"/>
                  <a:pt x="82277" y="477539"/>
                </a:cubicBezTo>
                <a:cubicBezTo>
                  <a:pt x="121224" y="408112"/>
                  <a:pt x="185570" y="336146"/>
                  <a:pt x="234677" y="259099"/>
                </a:cubicBezTo>
                <a:cubicBezTo>
                  <a:pt x="283784" y="182052"/>
                  <a:pt x="400624" y="2559"/>
                  <a:pt x="392157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02120ED0-9DF7-4DE1-BDAD-F321A5722E0D}"/>
              </a:ext>
            </a:extLst>
          </p:cNvPr>
          <p:cNvSpPr/>
          <p:nvPr/>
        </p:nvSpPr>
        <p:spPr>
          <a:xfrm>
            <a:off x="2741005" y="2844716"/>
            <a:ext cx="307190" cy="533654"/>
          </a:xfrm>
          <a:custGeom>
            <a:avLst/>
            <a:gdLst>
              <a:gd name="connsiteX0" fmla="*/ 306995 w 307190"/>
              <a:gd name="connsiteY0" fmla="*/ 84 h 533654"/>
              <a:gd name="connsiteX1" fmla="*/ 52995 w 307190"/>
              <a:gd name="connsiteY1" fmla="*/ 340444 h 533654"/>
              <a:gd name="connsiteX2" fmla="*/ 2195 w 307190"/>
              <a:gd name="connsiteY2" fmla="*/ 533484 h 533654"/>
              <a:gd name="connsiteX3" fmla="*/ 93635 w 307190"/>
              <a:gd name="connsiteY3" fmla="*/ 309964 h 533654"/>
              <a:gd name="connsiteX4" fmla="*/ 306995 w 307190"/>
              <a:gd name="connsiteY4" fmla="*/ 84 h 53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7190" h="533654">
                <a:moveTo>
                  <a:pt x="306995" y="84"/>
                </a:moveTo>
                <a:cubicBezTo>
                  <a:pt x="300222" y="5164"/>
                  <a:pt x="103795" y="251544"/>
                  <a:pt x="52995" y="340444"/>
                </a:cubicBezTo>
                <a:cubicBezTo>
                  <a:pt x="2195" y="429344"/>
                  <a:pt x="-4578" y="538564"/>
                  <a:pt x="2195" y="533484"/>
                </a:cubicBezTo>
                <a:cubicBezTo>
                  <a:pt x="8968" y="528404"/>
                  <a:pt x="44528" y="398864"/>
                  <a:pt x="93635" y="309964"/>
                </a:cubicBezTo>
                <a:cubicBezTo>
                  <a:pt x="142742" y="221064"/>
                  <a:pt x="313768" y="-4996"/>
                  <a:pt x="306995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598A3789-1795-407E-AC8F-09113F49C874}"/>
              </a:ext>
            </a:extLst>
          </p:cNvPr>
          <p:cNvSpPr/>
          <p:nvPr/>
        </p:nvSpPr>
        <p:spPr>
          <a:xfrm>
            <a:off x="2793882" y="3059912"/>
            <a:ext cx="340488" cy="592829"/>
          </a:xfrm>
          <a:custGeom>
            <a:avLst/>
            <a:gdLst>
              <a:gd name="connsiteX0" fmla="*/ 340478 w 340488"/>
              <a:gd name="connsiteY0" fmla="*/ 3328 h 592829"/>
              <a:gd name="connsiteX1" fmla="*/ 71238 w 340488"/>
              <a:gd name="connsiteY1" fmla="*/ 496088 h 592829"/>
              <a:gd name="connsiteX2" fmla="*/ 118 w 340488"/>
              <a:gd name="connsiteY2" fmla="*/ 577368 h 592829"/>
              <a:gd name="connsiteX3" fmla="*/ 81398 w 340488"/>
              <a:gd name="connsiteY3" fmla="*/ 292888 h 592829"/>
              <a:gd name="connsiteX4" fmla="*/ 340478 w 340488"/>
              <a:gd name="connsiteY4" fmla="*/ 3328 h 59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488" h="592829">
                <a:moveTo>
                  <a:pt x="340478" y="3328"/>
                </a:moveTo>
                <a:cubicBezTo>
                  <a:pt x="338785" y="37195"/>
                  <a:pt x="127965" y="400415"/>
                  <a:pt x="71238" y="496088"/>
                </a:cubicBezTo>
                <a:cubicBezTo>
                  <a:pt x="14511" y="591761"/>
                  <a:pt x="-1575" y="611235"/>
                  <a:pt x="118" y="577368"/>
                </a:cubicBezTo>
                <a:cubicBezTo>
                  <a:pt x="1811" y="543501"/>
                  <a:pt x="22978" y="382635"/>
                  <a:pt x="81398" y="292888"/>
                </a:cubicBezTo>
                <a:cubicBezTo>
                  <a:pt x="139818" y="203141"/>
                  <a:pt x="342171" y="-30539"/>
                  <a:pt x="340478" y="3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0" name="グループ化 229">
            <a:extLst>
              <a:ext uri="{FF2B5EF4-FFF2-40B4-BE49-F238E27FC236}">
                <a16:creationId xmlns:a16="http://schemas.microsoft.com/office/drawing/2014/main" id="{619FE355-823C-410B-A46F-899C4853A56D}"/>
              </a:ext>
            </a:extLst>
          </p:cNvPr>
          <p:cNvGrpSpPr/>
          <p:nvPr/>
        </p:nvGrpSpPr>
        <p:grpSpPr>
          <a:xfrm>
            <a:off x="382522" y="250015"/>
            <a:ext cx="1865378" cy="5857480"/>
            <a:chOff x="5030722" y="59514"/>
            <a:chExt cx="2099634" cy="6593069"/>
          </a:xfrm>
        </p:grpSpPr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5EA35729-1DD8-4CCE-A462-BF556966A83F}"/>
                </a:ext>
              </a:extLst>
            </p:cNvPr>
            <p:cNvSpPr/>
            <p:nvPr/>
          </p:nvSpPr>
          <p:spPr>
            <a:xfrm rot="10437">
              <a:off x="5636620" y="59514"/>
              <a:ext cx="511480" cy="68534"/>
            </a:xfrm>
            <a:custGeom>
              <a:avLst/>
              <a:gdLst>
                <a:gd name="connsiteX0" fmla="*/ 511430 w 511480"/>
                <a:gd name="connsiteY0" fmla="*/ 5000 h 68534"/>
                <a:gd name="connsiteX1" fmla="*/ 276480 w 511480"/>
                <a:gd name="connsiteY1" fmla="*/ 14525 h 68534"/>
                <a:gd name="connsiteX2" fmla="*/ 105030 w 511480"/>
                <a:gd name="connsiteY2" fmla="*/ 36750 h 68534"/>
                <a:gd name="connsiteX3" fmla="*/ 255 w 511480"/>
                <a:gd name="connsiteY3" fmla="*/ 68500 h 68534"/>
                <a:gd name="connsiteX4" fmla="*/ 82805 w 511480"/>
                <a:gd name="connsiteY4" fmla="*/ 30400 h 68534"/>
                <a:gd name="connsiteX5" fmla="*/ 295530 w 511480"/>
                <a:gd name="connsiteY5" fmla="*/ 1825 h 68534"/>
                <a:gd name="connsiteX6" fmla="*/ 511430 w 511480"/>
                <a:gd name="connsiteY6" fmla="*/ 5000 h 68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480" h="68534">
                  <a:moveTo>
                    <a:pt x="511430" y="5000"/>
                  </a:moveTo>
                  <a:cubicBezTo>
                    <a:pt x="508255" y="7117"/>
                    <a:pt x="344213" y="9233"/>
                    <a:pt x="276480" y="14525"/>
                  </a:cubicBezTo>
                  <a:cubicBezTo>
                    <a:pt x="208747" y="19817"/>
                    <a:pt x="151067" y="27754"/>
                    <a:pt x="105030" y="36750"/>
                  </a:cubicBezTo>
                  <a:cubicBezTo>
                    <a:pt x="58993" y="45746"/>
                    <a:pt x="3959" y="69558"/>
                    <a:pt x="255" y="68500"/>
                  </a:cubicBezTo>
                  <a:cubicBezTo>
                    <a:pt x="-3449" y="67442"/>
                    <a:pt x="33593" y="41512"/>
                    <a:pt x="82805" y="30400"/>
                  </a:cubicBezTo>
                  <a:cubicBezTo>
                    <a:pt x="132017" y="19288"/>
                    <a:pt x="222505" y="6588"/>
                    <a:pt x="295530" y="1825"/>
                  </a:cubicBezTo>
                  <a:cubicBezTo>
                    <a:pt x="368555" y="-2938"/>
                    <a:pt x="514605" y="2883"/>
                    <a:pt x="511430" y="50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3443AF8F-C81D-4051-BBCC-6944AF49BA84}"/>
                </a:ext>
              </a:extLst>
            </p:cNvPr>
            <p:cNvSpPr/>
            <p:nvPr/>
          </p:nvSpPr>
          <p:spPr>
            <a:xfrm rot="10437">
              <a:off x="5565639" y="149156"/>
              <a:ext cx="76665" cy="626078"/>
            </a:xfrm>
            <a:custGeom>
              <a:avLst/>
              <a:gdLst>
                <a:gd name="connsiteX0" fmla="*/ 60591 w 76665"/>
                <a:gd name="connsiteY0" fmla="*/ 209 h 626078"/>
                <a:gd name="connsiteX1" fmla="*/ 60591 w 76665"/>
                <a:gd name="connsiteY1" fmla="*/ 187534 h 626078"/>
                <a:gd name="connsiteX2" fmla="*/ 44716 w 76665"/>
                <a:gd name="connsiteY2" fmla="*/ 343109 h 626078"/>
                <a:gd name="connsiteX3" fmla="*/ 3441 w 76665"/>
                <a:gd name="connsiteY3" fmla="*/ 552659 h 626078"/>
                <a:gd name="connsiteX4" fmla="*/ 3441 w 76665"/>
                <a:gd name="connsiteY4" fmla="*/ 625684 h 626078"/>
                <a:gd name="connsiteX5" fmla="*/ 12966 w 76665"/>
                <a:gd name="connsiteY5" fmla="*/ 527259 h 626078"/>
                <a:gd name="connsiteX6" fmla="*/ 6616 w 76665"/>
                <a:gd name="connsiteY6" fmla="*/ 422484 h 626078"/>
                <a:gd name="connsiteX7" fmla="*/ 41541 w 76665"/>
                <a:gd name="connsiteY7" fmla="*/ 273259 h 626078"/>
                <a:gd name="connsiteX8" fmla="*/ 76466 w 76665"/>
                <a:gd name="connsiteY8" fmla="*/ 152609 h 626078"/>
                <a:gd name="connsiteX9" fmla="*/ 60591 w 76665"/>
                <a:gd name="connsiteY9" fmla="*/ 209 h 62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665" h="626078">
                  <a:moveTo>
                    <a:pt x="60591" y="209"/>
                  </a:moveTo>
                  <a:cubicBezTo>
                    <a:pt x="57945" y="6030"/>
                    <a:pt x="63237" y="130384"/>
                    <a:pt x="60591" y="187534"/>
                  </a:cubicBezTo>
                  <a:cubicBezTo>
                    <a:pt x="57945" y="244684"/>
                    <a:pt x="54241" y="282255"/>
                    <a:pt x="44716" y="343109"/>
                  </a:cubicBezTo>
                  <a:cubicBezTo>
                    <a:pt x="35191" y="403963"/>
                    <a:pt x="10320" y="505563"/>
                    <a:pt x="3441" y="552659"/>
                  </a:cubicBezTo>
                  <a:cubicBezTo>
                    <a:pt x="-3438" y="599755"/>
                    <a:pt x="1854" y="629917"/>
                    <a:pt x="3441" y="625684"/>
                  </a:cubicBezTo>
                  <a:cubicBezTo>
                    <a:pt x="5028" y="621451"/>
                    <a:pt x="12437" y="561126"/>
                    <a:pt x="12966" y="527259"/>
                  </a:cubicBezTo>
                  <a:cubicBezTo>
                    <a:pt x="13495" y="493392"/>
                    <a:pt x="1854" y="464817"/>
                    <a:pt x="6616" y="422484"/>
                  </a:cubicBezTo>
                  <a:cubicBezTo>
                    <a:pt x="11378" y="380151"/>
                    <a:pt x="29899" y="318238"/>
                    <a:pt x="41541" y="273259"/>
                  </a:cubicBezTo>
                  <a:cubicBezTo>
                    <a:pt x="53183" y="228280"/>
                    <a:pt x="74349" y="193884"/>
                    <a:pt x="76466" y="152609"/>
                  </a:cubicBezTo>
                  <a:cubicBezTo>
                    <a:pt x="78583" y="111334"/>
                    <a:pt x="63237" y="-5612"/>
                    <a:pt x="60591" y="2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FD1A451C-AD30-473D-9B56-E56195950EC0}"/>
                </a:ext>
              </a:extLst>
            </p:cNvPr>
            <p:cNvSpPr/>
            <p:nvPr/>
          </p:nvSpPr>
          <p:spPr>
            <a:xfrm rot="10437">
              <a:off x="5568217" y="701783"/>
              <a:ext cx="571581" cy="89887"/>
            </a:xfrm>
            <a:custGeom>
              <a:avLst/>
              <a:gdLst>
                <a:gd name="connsiteX0" fmla="*/ 0 w 571581"/>
                <a:gd name="connsiteY0" fmla="*/ 89693 h 89887"/>
                <a:gd name="connsiteX1" fmla="*/ 222250 w 571581"/>
                <a:gd name="connsiteY1" fmla="*/ 29368 h 89887"/>
                <a:gd name="connsiteX2" fmla="*/ 371475 w 571581"/>
                <a:gd name="connsiteY2" fmla="*/ 7143 h 89887"/>
                <a:gd name="connsiteX3" fmla="*/ 571500 w 571581"/>
                <a:gd name="connsiteY3" fmla="*/ 793 h 89887"/>
                <a:gd name="connsiteX4" fmla="*/ 393700 w 571581"/>
                <a:gd name="connsiteY4" fmla="*/ 793 h 89887"/>
                <a:gd name="connsiteX5" fmla="*/ 222250 w 571581"/>
                <a:gd name="connsiteY5" fmla="*/ 7143 h 89887"/>
                <a:gd name="connsiteX6" fmla="*/ 0 w 571581"/>
                <a:gd name="connsiteY6" fmla="*/ 89693 h 8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81" h="89887">
                  <a:moveTo>
                    <a:pt x="0" y="89693"/>
                  </a:moveTo>
                  <a:cubicBezTo>
                    <a:pt x="0" y="93397"/>
                    <a:pt x="160338" y="43126"/>
                    <a:pt x="222250" y="29368"/>
                  </a:cubicBezTo>
                  <a:cubicBezTo>
                    <a:pt x="284162" y="15610"/>
                    <a:pt x="313267" y="11905"/>
                    <a:pt x="371475" y="7143"/>
                  </a:cubicBezTo>
                  <a:cubicBezTo>
                    <a:pt x="429683" y="2381"/>
                    <a:pt x="567796" y="1851"/>
                    <a:pt x="571500" y="793"/>
                  </a:cubicBezTo>
                  <a:cubicBezTo>
                    <a:pt x="575204" y="-265"/>
                    <a:pt x="451908" y="-265"/>
                    <a:pt x="393700" y="793"/>
                  </a:cubicBezTo>
                  <a:cubicBezTo>
                    <a:pt x="335492" y="1851"/>
                    <a:pt x="282046" y="-2382"/>
                    <a:pt x="222250" y="7143"/>
                  </a:cubicBezTo>
                  <a:cubicBezTo>
                    <a:pt x="162454" y="16668"/>
                    <a:pt x="0" y="85989"/>
                    <a:pt x="0" y="896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0955FD05-B18A-4665-A170-CE5076A9F650}"/>
                </a:ext>
              </a:extLst>
            </p:cNvPr>
            <p:cNvSpPr/>
            <p:nvPr/>
          </p:nvSpPr>
          <p:spPr>
            <a:xfrm rot="10437">
              <a:off x="5484738" y="758543"/>
              <a:ext cx="202081" cy="378225"/>
            </a:xfrm>
            <a:custGeom>
              <a:avLst/>
              <a:gdLst>
                <a:gd name="connsiteX0" fmla="*/ 184468 w 202081"/>
                <a:gd name="connsiteY0" fmla="*/ 369 h 378225"/>
                <a:gd name="connsiteX1" fmla="*/ 187643 w 202081"/>
                <a:gd name="connsiteY1" fmla="*/ 149594 h 378225"/>
                <a:gd name="connsiteX2" fmla="*/ 181293 w 202081"/>
                <a:gd name="connsiteY2" fmla="*/ 209919 h 378225"/>
                <a:gd name="connsiteX3" fmla="*/ 114618 w 202081"/>
                <a:gd name="connsiteY3" fmla="*/ 292469 h 378225"/>
                <a:gd name="connsiteX4" fmla="*/ 318 w 202081"/>
                <a:gd name="connsiteY4" fmla="*/ 378194 h 378225"/>
                <a:gd name="connsiteX5" fmla="*/ 152718 w 202081"/>
                <a:gd name="connsiteY5" fmla="*/ 282944 h 378225"/>
                <a:gd name="connsiteX6" fmla="*/ 200343 w 202081"/>
                <a:gd name="connsiteY6" fmla="*/ 197219 h 378225"/>
                <a:gd name="connsiteX7" fmla="*/ 184468 w 202081"/>
                <a:gd name="connsiteY7" fmla="*/ 369 h 3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081" h="378225">
                  <a:moveTo>
                    <a:pt x="184468" y="369"/>
                  </a:moveTo>
                  <a:cubicBezTo>
                    <a:pt x="182351" y="-7568"/>
                    <a:pt x="188172" y="114669"/>
                    <a:pt x="187643" y="149594"/>
                  </a:cubicBezTo>
                  <a:cubicBezTo>
                    <a:pt x="187114" y="184519"/>
                    <a:pt x="193464" y="186107"/>
                    <a:pt x="181293" y="209919"/>
                  </a:cubicBezTo>
                  <a:cubicBezTo>
                    <a:pt x="169122" y="233732"/>
                    <a:pt x="144780" y="264423"/>
                    <a:pt x="114618" y="292469"/>
                  </a:cubicBezTo>
                  <a:cubicBezTo>
                    <a:pt x="84456" y="320515"/>
                    <a:pt x="-6032" y="379782"/>
                    <a:pt x="318" y="378194"/>
                  </a:cubicBezTo>
                  <a:cubicBezTo>
                    <a:pt x="6668" y="376607"/>
                    <a:pt x="119381" y="313106"/>
                    <a:pt x="152718" y="282944"/>
                  </a:cubicBezTo>
                  <a:cubicBezTo>
                    <a:pt x="186055" y="252782"/>
                    <a:pt x="192406" y="241669"/>
                    <a:pt x="200343" y="197219"/>
                  </a:cubicBezTo>
                  <a:cubicBezTo>
                    <a:pt x="208280" y="152769"/>
                    <a:pt x="186585" y="8306"/>
                    <a:pt x="184468" y="3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6F35B83C-F409-4E44-A7FE-E0CA2495CFF2}"/>
                </a:ext>
              </a:extLst>
            </p:cNvPr>
            <p:cNvSpPr/>
            <p:nvPr/>
          </p:nvSpPr>
          <p:spPr>
            <a:xfrm rot="10437">
              <a:off x="5058210" y="1110910"/>
              <a:ext cx="451883" cy="1977959"/>
            </a:xfrm>
            <a:custGeom>
              <a:avLst/>
              <a:gdLst>
                <a:gd name="connsiteX0" fmla="*/ 445572 w 451883"/>
                <a:gd name="connsiteY0" fmla="*/ 18567 h 1977959"/>
                <a:gd name="connsiteX1" fmla="*/ 115372 w 451883"/>
                <a:gd name="connsiteY1" fmla="*/ 507517 h 1977959"/>
                <a:gd name="connsiteX2" fmla="*/ 20122 w 451883"/>
                <a:gd name="connsiteY2" fmla="*/ 1339367 h 1977959"/>
                <a:gd name="connsiteX3" fmla="*/ 1072 w 451883"/>
                <a:gd name="connsiteY3" fmla="*/ 1714017 h 1977959"/>
                <a:gd name="connsiteX4" fmla="*/ 39172 w 451883"/>
                <a:gd name="connsiteY4" fmla="*/ 1974367 h 1977959"/>
                <a:gd name="connsiteX5" fmla="*/ 20122 w 451883"/>
                <a:gd name="connsiteY5" fmla="*/ 1523517 h 1977959"/>
                <a:gd name="connsiteX6" fmla="*/ 64572 w 451883"/>
                <a:gd name="connsiteY6" fmla="*/ 983767 h 1977959"/>
                <a:gd name="connsiteX7" fmla="*/ 128072 w 451883"/>
                <a:gd name="connsiteY7" fmla="*/ 577367 h 1977959"/>
                <a:gd name="connsiteX8" fmla="*/ 318572 w 451883"/>
                <a:gd name="connsiteY8" fmla="*/ 145567 h 1977959"/>
                <a:gd name="connsiteX9" fmla="*/ 445572 w 451883"/>
                <a:gd name="connsiteY9" fmla="*/ 18567 h 1977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1883" h="1977959">
                  <a:moveTo>
                    <a:pt x="445572" y="18567"/>
                  </a:moveTo>
                  <a:cubicBezTo>
                    <a:pt x="411705" y="78892"/>
                    <a:pt x="186280" y="287384"/>
                    <a:pt x="115372" y="507517"/>
                  </a:cubicBezTo>
                  <a:cubicBezTo>
                    <a:pt x="44464" y="727650"/>
                    <a:pt x="39172" y="1138284"/>
                    <a:pt x="20122" y="1339367"/>
                  </a:cubicBezTo>
                  <a:cubicBezTo>
                    <a:pt x="1072" y="1540450"/>
                    <a:pt x="-2103" y="1608184"/>
                    <a:pt x="1072" y="1714017"/>
                  </a:cubicBezTo>
                  <a:cubicBezTo>
                    <a:pt x="4247" y="1819850"/>
                    <a:pt x="35997" y="2006117"/>
                    <a:pt x="39172" y="1974367"/>
                  </a:cubicBezTo>
                  <a:cubicBezTo>
                    <a:pt x="42347" y="1942617"/>
                    <a:pt x="15889" y="1688617"/>
                    <a:pt x="20122" y="1523517"/>
                  </a:cubicBezTo>
                  <a:cubicBezTo>
                    <a:pt x="24355" y="1358417"/>
                    <a:pt x="46580" y="1141459"/>
                    <a:pt x="64572" y="983767"/>
                  </a:cubicBezTo>
                  <a:cubicBezTo>
                    <a:pt x="82564" y="826075"/>
                    <a:pt x="85739" y="717067"/>
                    <a:pt x="128072" y="577367"/>
                  </a:cubicBezTo>
                  <a:cubicBezTo>
                    <a:pt x="170405" y="437667"/>
                    <a:pt x="268830" y="234467"/>
                    <a:pt x="318572" y="145567"/>
                  </a:cubicBezTo>
                  <a:cubicBezTo>
                    <a:pt x="368314" y="56667"/>
                    <a:pt x="479439" y="-41758"/>
                    <a:pt x="445572" y="185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AA7B344A-BC3F-4D45-A48D-993C1FA7DB7B}"/>
                </a:ext>
              </a:extLst>
            </p:cNvPr>
            <p:cNvSpPr/>
            <p:nvPr/>
          </p:nvSpPr>
          <p:spPr>
            <a:xfrm rot="10437">
              <a:off x="5041476" y="3088089"/>
              <a:ext cx="109243" cy="2208083"/>
            </a:xfrm>
            <a:custGeom>
              <a:avLst/>
              <a:gdLst>
                <a:gd name="connsiteX0" fmla="*/ 33043 w 109243"/>
                <a:gd name="connsiteY0" fmla="*/ 2977 h 2208083"/>
                <a:gd name="connsiteX1" fmla="*/ 55903 w 109243"/>
                <a:gd name="connsiteY1" fmla="*/ 574477 h 2208083"/>
                <a:gd name="connsiteX2" fmla="*/ 86383 w 109243"/>
                <a:gd name="connsiteY2" fmla="*/ 688777 h 2208083"/>
                <a:gd name="connsiteX3" fmla="*/ 55903 w 109243"/>
                <a:gd name="connsiteY3" fmla="*/ 757357 h 2208083"/>
                <a:gd name="connsiteX4" fmla="*/ 33043 w 109243"/>
                <a:gd name="connsiteY4" fmla="*/ 1252657 h 2208083"/>
                <a:gd name="connsiteX5" fmla="*/ 33043 w 109243"/>
                <a:gd name="connsiteY5" fmla="*/ 1397437 h 2208083"/>
                <a:gd name="connsiteX6" fmla="*/ 109243 w 109243"/>
                <a:gd name="connsiteY6" fmla="*/ 1504117 h 2208083"/>
                <a:gd name="connsiteX7" fmla="*/ 33043 w 109243"/>
                <a:gd name="connsiteY7" fmla="*/ 1572697 h 2208083"/>
                <a:gd name="connsiteX8" fmla="*/ 63523 w 109243"/>
                <a:gd name="connsiteY8" fmla="*/ 2052757 h 2208083"/>
                <a:gd name="connsiteX9" fmla="*/ 55903 w 109243"/>
                <a:gd name="connsiteY9" fmla="*/ 2205157 h 2208083"/>
                <a:gd name="connsiteX10" fmla="*/ 48283 w 109243"/>
                <a:gd name="connsiteY10" fmla="*/ 1946077 h 2208083"/>
                <a:gd name="connsiteX11" fmla="*/ 25423 w 109243"/>
                <a:gd name="connsiteY11" fmla="*/ 1549837 h 2208083"/>
                <a:gd name="connsiteX12" fmla="*/ 10183 w 109243"/>
                <a:gd name="connsiteY12" fmla="*/ 810697 h 2208083"/>
                <a:gd name="connsiteX13" fmla="*/ 2563 w 109243"/>
                <a:gd name="connsiteY13" fmla="*/ 368737 h 2208083"/>
                <a:gd name="connsiteX14" fmla="*/ 33043 w 109243"/>
                <a:gd name="connsiteY14" fmla="*/ 2977 h 2208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9243" h="2208083">
                  <a:moveTo>
                    <a:pt x="33043" y="2977"/>
                  </a:moveTo>
                  <a:cubicBezTo>
                    <a:pt x="41933" y="37267"/>
                    <a:pt x="47013" y="460177"/>
                    <a:pt x="55903" y="574477"/>
                  </a:cubicBezTo>
                  <a:cubicBezTo>
                    <a:pt x="64793" y="688777"/>
                    <a:pt x="86383" y="658297"/>
                    <a:pt x="86383" y="688777"/>
                  </a:cubicBezTo>
                  <a:cubicBezTo>
                    <a:pt x="86383" y="719257"/>
                    <a:pt x="64793" y="663377"/>
                    <a:pt x="55903" y="757357"/>
                  </a:cubicBezTo>
                  <a:cubicBezTo>
                    <a:pt x="47013" y="851337"/>
                    <a:pt x="36853" y="1145977"/>
                    <a:pt x="33043" y="1252657"/>
                  </a:cubicBezTo>
                  <a:cubicBezTo>
                    <a:pt x="29233" y="1359337"/>
                    <a:pt x="20343" y="1355527"/>
                    <a:pt x="33043" y="1397437"/>
                  </a:cubicBezTo>
                  <a:cubicBezTo>
                    <a:pt x="45743" y="1439347"/>
                    <a:pt x="109243" y="1474907"/>
                    <a:pt x="109243" y="1504117"/>
                  </a:cubicBezTo>
                  <a:cubicBezTo>
                    <a:pt x="109243" y="1533327"/>
                    <a:pt x="40663" y="1481257"/>
                    <a:pt x="33043" y="1572697"/>
                  </a:cubicBezTo>
                  <a:cubicBezTo>
                    <a:pt x="25423" y="1664137"/>
                    <a:pt x="59713" y="1947347"/>
                    <a:pt x="63523" y="2052757"/>
                  </a:cubicBezTo>
                  <a:cubicBezTo>
                    <a:pt x="67333" y="2158167"/>
                    <a:pt x="58443" y="2222937"/>
                    <a:pt x="55903" y="2205157"/>
                  </a:cubicBezTo>
                  <a:cubicBezTo>
                    <a:pt x="53363" y="2187377"/>
                    <a:pt x="53363" y="2055297"/>
                    <a:pt x="48283" y="1946077"/>
                  </a:cubicBezTo>
                  <a:cubicBezTo>
                    <a:pt x="43203" y="1836857"/>
                    <a:pt x="31773" y="1739067"/>
                    <a:pt x="25423" y="1549837"/>
                  </a:cubicBezTo>
                  <a:cubicBezTo>
                    <a:pt x="19073" y="1360607"/>
                    <a:pt x="13993" y="1007547"/>
                    <a:pt x="10183" y="810697"/>
                  </a:cubicBezTo>
                  <a:cubicBezTo>
                    <a:pt x="6373" y="613847"/>
                    <a:pt x="-5057" y="498277"/>
                    <a:pt x="2563" y="368737"/>
                  </a:cubicBezTo>
                  <a:cubicBezTo>
                    <a:pt x="10183" y="239197"/>
                    <a:pt x="24153" y="-31313"/>
                    <a:pt x="33043" y="29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97D996F2-31AC-4BE5-B618-F9AAA09E9768}"/>
                </a:ext>
              </a:extLst>
            </p:cNvPr>
            <p:cNvSpPr/>
            <p:nvPr/>
          </p:nvSpPr>
          <p:spPr>
            <a:xfrm rot="10437">
              <a:off x="5030722" y="5264257"/>
              <a:ext cx="1150961" cy="1385493"/>
            </a:xfrm>
            <a:custGeom>
              <a:avLst/>
              <a:gdLst>
                <a:gd name="connsiteX0" fmla="*/ 61301 w 1150961"/>
                <a:gd name="connsiteY0" fmla="*/ 65 h 1385493"/>
                <a:gd name="connsiteX1" fmla="*/ 38441 w 1150961"/>
                <a:gd name="connsiteY1" fmla="*/ 236285 h 1385493"/>
                <a:gd name="connsiteX2" fmla="*/ 76541 w 1150961"/>
                <a:gd name="connsiteY2" fmla="*/ 388685 h 1385493"/>
                <a:gd name="connsiteX3" fmla="*/ 30821 w 1150961"/>
                <a:gd name="connsiteY3" fmla="*/ 693485 h 1385493"/>
                <a:gd name="connsiteX4" fmla="*/ 38441 w 1150961"/>
                <a:gd name="connsiteY4" fmla="*/ 823025 h 1385493"/>
                <a:gd name="connsiteX5" fmla="*/ 145121 w 1150961"/>
                <a:gd name="connsiteY5" fmla="*/ 1158305 h 1385493"/>
                <a:gd name="connsiteX6" fmla="*/ 228941 w 1150961"/>
                <a:gd name="connsiteY6" fmla="*/ 1303085 h 1385493"/>
                <a:gd name="connsiteX7" fmla="*/ 526121 w 1150961"/>
                <a:gd name="connsiteY7" fmla="*/ 1364045 h 1385493"/>
                <a:gd name="connsiteX8" fmla="*/ 747101 w 1150961"/>
                <a:gd name="connsiteY8" fmla="*/ 1310705 h 1385493"/>
                <a:gd name="connsiteX9" fmla="*/ 800441 w 1150961"/>
                <a:gd name="connsiteY9" fmla="*/ 1287845 h 1385493"/>
                <a:gd name="connsiteX10" fmla="*/ 869021 w 1150961"/>
                <a:gd name="connsiteY10" fmla="*/ 1341185 h 1385493"/>
                <a:gd name="connsiteX11" fmla="*/ 990941 w 1150961"/>
                <a:gd name="connsiteY11" fmla="*/ 1379285 h 1385493"/>
                <a:gd name="connsiteX12" fmla="*/ 1150961 w 1150961"/>
                <a:gd name="connsiteY12" fmla="*/ 1379285 h 1385493"/>
                <a:gd name="connsiteX13" fmla="*/ 952841 w 1150961"/>
                <a:gd name="connsiteY13" fmla="*/ 1379285 h 1385493"/>
                <a:gd name="connsiteX14" fmla="*/ 792821 w 1150961"/>
                <a:gd name="connsiteY14" fmla="*/ 1295465 h 1385493"/>
                <a:gd name="connsiteX15" fmla="*/ 609941 w 1150961"/>
                <a:gd name="connsiteY15" fmla="*/ 1356425 h 1385493"/>
                <a:gd name="connsiteX16" fmla="*/ 259421 w 1150961"/>
                <a:gd name="connsiteY16" fmla="*/ 1325945 h 1385493"/>
                <a:gd name="connsiteX17" fmla="*/ 160361 w 1150961"/>
                <a:gd name="connsiteY17" fmla="*/ 1257365 h 1385493"/>
                <a:gd name="connsiteX18" fmla="*/ 61301 w 1150961"/>
                <a:gd name="connsiteY18" fmla="*/ 906845 h 1385493"/>
                <a:gd name="connsiteX19" fmla="*/ 15581 w 1150961"/>
                <a:gd name="connsiteY19" fmla="*/ 716345 h 1385493"/>
                <a:gd name="connsiteX20" fmla="*/ 30821 w 1150961"/>
                <a:gd name="connsiteY20" fmla="*/ 411545 h 1385493"/>
                <a:gd name="connsiteX21" fmla="*/ 30821 w 1150961"/>
                <a:gd name="connsiteY21" fmla="*/ 312485 h 1385493"/>
                <a:gd name="connsiteX22" fmla="*/ 341 w 1150961"/>
                <a:gd name="connsiteY22" fmla="*/ 213425 h 1385493"/>
                <a:gd name="connsiteX23" fmla="*/ 61301 w 1150961"/>
                <a:gd name="connsiteY23" fmla="*/ 65 h 1385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50961" h="1385493">
                  <a:moveTo>
                    <a:pt x="61301" y="65"/>
                  </a:moveTo>
                  <a:cubicBezTo>
                    <a:pt x="67651" y="3875"/>
                    <a:pt x="35901" y="171515"/>
                    <a:pt x="38441" y="236285"/>
                  </a:cubicBezTo>
                  <a:cubicBezTo>
                    <a:pt x="40981" y="301055"/>
                    <a:pt x="77811" y="312485"/>
                    <a:pt x="76541" y="388685"/>
                  </a:cubicBezTo>
                  <a:cubicBezTo>
                    <a:pt x="75271" y="464885"/>
                    <a:pt x="37171" y="621095"/>
                    <a:pt x="30821" y="693485"/>
                  </a:cubicBezTo>
                  <a:cubicBezTo>
                    <a:pt x="24471" y="765875"/>
                    <a:pt x="19391" y="745555"/>
                    <a:pt x="38441" y="823025"/>
                  </a:cubicBezTo>
                  <a:cubicBezTo>
                    <a:pt x="57491" y="900495"/>
                    <a:pt x="113371" y="1078295"/>
                    <a:pt x="145121" y="1158305"/>
                  </a:cubicBezTo>
                  <a:cubicBezTo>
                    <a:pt x="176871" y="1238315"/>
                    <a:pt x="165441" y="1268795"/>
                    <a:pt x="228941" y="1303085"/>
                  </a:cubicBezTo>
                  <a:cubicBezTo>
                    <a:pt x="292441" y="1337375"/>
                    <a:pt x="439761" y="1362775"/>
                    <a:pt x="526121" y="1364045"/>
                  </a:cubicBezTo>
                  <a:cubicBezTo>
                    <a:pt x="612481" y="1365315"/>
                    <a:pt x="701381" y="1323405"/>
                    <a:pt x="747101" y="1310705"/>
                  </a:cubicBezTo>
                  <a:cubicBezTo>
                    <a:pt x="792821" y="1298005"/>
                    <a:pt x="780121" y="1282765"/>
                    <a:pt x="800441" y="1287845"/>
                  </a:cubicBezTo>
                  <a:cubicBezTo>
                    <a:pt x="820761" y="1292925"/>
                    <a:pt x="837271" y="1325945"/>
                    <a:pt x="869021" y="1341185"/>
                  </a:cubicBezTo>
                  <a:cubicBezTo>
                    <a:pt x="900771" y="1356425"/>
                    <a:pt x="943951" y="1372935"/>
                    <a:pt x="990941" y="1379285"/>
                  </a:cubicBezTo>
                  <a:cubicBezTo>
                    <a:pt x="1037931" y="1385635"/>
                    <a:pt x="1150961" y="1379285"/>
                    <a:pt x="1150961" y="1379285"/>
                  </a:cubicBezTo>
                  <a:cubicBezTo>
                    <a:pt x="1144611" y="1379285"/>
                    <a:pt x="1012531" y="1393255"/>
                    <a:pt x="952841" y="1379285"/>
                  </a:cubicBezTo>
                  <a:cubicBezTo>
                    <a:pt x="893151" y="1365315"/>
                    <a:pt x="849971" y="1299275"/>
                    <a:pt x="792821" y="1295465"/>
                  </a:cubicBezTo>
                  <a:cubicBezTo>
                    <a:pt x="735671" y="1291655"/>
                    <a:pt x="698841" y="1351345"/>
                    <a:pt x="609941" y="1356425"/>
                  </a:cubicBezTo>
                  <a:cubicBezTo>
                    <a:pt x="521041" y="1361505"/>
                    <a:pt x="334351" y="1342455"/>
                    <a:pt x="259421" y="1325945"/>
                  </a:cubicBezTo>
                  <a:cubicBezTo>
                    <a:pt x="184491" y="1309435"/>
                    <a:pt x="193381" y="1327215"/>
                    <a:pt x="160361" y="1257365"/>
                  </a:cubicBezTo>
                  <a:cubicBezTo>
                    <a:pt x="127341" y="1187515"/>
                    <a:pt x="85431" y="997015"/>
                    <a:pt x="61301" y="906845"/>
                  </a:cubicBezTo>
                  <a:cubicBezTo>
                    <a:pt x="37171" y="816675"/>
                    <a:pt x="20661" y="798895"/>
                    <a:pt x="15581" y="716345"/>
                  </a:cubicBezTo>
                  <a:cubicBezTo>
                    <a:pt x="10501" y="633795"/>
                    <a:pt x="28281" y="478855"/>
                    <a:pt x="30821" y="411545"/>
                  </a:cubicBezTo>
                  <a:cubicBezTo>
                    <a:pt x="33361" y="344235"/>
                    <a:pt x="35901" y="345505"/>
                    <a:pt x="30821" y="312485"/>
                  </a:cubicBezTo>
                  <a:cubicBezTo>
                    <a:pt x="25741" y="279465"/>
                    <a:pt x="-3469" y="268035"/>
                    <a:pt x="341" y="213425"/>
                  </a:cubicBezTo>
                  <a:cubicBezTo>
                    <a:pt x="4151" y="158815"/>
                    <a:pt x="54951" y="-3745"/>
                    <a:pt x="61301" y="6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F469F812-FE49-4983-A87C-6FF911855C00}"/>
                </a:ext>
              </a:extLst>
            </p:cNvPr>
            <p:cNvSpPr/>
            <p:nvPr/>
          </p:nvSpPr>
          <p:spPr>
            <a:xfrm rot="10437">
              <a:off x="5041871" y="4503427"/>
              <a:ext cx="38895" cy="805230"/>
            </a:xfrm>
            <a:custGeom>
              <a:avLst/>
              <a:gdLst>
                <a:gd name="connsiteX0" fmla="*/ 15240 w 38895"/>
                <a:gd name="connsiteY0" fmla="*/ 27716 h 805230"/>
                <a:gd name="connsiteX1" fmla="*/ 38100 w 38895"/>
                <a:gd name="connsiteY1" fmla="*/ 530636 h 805230"/>
                <a:gd name="connsiteX2" fmla="*/ 30480 w 38895"/>
                <a:gd name="connsiteY2" fmla="*/ 804956 h 805230"/>
                <a:gd name="connsiteX3" fmla="*/ 0 w 38895"/>
                <a:gd name="connsiteY3" fmla="*/ 484916 h 805230"/>
                <a:gd name="connsiteX4" fmla="*/ 30480 w 38895"/>
                <a:gd name="connsiteY4" fmla="*/ 111536 h 805230"/>
                <a:gd name="connsiteX5" fmla="*/ 15240 w 38895"/>
                <a:gd name="connsiteY5" fmla="*/ 27716 h 80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95" h="805230">
                  <a:moveTo>
                    <a:pt x="15240" y="27716"/>
                  </a:moveTo>
                  <a:cubicBezTo>
                    <a:pt x="16510" y="97566"/>
                    <a:pt x="35560" y="401096"/>
                    <a:pt x="38100" y="530636"/>
                  </a:cubicBezTo>
                  <a:cubicBezTo>
                    <a:pt x="40640" y="660176"/>
                    <a:pt x="36830" y="812576"/>
                    <a:pt x="30480" y="804956"/>
                  </a:cubicBezTo>
                  <a:cubicBezTo>
                    <a:pt x="24130" y="797336"/>
                    <a:pt x="0" y="600486"/>
                    <a:pt x="0" y="484916"/>
                  </a:cubicBezTo>
                  <a:cubicBezTo>
                    <a:pt x="0" y="369346"/>
                    <a:pt x="26670" y="190276"/>
                    <a:pt x="30480" y="111536"/>
                  </a:cubicBezTo>
                  <a:cubicBezTo>
                    <a:pt x="34290" y="32796"/>
                    <a:pt x="13970" y="-42134"/>
                    <a:pt x="15240" y="277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12E8E09A-BC9B-4920-8E5E-5149792578EB}"/>
                </a:ext>
              </a:extLst>
            </p:cNvPr>
            <p:cNvSpPr/>
            <p:nvPr/>
          </p:nvSpPr>
          <p:spPr>
            <a:xfrm rot="10437">
              <a:off x="5674463" y="763680"/>
              <a:ext cx="515803" cy="43909"/>
            </a:xfrm>
            <a:custGeom>
              <a:avLst/>
              <a:gdLst>
                <a:gd name="connsiteX0" fmla="*/ 0 w 515803"/>
                <a:gd name="connsiteY0" fmla="*/ 24859 h 43909"/>
                <a:gd name="connsiteX1" fmla="*/ 433387 w 515803"/>
                <a:gd name="connsiteY1" fmla="*/ 1047 h 43909"/>
                <a:gd name="connsiteX2" fmla="*/ 504825 w 515803"/>
                <a:gd name="connsiteY2" fmla="*/ 5809 h 43909"/>
                <a:gd name="connsiteX3" fmla="*/ 290512 w 515803"/>
                <a:gd name="connsiteY3" fmla="*/ 20097 h 43909"/>
                <a:gd name="connsiteX4" fmla="*/ 133350 w 515803"/>
                <a:gd name="connsiteY4" fmla="*/ 43909 h 43909"/>
                <a:gd name="connsiteX5" fmla="*/ 0 w 515803"/>
                <a:gd name="connsiteY5" fmla="*/ 24859 h 4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803" h="43909">
                  <a:moveTo>
                    <a:pt x="0" y="24859"/>
                  </a:moveTo>
                  <a:lnTo>
                    <a:pt x="433387" y="1047"/>
                  </a:lnTo>
                  <a:cubicBezTo>
                    <a:pt x="517524" y="-2128"/>
                    <a:pt x="528638" y="2634"/>
                    <a:pt x="504825" y="5809"/>
                  </a:cubicBezTo>
                  <a:cubicBezTo>
                    <a:pt x="481013" y="8984"/>
                    <a:pt x="352425" y="13747"/>
                    <a:pt x="290512" y="20097"/>
                  </a:cubicBezTo>
                  <a:cubicBezTo>
                    <a:pt x="228600" y="26447"/>
                    <a:pt x="133350" y="43909"/>
                    <a:pt x="133350" y="43909"/>
                  </a:cubicBezTo>
                  <a:lnTo>
                    <a:pt x="0" y="24859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11EEDFBC-470F-4449-AF12-41828A86432B}"/>
                </a:ext>
              </a:extLst>
            </p:cNvPr>
            <p:cNvSpPr/>
            <p:nvPr/>
          </p:nvSpPr>
          <p:spPr>
            <a:xfrm rot="10437">
              <a:off x="5691932" y="906748"/>
              <a:ext cx="461732" cy="90808"/>
            </a:xfrm>
            <a:custGeom>
              <a:avLst/>
              <a:gdLst>
                <a:gd name="connsiteX0" fmla="*/ 1075 w 461732"/>
                <a:gd name="connsiteY0" fmla="*/ 826 h 90808"/>
                <a:gd name="connsiteX1" fmla="*/ 124900 w 461732"/>
                <a:gd name="connsiteY1" fmla="*/ 43688 h 90808"/>
                <a:gd name="connsiteX2" fmla="*/ 291587 w 461732"/>
                <a:gd name="connsiteY2" fmla="*/ 53213 h 90808"/>
                <a:gd name="connsiteX3" fmla="*/ 458275 w 461732"/>
                <a:gd name="connsiteY3" fmla="*/ 77026 h 90808"/>
                <a:gd name="connsiteX4" fmla="*/ 129662 w 461732"/>
                <a:gd name="connsiteY4" fmla="*/ 86551 h 90808"/>
                <a:gd name="connsiteX5" fmla="*/ 67750 w 461732"/>
                <a:gd name="connsiteY5" fmla="*/ 86551 h 90808"/>
                <a:gd name="connsiteX6" fmla="*/ 1075 w 461732"/>
                <a:gd name="connsiteY6" fmla="*/ 826 h 90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1732" h="90808">
                  <a:moveTo>
                    <a:pt x="1075" y="826"/>
                  </a:moveTo>
                  <a:cubicBezTo>
                    <a:pt x="10600" y="-6318"/>
                    <a:pt x="76481" y="34957"/>
                    <a:pt x="124900" y="43688"/>
                  </a:cubicBezTo>
                  <a:cubicBezTo>
                    <a:pt x="173319" y="52419"/>
                    <a:pt x="236025" y="47657"/>
                    <a:pt x="291587" y="53213"/>
                  </a:cubicBezTo>
                  <a:cubicBezTo>
                    <a:pt x="347149" y="58769"/>
                    <a:pt x="485262" y="71470"/>
                    <a:pt x="458275" y="77026"/>
                  </a:cubicBezTo>
                  <a:cubicBezTo>
                    <a:pt x="431288" y="82582"/>
                    <a:pt x="194749" y="84964"/>
                    <a:pt x="129662" y="86551"/>
                  </a:cubicBezTo>
                  <a:cubicBezTo>
                    <a:pt x="64575" y="88138"/>
                    <a:pt x="87594" y="95282"/>
                    <a:pt x="67750" y="86551"/>
                  </a:cubicBezTo>
                  <a:cubicBezTo>
                    <a:pt x="47906" y="77820"/>
                    <a:pt x="-8450" y="7970"/>
                    <a:pt x="1075" y="82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3EFFE3EE-5328-439C-B890-4C595D36FEE7}"/>
                </a:ext>
              </a:extLst>
            </p:cNvPr>
            <p:cNvSpPr/>
            <p:nvPr/>
          </p:nvSpPr>
          <p:spPr>
            <a:xfrm rot="10437">
              <a:off x="5233191" y="1406902"/>
              <a:ext cx="920508" cy="109665"/>
            </a:xfrm>
            <a:custGeom>
              <a:avLst/>
              <a:gdLst>
                <a:gd name="connsiteX0" fmla="*/ 10593 w 920508"/>
                <a:gd name="connsiteY0" fmla="*/ 109578 h 109665"/>
                <a:gd name="connsiteX1" fmla="*/ 472555 w 920508"/>
                <a:gd name="connsiteY1" fmla="*/ 38140 h 109665"/>
                <a:gd name="connsiteX2" fmla="*/ 801168 w 920508"/>
                <a:gd name="connsiteY2" fmla="*/ 23853 h 109665"/>
                <a:gd name="connsiteX3" fmla="*/ 915468 w 920508"/>
                <a:gd name="connsiteY3" fmla="*/ 23853 h 109665"/>
                <a:gd name="connsiteX4" fmla="*/ 658293 w 920508"/>
                <a:gd name="connsiteY4" fmla="*/ 40 h 109665"/>
                <a:gd name="connsiteX5" fmla="*/ 358255 w 920508"/>
                <a:gd name="connsiteY5" fmla="*/ 19090 h 109665"/>
                <a:gd name="connsiteX6" fmla="*/ 162993 w 920508"/>
                <a:gd name="connsiteY6" fmla="*/ 52428 h 109665"/>
                <a:gd name="connsiteX7" fmla="*/ 10593 w 920508"/>
                <a:gd name="connsiteY7" fmla="*/ 109578 h 10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0508" h="109665">
                  <a:moveTo>
                    <a:pt x="10593" y="109578"/>
                  </a:moveTo>
                  <a:cubicBezTo>
                    <a:pt x="62186" y="107197"/>
                    <a:pt x="340793" y="52427"/>
                    <a:pt x="472555" y="38140"/>
                  </a:cubicBezTo>
                  <a:cubicBezTo>
                    <a:pt x="604317" y="23853"/>
                    <a:pt x="727349" y="26234"/>
                    <a:pt x="801168" y="23853"/>
                  </a:cubicBezTo>
                  <a:cubicBezTo>
                    <a:pt x="874987" y="21472"/>
                    <a:pt x="939281" y="27822"/>
                    <a:pt x="915468" y="23853"/>
                  </a:cubicBezTo>
                  <a:cubicBezTo>
                    <a:pt x="891656" y="19884"/>
                    <a:pt x="751162" y="834"/>
                    <a:pt x="658293" y="40"/>
                  </a:cubicBezTo>
                  <a:cubicBezTo>
                    <a:pt x="565424" y="-754"/>
                    <a:pt x="440805" y="10359"/>
                    <a:pt x="358255" y="19090"/>
                  </a:cubicBezTo>
                  <a:cubicBezTo>
                    <a:pt x="275705" y="27821"/>
                    <a:pt x="216174" y="39728"/>
                    <a:pt x="162993" y="52428"/>
                  </a:cubicBezTo>
                  <a:cubicBezTo>
                    <a:pt x="109812" y="65128"/>
                    <a:pt x="-41000" y="111959"/>
                    <a:pt x="10593" y="1095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9799C5E8-9226-4A88-B250-B7DFD6910609}"/>
                </a:ext>
              </a:extLst>
            </p:cNvPr>
            <p:cNvSpPr/>
            <p:nvPr/>
          </p:nvSpPr>
          <p:spPr>
            <a:xfrm rot="10437">
              <a:off x="5031833" y="3086557"/>
              <a:ext cx="1132405" cy="63774"/>
            </a:xfrm>
            <a:custGeom>
              <a:avLst/>
              <a:gdLst>
                <a:gd name="connsiteX0" fmla="*/ 25946 w 1132405"/>
                <a:gd name="connsiteY0" fmla="*/ 15553 h 63774"/>
                <a:gd name="connsiteX1" fmla="*/ 697458 w 1132405"/>
                <a:gd name="connsiteY1" fmla="*/ 48891 h 63774"/>
                <a:gd name="connsiteX2" fmla="*/ 859383 w 1132405"/>
                <a:gd name="connsiteY2" fmla="*/ 39366 h 63774"/>
                <a:gd name="connsiteX3" fmla="*/ 1130846 w 1132405"/>
                <a:gd name="connsiteY3" fmla="*/ 44128 h 63774"/>
                <a:gd name="connsiteX4" fmla="*/ 726033 w 1132405"/>
                <a:gd name="connsiteY4" fmla="*/ 1266 h 63774"/>
                <a:gd name="connsiteX5" fmla="*/ 483146 w 1132405"/>
                <a:gd name="connsiteY5" fmla="*/ 15553 h 63774"/>
                <a:gd name="connsiteX6" fmla="*/ 364083 w 1132405"/>
                <a:gd name="connsiteY6" fmla="*/ 58416 h 63774"/>
                <a:gd name="connsiteX7" fmla="*/ 245021 w 1132405"/>
                <a:gd name="connsiteY7" fmla="*/ 58416 h 63774"/>
                <a:gd name="connsiteX8" fmla="*/ 145008 w 1132405"/>
                <a:gd name="connsiteY8" fmla="*/ 15553 h 63774"/>
                <a:gd name="connsiteX9" fmla="*/ 25946 w 1132405"/>
                <a:gd name="connsiteY9" fmla="*/ 15553 h 6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2405" h="63774">
                  <a:moveTo>
                    <a:pt x="25946" y="15553"/>
                  </a:moveTo>
                  <a:cubicBezTo>
                    <a:pt x="118021" y="21109"/>
                    <a:pt x="558552" y="44922"/>
                    <a:pt x="697458" y="48891"/>
                  </a:cubicBezTo>
                  <a:cubicBezTo>
                    <a:pt x="836364" y="52860"/>
                    <a:pt x="859383" y="39366"/>
                    <a:pt x="859383" y="39366"/>
                  </a:cubicBezTo>
                  <a:cubicBezTo>
                    <a:pt x="931614" y="38572"/>
                    <a:pt x="1153071" y="50478"/>
                    <a:pt x="1130846" y="44128"/>
                  </a:cubicBezTo>
                  <a:cubicBezTo>
                    <a:pt x="1108621" y="37778"/>
                    <a:pt x="833983" y="6028"/>
                    <a:pt x="726033" y="1266"/>
                  </a:cubicBezTo>
                  <a:cubicBezTo>
                    <a:pt x="618083" y="-3496"/>
                    <a:pt x="543471" y="6028"/>
                    <a:pt x="483146" y="15553"/>
                  </a:cubicBezTo>
                  <a:cubicBezTo>
                    <a:pt x="422821" y="25078"/>
                    <a:pt x="403770" y="51272"/>
                    <a:pt x="364083" y="58416"/>
                  </a:cubicBezTo>
                  <a:cubicBezTo>
                    <a:pt x="324396" y="65560"/>
                    <a:pt x="281533" y="65560"/>
                    <a:pt x="245021" y="58416"/>
                  </a:cubicBezTo>
                  <a:cubicBezTo>
                    <a:pt x="208509" y="51272"/>
                    <a:pt x="175964" y="22697"/>
                    <a:pt x="145008" y="15553"/>
                  </a:cubicBezTo>
                  <a:cubicBezTo>
                    <a:pt x="114052" y="8409"/>
                    <a:pt x="-66129" y="9997"/>
                    <a:pt x="25946" y="155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6F06BF18-C86D-46AF-BD10-0A11EF1CE52B}"/>
                </a:ext>
              </a:extLst>
            </p:cNvPr>
            <p:cNvSpPr/>
            <p:nvPr/>
          </p:nvSpPr>
          <p:spPr>
            <a:xfrm rot="10437">
              <a:off x="5086578" y="5273586"/>
              <a:ext cx="1076159" cy="34435"/>
            </a:xfrm>
            <a:custGeom>
              <a:avLst/>
              <a:gdLst>
                <a:gd name="connsiteX0" fmla="*/ 1074268 w 1076159"/>
                <a:gd name="connsiteY0" fmla="*/ 14602 h 34435"/>
                <a:gd name="connsiteX1" fmla="*/ 712318 w 1076159"/>
                <a:gd name="connsiteY1" fmla="*/ 5077 h 34435"/>
                <a:gd name="connsiteX2" fmla="*/ 359893 w 1076159"/>
                <a:gd name="connsiteY2" fmla="*/ 33652 h 34435"/>
                <a:gd name="connsiteX3" fmla="*/ 83668 w 1076159"/>
                <a:gd name="connsiteY3" fmla="*/ 24127 h 34435"/>
                <a:gd name="connsiteX4" fmla="*/ 7468 w 1076159"/>
                <a:gd name="connsiteY4" fmla="*/ 314 h 34435"/>
                <a:gd name="connsiteX5" fmla="*/ 236068 w 1076159"/>
                <a:gd name="connsiteY5" fmla="*/ 9839 h 34435"/>
                <a:gd name="connsiteX6" fmla="*/ 521818 w 1076159"/>
                <a:gd name="connsiteY6" fmla="*/ 24127 h 34435"/>
                <a:gd name="connsiteX7" fmla="*/ 840906 w 1076159"/>
                <a:gd name="connsiteY7" fmla="*/ 5077 h 34435"/>
                <a:gd name="connsiteX8" fmla="*/ 1074268 w 1076159"/>
                <a:gd name="connsiteY8" fmla="*/ 14602 h 34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6159" h="34435">
                  <a:moveTo>
                    <a:pt x="1074268" y="14602"/>
                  </a:moveTo>
                  <a:cubicBezTo>
                    <a:pt x="1052837" y="14602"/>
                    <a:pt x="831380" y="1902"/>
                    <a:pt x="712318" y="5077"/>
                  </a:cubicBezTo>
                  <a:cubicBezTo>
                    <a:pt x="593256" y="8252"/>
                    <a:pt x="464668" y="30477"/>
                    <a:pt x="359893" y="33652"/>
                  </a:cubicBezTo>
                  <a:cubicBezTo>
                    <a:pt x="255118" y="36827"/>
                    <a:pt x="142406" y="29683"/>
                    <a:pt x="83668" y="24127"/>
                  </a:cubicBezTo>
                  <a:cubicBezTo>
                    <a:pt x="24930" y="18571"/>
                    <a:pt x="-17932" y="2695"/>
                    <a:pt x="7468" y="314"/>
                  </a:cubicBezTo>
                  <a:cubicBezTo>
                    <a:pt x="32868" y="-2067"/>
                    <a:pt x="236068" y="9839"/>
                    <a:pt x="236068" y="9839"/>
                  </a:cubicBezTo>
                  <a:cubicBezTo>
                    <a:pt x="321793" y="13808"/>
                    <a:pt x="421012" y="24921"/>
                    <a:pt x="521818" y="24127"/>
                  </a:cubicBezTo>
                  <a:cubicBezTo>
                    <a:pt x="622624" y="23333"/>
                    <a:pt x="752006" y="11427"/>
                    <a:pt x="840906" y="5077"/>
                  </a:cubicBezTo>
                  <a:cubicBezTo>
                    <a:pt x="929806" y="-1273"/>
                    <a:pt x="1095699" y="14602"/>
                    <a:pt x="1074268" y="146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228D3A97-037B-4B5E-A00A-5EF1F4CB6565}"/>
                </a:ext>
              </a:extLst>
            </p:cNvPr>
            <p:cNvSpPr/>
            <p:nvPr/>
          </p:nvSpPr>
          <p:spPr>
            <a:xfrm rot="10437">
              <a:off x="5067184" y="6010524"/>
              <a:ext cx="393921" cy="552999"/>
            </a:xfrm>
            <a:custGeom>
              <a:avLst/>
              <a:gdLst>
                <a:gd name="connsiteX0" fmla="*/ 23 w 393921"/>
                <a:gd name="connsiteY0" fmla="*/ 474 h 552999"/>
                <a:gd name="connsiteX1" fmla="*/ 123848 w 393921"/>
                <a:gd name="connsiteY1" fmla="*/ 310036 h 552999"/>
                <a:gd name="connsiteX2" fmla="*/ 276248 w 393921"/>
                <a:gd name="connsiteY2" fmla="*/ 457674 h 552999"/>
                <a:gd name="connsiteX3" fmla="*/ 385785 w 393921"/>
                <a:gd name="connsiteY3" fmla="*/ 514824 h 552999"/>
                <a:gd name="connsiteX4" fmla="*/ 371498 w 393921"/>
                <a:gd name="connsiteY4" fmla="*/ 552924 h 552999"/>
                <a:gd name="connsiteX5" fmla="*/ 257198 w 393921"/>
                <a:gd name="connsiteY5" fmla="*/ 505299 h 552999"/>
                <a:gd name="connsiteX6" fmla="*/ 133373 w 393921"/>
                <a:gd name="connsiteY6" fmla="*/ 386236 h 552999"/>
                <a:gd name="connsiteX7" fmla="*/ 23 w 393921"/>
                <a:gd name="connsiteY7" fmla="*/ 474 h 55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921" h="552999">
                  <a:moveTo>
                    <a:pt x="23" y="474"/>
                  </a:moveTo>
                  <a:cubicBezTo>
                    <a:pt x="-1564" y="-12226"/>
                    <a:pt x="77811" y="233836"/>
                    <a:pt x="123848" y="310036"/>
                  </a:cubicBezTo>
                  <a:cubicBezTo>
                    <a:pt x="169886" y="386236"/>
                    <a:pt x="232592" y="423543"/>
                    <a:pt x="276248" y="457674"/>
                  </a:cubicBezTo>
                  <a:cubicBezTo>
                    <a:pt x="319904" y="491805"/>
                    <a:pt x="369910" y="498949"/>
                    <a:pt x="385785" y="514824"/>
                  </a:cubicBezTo>
                  <a:cubicBezTo>
                    <a:pt x="401660" y="530699"/>
                    <a:pt x="392929" y="554512"/>
                    <a:pt x="371498" y="552924"/>
                  </a:cubicBezTo>
                  <a:cubicBezTo>
                    <a:pt x="350067" y="551336"/>
                    <a:pt x="296885" y="533080"/>
                    <a:pt x="257198" y="505299"/>
                  </a:cubicBezTo>
                  <a:cubicBezTo>
                    <a:pt x="217511" y="477518"/>
                    <a:pt x="173854" y="467198"/>
                    <a:pt x="133373" y="386236"/>
                  </a:cubicBezTo>
                  <a:cubicBezTo>
                    <a:pt x="92892" y="305274"/>
                    <a:pt x="1610" y="13174"/>
                    <a:pt x="23" y="47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F3B32C51-0D4A-4A96-BBBB-CA272AAB3C91}"/>
                </a:ext>
              </a:extLst>
            </p:cNvPr>
            <p:cNvSpPr/>
            <p:nvPr/>
          </p:nvSpPr>
          <p:spPr>
            <a:xfrm rot="10437">
              <a:off x="5568031" y="6402576"/>
              <a:ext cx="214646" cy="216556"/>
            </a:xfrm>
            <a:custGeom>
              <a:avLst/>
              <a:gdLst>
                <a:gd name="connsiteX0" fmla="*/ 3324 w 214646"/>
                <a:gd name="connsiteY0" fmla="*/ 209747 h 216556"/>
                <a:gd name="connsiteX1" fmla="*/ 17611 w 214646"/>
                <a:gd name="connsiteY1" fmla="*/ 76397 h 216556"/>
                <a:gd name="connsiteX2" fmla="*/ 36661 w 214646"/>
                <a:gd name="connsiteY2" fmla="*/ 197 h 216556"/>
                <a:gd name="connsiteX3" fmla="*/ 112861 w 214646"/>
                <a:gd name="connsiteY3" fmla="*/ 57347 h 216556"/>
                <a:gd name="connsiteX4" fmla="*/ 212874 w 214646"/>
                <a:gd name="connsiteY4" fmla="*/ 147834 h 216556"/>
                <a:gd name="connsiteX5" fmla="*/ 170011 w 214646"/>
                <a:gd name="connsiteY5" fmla="*/ 171647 h 216556"/>
                <a:gd name="connsiteX6" fmla="*/ 84286 w 214646"/>
                <a:gd name="connsiteY6" fmla="*/ 195459 h 216556"/>
                <a:gd name="connsiteX7" fmla="*/ 3324 w 214646"/>
                <a:gd name="connsiteY7" fmla="*/ 209747 h 216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646" h="216556">
                  <a:moveTo>
                    <a:pt x="3324" y="209747"/>
                  </a:moveTo>
                  <a:cubicBezTo>
                    <a:pt x="-7788" y="189903"/>
                    <a:pt x="12055" y="111322"/>
                    <a:pt x="17611" y="76397"/>
                  </a:cubicBezTo>
                  <a:cubicBezTo>
                    <a:pt x="23167" y="41472"/>
                    <a:pt x="20786" y="3372"/>
                    <a:pt x="36661" y="197"/>
                  </a:cubicBezTo>
                  <a:cubicBezTo>
                    <a:pt x="52536" y="-2978"/>
                    <a:pt x="83492" y="32741"/>
                    <a:pt x="112861" y="57347"/>
                  </a:cubicBezTo>
                  <a:cubicBezTo>
                    <a:pt x="142230" y="81953"/>
                    <a:pt x="203349" y="128784"/>
                    <a:pt x="212874" y="147834"/>
                  </a:cubicBezTo>
                  <a:cubicBezTo>
                    <a:pt x="222399" y="166884"/>
                    <a:pt x="191442" y="163710"/>
                    <a:pt x="170011" y="171647"/>
                  </a:cubicBezTo>
                  <a:cubicBezTo>
                    <a:pt x="148580" y="179584"/>
                    <a:pt x="107305" y="190696"/>
                    <a:pt x="84286" y="195459"/>
                  </a:cubicBezTo>
                  <a:cubicBezTo>
                    <a:pt x="61267" y="200221"/>
                    <a:pt x="14436" y="229591"/>
                    <a:pt x="3324" y="2097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フリーフォーム: 図形 245">
              <a:extLst>
                <a:ext uri="{FF2B5EF4-FFF2-40B4-BE49-F238E27FC236}">
                  <a16:creationId xmlns:a16="http://schemas.microsoft.com/office/drawing/2014/main" id="{8B03B7DB-CE45-4457-9749-D56A666C0A07}"/>
                </a:ext>
              </a:extLst>
            </p:cNvPr>
            <p:cNvSpPr/>
            <p:nvPr/>
          </p:nvSpPr>
          <p:spPr>
            <a:xfrm rot="10437">
              <a:off x="5683777" y="764122"/>
              <a:ext cx="98425" cy="181229"/>
            </a:xfrm>
            <a:custGeom>
              <a:avLst/>
              <a:gdLst>
                <a:gd name="connsiteX0" fmla="*/ 0 w 98425"/>
                <a:gd name="connsiteY0" fmla="*/ 0 h 181229"/>
                <a:gd name="connsiteX1" fmla="*/ 95250 w 98425"/>
                <a:gd name="connsiteY1" fmla="*/ 9525 h 181229"/>
                <a:gd name="connsiteX2" fmla="*/ 71437 w 98425"/>
                <a:gd name="connsiteY2" fmla="*/ 104775 h 181229"/>
                <a:gd name="connsiteX3" fmla="*/ 28575 w 98425"/>
                <a:gd name="connsiteY3" fmla="*/ 180975 h 181229"/>
                <a:gd name="connsiteX4" fmla="*/ 14287 w 98425"/>
                <a:gd name="connsiteY4" fmla="*/ 128587 h 181229"/>
                <a:gd name="connsiteX5" fmla="*/ 14287 w 98425"/>
                <a:gd name="connsiteY5" fmla="*/ 104775 h 181229"/>
                <a:gd name="connsiteX6" fmla="*/ 14287 w 98425"/>
                <a:gd name="connsiteY6" fmla="*/ 52387 h 181229"/>
                <a:gd name="connsiteX7" fmla="*/ 0 w 98425"/>
                <a:gd name="connsiteY7" fmla="*/ 0 h 181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25" h="181229">
                  <a:moveTo>
                    <a:pt x="0" y="0"/>
                  </a:moveTo>
                  <a:lnTo>
                    <a:pt x="95250" y="9525"/>
                  </a:lnTo>
                  <a:cubicBezTo>
                    <a:pt x="107156" y="26987"/>
                    <a:pt x="82549" y="76200"/>
                    <a:pt x="71437" y="104775"/>
                  </a:cubicBezTo>
                  <a:cubicBezTo>
                    <a:pt x="60325" y="133350"/>
                    <a:pt x="38100" y="177006"/>
                    <a:pt x="28575" y="180975"/>
                  </a:cubicBezTo>
                  <a:cubicBezTo>
                    <a:pt x="19050" y="184944"/>
                    <a:pt x="16668" y="141287"/>
                    <a:pt x="14287" y="128587"/>
                  </a:cubicBezTo>
                  <a:cubicBezTo>
                    <a:pt x="11906" y="115887"/>
                    <a:pt x="14287" y="104775"/>
                    <a:pt x="14287" y="104775"/>
                  </a:cubicBezTo>
                  <a:lnTo>
                    <a:pt x="14287" y="523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E761956F-3991-449E-8451-050EAD802C1C}"/>
                </a:ext>
              </a:extLst>
            </p:cNvPr>
            <p:cNvSpPr/>
            <p:nvPr/>
          </p:nvSpPr>
          <p:spPr>
            <a:xfrm rot="10437" flipH="1">
              <a:off x="6032459" y="60717"/>
              <a:ext cx="511480" cy="68534"/>
            </a:xfrm>
            <a:custGeom>
              <a:avLst/>
              <a:gdLst>
                <a:gd name="connsiteX0" fmla="*/ 511430 w 511480"/>
                <a:gd name="connsiteY0" fmla="*/ 5000 h 68534"/>
                <a:gd name="connsiteX1" fmla="*/ 276480 w 511480"/>
                <a:gd name="connsiteY1" fmla="*/ 14525 h 68534"/>
                <a:gd name="connsiteX2" fmla="*/ 105030 w 511480"/>
                <a:gd name="connsiteY2" fmla="*/ 36750 h 68534"/>
                <a:gd name="connsiteX3" fmla="*/ 255 w 511480"/>
                <a:gd name="connsiteY3" fmla="*/ 68500 h 68534"/>
                <a:gd name="connsiteX4" fmla="*/ 82805 w 511480"/>
                <a:gd name="connsiteY4" fmla="*/ 30400 h 68534"/>
                <a:gd name="connsiteX5" fmla="*/ 295530 w 511480"/>
                <a:gd name="connsiteY5" fmla="*/ 1825 h 68534"/>
                <a:gd name="connsiteX6" fmla="*/ 511430 w 511480"/>
                <a:gd name="connsiteY6" fmla="*/ 5000 h 68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480" h="68534">
                  <a:moveTo>
                    <a:pt x="511430" y="5000"/>
                  </a:moveTo>
                  <a:cubicBezTo>
                    <a:pt x="508255" y="7117"/>
                    <a:pt x="344213" y="9233"/>
                    <a:pt x="276480" y="14525"/>
                  </a:cubicBezTo>
                  <a:cubicBezTo>
                    <a:pt x="208747" y="19817"/>
                    <a:pt x="151067" y="27754"/>
                    <a:pt x="105030" y="36750"/>
                  </a:cubicBezTo>
                  <a:cubicBezTo>
                    <a:pt x="58993" y="45746"/>
                    <a:pt x="3959" y="69558"/>
                    <a:pt x="255" y="68500"/>
                  </a:cubicBezTo>
                  <a:cubicBezTo>
                    <a:pt x="-3449" y="67442"/>
                    <a:pt x="33593" y="41512"/>
                    <a:pt x="82805" y="30400"/>
                  </a:cubicBezTo>
                  <a:cubicBezTo>
                    <a:pt x="132017" y="19288"/>
                    <a:pt x="222505" y="6588"/>
                    <a:pt x="295530" y="1825"/>
                  </a:cubicBezTo>
                  <a:cubicBezTo>
                    <a:pt x="368555" y="-2938"/>
                    <a:pt x="514605" y="2883"/>
                    <a:pt x="511430" y="50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1B780085-BEFC-4E7B-AC4C-3A6986EB0956}"/>
                </a:ext>
              </a:extLst>
            </p:cNvPr>
            <p:cNvSpPr/>
            <p:nvPr/>
          </p:nvSpPr>
          <p:spPr>
            <a:xfrm rot="10437" flipH="1">
              <a:off x="6536013" y="152103"/>
              <a:ext cx="76665" cy="626078"/>
            </a:xfrm>
            <a:custGeom>
              <a:avLst/>
              <a:gdLst>
                <a:gd name="connsiteX0" fmla="*/ 60591 w 76665"/>
                <a:gd name="connsiteY0" fmla="*/ 209 h 626078"/>
                <a:gd name="connsiteX1" fmla="*/ 60591 w 76665"/>
                <a:gd name="connsiteY1" fmla="*/ 187534 h 626078"/>
                <a:gd name="connsiteX2" fmla="*/ 44716 w 76665"/>
                <a:gd name="connsiteY2" fmla="*/ 343109 h 626078"/>
                <a:gd name="connsiteX3" fmla="*/ 3441 w 76665"/>
                <a:gd name="connsiteY3" fmla="*/ 552659 h 626078"/>
                <a:gd name="connsiteX4" fmla="*/ 3441 w 76665"/>
                <a:gd name="connsiteY4" fmla="*/ 625684 h 626078"/>
                <a:gd name="connsiteX5" fmla="*/ 12966 w 76665"/>
                <a:gd name="connsiteY5" fmla="*/ 527259 h 626078"/>
                <a:gd name="connsiteX6" fmla="*/ 6616 w 76665"/>
                <a:gd name="connsiteY6" fmla="*/ 422484 h 626078"/>
                <a:gd name="connsiteX7" fmla="*/ 41541 w 76665"/>
                <a:gd name="connsiteY7" fmla="*/ 273259 h 626078"/>
                <a:gd name="connsiteX8" fmla="*/ 76466 w 76665"/>
                <a:gd name="connsiteY8" fmla="*/ 152609 h 626078"/>
                <a:gd name="connsiteX9" fmla="*/ 60591 w 76665"/>
                <a:gd name="connsiteY9" fmla="*/ 209 h 62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665" h="626078">
                  <a:moveTo>
                    <a:pt x="60591" y="209"/>
                  </a:moveTo>
                  <a:cubicBezTo>
                    <a:pt x="57945" y="6030"/>
                    <a:pt x="63237" y="130384"/>
                    <a:pt x="60591" y="187534"/>
                  </a:cubicBezTo>
                  <a:cubicBezTo>
                    <a:pt x="57945" y="244684"/>
                    <a:pt x="54241" y="282255"/>
                    <a:pt x="44716" y="343109"/>
                  </a:cubicBezTo>
                  <a:cubicBezTo>
                    <a:pt x="35191" y="403963"/>
                    <a:pt x="10320" y="505563"/>
                    <a:pt x="3441" y="552659"/>
                  </a:cubicBezTo>
                  <a:cubicBezTo>
                    <a:pt x="-3438" y="599755"/>
                    <a:pt x="1854" y="629917"/>
                    <a:pt x="3441" y="625684"/>
                  </a:cubicBezTo>
                  <a:cubicBezTo>
                    <a:pt x="5028" y="621451"/>
                    <a:pt x="12437" y="561126"/>
                    <a:pt x="12966" y="527259"/>
                  </a:cubicBezTo>
                  <a:cubicBezTo>
                    <a:pt x="13495" y="493392"/>
                    <a:pt x="1854" y="464817"/>
                    <a:pt x="6616" y="422484"/>
                  </a:cubicBezTo>
                  <a:cubicBezTo>
                    <a:pt x="11378" y="380151"/>
                    <a:pt x="29899" y="318238"/>
                    <a:pt x="41541" y="273259"/>
                  </a:cubicBezTo>
                  <a:cubicBezTo>
                    <a:pt x="53183" y="228280"/>
                    <a:pt x="74349" y="193884"/>
                    <a:pt x="76466" y="152609"/>
                  </a:cubicBezTo>
                  <a:cubicBezTo>
                    <a:pt x="78583" y="111334"/>
                    <a:pt x="63237" y="-5612"/>
                    <a:pt x="60591" y="2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EAAF371C-03F7-42C2-BEE9-07DC9110BB05}"/>
                </a:ext>
              </a:extLst>
            </p:cNvPr>
            <p:cNvSpPr/>
            <p:nvPr/>
          </p:nvSpPr>
          <p:spPr>
            <a:xfrm rot="10437" flipH="1">
              <a:off x="6036796" y="703206"/>
              <a:ext cx="571581" cy="89887"/>
            </a:xfrm>
            <a:custGeom>
              <a:avLst/>
              <a:gdLst>
                <a:gd name="connsiteX0" fmla="*/ 0 w 571581"/>
                <a:gd name="connsiteY0" fmla="*/ 89693 h 89887"/>
                <a:gd name="connsiteX1" fmla="*/ 222250 w 571581"/>
                <a:gd name="connsiteY1" fmla="*/ 29368 h 89887"/>
                <a:gd name="connsiteX2" fmla="*/ 371475 w 571581"/>
                <a:gd name="connsiteY2" fmla="*/ 7143 h 89887"/>
                <a:gd name="connsiteX3" fmla="*/ 571500 w 571581"/>
                <a:gd name="connsiteY3" fmla="*/ 793 h 89887"/>
                <a:gd name="connsiteX4" fmla="*/ 393700 w 571581"/>
                <a:gd name="connsiteY4" fmla="*/ 793 h 89887"/>
                <a:gd name="connsiteX5" fmla="*/ 222250 w 571581"/>
                <a:gd name="connsiteY5" fmla="*/ 7143 h 89887"/>
                <a:gd name="connsiteX6" fmla="*/ 0 w 571581"/>
                <a:gd name="connsiteY6" fmla="*/ 89693 h 8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81" h="89887">
                  <a:moveTo>
                    <a:pt x="0" y="89693"/>
                  </a:moveTo>
                  <a:cubicBezTo>
                    <a:pt x="0" y="93397"/>
                    <a:pt x="160338" y="43126"/>
                    <a:pt x="222250" y="29368"/>
                  </a:cubicBezTo>
                  <a:cubicBezTo>
                    <a:pt x="284162" y="15610"/>
                    <a:pt x="313267" y="11905"/>
                    <a:pt x="371475" y="7143"/>
                  </a:cubicBezTo>
                  <a:cubicBezTo>
                    <a:pt x="429683" y="2381"/>
                    <a:pt x="567796" y="1851"/>
                    <a:pt x="571500" y="793"/>
                  </a:cubicBezTo>
                  <a:cubicBezTo>
                    <a:pt x="575204" y="-265"/>
                    <a:pt x="451908" y="-265"/>
                    <a:pt x="393700" y="793"/>
                  </a:cubicBezTo>
                  <a:cubicBezTo>
                    <a:pt x="335492" y="1851"/>
                    <a:pt x="282046" y="-2382"/>
                    <a:pt x="222250" y="7143"/>
                  </a:cubicBezTo>
                  <a:cubicBezTo>
                    <a:pt x="162454" y="16668"/>
                    <a:pt x="0" y="85989"/>
                    <a:pt x="0" y="896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4D461841-1DA4-4D2A-B5EC-7DB9B4623E19}"/>
                </a:ext>
              </a:extLst>
            </p:cNvPr>
            <p:cNvSpPr/>
            <p:nvPr/>
          </p:nvSpPr>
          <p:spPr>
            <a:xfrm rot="10437" flipH="1">
              <a:off x="6488550" y="761592"/>
              <a:ext cx="202081" cy="378225"/>
            </a:xfrm>
            <a:custGeom>
              <a:avLst/>
              <a:gdLst>
                <a:gd name="connsiteX0" fmla="*/ 184468 w 202081"/>
                <a:gd name="connsiteY0" fmla="*/ 369 h 378225"/>
                <a:gd name="connsiteX1" fmla="*/ 187643 w 202081"/>
                <a:gd name="connsiteY1" fmla="*/ 149594 h 378225"/>
                <a:gd name="connsiteX2" fmla="*/ 181293 w 202081"/>
                <a:gd name="connsiteY2" fmla="*/ 209919 h 378225"/>
                <a:gd name="connsiteX3" fmla="*/ 114618 w 202081"/>
                <a:gd name="connsiteY3" fmla="*/ 292469 h 378225"/>
                <a:gd name="connsiteX4" fmla="*/ 318 w 202081"/>
                <a:gd name="connsiteY4" fmla="*/ 378194 h 378225"/>
                <a:gd name="connsiteX5" fmla="*/ 152718 w 202081"/>
                <a:gd name="connsiteY5" fmla="*/ 282944 h 378225"/>
                <a:gd name="connsiteX6" fmla="*/ 200343 w 202081"/>
                <a:gd name="connsiteY6" fmla="*/ 197219 h 378225"/>
                <a:gd name="connsiteX7" fmla="*/ 184468 w 202081"/>
                <a:gd name="connsiteY7" fmla="*/ 369 h 3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081" h="378225">
                  <a:moveTo>
                    <a:pt x="184468" y="369"/>
                  </a:moveTo>
                  <a:cubicBezTo>
                    <a:pt x="182351" y="-7568"/>
                    <a:pt x="188172" y="114669"/>
                    <a:pt x="187643" y="149594"/>
                  </a:cubicBezTo>
                  <a:cubicBezTo>
                    <a:pt x="187114" y="184519"/>
                    <a:pt x="193464" y="186107"/>
                    <a:pt x="181293" y="209919"/>
                  </a:cubicBezTo>
                  <a:cubicBezTo>
                    <a:pt x="169122" y="233732"/>
                    <a:pt x="144780" y="264423"/>
                    <a:pt x="114618" y="292469"/>
                  </a:cubicBezTo>
                  <a:cubicBezTo>
                    <a:pt x="84456" y="320515"/>
                    <a:pt x="-6032" y="379782"/>
                    <a:pt x="318" y="378194"/>
                  </a:cubicBezTo>
                  <a:cubicBezTo>
                    <a:pt x="6668" y="376607"/>
                    <a:pt x="119381" y="313106"/>
                    <a:pt x="152718" y="282944"/>
                  </a:cubicBezTo>
                  <a:cubicBezTo>
                    <a:pt x="186055" y="252782"/>
                    <a:pt x="192406" y="241669"/>
                    <a:pt x="200343" y="197219"/>
                  </a:cubicBezTo>
                  <a:cubicBezTo>
                    <a:pt x="208280" y="152769"/>
                    <a:pt x="186585" y="8306"/>
                    <a:pt x="184468" y="3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21FBF0E3-D19F-4A69-B3A3-1A145D6C996E}"/>
                </a:ext>
              </a:extLst>
            </p:cNvPr>
            <p:cNvSpPr/>
            <p:nvPr/>
          </p:nvSpPr>
          <p:spPr>
            <a:xfrm rot="10437" flipH="1">
              <a:off x="6658275" y="1115769"/>
              <a:ext cx="451883" cy="1977959"/>
            </a:xfrm>
            <a:custGeom>
              <a:avLst/>
              <a:gdLst>
                <a:gd name="connsiteX0" fmla="*/ 445572 w 451883"/>
                <a:gd name="connsiteY0" fmla="*/ 18567 h 1977959"/>
                <a:gd name="connsiteX1" fmla="*/ 115372 w 451883"/>
                <a:gd name="connsiteY1" fmla="*/ 507517 h 1977959"/>
                <a:gd name="connsiteX2" fmla="*/ 20122 w 451883"/>
                <a:gd name="connsiteY2" fmla="*/ 1339367 h 1977959"/>
                <a:gd name="connsiteX3" fmla="*/ 1072 w 451883"/>
                <a:gd name="connsiteY3" fmla="*/ 1714017 h 1977959"/>
                <a:gd name="connsiteX4" fmla="*/ 39172 w 451883"/>
                <a:gd name="connsiteY4" fmla="*/ 1974367 h 1977959"/>
                <a:gd name="connsiteX5" fmla="*/ 20122 w 451883"/>
                <a:gd name="connsiteY5" fmla="*/ 1523517 h 1977959"/>
                <a:gd name="connsiteX6" fmla="*/ 64572 w 451883"/>
                <a:gd name="connsiteY6" fmla="*/ 983767 h 1977959"/>
                <a:gd name="connsiteX7" fmla="*/ 128072 w 451883"/>
                <a:gd name="connsiteY7" fmla="*/ 577367 h 1977959"/>
                <a:gd name="connsiteX8" fmla="*/ 318572 w 451883"/>
                <a:gd name="connsiteY8" fmla="*/ 145567 h 1977959"/>
                <a:gd name="connsiteX9" fmla="*/ 445572 w 451883"/>
                <a:gd name="connsiteY9" fmla="*/ 18567 h 1977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1883" h="1977959">
                  <a:moveTo>
                    <a:pt x="445572" y="18567"/>
                  </a:moveTo>
                  <a:cubicBezTo>
                    <a:pt x="411705" y="78892"/>
                    <a:pt x="186280" y="287384"/>
                    <a:pt x="115372" y="507517"/>
                  </a:cubicBezTo>
                  <a:cubicBezTo>
                    <a:pt x="44464" y="727650"/>
                    <a:pt x="39172" y="1138284"/>
                    <a:pt x="20122" y="1339367"/>
                  </a:cubicBezTo>
                  <a:cubicBezTo>
                    <a:pt x="1072" y="1540450"/>
                    <a:pt x="-2103" y="1608184"/>
                    <a:pt x="1072" y="1714017"/>
                  </a:cubicBezTo>
                  <a:cubicBezTo>
                    <a:pt x="4247" y="1819850"/>
                    <a:pt x="35997" y="2006117"/>
                    <a:pt x="39172" y="1974367"/>
                  </a:cubicBezTo>
                  <a:cubicBezTo>
                    <a:pt x="42347" y="1942617"/>
                    <a:pt x="15889" y="1688617"/>
                    <a:pt x="20122" y="1523517"/>
                  </a:cubicBezTo>
                  <a:cubicBezTo>
                    <a:pt x="24355" y="1358417"/>
                    <a:pt x="46580" y="1141459"/>
                    <a:pt x="64572" y="983767"/>
                  </a:cubicBezTo>
                  <a:cubicBezTo>
                    <a:pt x="82564" y="826075"/>
                    <a:pt x="85739" y="717067"/>
                    <a:pt x="128072" y="577367"/>
                  </a:cubicBezTo>
                  <a:cubicBezTo>
                    <a:pt x="170405" y="437667"/>
                    <a:pt x="268830" y="234467"/>
                    <a:pt x="318572" y="145567"/>
                  </a:cubicBezTo>
                  <a:cubicBezTo>
                    <a:pt x="368314" y="56667"/>
                    <a:pt x="479439" y="-41758"/>
                    <a:pt x="445572" y="185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B67B4540-7122-43E2-96C2-2D1F5CEABF47}"/>
                </a:ext>
              </a:extLst>
            </p:cNvPr>
            <p:cNvSpPr/>
            <p:nvPr/>
          </p:nvSpPr>
          <p:spPr>
            <a:xfrm rot="10437" flipH="1">
              <a:off x="7004941" y="3094051"/>
              <a:ext cx="109243" cy="2208083"/>
            </a:xfrm>
            <a:custGeom>
              <a:avLst/>
              <a:gdLst>
                <a:gd name="connsiteX0" fmla="*/ 33043 w 109243"/>
                <a:gd name="connsiteY0" fmla="*/ 2977 h 2208083"/>
                <a:gd name="connsiteX1" fmla="*/ 55903 w 109243"/>
                <a:gd name="connsiteY1" fmla="*/ 574477 h 2208083"/>
                <a:gd name="connsiteX2" fmla="*/ 86383 w 109243"/>
                <a:gd name="connsiteY2" fmla="*/ 688777 h 2208083"/>
                <a:gd name="connsiteX3" fmla="*/ 55903 w 109243"/>
                <a:gd name="connsiteY3" fmla="*/ 757357 h 2208083"/>
                <a:gd name="connsiteX4" fmla="*/ 33043 w 109243"/>
                <a:gd name="connsiteY4" fmla="*/ 1252657 h 2208083"/>
                <a:gd name="connsiteX5" fmla="*/ 33043 w 109243"/>
                <a:gd name="connsiteY5" fmla="*/ 1397437 h 2208083"/>
                <a:gd name="connsiteX6" fmla="*/ 109243 w 109243"/>
                <a:gd name="connsiteY6" fmla="*/ 1504117 h 2208083"/>
                <a:gd name="connsiteX7" fmla="*/ 33043 w 109243"/>
                <a:gd name="connsiteY7" fmla="*/ 1572697 h 2208083"/>
                <a:gd name="connsiteX8" fmla="*/ 63523 w 109243"/>
                <a:gd name="connsiteY8" fmla="*/ 2052757 h 2208083"/>
                <a:gd name="connsiteX9" fmla="*/ 55903 w 109243"/>
                <a:gd name="connsiteY9" fmla="*/ 2205157 h 2208083"/>
                <a:gd name="connsiteX10" fmla="*/ 48283 w 109243"/>
                <a:gd name="connsiteY10" fmla="*/ 1946077 h 2208083"/>
                <a:gd name="connsiteX11" fmla="*/ 25423 w 109243"/>
                <a:gd name="connsiteY11" fmla="*/ 1549837 h 2208083"/>
                <a:gd name="connsiteX12" fmla="*/ 10183 w 109243"/>
                <a:gd name="connsiteY12" fmla="*/ 810697 h 2208083"/>
                <a:gd name="connsiteX13" fmla="*/ 2563 w 109243"/>
                <a:gd name="connsiteY13" fmla="*/ 368737 h 2208083"/>
                <a:gd name="connsiteX14" fmla="*/ 33043 w 109243"/>
                <a:gd name="connsiteY14" fmla="*/ 2977 h 2208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9243" h="2208083">
                  <a:moveTo>
                    <a:pt x="33043" y="2977"/>
                  </a:moveTo>
                  <a:cubicBezTo>
                    <a:pt x="41933" y="37267"/>
                    <a:pt x="47013" y="460177"/>
                    <a:pt x="55903" y="574477"/>
                  </a:cubicBezTo>
                  <a:cubicBezTo>
                    <a:pt x="64793" y="688777"/>
                    <a:pt x="86383" y="658297"/>
                    <a:pt x="86383" y="688777"/>
                  </a:cubicBezTo>
                  <a:cubicBezTo>
                    <a:pt x="86383" y="719257"/>
                    <a:pt x="64793" y="663377"/>
                    <a:pt x="55903" y="757357"/>
                  </a:cubicBezTo>
                  <a:cubicBezTo>
                    <a:pt x="47013" y="851337"/>
                    <a:pt x="36853" y="1145977"/>
                    <a:pt x="33043" y="1252657"/>
                  </a:cubicBezTo>
                  <a:cubicBezTo>
                    <a:pt x="29233" y="1359337"/>
                    <a:pt x="20343" y="1355527"/>
                    <a:pt x="33043" y="1397437"/>
                  </a:cubicBezTo>
                  <a:cubicBezTo>
                    <a:pt x="45743" y="1439347"/>
                    <a:pt x="109243" y="1474907"/>
                    <a:pt x="109243" y="1504117"/>
                  </a:cubicBezTo>
                  <a:cubicBezTo>
                    <a:pt x="109243" y="1533327"/>
                    <a:pt x="40663" y="1481257"/>
                    <a:pt x="33043" y="1572697"/>
                  </a:cubicBezTo>
                  <a:cubicBezTo>
                    <a:pt x="25423" y="1664137"/>
                    <a:pt x="59713" y="1947347"/>
                    <a:pt x="63523" y="2052757"/>
                  </a:cubicBezTo>
                  <a:cubicBezTo>
                    <a:pt x="67333" y="2158167"/>
                    <a:pt x="58443" y="2222937"/>
                    <a:pt x="55903" y="2205157"/>
                  </a:cubicBezTo>
                  <a:cubicBezTo>
                    <a:pt x="53363" y="2187377"/>
                    <a:pt x="53363" y="2055297"/>
                    <a:pt x="48283" y="1946077"/>
                  </a:cubicBezTo>
                  <a:cubicBezTo>
                    <a:pt x="43203" y="1836857"/>
                    <a:pt x="31773" y="1739067"/>
                    <a:pt x="25423" y="1549837"/>
                  </a:cubicBezTo>
                  <a:cubicBezTo>
                    <a:pt x="19073" y="1360607"/>
                    <a:pt x="13993" y="1007547"/>
                    <a:pt x="10183" y="810697"/>
                  </a:cubicBezTo>
                  <a:cubicBezTo>
                    <a:pt x="6373" y="613847"/>
                    <a:pt x="-5057" y="498277"/>
                    <a:pt x="2563" y="368737"/>
                  </a:cubicBezTo>
                  <a:cubicBezTo>
                    <a:pt x="10183" y="239197"/>
                    <a:pt x="24153" y="-31313"/>
                    <a:pt x="33043" y="29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335015F4-8D7F-4743-8AF4-0FDBE8289E48}"/>
                </a:ext>
              </a:extLst>
            </p:cNvPr>
            <p:cNvSpPr/>
            <p:nvPr/>
          </p:nvSpPr>
          <p:spPr>
            <a:xfrm rot="10437" flipH="1">
              <a:off x="5963270" y="5267090"/>
              <a:ext cx="1150961" cy="1385493"/>
            </a:xfrm>
            <a:custGeom>
              <a:avLst/>
              <a:gdLst>
                <a:gd name="connsiteX0" fmla="*/ 61301 w 1150961"/>
                <a:gd name="connsiteY0" fmla="*/ 65 h 1385493"/>
                <a:gd name="connsiteX1" fmla="*/ 38441 w 1150961"/>
                <a:gd name="connsiteY1" fmla="*/ 236285 h 1385493"/>
                <a:gd name="connsiteX2" fmla="*/ 76541 w 1150961"/>
                <a:gd name="connsiteY2" fmla="*/ 388685 h 1385493"/>
                <a:gd name="connsiteX3" fmla="*/ 30821 w 1150961"/>
                <a:gd name="connsiteY3" fmla="*/ 693485 h 1385493"/>
                <a:gd name="connsiteX4" fmla="*/ 38441 w 1150961"/>
                <a:gd name="connsiteY4" fmla="*/ 823025 h 1385493"/>
                <a:gd name="connsiteX5" fmla="*/ 145121 w 1150961"/>
                <a:gd name="connsiteY5" fmla="*/ 1158305 h 1385493"/>
                <a:gd name="connsiteX6" fmla="*/ 228941 w 1150961"/>
                <a:gd name="connsiteY6" fmla="*/ 1303085 h 1385493"/>
                <a:gd name="connsiteX7" fmla="*/ 526121 w 1150961"/>
                <a:gd name="connsiteY7" fmla="*/ 1364045 h 1385493"/>
                <a:gd name="connsiteX8" fmla="*/ 747101 w 1150961"/>
                <a:gd name="connsiteY8" fmla="*/ 1310705 h 1385493"/>
                <a:gd name="connsiteX9" fmla="*/ 800441 w 1150961"/>
                <a:gd name="connsiteY9" fmla="*/ 1287845 h 1385493"/>
                <a:gd name="connsiteX10" fmla="*/ 869021 w 1150961"/>
                <a:gd name="connsiteY10" fmla="*/ 1341185 h 1385493"/>
                <a:gd name="connsiteX11" fmla="*/ 990941 w 1150961"/>
                <a:gd name="connsiteY11" fmla="*/ 1379285 h 1385493"/>
                <a:gd name="connsiteX12" fmla="*/ 1150961 w 1150961"/>
                <a:gd name="connsiteY12" fmla="*/ 1379285 h 1385493"/>
                <a:gd name="connsiteX13" fmla="*/ 952841 w 1150961"/>
                <a:gd name="connsiteY13" fmla="*/ 1379285 h 1385493"/>
                <a:gd name="connsiteX14" fmla="*/ 792821 w 1150961"/>
                <a:gd name="connsiteY14" fmla="*/ 1295465 h 1385493"/>
                <a:gd name="connsiteX15" fmla="*/ 609941 w 1150961"/>
                <a:gd name="connsiteY15" fmla="*/ 1356425 h 1385493"/>
                <a:gd name="connsiteX16" fmla="*/ 259421 w 1150961"/>
                <a:gd name="connsiteY16" fmla="*/ 1325945 h 1385493"/>
                <a:gd name="connsiteX17" fmla="*/ 160361 w 1150961"/>
                <a:gd name="connsiteY17" fmla="*/ 1257365 h 1385493"/>
                <a:gd name="connsiteX18" fmla="*/ 61301 w 1150961"/>
                <a:gd name="connsiteY18" fmla="*/ 906845 h 1385493"/>
                <a:gd name="connsiteX19" fmla="*/ 15581 w 1150961"/>
                <a:gd name="connsiteY19" fmla="*/ 716345 h 1385493"/>
                <a:gd name="connsiteX20" fmla="*/ 30821 w 1150961"/>
                <a:gd name="connsiteY20" fmla="*/ 411545 h 1385493"/>
                <a:gd name="connsiteX21" fmla="*/ 30821 w 1150961"/>
                <a:gd name="connsiteY21" fmla="*/ 312485 h 1385493"/>
                <a:gd name="connsiteX22" fmla="*/ 341 w 1150961"/>
                <a:gd name="connsiteY22" fmla="*/ 213425 h 1385493"/>
                <a:gd name="connsiteX23" fmla="*/ 61301 w 1150961"/>
                <a:gd name="connsiteY23" fmla="*/ 65 h 1385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50961" h="1385493">
                  <a:moveTo>
                    <a:pt x="61301" y="65"/>
                  </a:moveTo>
                  <a:cubicBezTo>
                    <a:pt x="67651" y="3875"/>
                    <a:pt x="35901" y="171515"/>
                    <a:pt x="38441" y="236285"/>
                  </a:cubicBezTo>
                  <a:cubicBezTo>
                    <a:pt x="40981" y="301055"/>
                    <a:pt x="77811" y="312485"/>
                    <a:pt x="76541" y="388685"/>
                  </a:cubicBezTo>
                  <a:cubicBezTo>
                    <a:pt x="75271" y="464885"/>
                    <a:pt x="37171" y="621095"/>
                    <a:pt x="30821" y="693485"/>
                  </a:cubicBezTo>
                  <a:cubicBezTo>
                    <a:pt x="24471" y="765875"/>
                    <a:pt x="19391" y="745555"/>
                    <a:pt x="38441" y="823025"/>
                  </a:cubicBezTo>
                  <a:cubicBezTo>
                    <a:pt x="57491" y="900495"/>
                    <a:pt x="113371" y="1078295"/>
                    <a:pt x="145121" y="1158305"/>
                  </a:cubicBezTo>
                  <a:cubicBezTo>
                    <a:pt x="176871" y="1238315"/>
                    <a:pt x="165441" y="1268795"/>
                    <a:pt x="228941" y="1303085"/>
                  </a:cubicBezTo>
                  <a:cubicBezTo>
                    <a:pt x="292441" y="1337375"/>
                    <a:pt x="439761" y="1362775"/>
                    <a:pt x="526121" y="1364045"/>
                  </a:cubicBezTo>
                  <a:cubicBezTo>
                    <a:pt x="612481" y="1365315"/>
                    <a:pt x="701381" y="1323405"/>
                    <a:pt x="747101" y="1310705"/>
                  </a:cubicBezTo>
                  <a:cubicBezTo>
                    <a:pt x="792821" y="1298005"/>
                    <a:pt x="780121" y="1282765"/>
                    <a:pt x="800441" y="1287845"/>
                  </a:cubicBezTo>
                  <a:cubicBezTo>
                    <a:pt x="820761" y="1292925"/>
                    <a:pt x="837271" y="1325945"/>
                    <a:pt x="869021" y="1341185"/>
                  </a:cubicBezTo>
                  <a:cubicBezTo>
                    <a:pt x="900771" y="1356425"/>
                    <a:pt x="943951" y="1372935"/>
                    <a:pt x="990941" y="1379285"/>
                  </a:cubicBezTo>
                  <a:cubicBezTo>
                    <a:pt x="1037931" y="1385635"/>
                    <a:pt x="1150961" y="1379285"/>
                    <a:pt x="1150961" y="1379285"/>
                  </a:cubicBezTo>
                  <a:cubicBezTo>
                    <a:pt x="1144611" y="1379285"/>
                    <a:pt x="1012531" y="1393255"/>
                    <a:pt x="952841" y="1379285"/>
                  </a:cubicBezTo>
                  <a:cubicBezTo>
                    <a:pt x="893151" y="1365315"/>
                    <a:pt x="849971" y="1299275"/>
                    <a:pt x="792821" y="1295465"/>
                  </a:cubicBezTo>
                  <a:cubicBezTo>
                    <a:pt x="735671" y="1291655"/>
                    <a:pt x="698841" y="1351345"/>
                    <a:pt x="609941" y="1356425"/>
                  </a:cubicBezTo>
                  <a:cubicBezTo>
                    <a:pt x="521041" y="1361505"/>
                    <a:pt x="334351" y="1342455"/>
                    <a:pt x="259421" y="1325945"/>
                  </a:cubicBezTo>
                  <a:cubicBezTo>
                    <a:pt x="184491" y="1309435"/>
                    <a:pt x="193381" y="1327215"/>
                    <a:pt x="160361" y="1257365"/>
                  </a:cubicBezTo>
                  <a:cubicBezTo>
                    <a:pt x="127341" y="1187515"/>
                    <a:pt x="85431" y="997015"/>
                    <a:pt x="61301" y="906845"/>
                  </a:cubicBezTo>
                  <a:cubicBezTo>
                    <a:pt x="37171" y="816675"/>
                    <a:pt x="20661" y="798895"/>
                    <a:pt x="15581" y="716345"/>
                  </a:cubicBezTo>
                  <a:cubicBezTo>
                    <a:pt x="10501" y="633795"/>
                    <a:pt x="28281" y="478855"/>
                    <a:pt x="30821" y="411545"/>
                  </a:cubicBezTo>
                  <a:cubicBezTo>
                    <a:pt x="33361" y="344235"/>
                    <a:pt x="35901" y="345505"/>
                    <a:pt x="30821" y="312485"/>
                  </a:cubicBezTo>
                  <a:cubicBezTo>
                    <a:pt x="25741" y="279465"/>
                    <a:pt x="-3469" y="268035"/>
                    <a:pt x="341" y="213425"/>
                  </a:cubicBezTo>
                  <a:cubicBezTo>
                    <a:pt x="4151" y="158815"/>
                    <a:pt x="54951" y="-3745"/>
                    <a:pt x="61301" y="6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B92D1C88-907D-4E3B-B0B7-F820AA6048EB}"/>
                </a:ext>
              </a:extLst>
            </p:cNvPr>
            <p:cNvSpPr/>
            <p:nvPr/>
          </p:nvSpPr>
          <p:spPr>
            <a:xfrm rot="10437" flipH="1">
              <a:off x="7070558" y="4509587"/>
              <a:ext cx="38895" cy="805230"/>
            </a:xfrm>
            <a:custGeom>
              <a:avLst/>
              <a:gdLst>
                <a:gd name="connsiteX0" fmla="*/ 15240 w 38895"/>
                <a:gd name="connsiteY0" fmla="*/ 27716 h 805230"/>
                <a:gd name="connsiteX1" fmla="*/ 38100 w 38895"/>
                <a:gd name="connsiteY1" fmla="*/ 530636 h 805230"/>
                <a:gd name="connsiteX2" fmla="*/ 30480 w 38895"/>
                <a:gd name="connsiteY2" fmla="*/ 804956 h 805230"/>
                <a:gd name="connsiteX3" fmla="*/ 0 w 38895"/>
                <a:gd name="connsiteY3" fmla="*/ 484916 h 805230"/>
                <a:gd name="connsiteX4" fmla="*/ 30480 w 38895"/>
                <a:gd name="connsiteY4" fmla="*/ 111536 h 805230"/>
                <a:gd name="connsiteX5" fmla="*/ 15240 w 38895"/>
                <a:gd name="connsiteY5" fmla="*/ 27716 h 80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95" h="805230">
                  <a:moveTo>
                    <a:pt x="15240" y="27716"/>
                  </a:moveTo>
                  <a:cubicBezTo>
                    <a:pt x="16510" y="97566"/>
                    <a:pt x="35560" y="401096"/>
                    <a:pt x="38100" y="530636"/>
                  </a:cubicBezTo>
                  <a:cubicBezTo>
                    <a:pt x="40640" y="660176"/>
                    <a:pt x="36830" y="812576"/>
                    <a:pt x="30480" y="804956"/>
                  </a:cubicBezTo>
                  <a:cubicBezTo>
                    <a:pt x="24130" y="797336"/>
                    <a:pt x="0" y="600486"/>
                    <a:pt x="0" y="484916"/>
                  </a:cubicBezTo>
                  <a:cubicBezTo>
                    <a:pt x="0" y="369346"/>
                    <a:pt x="26670" y="190276"/>
                    <a:pt x="30480" y="111536"/>
                  </a:cubicBezTo>
                  <a:cubicBezTo>
                    <a:pt x="34290" y="32796"/>
                    <a:pt x="13970" y="-42134"/>
                    <a:pt x="15240" y="277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C51185EF-E17A-4E6A-BD43-02ACCEF5D812}"/>
                </a:ext>
              </a:extLst>
            </p:cNvPr>
            <p:cNvSpPr/>
            <p:nvPr/>
          </p:nvSpPr>
          <p:spPr>
            <a:xfrm rot="10437" flipH="1">
              <a:off x="5986094" y="764627"/>
              <a:ext cx="515803" cy="43909"/>
            </a:xfrm>
            <a:custGeom>
              <a:avLst/>
              <a:gdLst>
                <a:gd name="connsiteX0" fmla="*/ 0 w 515803"/>
                <a:gd name="connsiteY0" fmla="*/ 24859 h 43909"/>
                <a:gd name="connsiteX1" fmla="*/ 433387 w 515803"/>
                <a:gd name="connsiteY1" fmla="*/ 1047 h 43909"/>
                <a:gd name="connsiteX2" fmla="*/ 504825 w 515803"/>
                <a:gd name="connsiteY2" fmla="*/ 5809 h 43909"/>
                <a:gd name="connsiteX3" fmla="*/ 290512 w 515803"/>
                <a:gd name="connsiteY3" fmla="*/ 20097 h 43909"/>
                <a:gd name="connsiteX4" fmla="*/ 133350 w 515803"/>
                <a:gd name="connsiteY4" fmla="*/ 43909 h 43909"/>
                <a:gd name="connsiteX5" fmla="*/ 0 w 515803"/>
                <a:gd name="connsiteY5" fmla="*/ 24859 h 4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803" h="43909">
                  <a:moveTo>
                    <a:pt x="0" y="24859"/>
                  </a:moveTo>
                  <a:lnTo>
                    <a:pt x="433387" y="1047"/>
                  </a:lnTo>
                  <a:cubicBezTo>
                    <a:pt x="517524" y="-2128"/>
                    <a:pt x="528638" y="2634"/>
                    <a:pt x="504825" y="5809"/>
                  </a:cubicBezTo>
                  <a:cubicBezTo>
                    <a:pt x="481013" y="8984"/>
                    <a:pt x="352425" y="13747"/>
                    <a:pt x="290512" y="20097"/>
                  </a:cubicBezTo>
                  <a:cubicBezTo>
                    <a:pt x="228600" y="26447"/>
                    <a:pt x="133350" y="43909"/>
                    <a:pt x="133350" y="43909"/>
                  </a:cubicBezTo>
                  <a:lnTo>
                    <a:pt x="0" y="24859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フリーフォーム: 図形 255">
              <a:extLst>
                <a:ext uri="{FF2B5EF4-FFF2-40B4-BE49-F238E27FC236}">
                  <a16:creationId xmlns:a16="http://schemas.microsoft.com/office/drawing/2014/main" id="{FE6A5E1C-E959-434E-A16A-55B6B2C5EACE}"/>
                </a:ext>
              </a:extLst>
            </p:cNvPr>
            <p:cNvSpPr/>
            <p:nvPr/>
          </p:nvSpPr>
          <p:spPr>
            <a:xfrm rot="10437" flipH="1">
              <a:off x="6021684" y="907750"/>
              <a:ext cx="461732" cy="90808"/>
            </a:xfrm>
            <a:custGeom>
              <a:avLst/>
              <a:gdLst>
                <a:gd name="connsiteX0" fmla="*/ 1075 w 461732"/>
                <a:gd name="connsiteY0" fmla="*/ 826 h 90808"/>
                <a:gd name="connsiteX1" fmla="*/ 124900 w 461732"/>
                <a:gd name="connsiteY1" fmla="*/ 43688 h 90808"/>
                <a:gd name="connsiteX2" fmla="*/ 291587 w 461732"/>
                <a:gd name="connsiteY2" fmla="*/ 53213 h 90808"/>
                <a:gd name="connsiteX3" fmla="*/ 458275 w 461732"/>
                <a:gd name="connsiteY3" fmla="*/ 77026 h 90808"/>
                <a:gd name="connsiteX4" fmla="*/ 129662 w 461732"/>
                <a:gd name="connsiteY4" fmla="*/ 86551 h 90808"/>
                <a:gd name="connsiteX5" fmla="*/ 67750 w 461732"/>
                <a:gd name="connsiteY5" fmla="*/ 86551 h 90808"/>
                <a:gd name="connsiteX6" fmla="*/ 1075 w 461732"/>
                <a:gd name="connsiteY6" fmla="*/ 826 h 90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1732" h="90808">
                  <a:moveTo>
                    <a:pt x="1075" y="826"/>
                  </a:moveTo>
                  <a:cubicBezTo>
                    <a:pt x="10600" y="-6318"/>
                    <a:pt x="76481" y="34957"/>
                    <a:pt x="124900" y="43688"/>
                  </a:cubicBezTo>
                  <a:cubicBezTo>
                    <a:pt x="173319" y="52419"/>
                    <a:pt x="236025" y="47657"/>
                    <a:pt x="291587" y="53213"/>
                  </a:cubicBezTo>
                  <a:cubicBezTo>
                    <a:pt x="347149" y="58769"/>
                    <a:pt x="485262" y="71470"/>
                    <a:pt x="458275" y="77026"/>
                  </a:cubicBezTo>
                  <a:cubicBezTo>
                    <a:pt x="431288" y="82582"/>
                    <a:pt x="194749" y="84964"/>
                    <a:pt x="129662" y="86551"/>
                  </a:cubicBezTo>
                  <a:cubicBezTo>
                    <a:pt x="64575" y="88138"/>
                    <a:pt x="87594" y="95282"/>
                    <a:pt x="67750" y="86551"/>
                  </a:cubicBezTo>
                  <a:cubicBezTo>
                    <a:pt x="47906" y="77820"/>
                    <a:pt x="-8450" y="7970"/>
                    <a:pt x="1075" y="82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フリーフォーム: 図形 256">
              <a:extLst>
                <a:ext uri="{FF2B5EF4-FFF2-40B4-BE49-F238E27FC236}">
                  <a16:creationId xmlns:a16="http://schemas.microsoft.com/office/drawing/2014/main" id="{E91D2E04-28D7-4C7B-8178-5B04E3C16F79}"/>
                </a:ext>
              </a:extLst>
            </p:cNvPr>
            <p:cNvSpPr/>
            <p:nvPr/>
          </p:nvSpPr>
          <p:spPr>
            <a:xfrm rot="10437" flipH="1">
              <a:off x="6018551" y="1409287"/>
              <a:ext cx="920508" cy="109665"/>
            </a:xfrm>
            <a:custGeom>
              <a:avLst/>
              <a:gdLst>
                <a:gd name="connsiteX0" fmla="*/ 10593 w 920508"/>
                <a:gd name="connsiteY0" fmla="*/ 109578 h 109665"/>
                <a:gd name="connsiteX1" fmla="*/ 472555 w 920508"/>
                <a:gd name="connsiteY1" fmla="*/ 38140 h 109665"/>
                <a:gd name="connsiteX2" fmla="*/ 801168 w 920508"/>
                <a:gd name="connsiteY2" fmla="*/ 23853 h 109665"/>
                <a:gd name="connsiteX3" fmla="*/ 915468 w 920508"/>
                <a:gd name="connsiteY3" fmla="*/ 23853 h 109665"/>
                <a:gd name="connsiteX4" fmla="*/ 658293 w 920508"/>
                <a:gd name="connsiteY4" fmla="*/ 40 h 109665"/>
                <a:gd name="connsiteX5" fmla="*/ 358255 w 920508"/>
                <a:gd name="connsiteY5" fmla="*/ 19090 h 109665"/>
                <a:gd name="connsiteX6" fmla="*/ 162993 w 920508"/>
                <a:gd name="connsiteY6" fmla="*/ 52428 h 109665"/>
                <a:gd name="connsiteX7" fmla="*/ 10593 w 920508"/>
                <a:gd name="connsiteY7" fmla="*/ 109578 h 10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0508" h="109665">
                  <a:moveTo>
                    <a:pt x="10593" y="109578"/>
                  </a:moveTo>
                  <a:cubicBezTo>
                    <a:pt x="62186" y="107197"/>
                    <a:pt x="340793" y="52427"/>
                    <a:pt x="472555" y="38140"/>
                  </a:cubicBezTo>
                  <a:cubicBezTo>
                    <a:pt x="604317" y="23853"/>
                    <a:pt x="727349" y="26234"/>
                    <a:pt x="801168" y="23853"/>
                  </a:cubicBezTo>
                  <a:cubicBezTo>
                    <a:pt x="874987" y="21472"/>
                    <a:pt x="939281" y="27822"/>
                    <a:pt x="915468" y="23853"/>
                  </a:cubicBezTo>
                  <a:cubicBezTo>
                    <a:pt x="891656" y="19884"/>
                    <a:pt x="751162" y="834"/>
                    <a:pt x="658293" y="40"/>
                  </a:cubicBezTo>
                  <a:cubicBezTo>
                    <a:pt x="565424" y="-754"/>
                    <a:pt x="440805" y="10359"/>
                    <a:pt x="358255" y="19090"/>
                  </a:cubicBezTo>
                  <a:cubicBezTo>
                    <a:pt x="275705" y="27821"/>
                    <a:pt x="216174" y="39728"/>
                    <a:pt x="162993" y="52428"/>
                  </a:cubicBezTo>
                  <a:cubicBezTo>
                    <a:pt x="109812" y="65128"/>
                    <a:pt x="-41000" y="111959"/>
                    <a:pt x="10593" y="1095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B0828DA3-CD5E-4346-B7EB-BDFFD3F066BA}"/>
                </a:ext>
              </a:extLst>
            </p:cNvPr>
            <p:cNvSpPr/>
            <p:nvPr/>
          </p:nvSpPr>
          <p:spPr>
            <a:xfrm rot="10437" flipH="1">
              <a:off x="5997951" y="3089491"/>
              <a:ext cx="1132405" cy="63774"/>
            </a:xfrm>
            <a:custGeom>
              <a:avLst/>
              <a:gdLst>
                <a:gd name="connsiteX0" fmla="*/ 25946 w 1132405"/>
                <a:gd name="connsiteY0" fmla="*/ 15553 h 63774"/>
                <a:gd name="connsiteX1" fmla="*/ 697458 w 1132405"/>
                <a:gd name="connsiteY1" fmla="*/ 48891 h 63774"/>
                <a:gd name="connsiteX2" fmla="*/ 859383 w 1132405"/>
                <a:gd name="connsiteY2" fmla="*/ 39366 h 63774"/>
                <a:gd name="connsiteX3" fmla="*/ 1130846 w 1132405"/>
                <a:gd name="connsiteY3" fmla="*/ 44128 h 63774"/>
                <a:gd name="connsiteX4" fmla="*/ 726033 w 1132405"/>
                <a:gd name="connsiteY4" fmla="*/ 1266 h 63774"/>
                <a:gd name="connsiteX5" fmla="*/ 483146 w 1132405"/>
                <a:gd name="connsiteY5" fmla="*/ 15553 h 63774"/>
                <a:gd name="connsiteX6" fmla="*/ 364083 w 1132405"/>
                <a:gd name="connsiteY6" fmla="*/ 58416 h 63774"/>
                <a:gd name="connsiteX7" fmla="*/ 245021 w 1132405"/>
                <a:gd name="connsiteY7" fmla="*/ 58416 h 63774"/>
                <a:gd name="connsiteX8" fmla="*/ 145008 w 1132405"/>
                <a:gd name="connsiteY8" fmla="*/ 15553 h 63774"/>
                <a:gd name="connsiteX9" fmla="*/ 25946 w 1132405"/>
                <a:gd name="connsiteY9" fmla="*/ 15553 h 6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2405" h="63774">
                  <a:moveTo>
                    <a:pt x="25946" y="15553"/>
                  </a:moveTo>
                  <a:cubicBezTo>
                    <a:pt x="118021" y="21109"/>
                    <a:pt x="558552" y="44922"/>
                    <a:pt x="697458" y="48891"/>
                  </a:cubicBezTo>
                  <a:cubicBezTo>
                    <a:pt x="836364" y="52860"/>
                    <a:pt x="859383" y="39366"/>
                    <a:pt x="859383" y="39366"/>
                  </a:cubicBezTo>
                  <a:cubicBezTo>
                    <a:pt x="931614" y="38572"/>
                    <a:pt x="1153071" y="50478"/>
                    <a:pt x="1130846" y="44128"/>
                  </a:cubicBezTo>
                  <a:cubicBezTo>
                    <a:pt x="1108621" y="37778"/>
                    <a:pt x="833983" y="6028"/>
                    <a:pt x="726033" y="1266"/>
                  </a:cubicBezTo>
                  <a:cubicBezTo>
                    <a:pt x="618083" y="-3496"/>
                    <a:pt x="543471" y="6028"/>
                    <a:pt x="483146" y="15553"/>
                  </a:cubicBezTo>
                  <a:cubicBezTo>
                    <a:pt x="422821" y="25078"/>
                    <a:pt x="403770" y="51272"/>
                    <a:pt x="364083" y="58416"/>
                  </a:cubicBezTo>
                  <a:cubicBezTo>
                    <a:pt x="324396" y="65560"/>
                    <a:pt x="281533" y="65560"/>
                    <a:pt x="245021" y="58416"/>
                  </a:cubicBezTo>
                  <a:cubicBezTo>
                    <a:pt x="208509" y="51272"/>
                    <a:pt x="175964" y="22697"/>
                    <a:pt x="145008" y="15553"/>
                  </a:cubicBezTo>
                  <a:cubicBezTo>
                    <a:pt x="114052" y="8409"/>
                    <a:pt x="-66129" y="9997"/>
                    <a:pt x="25946" y="155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11559130-E2FC-4EF4-A0E4-E4739DEE88EF}"/>
                </a:ext>
              </a:extLst>
            </p:cNvPr>
            <p:cNvSpPr/>
            <p:nvPr/>
          </p:nvSpPr>
          <p:spPr>
            <a:xfrm rot="10437" flipH="1">
              <a:off x="5986262" y="5276319"/>
              <a:ext cx="1076159" cy="34435"/>
            </a:xfrm>
            <a:custGeom>
              <a:avLst/>
              <a:gdLst>
                <a:gd name="connsiteX0" fmla="*/ 1074268 w 1076159"/>
                <a:gd name="connsiteY0" fmla="*/ 14602 h 34435"/>
                <a:gd name="connsiteX1" fmla="*/ 712318 w 1076159"/>
                <a:gd name="connsiteY1" fmla="*/ 5077 h 34435"/>
                <a:gd name="connsiteX2" fmla="*/ 359893 w 1076159"/>
                <a:gd name="connsiteY2" fmla="*/ 33652 h 34435"/>
                <a:gd name="connsiteX3" fmla="*/ 83668 w 1076159"/>
                <a:gd name="connsiteY3" fmla="*/ 24127 h 34435"/>
                <a:gd name="connsiteX4" fmla="*/ 7468 w 1076159"/>
                <a:gd name="connsiteY4" fmla="*/ 314 h 34435"/>
                <a:gd name="connsiteX5" fmla="*/ 236068 w 1076159"/>
                <a:gd name="connsiteY5" fmla="*/ 9839 h 34435"/>
                <a:gd name="connsiteX6" fmla="*/ 521818 w 1076159"/>
                <a:gd name="connsiteY6" fmla="*/ 24127 h 34435"/>
                <a:gd name="connsiteX7" fmla="*/ 840906 w 1076159"/>
                <a:gd name="connsiteY7" fmla="*/ 5077 h 34435"/>
                <a:gd name="connsiteX8" fmla="*/ 1074268 w 1076159"/>
                <a:gd name="connsiteY8" fmla="*/ 14602 h 34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6159" h="34435">
                  <a:moveTo>
                    <a:pt x="1074268" y="14602"/>
                  </a:moveTo>
                  <a:cubicBezTo>
                    <a:pt x="1052837" y="14602"/>
                    <a:pt x="831380" y="1902"/>
                    <a:pt x="712318" y="5077"/>
                  </a:cubicBezTo>
                  <a:cubicBezTo>
                    <a:pt x="593256" y="8252"/>
                    <a:pt x="464668" y="30477"/>
                    <a:pt x="359893" y="33652"/>
                  </a:cubicBezTo>
                  <a:cubicBezTo>
                    <a:pt x="255118" y="36827"/>
                    <a:pt x="142406" y="29683"/>
                    <a:pt x="83668" y="24127"/>
                  </a:cubicBezTo>
                  <a:cubicBezTo>
                    <a:pt x="24930" y="18571"/>
                    <a:pt x="-17932" y="2695"/>
                    <a:pt x="7468" y="314"/>
                  </a:cubicBezTo>
                  <a:cubicBezTo>
                    <a:pt x="32868" y="-2067"/>
                    <a:pt x="236068" y="9839"/>
                    <a:pt x="236068" y="9839"/>
                  </a:cubicBezTo>
                  <a:cubicBezTo>
                    <a:pt x="321793" y="13808"/>
                    <a:pt x="421012" y="24921"/>
                    <a:pt x="521818" y="24127"/>
                  </a:cubicBezTo>
                  <a:cubicBezTo>
                    <a:pt x="622624" y="23333"/>
                    <a:pt x="752006" y="11427"/>
                    <a:pt x="840906" y="5077"/>
                  </a:cubicBezTo>
                  <a:cubicBezTo>
                    <a:pt x="929806" y="-1273"/>
                    <a:pt x="1095699" y="14602"/>
                    <a:pt x="1074268" y="146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A96188DC-E6E5-49FF-941A-5A37D8DB65E9}"/>
                </a:ext>
              </a:extLst>
            </p:cNvPr>
            <p:cNvSpPr/>
            <p:nvPr/>
          </p:nvSpPr>
          <p:spPr>
            <a:xfrm rot="10437" flipH="1">
              <a:off x="6681837" y="6015428"/>
              <a:ext cx="393921" cy="552999"/>
            </a:xfrm>
            <a:custGeom>
              <a:avLst/>
              <a:gdLst>
                <a:gd name="connsiteX0" fmla="*/ 23 w 393921"/>
                <a:gd name="connsiteY0" fmla="*/ 474 h 552999"/>
                <a:gd name="connsiteX1" fmla="*/ 123848 w 393921"/>
                <a:gd name="connsiteY1" fmla="*/ 310036 h 552999"/>
                <a:gd name="connsiteX2" fmla="*/ 276248 w 393921"/>
                <a:gd name="connsiteY2" fmla="*/ 457674 h 552999"/>
                <a:gd name="connsiteX3" fmla="*/ 385785 w 393921"/>
                <a:gd name="connsiteY3" fmla="*/ 514824 h 552999"/>
                <a:gd name="connsiteX4" fmla="*/ 371498 w 393921"/>
                <a:gd name="connsiteY4" fmla="*/ 552924 h 552999"/>
                <a:gd name="connsiteX5" fmla="*/ 257198 w 393921"/>
                <a:gd name="connsiteY5" fmla="*/ 505299 h 552999"/>
                <a:gd name="connsiteX6" fmla="*/ 133373 w 393921"/>
                <a:gd name="connsiteY6" fmla="*/ 386236 h 552999"/>
                <a:gd name="connsiteX7" fmla="*/ 23 w 393921"/>
                <a:gd name="connsiteY7" fmla="*/ 474 h 55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921" h="552999">
                  <a:moveTo>
                    <a:pt x="23" y="474"/>
                  </a:moveTo>
                  <a:cubicBezTo>
                    <a:pt x="-1564" y="-12226"/>
                    <a:pt x="77811" y="233836"/>
                    <a:pt x="123848" y="310036"/>
                  </a:cubicBezTo>
                  <a:cubicBezTo>
                    <a:pt x="169886" y="386236"/>
                    <a:pt x="232592" y="423543"/>
                    <a:pt x="276248" y="457674"/>
                  </a:cubicBezTo>
                  <a:cubicBezTo>
                    <a:pt x="319904" y="491805"/>
                    <a:pt x="369910" y="498949"/>
                    <a:pt x="385785" y="514824"/>
                  </a:cubicBezTo>
                  <a:cubicBezTo>
                    <a:pt x="401660" y="530699"/>
                    <a:pt x="392929" y="554512"/>
                    <a:pt x="371498" y="552924"/>
                  </a:cubicBezTo>
                  <a:cubicBezTo>
                    <a:pt x="350067" y="551336"/>
                    <a:pt x="296885" y="533080"/>
                    <a:pt x="257198" y="505299"/>
                  </a:cubicBezTo>
                  <a:cubicBezTo>
                    <a:pt x="217511" y="477518"/>
                    <a:pt x="173854" y="467198"/>
                    <a:pt x="133373" y="386236"/>
                  </a:cubicBezTo>
                  <a:cubicBezTo>
                    <a:pt x="92892" y="305274"/>
                    <a:pt x="1610" y="13174"/>
                    <a:pt x="23" y="47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33BE99C3-BD6D-4531-87AA-B2E80E6F7E9C}"/>
                </a:ext>
              </a:extLst>
            </p:cNvPr>
            <p:cNvSpPr/>
            <p:nvPr/>
          </p:nvSpPr>
          <p:spPr>
            <a:xfrm rot="10437" flipH="1">
              <a:off x="6358914" y="6404978"/>
              <a:ext cx="214646" cy="216556"/>
            </a:xfrm>
            <a:custGeom>
              <a:avLst/>
              <a:gdLst>
                <a:gd name="connsiteX0" fmla="*/ 3324 w 214646"/>
                <a:gd name="connsiteY0" fmla="*/ 209747 h 216556"/>
                <a:gd name="connsiteX1" fmla="*/ 17611 w 214646"/>
                <a:gd name="connsiteY1" fmla="*/ 76397 h 216556"/>
                <a:gd name="connsiteX2" fmla="*/ 36661 w 214646"/>
                <a:gd name="connsiteY2" fmla="*/ 197 h 216556"/>
                <a:gd name="connsiteX3" fmla="*/ 112861 w 214646"/>
                <a:gd name="connsiteY3" fmla="*/ 57347 h 216556"/>
                <a:gd name="connsiteX4" fmla="*/ 212874 w 214646"/>
                <a:gd name="connsiteY4" fmla="*/ 147834 h 216556"/>
                <a:gd name="connsiteX5" fmla="*/ 170011 w 214646"/>
                <a:gd name="connsiteY5" fmla="*/ 171647 h 216556"/>
                <a:gd name="connsiteX6" fmla="*/ 84286 w 214646"/>
                <a:gd name="connsiteY6" fmla="*/ 195459 h 216556"/>
                <a:gd name="connsiteX7" fmla="*/ 3324 w 214646"/>
                <a:gd name="connsiteY7" fmla="*/ 209747 h 216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646" h="216556">
                  <a:moveTo>
                    <a:pt x="3324" y="209747"/>
                  </a:moveTo>
                  <a:cubicBezTo>
                    <a:pt x="-7788" y="189903"/>
                    <a:pt x="12055" y="111322"/>
                    <a:pt x="17611" y="76397"/>
                  </a:cubicBezTo>
                  <a:cubicBezTo>
                    <a:pt x="23167" y="41472"/>
                    <a:pt x="20786" y="3372"/>
                    <a:pt x="36661" y="197"/>
                  </a:cubicBezTo>
                  <a:cubicBezTo>
                    <a:pt x="52536" y="-2978"/>
                    <a:pt x="83492" y="32741"/>
                    <a:pt x="112861" y="57347"/>
                  </a:cubicBezTo>
                  <a:cubicBezTo>
                    <a:pt x="142230" y="81953"/>
                    <a:pt x="203349" y="128784"/>
                    <a:pt x="212874" y="147834"/>
                  </a:cubicBezTo>
                  <a:cubicBezTo>
                    <a:pt x="222399" y="166884"/>
                    <a:pt x="191442" y="163710"/>
                    <a:pt x="170011" y="171647"/>
                  </a:cubicBezTo>
                  <a:cubicBezTo>
                    <a:pt x="148580" y="179584"/>
                    <a:pt x="107305" y="190696"/>
                    <a:pt x="84286" y="195459"/>
                  </a:cubicBezTo>
                  <a:cubicBezTo>
                    <a:pt x="61267" y="200221"/>
                    <a:pt x="14436" y="229591"/>
                    <a:pt x="3324" y="2097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D336C81E-0D7B-4EA6-9B99-03F0276F0032}"/>
                </a:ext>
              </a:extLst>
            </p:cNvPr>
            <p:cNvSpPr/>
            <p:nvPr/>
          </p:nvSpPr>
          <p:spPr>
            <a:xfrm rot="10437" flipH="1">
              <a:off x="6393734" y="766278"/>
              <a:ext cx="98425" cy="181229"/>
            </a:xfrm>
            <a:custGeom>
              <a:avLst/>
              <a:gdLst>
                <a:gd name="connsiteX0" fmla="*/ 0 w 98425"/>
                <a:gd name="connsiteY0" fmla="*/ 0 h 181229"/>
                <a:gd name="connsiteX1" fmla="*/ 95250 w 98425"/>
                <a:gd name="connsiteY1" fmla="*/ 9525 h 181229"/>
                <a:gd name="connsiteX2" fmla="*/ 71437 w 98425"/>
                <a:gd name="connsiteY2" fmla="*/ 104775 h 181229"/>
                <a:gd name="connsiteX3" fmla="*/ 28575 w 98425"/>
                <a:gd name="connsiteY3" fmla="*/ 180975 h 181229"/>
                <a:gd name="connsiteX4" fmla="*/ 14287 w 98425"/>
                <a:gd name="connsiteY4" fmla="*/ 128587 h 181229"/>
                <a:gd name="connsiteX5" fmla="*/ 14287 w 98425"/>
                <a:gd name="connsiteY5" fmla="*/ 104775 h 181229"/>
                <a:gd name="connsiteX6" fmla="*/ 14287 w 98425"/>
                <a:gd name="connsiteY6" fmla="*/ 52387 h 181229"/>
                <a:gd name="connsiteX7" fmla="*/ 0 w 98425"/>
                <a:gd name="connsiteY7" fmla="*/ 0 h 181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25" h="181229">
                  <a:moveTo>
                    <a:pt x="0" y="0"/>
                  </a:moveTo>
                  <a:lnTo>
                    <a:pt x="95250" y="9525"/>
                  </a:lnTo>
                  <a:cubicBezTo>
                    <a:pt x="107156" y="26987"/>
                    <a:pt x="82549" y="76200"/>
                    <a:pt x="71437" y="104775"/>
                  </a:cubicBezTo>
                  <a:cubicBezTo>
                    <a:pt x="60325" y="133350"/>
                    <a:pt x="38100" y="177006"/>
                    <a:pt x="28575" y="180975"/>
                  </a:cubicBezTo>
                  <a:cubicBezTo>
                    <a:pt x="19050" y="184944"/>
                    <a:pt x="16668" y="141287"/>
                    <a:pt x="14287" y="128587"/>
                  </a:cubicBezTo>
                  <a:cubicBezTo>
                    <a:pt x="11906" y="115887"/>
                    <a:pt x="14287" y="104775"/>
                    <a:pt x="14287" y="104775"/>
                  </a:cubicBezTo>
                  <a:lnTo>
                    <a:pt x="14287" y="523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98D87CF6-842B-4D37-9A4E-75F34151E6BF}"/>
                </a:ext>
              </a:extLst>
            </p:cNvPr>
            <p:cNvSpPr/>
            <p:nvPr/>
          </p:nvSpPr>
          <p:spPr>
            <a:xfrm rot="10437">
              <a:off x="5184795" y="1782136"/>
              <a:ext cx="1839097" cy="163702"/>
            </a:xfrm>
            <a:custGeom>
              <a:avLst/>
              <a:gdLst>
                <a:gd name="connsiteX0" fmla="*/ 620 w 1839097"/>
                <a:gd name="connsiteY0" fmla="*/ 2293 h 163702"/>
                <a:gd name="connsiteX1" fmla="*/ 338757 w 1839097"/>
                <a:gd name="connsiteY1" fmla="*/ 130880 h 163702"/>
                <a:gd name="connsiteX2" fmla="*/ 529257 w 1839097"/>
                <a:gd name="connsiteY2" fmla="*/ 121355 h 163702"/>
                <a:gd name="connsiteX3" fmla="*/ 838820 w 1839097"/>
                <a:gd name="connsiteY3" fmla="*/ 54680 h 163702"/>
                <a:gd name="connsiteX4" fmla="*/ 1057895 w 1839097"/>
                <a:gd name="connsiteY4" fmla="*/ 16580 h 163702"/>
                <a:gd name="connsiteX5" fmla="*/ 1272207 w 1839097"/>
                <a:gd name="connsiteY5" fmla="*/ 35630 h 163702"/>
                <a:gd name="connsiteX6" fmla="*/ 1491282 w 1839097"/>
                <a:gd name="connsiteY6" fmla="*/ 102305 h 163702"/>
                <a:gd name="connsiteX7" fmla="*/ 1757982 w 1839097"/>
                <a:gd name="connsiteY7" fmla="*/ 140405 h 163702"/>
                <a:gd name="connsiteX8" fmla="*/ 1838945 w 1839097"/>
                <a:gd name="connsiteY8" fmla="*/ 135643 h 163702"/>
                <a:gd name="connsiteX9" fmla="*/ 1743695 w 1839097"/>
                <a:gd name="connsiteY9" fmla="*/ 140405 h 163702"/>
                <a:gd name="connsiteX10" fmla="*/ 1505570 w 1839097"/>
                <a:gd name="connsiteY10" fmla="*/ 97543 h 163702"/>
                <a:gd name="connsiteX11" fmla="*/ 1319832 w 1839097"/>
                <a:gd name="connsiteY11" fmla="*/ 30868 h 163702"/>
                <a:gd name="connsiteX12" fmla="*/ 1057895 w 1839097"/>
                <a:gd name="connsiteY12" fmla="*/ 2293 h 163702"/>
                <a:gd name="connsiteX13" fmla="*/ 738807 w 1839097"/>
                <a:gd name="connsiteY13" fmla="*/ 88018 h 163702"/>
                <a:gd name="connsiteX14" fmla="*/ 395907 w 1839097"/>
                <a:gd name="connsiteY14" fmla="*/ 159455 h 163702"/>
                <a:gd name="connsiteX15" fmla="*/ 257795 w 1839097"/>
                <a:gd name="connsiteY15" fmla="*/ 140405 h 163702"/>
                <a:gd name="connsiteX16" fmla="*/ 620 w 1839097"/>
                <a:gd name="connsiteY16" fmla="*/ 2293 h 16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9097" h="163702">
                  <a:moveTo>
                    <a:pt x="620" y="2293"/>
                  </a:moveTo>
                  <a:cubicBezTo>
                    <a:pt x="14114" y="706"/>
                    <a:pt x="250651" y="111036"/>
                    <a:pt x="338757" y="130880"/>
                  </a:cubicBezTo>
                  <a:cubicBezTo>
                    <a:pt x="426863" y="150724"/>
                    <a:pt x="445913" y="134055"/>
                    <a:pt x="529257" y="121355"/>
                  </a:cubicBezTo>
                  <a:cubicBezTo>
                    <a:pt x="612601" y="108655"/>
                    <a:pt x="750714" y="72142"/>
                    <a:pt x="838820" y="54680"/>
                  </a:cubicBezTo>
                  <a:cubicBezTo>
                    <a:pt x="926926" y="37218"/>
                    <a:pt x="985664" y="19755"/>
                    <a:pt x="1057895" y="16580"/>
                  </a:cubicBezTo>
                  <a:cubicBezTo>
                    <a:pt x="1130126" y="13405"/>
                    <a:pt x="1199976" y="21343"/>
                    <a:pt x="1272207" y="35630"/>
                  </a:cubicBezTo>
                  <a:cubicBezTo>
                    <a:pt x="1344438" y="49917"/>
                    <a:pt x="1410320" y="84843"/>
                    <a:pt x="1491282" y="102305"/>
                  </a:cubicBezTo>
                  <a:cubicBezTo>
                    <a:pt x="1572244" y="119767"/>
                    <a:pt x="1700038" y="134849"/>
                    <a:pt x="1757982" y="140405"/>
                  </a:cubicBezTo>
                  <a:cubicBezTo>
                    <a:pt x="1815926" y="145961"/>
                    <a:pt x="1841326" y="135643"/>
                    <a:pt x="1838945" y="135643"/>
                  </a:cubicBezTo>
                  <a:cubicBezTo>
                    <a:pt x="1836564" y="135643"/>
                    <a:pt x="1799257" y="146755"/>
                    <a:pt x="1743695" y="140405"/>
                  </a:cubicBezTo>
                  <a:cubicBezTo>
                    <a:pt x="1688133" y="134055"/>
                    <a:pt x="1576214" y="115799"/>
                    <a:pt x="1505570" y="97543"/>
                  </a:cubicBezTo>
                  <a:cubicBezTo>
                    <a:pt x="1434926" y="79287"/>
                    <a:pt x="1394444" y="46743"/>
                    <a:pt x="1319832" y="30868"/>
                  </a:cubicBezTo>
                  <a:cubicBezTo>
                    <a:pt x="1245220" y="14993"/>
                    <a:pt x="1154733" y="-7232"/>
                    <a:pt x="1057895" y="2293"/>
                  </a:cubicBezTo>
                  <a:cubicBezTo>
                    <a:pt x="961057" y="11818"/>
                    <a:pt x="849138" y="61824"/>
                    <a:pt x="738807" y="88018"/>
                  </a:cubicBezTo>
                  <a:cubicBezTo>
                    <a:pt x="628476" y="114212"/>
                    <a:pt x="476076" y="150724"/>
                    <a:pt x="395907" y="159455"/>
                  </a:cubicBezTo>
                  <a:cubicBezTo>
                    <a:pt x="315738" y="168186"/>
                    <a:pt x="318120" y="164217"/>
                    <a:pt x="257795" y="140405"/>
                  </a:cubicBezTo>
                  <a:cubicBezTo>
                    <a:pt x="197470" y="116593"/>
                    <a:pt x="-12874" y="3880"/>
                    <a:pt x="620" y="22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3AE181FB-7D4A-4358-AC4B-5114F6C1B247}"/>
                </a:ext>
              </a:extLst>
            </p:cNvPr>
            <p:cNvSpPr/>
            <p:nvPr/>
          </p:nvSpPr>
          <p:spPr>
            <a:xfrm rot="10437">
              <a:off x="5182829" y="2429833"/>
              <a:ext cx="1839097" cy="163702"/>
            </a:xfrm>
            <a:custGeom>
              <a:avLst/>
              <a:gdLst>
                <a:gd name="connsiteX0" fmla="*/ 620 w 1839097"/>
                <a:gd name="connsiteY0" fmla="*/ 2293 h 163702"/>
                <a:gd name="connsiteX1" fmla="*/ 338757 w 1839097"/>
                <a:gd name="connsiteY1" fmla="*/ 130880 h 163702"/>
                <a:gd name="connsiteX2" fmla="*/ 529257 w 1839097"/>
                <a:gd name="connsiteY2" fmla="*/ 121355 h 163702"/>
                <a:gd name="connsiteX3" fmla="*/ 838820 w 1839097"/>
                <a:gd name="connsiteY3" fmla="*/ 54680 h 163702"/>
                <a:gd name="connsiteX4" fmla="*/ 1057895 w 1839097"/>
                <a:gd name="connsiteY4" fmla="*/ 16580 h 163702"/>
                <a:gd name="connsiteX5" fmla="*/ 1272207 w 1839097"/>
                <a:gd name="connsiteY5" fmla="*/ 35630 h 163702"/>
                <a:gd name="connsiteX6" fmla="*/ 1491282 w 1839097"/>
                <a:gd name="connsiteY6" fmla="*/ 102305 h 163702"/>
                <a:gd name="connsiteX7" fmla="*/ 1757982 w 1839097"/>
                <a:gd name="connsiteY7" fmla="*/ 140405 h 163702"/>
                <a:gd name="connsiteX8" fmla="*/ 1838945 w 1839097"/>
                <a:gd name="connsiteY8" fmla="*/ 135643 h 163702"/>
                <a:gd name="connsiteX9" fmla="*/ 1743695 w 1839097"/>
                <a:gd name="connsiteY9" fmla="*/ 140405 h 163702"/>
                <a:gd name="connsiteX10" fmla="*/ 1505570 w 1839097"/>
                <a:gd name="connsiteY10" fmla="*/ 97543 h 163702"/>
                <a:gd name="connsiteX11" fmla="*/ 1319832 w 1839097"/>
                <a:gd name="connsiteY11" fmla="*/ 30868 h 163702"/>
                <a:gd name="connsiteX12" fmla="*/ 1057895 w 1839097"/>
                <a:gd name="connsiteY12" fmla="*/ 2293 h 163702"/>
                <a:gd name="connsiteX13" fmla="*/ 738807 w 1839097"/>
                <a:gd name="connsiteY13" fmla="*/ 88018 h 163702"/>
                <a:gd name="connsiteX14" fmla="*/ 395907 w 1839097"/>
                <a:gd name="connsiteY14" fmla="*/ 159455 h 163702"/>
                <a:gd name="connsiteX15" fmla="*/ 257795 w 1839097"/>
                <a:gd name="connsiteY15" fmla="*/ 140405 h 163702"/>
                <a:gd name="connsiteX16" fmla="*/ 620 w 1839097"/>
                <a:gd name="connsiteY16" fmla="*/ 2293 h 16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9097" h="163702">
                  <a:moveTo>
                    <a:pt x="620" y="2293"/>
                  </a:moveTo>
                  <a:cubicBezTo>
                    <a:pt x="14114" y="706"/>
                    <a:pt x="250651" y="111036"/>
                    <a:pt x="338757" y="130880"/>
                  </a:cubicBezTo>
                  <a:cubicBezTo>
                    <a:pt x="426863" y="150724"/>
                    <a:pt x="445913" y="134055"/>
                    <a:pt x="529257" y="121355"/>
                  </a:cubicBezTo>
                  <a:cubicBezTo>
                    <a:pt x="612601" y="108655"/>
                    <a:pt x="750714" y="72142"/>
                    <a:pt x="838820" y="54680"/>
                  </a:cubicBezTo>
                  <a:cubicBezTo>
                    <a:pt x="926926" y="37218"/>
                    <a:pt x="985664" y="19755"/>
                    <a:pt x="1057895" y="16580"/>
                  </a:cubicBezTo>
                  <a:cubicBezTo>
                    <a:pt x="1130126" y="13405"/>
                    <a:pt x="1199976" y="21343"/>
                    <a:pt x="1272207" y="35630"/>
                  </a:cubicBezTo>
                  <a:cubicBezTo>
                    <a:pt x="1344438" y="49917"/>
                    <a:pt x="1410320" y="84843"/>
                    <a:pt x="1491282" y="102305"/>
                  </a:cubicBezTo>
                  <a:cubicBezTo>
                    <a:pt x="1572244" y="119767"/>
                    <a:pt x="1700038" y="134849"/>
                    <a:pt x="1757982" y="140405"/>
                  </a:cubicBezTo>
                  <a:cubicBezTo>
                    <a:pt x="1815926" y="145961"/>
                    <a:pt x="1841326" y="135643"/>
                    <a:pt x="1838945" y="135643"/>
                  </a:cubicBezTo>
                  <a:cubicBezTo>
                    <a:pt x="1836564" y="135643"/>
                    <a:pt x="1799257" y="146755"/>
                    <a:pt x="1743695" y="140405"/>
                  </a:cubicBezTo>
                  <a:cubicBezTo>
                    <a:pt x="1688133" y="134055"/>
                    <a:pt x="1576214" y="115799"/>
                    <a:pt x="1505570" y="97543"/>
                  </a:cubicBezTo>
                  <a:cubicBezTo>
                    <a:pt x="1434926" y="79287"/>
                    <a:pt x="1394444" y="46743"/>
                    <a:pt x="1319832" y="30868"/>
                  </a:cubicBezTo>
                  <a:cubicBezTo>
                    <a:pt x="1245220" y="14993"/>
                    <a:pt x="1154733" y="-7232"/>
                    <a:pt x="1057895" y="2293"/>
                  </a:cubicBezTo>
                  <a:cubicBezTo>
                    <a:pt x="961057" y="11818"/>
                    <a:pt x="849138" y="61824"/>
                    <a:pt x="738807" y="88018"/>
                  </a:cubicBezTo>
                  <a:cubicBezTo>
                    <a:pt x="628476" y="114212"/>
                    <a:pt x="476076" y="150724"/>
                    <a:pt x="395907" y="159455"/>
                  </a:cubicBezTo>
                  <a:cubicBezTo>
                    <a:pt x="315738" y="168186"/>
                    <a:pt x="318120" y="164217"/>
                    <a:pt x="257795" y="140405"/>
                  </a:cubicBezTo>
                  <a:cubicBezTo>
                    <a:pt x="197470" y="116593"/>
                    <a:pt x="-12874" y="3880"/>
                    <a:pt x="620" y="22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DA9E4F38-E28F-40EF-ADAD-0A82D5CE6D83}"/>
                </a:ext>
              </a:extLst>
            </p:cNvPr>
            <p:cNvSpPr/>
            <p:nvPr/>
          </p:nvSpPr>
          <p:spPr>
            <a:xfrm rot="10437">
              <a:off x="5220624" y="3286856"/>
              <a:ext cx="771624" cy="101702"/>
            </a:xfrm>
            <a:custGeom>
              <a:avLst/>
              <a:gdLst>
                <a:gd name="connsiteX0" fmla="*/ 2 w 771624"/>
                <a:gd name="connsiteY0" fmla="*/ 101030 h 101702"/>
                <a:gd name="connsiteX1" fmla="*/ 142877 w 771624"/>
                <a:gd name="connsiteY1" fmla="*/ 47055 h 101702"/>
                <a:gd name="connsiteX2" fmla="*/ 285752 w 771624"/>
                <a:gd name="connsiteY2" fmla="*/ 69280 h 101702"/>
                <a:gd name="connsiteX3" fmla="*/ 460377 w 771624"/>
                <a:gd name="connsiteY3" fmla="*/ 88330 h 101702"/>
                <a:gd name="connsiteX4" fmla="*/ 644527 w 771624"/>
                <a:gd name="connsiteY4" fmla="*/ 85155 h 101702"/>
                <a:gd name="connsiteX5" fmla="*/ 771527 w 771624"/>
                <a:gd name="connsiteY5" fmla="*/ 24830 h 101702"/>
                <a:gd name="connsiteX6" fmla="*/ 663577 w 771624"/>
                <a:gd name="connsiteY6" fmla="*/ 59755 h 101702"/>
                <a:gd name="connsiteX7" fmla="*/ 555627 w 771624"/>
                <a:gd name="connsiteY7" fmla="*/ 66105 h 101702"/>
                <a:gd name="connsiteX8" fmla="*/ 419102 w 771624"/>
                <a:gd name="connsiteY8" fmla="*/ 43880 h 101702"/>
                <a:gd name="connsiteX9" fmla="*/ 282577 w 771624"/>
                <a:gd name="connsiteY9" fmla="*/ 15305 h 101702"/>
                <a:gd name="connsiteX10" fmla="*/ 139702 w 771624"/>
                <a:gd name="connsiteY10" fmla="*/ 2605 h 101702"/>
                <a:gd name="connsiteX11" fmla="*/ 2 w 771624"/>
                <a:gd name="connsiteY11" fmla="*/ 101030 h 10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1624" h="101702">
                  <a:moveTo>
                    <a:pt x="2" y="101030"/>
                  </a:moveTo>
                  <a:cubicBezTo>
                    <a:pt x="531" y="108438"/>
                    <a:pt x="95252" y="52347"/>
                    <a:pt x="142877" y="47055"/>
                  </a:cubicBezTo>
                  <a:cubicBezTo>
                    <a:pt x="190502" y="41763"/>
                    <a:pt x="232836" y="62401"/>
                    <a:pt x="285752" y="69280"/>
                  </a:cubicBezTo>
                  <a:cubicBezTo>
                    <a:pt x="338668" y="76159"/>
                    <a:pt x="400581" y="85684"/>
                    <a:pt x="460377" y="88330"/>
                  </a:cubicBezTo>
                  <a:cubicBezTo>
                    <a:pt x="520173" y="90976"/>
                    <a:pt x="592669" y="95738"/>
                    <a:pt x="644527" y="85155"/>
                  </a:cubicBezTo>
                  <a:cubicBezTo>
                    <a:pt x="696385" y="74572"/>
                    <a:pt x="768352" y="29063"/>
                    <a:pt x="771527" y="24830"/>
                  </a:cubicBezTo>
                  <a:cubicBezTo>
                    <a:pt x="774702" y="20597"/>
                    <a:pt x="699560" y="52876"/>
                    <a:pt x="663577" y="59755"/>
                  </a:cubicBezTo>
                  <a:cubicBezTo>
                    <a:pt x="627594" y="66634"/>
                    <a:pt x="596373" y="68751"/>
                    <a:pt x="555627" y="66105"/>
                  </a:cubicBezTo>
                  <a:cubicBezTo>
                    <a:pt x="514881" y="63459"/>
                    <a:pt x="464610" y="52347"/>
                    <a:pt x="419102" y="43880"/>
                  </a:cubicBezTo>
                  <a:cubicBezTo>
                    <a:pt x="373594" y="35413"/>
                    <a:pt x="329144" y="22184"/>
                    <a:pt x="282577" y="15305"/>
                  </a:cubicBezTo>
                  <a:cubicBezTo>
                    <a:pt x="236010" y="8426"/>
                    <a:pt x="183094" y="-5862"/>
                    <a:pt x="139702" y="2605"/>
                  </a:cubicBezTo>
                  <a:cubicBezTo>
                    <a:pt x="96310" y="11072"/>
                    <a:pt x="-527" y="93622"/>
                    <a:pt x="2" y="1010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5ABA032A-46B7-4719-9CF5-B378A45B7C5A}"/>
                </a:ext>
              </a:extLst>
            </p:cNvPr>
            <p:cNvSpPr/>
            <p:nvPr/>
          </p:nvSpPr>
          <p:spPr>
            <a:xfrm rot="10437">
              <a:off x="5221536" y="4239801"/>
              <a:ext cx="1723838" cy="134938"/>
            </a:xfrm>
            <a:custGeom>
              <a:avLst/>
              <a:gdLst>
                <a:gd name="connsiteX0" fmla="*/ 8848 w 1723838"/>
                <a:gd name="connsiteY0" fmla="*/ 92513 h 134938"/>
                <a:gd name="connsiteX1" fmla="*/ 370798 w 1723838"/>
                <a:gd name="connsiteY1" fmla="*/ 6788 h 134938"/>
                <a:gd name="connsiteX2" fmla="*/ 678773 w 1723838"/>
                <a:gd name="connsiteY2" fmla="*/ 48063 h 134938"/>
                <a:gd name="connsiteX3" fmla="*/ 1193123 w 1723838"/>
                <a:gd name="connsiteY3" fmla="*/ 121088 h 134938"/>
                <a:gd name="connsiteX4" fmla="*/ 1516973 w 1723838"/>
                <a:gd name="connsiteY4" fmla="*/ 121088 h 134938"/>
                <a:gd name="connsiteX5" fmla="*/ 1723348 w 1723838"/>
                <a:gd name="connsiteY5" fmla="*/ 54413 h 134938"/>
                <a:gd name="connsiteX6" fmla="*/ 1567773 w 1723838"/>
                <a:gd name="connsiteY6" fmla="*/ 92513 h 134938"/>
                <a:gd name="connsiteX7" fmla="*/ 1358223 w 1723838"/>
                <a:gd name="connsiteY7" fmla="*/ 133788 h 134938"/>
                <a:gd name="connsiteX8" fmla="*/ 967698 w 1723838"/>
                <a:gd name="connsiteY8" fmla="*/ 117913 h 134938"/>
                <a:gd name="connsiteX9" fmla="*/ 666073 w 1723838"/>
                <a:gd name="connsiteY9" fmla="*/ 60763 h 134938"/>
                <a:gd name="connsiteX10" fmla="*/ 386673 w 1723838"/>
                <a:gd name="connsiteY10" fmla="*/ 438 h 134938"/>
                <a:gd name="connsiteX11" fmla="*/ 132673 w 1723838"/>
                <a:gd name="connsiteY11" fmla="*/ 35363 h 134938"/>
                <a:gd name="connsiteX12" fmla="*/ 8848 w 1723838"/>
                <a:gd name="connsiteY12" fmla="*/ 92513 h 134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3838" h="134938">
                  <a:moveTo>
                    <a:pt x="8848" y="92513"/>
                  </a:moveTo>
                  <a:cubicBezTo>
                    <a:pt x="48536" y="87750"/>
                    <a:pt x="259144" y="14196"/>
                    <a:pt x="370798" y="6788"/>
                  </a:cubicBezTo>
                  <a:cubicBezTo>
                    <a:pt x="482452" y="-620"/>
                    <a:pt x="678773" y="48063"/>
                    <a:pt x="678773" y="48063"/>
                  </a:cubicBezTo>
                  <a:cubicBezTo>
                    <a:pt x="815827" y="67113"/>
                    <a:pt x="1053423" y="108917"/>
                    <a:pt x="1193123" y="121088"/>
                  </a:cubicBezTo>
                  <a:cubicBezTo>
                    <a:pt x="1332823" y="133259"/>
                    <a:pt x="1428602" y="132200"/>
                    <a:pt x="1516973" y="121088"/>
                  </a:cubicBezTo>
                  <a:cubicBezTo>
                    <a:pt x="1605344" y="109976"/>
                    <a:pt x="1714881" y="59176"/>
                    <a:pt x="1723348" y="54413"/>
                  </a:cubicBezTo>
                  <a:cubicBezTo>
                    <a:pt x="1731815" y="49650"/>
                    <a:pt x="1628627" y="79284"/>
                    <a:pt x="1567773" y="92513"/>
                  </a:cubicBezTo>
                  <a:cubicBezTo>
                    <a:pt x="1506919" y="105742"/>
                    <a:pt x="1458235" y="129555"/>
                    <a:pt x="1358223" y="133788"/>
                  </a:cubicBezTo>
                  <a:cubicBezTo>
                    <a:pt x="1258211" y="138021"/>
                    <a:pt x="1083056" y="130084"/>
                    <a:pt x="967698" y="117913"/>
                  </a:cubicBezTo>
                  <a:cubicBezTo>
                    <a:pt x="852340" y="105742"/>
                    <a:pt x="762911" y="80342"/>
                    <a:pt x="666073" y="60763"/>
                  </a:cubicBezTo>
                  <a:cubicBezTo>
                    <a:pt x="569236" y="41184"/>
                    <a:pt x="475573" y="4671"/>
                    <a:pt x="386673" y="438"/>
                  </a:cubicBezTo>
                  <a:cubicBezTo>
                    <a:pt x="297773" y="-3795"/>
                    <a:pt x="192998" y="23721"/>
                    <a:pt x="132673" y="35363"/>
                  </a:cubicBezTo>
                  <a:cubicBezTo>
                    <a:pt x="72348" y="47005"/>
                    <a:pt x="-30840" y="97276"/>
                    <a:pt x="8848" y="925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20592506-9FD6-4CCB-875C-75D693DD3BBD}"/>
                </a:ext>
              </a:extLst>
            </p:cNvPr>
            <p:cNvSpPr/>
            <p:nvPr/>
          </p:nvSpPr>
          <p:spPr>
            <a:xfrm rot="10437">
              <a:off x="6938950" y="4299456"/>
              <a:ext cx="30813" cy="361689"/>
            </a:xfrm>
            <a:custGeom>
              <a:avLst/>
              <a:gdLst>
                <a:gd name="connsiteX0" fmla="*/ 2238 w 30813"/>
                <a:gd name="connsiteY0" fmla="*/ 578 h 361689"/>
                <a:gd name="connsiteX1" fmla="*/ 30813 w 30813"/>
                <a:gd name="connsiteY1" fmla="*/ 156153 h 361689"/>
                <a:gd name="connsiteX2" fmla="*/ 2238 w 30813"/>
                <a:gd name="connsiteY2" fmla="*/ 353003 h 361689"/>
                <a:gd name="connsiteX3" fmla="*/ 2238 w 30813"/>
                <a:gd name="connsiteY3" fmla="*/ 311728 h 361689"/>
                <a:gd name="connsiteX4" fmla="*/ 5413 w 30813"/>
                <a:gd name="connsiteY4" fmla="*/ 175203 h 361689"/>
                <a:gd name="connsiteX5" fmla="*/ 24463 w 30813"/>
                <a:gd name="connsiteY5" fmla="*/ 105353 h 361689"/>
                <a:gd name="connsiteX6" fmla="*/ 2238 w 30813"/>
                <a:gd name="connsiteY6" fmla="*/ 578 h 36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13" h="361689">
                  <a:moveTo>
                    <a:pt x="2238" y="578"/>
                  </a:moveTo>
                  <a:cubicBezTo>
                    <a:pt x="3296" y="9045"/>
                    <a:pt x="30813" y="97416"/>
                    <a:pt x="30813" y="156153"/>
                  </a:cubicBezTo>
                  <a:cubicBezTo>
                    <a:pt x="30813" y="214890"/>
                    <a:pt x="7000" y="327074"/>
                    <a:pt x="2238" y="353003"/>
                  </a:cubicBezTo>
                  <a:cubicBezTo>
                    <a:pt x="-2524" y="378932"/>
                    <a:pt x="1709" y="341361"/>
                    <a:pt x="2238" y="311728"/>
                  </a:cubicBezTo>
                  <a:cubicBezTo>
                    <a:pt x="2767" y="282095"/>
                    <a:pt x="1709" y="209599"/>
                    <a:pt x="5413" y="175203"/>
                  </a:cubicBezTo>
                  <a:cubicBezTo>
                    <a:pt x="9117" y="140807"/>
                    <a:pt x="22346" y="131811"/>
                    <a:pt x="24463" y="105353"/>
                  </a:cubicBezTo>
                  <a:cubicBezTo>
                    <a:pt x="26580" y="78895"/>
                    <a:pt x="1180" y="-7889"/>
                    <a:pt x="2238" y="5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62546DDE-8BF4-4DE5-996D-E11CCD222660}"/>
                </a:ext>
              </a:extLst>
            </p:cNvPr>
            <p:cNvSpPr/>
            <p:nvPr/>
          </p:nvSpPr>
          <p:spPr>
            <a:xfrm rot="10437">
              <a:off x="5266702" y="4331615"/>
              <a:ext cx="1682568" cy="350152"/>
            </a:xfrm>
            <a:custGeom>
              <a:avLst/>
              <a:gdLst>
                <a:gd name="connsiteX0" fmla="*/ 1177 w 1682568"/>
                <a:gd name="connsiteY0" fmla="*/ 775 h 350152"/>
                <a:gd name="connsiteX1" fmla="*/ 299627 w 1682568"/>
                <a:gd name="connsiteY1" fmla="*/ 51575 h 350152"/>
                <a:gd name="connsiteX2" fmla="*/ 655227 w 1682568"/>
                <a:gd name="connsiteY2" fmla="*/ 184925 h 350152"/>
                <a:gd name="connsiteX3" fmla="*/ 1102902 w 1682568"/>
                <a:gd name="connsiteY3" fmla="*/ 299225 h 350152"/>
                <a:gd name="connsiteX4" fmla="*/ 1426752 w 1682568"/>
                <a:gd name="connsiteY4" fmla="*/ 330975 h 350152"/>
                <a:gd name="connsiteX5" fmla="*/ 1680752 w 1682568"/>
                <a:gd name="connsiteY5" fmla="*/ 308750 h 350152"/>
                <a:gd name="connsiteX6" fmla="*/ 1547402 w 1682568"/>
                <a:gd name="connsiteY6" fmla="*/ 318275 h 350152"/>
                <a:gd name="connsiteX7" fmla="*/ 1198152 w 1682568"/>
                <a:gd name="connsiteY7" fmla="*/ 350025 h 350152"/>
                <a:gd name="connsiteX8" fmla="*/ 1033052 w 1682568"/>
                <a:gd name="connsiteY8" fmla="*/ 324625 h 350152"/>
                <a:gd name="connsiteX9" fmla="*/ 775877 w 1682568"/>
                <a:gd name="connsiteY9" fmla="*/ 223025 h 350152"/>
                <a:gd name="connsiteX10" fmla="*/ 445677 w 1682568"/>
                <a:gd name="connsiteY10" fmla="*/ 105550 h 350152"/>
                <a:gd name="connsiteX11" fmla="*/ 204377 w 1682568"/>
                <a:gd name="connsiteY11" fmla="*/ 26175 h 350152"/>
                <a:gd name="connsiteX12" fmla="*/ 1177 w 1682568"/>
                <a:gd name="connsiteY12" fmla="*/ 775 h 35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82568" h="350152">
                  <a:moveTo>
                    <a:pt x="1177" y="775"/>
                  </a:moveTo>
                  <a:cubicBezTo>
                    <a:pt x="17052" y="5008"/>
                    <a:pt x="190619" y="20883"/>
                    <a:pt x="299627" y="51575"/>
                  </a:cubicBezTo>
                  <a:cubicBezTo>
                    <a:pt x="408635" y="82267"/>
                    <a:pt x="521348" y="143650"/>
                    <a:pt x="655227" y="184925"/>
                  </a:cubicBezTo>
                  <a:cubicBezTo>
                    <a:pt x="789106" y="226200"/>
                    <a:pt x="974315" y="274883"/>
                    <a:pt x="1102902" y="299225"/>
                  </a:cubicBezTo>
                  <a:cubicBezTo>
                    <a:pt x="1231489" y="323567"/>
                    <a:pt x="1330444" y="329388"/>
                    <a:pt x="1426752" y="330975"/>
                  </a:cubicBezTo>
                  <a:cubicBezTo>
                    <a:pt x="1523060" y="332563"/>
                    <a:pt x="1660644" y="310867"/>
                    <a:pt x="1680752" y="308750"/>
                  </a:cubicBezTo>
                  <a:cubicBezTo>
                    <a:pt x="1700860" y="306633"/>
                    <a:pt x="1547402" y="318275"/>
                    <a:pt x="1547402" y="318275"/>
                  </a:cubicBezTo>
                  <a:cubicBezTo>
                    <a:pt x="1466969" y="325154"/>
                    <a:pt x="1283877" y="348967"/>
                    <a:pt x="1198152" y="350025"/>
                  </a:cubicBezTo>
                  <a:cubicBezTo>
                    <a:pt x="1112427" y="351083"/>
                    <a:pt x="1103431" y="345792"/>
                    <a:pt x="1033052" y="324625"/>
                  </a:cubicBezTo>
                  <a:cubicBezTo>
                    <a:pt x="962673" y="303458"/>
                    <a:pt x="873773" y="259538"/>
                    <a:pt x="775877" y="223025"/>
                  </a:cubicBezTo>
                  <a:cubicBezTo>
                    <a:pt x="677981" y="186512"/>
                    <a:pt x="540927" y="138358"/>
                    <a:pt x="445677" y="105550"/>
                  </a:cubicBezTo>
                  <a:cubicBezTo>
                    <a:pt x="350427" y="72742"/>
                    <a:pt x="274756" y="42050"/>
                    <a:pt x="204377" y="26175"/>
                  </a:cubicBezTo>
                  <a:cubicBezTo>
                    <a:pt x="133998" y="10300"/>
                    <a:pt x="-14698" y="-3458"/>
                    <a:pt x="1177" y="7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482E37FF-ED34-4441-A1B4-4584CAE829FB}"/>
                </a:ext>
              </a:extLst>
            </p:cNvPr>
            <p:cNvSpPr/>
            <p:nvPr/>
          </p:nvSpPr>
          <p:spPr>
            <a:xfrm rot="10437">
              <a:off x="5219764" y="3458163"/>
              <a:ext cx="19100" cy="325454"/>
            </a:xfrm>
            <a:custGeom>
              <a:avLst/>
              <a:gdLst>
                <a:gd name="connsiteX0" fmla="*/ 12700 w 19100"/>
                <a:gd name="connsiteY0" fmla="*/ 1604 h 325454"/>
                <a:gd name="connsiteX1" fmla="*/ 19050 w 19100"/>
                <a:gd name="connsiteY1" fmla="*/ 201629 h 325454"/>
                <a:gd name="connsiteX2" fmla="*/ 9525 w 19100"/>
                <a:gd name="connsiteY2" fmla="*/ 300054 h 325454"/>
                <a:gd name="connsiteX3" fmla="*/ 9525 w 19100"/>
                <a:gd name="connsiteY3" fmla="*/ 325454 h 325454"/>
                <a:gd name="connsiteX4" fmla="*/ 9525 w 19100"/>
                <a:gd name="connsiteY4" fmla="*/ 271479 h 325454"/>
                <a:gd name="connsiteX5" fmla="*/ 0 w 19100"/>
                <a:gd name="connsiteY5" fmla="*/ 115904 h 325454"/>
                <a:gd name="connsiteX6" fmla="*/ 12700 w 19100"/>
                <a:gd name="connsiteY6" fmla="*/ 1604 h 325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00" h="325454">
                  <a:moveTo>
                    <a:pt x="12700" y="1604"/>
                  </a:moveTo>
                  <a:cubicBezTo>
                    <a:pt x="15875" y="15891"/>
                    <a:pt x="19579" y="151887"/>
                    <a:pt x="19050" y="201629"/>
                  </a:cubicBezTo>
                  <a:cubicBezTo>
                    <a:pt x="18521" y="251371"/>
                    <a:pt x="11112" y="279417"/>
                    <a:pt x="9525" y="300054"/>
                  </a:cubicBezTo>
                  <a:cubicBezTo>
                    <a:pt x="7938" y="320691"/>
                    <a:pt x="9525" y="325454"/>
                    <a:pt x="9525" y="325454"/>
                  </a:cubicBezTo>
                  <a:cubicBezTo>
                    <a:pt x="9525" y="320692"/>
                    <a:pt x="11113" y="306404"/>
                    <a:pt x="9525" y="271479"/>
                  </a:cubicBezTo>
                  <a:cubicBezTo>
                    <a:pt x="7937" y="236554"/>
                    <a:pt x="0" y="159825"/>
                    <a:pt x="0" y="115904"/>
                  </a:cubicBezTo>
                  <a:cubicBezTo>
                    <a:pt x="0" y="71983"/>
                    <a:pt x="9525" y="-12683"/>
                    <a:pt x="12700" y="160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A30142A5-DE40-40B9-B419-23B5B5071DE3}"/>
                </a:ext>
              </a:extLst>
            </p:cNvPr>
            <p:cNvSpPr/>
            <p:nvPr/>
          </p:nvSpPr>
          <p:spPr>
            <a:xfrm rot="10437">
              <a:off x="5232626" y="3456977"/>
              <a:ext cx="180622" cy="221263"/>
            </a:xfrm>
            <a:custGeom>
              <a:avLst/>
              <a:gdLst>
                <a:gd name="connsiteX0" fmla="*/ 0 w 180622"/>
                <a:gd name="connsiteY0" fmla="*/ 1488 h 221263"/>
                <a:gd name="connsiteX1" fmla="*/ 135731 w 180622"/>
                <a:gd name="connsiteY1" fmla="*/ 11013 h 221263"/>
                <a:gd name="connsiteX2" fmla="*/ 178594 w 180622"/>
                <a:gd name="connsiteY2" fmla="*/ 61019 h 221263"/>
                <a:gd name="connsiteX3" fmla="*/ 169069 w 180622"/>
                <a:gd name="connsiteY3" fmla="*/ 153888 h 221263"/>
                <a:gd name="connsiteX4" fmla="*/ 128588 w 180622"/>
                <a:gd name="connsiteY4" fmla="*/ 218181 h 221263"/>
                <a:gd name="connsiteX5" fmla="*/ 57150 w 180622"/>
                <a:gd name="connsiteY5" fmla="*/ 211038 h 221263"/>
                <a:gd name="connsiteX6" fmla="*/ 123825 w 180622"/>
                <a:gd name="connsiteY6" fmla="*/ 211038 h 221263"/>
                <a:gd name="connsiteX7" fmla="*/ 161925 w 180622"/>
                <a:gd name="connsiteY7" fmla="*/ 184844 h 221263"/>
                <a:gd name="connsiteX8" fmla="*/ 176213 w 180622"/>
                <a:gd name="connsiteY8" fmla="*/ 103881 h 221263"/>
                <a:gd name="connsiteX9" fmla="*/ 164306 w 180622"/>
                <a:gd name="connsiteY9" fmla="*/ 20538 h 221263"/>
                <a:gd name="connsiteX10" fmla="*/ 135731 w 180622"/>
                <a:gd name="connsiteY10" fmla="*/ 3869 h 221263"/>
                <a:gd name="connsiteX11" fmla="*/ 0 w 180622"/>
                <a:gd name="connsiteY11" fmla="*/ 1488 h 221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622" h="221263">
                  <a:moveTo>
                    <a:pt x="0" y="1488"/>
                  </a:moveTo>
                  <a:cubicBezTo>
                    <a:pt x="0" y="2679"/>
                    <a:pt x="105965" y="1091"/>
                    <a:pt x="135731" y="11013"/>
                  </a:cubicBezTo>
                  <a:cubicBezTo>
                    <a:pt x="165497" y="20935"/>
                    <a:pt x="173038" y="37207"/>
                    <a:pt x="178594" y="61019"/>
                  </a:cubicBezTo>
                  <a:cubicBezTo>
                    <a:pt x="184150" y="84831"/>
                    <a:pt x="177403" y="127694"/>
                    <a:pt x="169069" y="153888"/>
                  </a:cubicBezTo>
                  <a:cubicBezTo>
                    <a:pt x="160735" y="180082"/>
                    <a:pt x="147241" y="208656"/>
                    <a:pt x="128588" y="218181"/>
                  </a:cubicBezTo>
                  <a:cubicBezTo>
                    <a:pt x="109935" y="227706"/>
                    <a:pt x="57944" y="212228"/>
                    <a:pt x="57150" y="211038"/>
                  </a:cubicBezTo>
                  <a:cubicBezTo>
                    <a:pt x="56356" y="209848"/>
                    <a:pt x="106363" y="215404"/>
                    <a:pt x="123825" y="211038"/>
                  </a:cubicBezTo>
                  <a:cubicBezTo>
                    <a:pt x="141287" y="206672"/>
                    <a:pt x="153194" y="202703"/>
                    <a:pt x="161925" y="184844"/>
                  </a:cubicBezTo>
                  <a:cubicBezTo>
                    <a:pt x="170656" y="166985"/>
                    <a:pt x="175816" y="131265"/>
                    <a:pt x="176213" y="103881"/>
                  </a:cubicBezTo>
                  <a:cubicBezTo>
                    <a:pt x="176610" y="76497"/>
                    <a:pt x="171053" y="37206"/>
                    <a:pt x="164306" y="20538"/>
                  </a:cubicBezTo>
                  <a:cubicBezTo>
                    <a:pt x="157559" y="3870"/>
                    <a:pt x="159543" y="9822"/>
                    <a:pt x="135731" y="3869"/>
                  </a:cubicBezTo>
                  <a:cubicBezTo>
                    <a:pt x="111919" y="-2084"/>
                    <a:pt x="0" y="297"/>
                    <a:pt x="0" y="148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4894B9A2-44CB-4FF9-8592-754597164923}"/>
                </a:ext>
              </a:extLst>
            </p:cNvPr>
            <p:cNvSpPr/>
            <p:nvPr/>
          </p:nvSpPr>
          <p:spPr>
            <a:xfrm rot="10437">
              <a:off x="5231626" y="3670204"/>
              <a:ext cx="84837" cy="145537"/>
            </a:xfrm>
            <a:custGeom>
              <a:avLst/>
              <a:gdLst>
                <a:gd name="connsiteX0" fmla="*/ 62381 w 84837"/>
                <a:gd name="connsiteY0" fmla="*/ 44 h 145537"/>
                <a:gd name="connsiteX1" fmla="*/ 69524 w 84837"/>
                <a:gd name="connsiteY1" fmla="*/ 90531 h 145537"/>
                <a:gd name="connsiteX2" fmla="*/ 45712 w 84837"/>
                <a:gd name="connsiteY2" fmla="*/ 140538 h 145537"/>
                <a:gd name="connsiteX3" fmla="*/ 36187 w 84837"/>
                <a:gd name="connsiteY3" fmla="*/ 140538 h 145537"/>
                <a:gd name="connsiteX4" fmla="*/ 468 w 84837"/>
                <a:gd name="connsiteY4" fmla="*/ 111963 h 145537"/>
                <a:gd name="connsiteX5" fmla="*/ 64762 w 84837"/>
                <a:gd name="connsiteY5" fmla="*/ 131013 h 145537"/>
                <a:gd name="connsiteX6" fmla="*/ 83812 w 84837"/>
                <a:gd name="connsiteY6" fmla="*/ 116725 h 145537"/>
                <a:gd name="connsiteX7" fmla="*/ 81431 w 84837"/>
                <a:gd name="connsiteY7" fmla="*/ 78625 h 145537"/>
                <a:gd name="connsiteX8" fmla="*/ 62381 w 84837"/>
                <a:gd name="connsiteY8" fmla="*/ 44 h 145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37" h="145537">
                  <a:moveTo>
                    <a:pt x="62381" y="44"/>
                  </a:moveTo>
                  <a:cubicBezTo>
                    <a:pt x="60396" y="2028"/>
                    <a:pt x="72302" y="67115"/>
                    <a:pt x="69524" y="90531"/>
                  </a:cubicBezTo>
                  <a:cubicBezTo>
                    <a:pt x="66746" y="113947"/>
                    <a:pt x="51268" y="132203"/>
                    <a:pt x="45712" y="140538"/>
                  </a:cubicBezTo>
                  <a:cubicBezTo>
                    <a:pt x="40156" y="148873"/>
                    <a:pt x="43728" y="145300"/>
                    <a:pt x="36187" y="140538"/>
                  </a:cubicBezTo>
                  <a:cubicBezTo>
                    <a:pt x="28646" y="135776"/>
                    <a:pt x="-4294" y="113550"/>
                    <a:pt x="468" y="111963"/>
                  </a:cubicBezTo>
                  <a:cubicBezTo>
                    <a:pt x="5230" y="110376"/>
                    <a:pt x="50871" y="130219"/>
                    <a:pt x="64762" y="131013"/>
                  </a:cubicBezTo>
                  <a:cubicBezTo>
                    <a:pt x="78653" y="131807"/>
                    <a:pt x="81034" y="125456"/>
                    <a:pt x="83812" y="116725"/>
                  </a:cubicBezTo>
                  <a:cubicBezTo>
                    <a:pt x="86590" y="107994"/>
                    <a:pt x="83018" y="93706"/>
                    <a:pt x="81431" y="78625"/>
                  </a:cubicBezTo>
                  <a:cubicBezTo>
                    <a:pt x="79844" y="63544"/>
                    <a:pt x="64366" y="-1940"/>
                    <a:pt x="62381" y="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1FC3A6A8-31F4-4B42-B068-6765A3725891}"/>
                </a:ext>
              </a:extLst>
            </p:cNvPr>
            <p:cNvSpPr/>
            <p:nvPr/>
          </p:nvSpPr>
          <p:spPr>
            <a:xfrm rot="10437">
              <a:off x="5277958" y="3505978"/>
              <a:ext cx="40477" cy="93083"/>
            </a:xfrm>
            <a:custGeom>
              <a:avLst/>
              <a:gdLst>
                <a:gd name="connsiteX0" fmla="*/ 4720 w 40477"/>
                <a:gd name="connsiteY0" fmla="*/ 36 h 93083"/>
                <a:gd name="connsiteX1" fmla="*/ 2339 w 40477"/>
                <a:gd name="connsiteY1" fmla="*/ 64329 h 93083"/>
                <a:gd name="connsiteX2" fmla="*/ 40439 w 40477"/>
                <a:gd name="connsiteY2" fmla="*/ 92904 h 93083"/>
                <a:gd name="connsiteX3" fmla="*/ 9483 w 40477"/>
                <a:gd name="connsiteY3" fmla="*/ 73854 h 93083"/>
                <a:gd name="connsiteX4" fmla="*/ 4720 w 40477"/>
                <a:gd name="connsiteY4" fmla="*/ 36 h 9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77" h="93083">
                  <a:moveTo>
                    <a:pt x="4720" y="36"/>
                  </a:moveTo>
                  <a:cubicBezTo>
                    <a:pt x="3529" y="-1551"/>
                    <a:pt x="-3614" y="48851"/>
                    <a:pt x="2339" y="64329"/>
                  </a:cubicBezTo>
                  <a:cubicBezTo>
                    <a:pt x="8292" y="79807"/>
                    <a:pt x="39248" y="91317"/>
                    <a:pt x="40439" y="92904"/>
                  </a:cubicBezTo>
                  <a:cubicBezTo>
                    <a:pt x="41630" y="94491"/>
                    <a:pt x="15039" y="85363"/>
                    <a:pt x="9483" y="73854"/>
                  </a:cubicBezTo>
                  <a:cubicBezTo>
                    <a:pt x="3927" y="62345"/>
                    <a:pt x="5911" y="1623"/>
                    <a:pt x="4720" y="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9860805A-9545-419B-932A-333230982C50}"/>
                </a:ext>
              </a:extLst>
            </p:cNvPr>
            <p:cNvSpPr/>
            <p:nvPr/>
          </p:nvSpPr>
          <p:spPr>
            <a:xfrm rot="10437">
              <a:off x="5282664" y="3512911"/>
              <a:ext cx="64120" cy="88687"/>
            </a:xfrm>
            <a:custGeom>
              <a:avLst/>
              <a:gdLst>
                <a:gd name="connsiteX0" fmla="*/ 0 w 64120"/>
                <a:gd name="connsiteY0" fmla="*/ 297 h 88687"/>
                <a:gd name="connsiteX1" fmla="*/ 59532 w 64120"/>
                <a:gd name="connsiteY1" fmla="*/ 14585 h 88687"/>
                <a:gd name="connsiteX2" fmla="*/ 54769 w 64120"/>
                <a:gd name="connsiteY2" fmla="*/ 59829 h 88687"/>
                <a:gd name="connsiteX3" fmla="*/ 33338 w 64120"/>
                <a:gd name="connsiteY3" fmla="*/ 88404 h 88687"/>
                <a:gd name="connsiteX4" fmla="*/ 61913 w 64120"/>
                <a:gd name="connsiteY4" fmla="*/ 71735 h 88687"/>
                <a:gd name="connsiteX5" fmla="*/ 61913 w 64120"/>
                <a:gd name="connsiteY5" fmla="*/ 28872 h 88687"/>
                <a:gd name="connsiteX6" fmla="*/ 59532 w 64120"/>
                <a:gd name="connsiteY6" fmla="*/ 7441 h 88687"/>
                <a:gd name="connsiteX7" fmla="*/ 0 w 64120"/>
                <a:gd name="connsiteY7" fmla="*/ 297 h 8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120" h="88687">
                  <a:moveTo>
                    <a:pt x="0" y="297"/>
                  </a:moveTo>
                  <a:cubicBezTo>
                    <a:pt x="0" y="1488"/>
                    <a:pt x="50404" y="4663"/>
                    <a:pt x="59532" y="14585"/>
                  </a:cubicBezTo>
                  <a:cubicBezTo>
                    <a:pt x="68660" y="24507"/>
                    <a:pt x="59135" y="47526"/>
                    <a:pt x="54769" y="59829"/>
                  </a:cubicBezTo>
                  <a:cubicBezTo>
                    <a:pt x="50403" y="72132"/>
                    <a:pt x="32147" y="86420"/>
                    <a:pt x="33338" y="88404"/>
                  </a:cubicBezTo>
                  <a:cubicBezTo>
                    <a:pt x="34529" y="90388"/>
                    <a:pt x="57151" y="81657"/>
                    <a:pt x="61913" y="71735"/>
                  </a:cubicBezTo>
                  <a:cubicBezTo>
                    <a:pt x="66675" y="61813"/>
                    <a:pt x="62310" y="39588"/>
                    <a:pt x="61913" y="28872"/>
                  </a:cubicBezTo>
                  <a:cubicBezTo>
                    <a:pt x="61516" y="18156"/>
                    <a:pt x="66676" y="13394"/>
                    <a:pt x="59532" y="7441"/>
                  </a:cubicBezTo>
                  <a:cubicBezTo>
                    <a:pt x="52388" y="1488"/>
                    <a:pt x="0" y="-894"/>
                    <a:pt x="0" y="2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D4B8EF27-8441-4B8E-92F4-105371BBF40C}"/>
                </a:ext>
              </a:extLst>
            </p:cNvPr>
            <p:cNvSpPr/>
            <p:nvPr/>
          </p:nvSpPr>
          <p:spPr>
            <a:xfrm rot="10437">
              <a:off x="5542020" y="3516389"/>
              <a:ext cx="71483" cy="214582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9D619D0A-FDC3-43FB-AFC7-2CE4AF3493CB}"/>
                </a:ext>
              </a:extLst>
            </p:cNvPr>
            <p:cNvSpPr/>
            <p:nvPr/>
          </p:nvSpPr>
          <p:spPr>
            <a:xfrm rot="10437" flipH="1" flipV="1">
              <a:off x="5603933" y="3516577"/>
              <a:ext cx="71483" cy="214582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AA4A72EF-5A2B-4E5D-B108-D1AAAA8F5BE6}"/>
                </a:ext>
              </a:extLst>
            </p:cNvPr>
            <p:cNvSpPr/>
            <p:nvPr/>
          </p:nvSpPr>
          <p:spPr>
            <a:xfrm rot="10437" flipH="1" flipV="1">
              <a:off x="5597039" y="3431439"/>
              <a:ext cx="171888" cy="385544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BA9FAB89-EDA2-4335-A328-20F2EC5CD246}"/>
                </a:ext>
              </a:extLst>
            </p:cNvPr>
            <p:cNvSpPr/>
            <p:nvPr/>
          </p:nvSpPr>
          <p:spPr>
            <a:xfrm rot="10810437" flipH="1" flipV="1">
              <a:off x="5449402" y="3430990"/>
              <a:ext cx="171888" cy="385544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5610D884-8F7E-46BB-A8D2-8E5B8E7C5E47}"/>
                </a:ext>
              </a:extLst>
            </p:cNvPr>
            <p:cNvSpPr/>
            <p:nvPr/>
          </p:nvSpPr>
          <p:spPr>
            <a:xfrm rot="10437">
              <a:off x="5919110" y="3506224"/>
              <a:ext cx="183879" cy="230558"/>
            </a:xfrm>
            <a:custGeom>
              <a:avLst/>
              <a:gdLst>
                <a:gd name="connsiteX0" fmla="*/ 180131 w 183879"/>
                <a:gd name="connsiteY0" fmla="*/ 51961 h 230558"/>
                <a:gd name="connsiteX1" fmla="*/ 115837 w 183879"/>
                <a:gd name="connsiteY1" fmla="*/ 51961 h 230558"/>
                <a:gd name="connsiteX2" fmla="*/ 42019 w 183879"/>
                <a:gd name="connsiteY2" fmla="*/ 11480 h 230558"/>
                <a:gd name="connsiteX3" fmla="*/ 11062 w 183879"/>
                <a:gd name="connsiteY3" fmla="*/ 61486 h 230558"/>
                <a:gd name="connsiteX4" fmla="*/ 13444 w 183879"/>
                <a:gd name="connsiteY4" fmla="*/ 182930 h 230558"/>
                <a:gd name="connsiteX5" fmla="*/ 65831 w 183879"/>
                <a:gd name="connsiteY5" fmla="*/ 230555 h 230558"/>
                <a:gd name="connsiteX6" fmla="*/ 99169 w 183879"/>
                <a:gd name="connsiteY6" fmla="*/ 185311 h 230558"/>
                <a:gd name="connsiteX7" fmla="*/ 182512 w 183879"/>
                <a:gd name="connsiteY7" fmla="*/ 182930 h 230558"/>
                <a:gd name="connsiteX8" fmla="*/ 146794 w 183879"/>
                <a:gd name="connsiteY8" fmla="*/ 178167 h 230558"/>
                <a:gd name="connsiteX9" fmla="*/ 92025 w 183879"/>
                <a:gd name="connsiteY9" fmla="*/ 209123 h 230558"/>
                <a:gd name="connsiteX10" fmla="*/ 42019 w 183879"/>
                <a:gd name="connsiteY10" fmla="*/ 225792 h 230558"/>
                <a:gd name="connsiteX11" fmla="*/ 3919 w 183879"/>
                <a:gd name="connsiteY11" fmla="*/ 175786 h 230558"/>
                <a:gd name="connsiteX12" fmla="*/ 3919 w 183879"/>
                <a:gd name="connsiteY12" fmla="*/ 92442 h 230558"/>
                <a:gd name="connsiteX13" fmla="*/ 27731 w 183879"/>
                <a:gd name="connsiteY13" fmla="*/ 9098 h 230558"/>
                <a:gd name="connsiteX14" fmla="*/ 72975 w 183879"/>
                <a:gd name="connsiteY14" fmla="*/ 4336 h 230558"/>
                <a:gd name="connsiteX15" fmla="*/ 115837 w 183879"/>
                <a:gd name="connsiteY15" fmla="*/ 28148 h 230558"/>
                <a:gd name="connsiteX16" fmla="*/ 180131 w 183879"/>
                <a:gd name="connsiteY16" fmla="*/ 51961 h 230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879" h="230558">
                  <a:moveTo>
                    <a:pt x="180131" y="51961"/>
                  </a:moveTo>
                  <a:cubicBezTo>
                    <a:pt x="180131" y="55930"/>
                    <a:pt x="138856" y="58708"/>
                    <a:pt x="115837" y="51961"/>
                  </a:cubicBezTo>
                  <a:cubicBezTo>
                    <a:pt x="92818" y="45214"/>
                    <a:pt x="59481" y="9893"/>
                    <a:pt x="42019" y="11480"/>
                  </a:cubicBezTo>
                  <a:cubicBezTo>
                    <a:pt x="24557" y="13067"/>
                    <a:pt x="15824" y="32911"/>
                    <a:pt x="11062" y="61486"/>
                  </a:cubicBezTo>
                  <a:cubicBezTo>
                    <a:pt x="6300" y="90061"/>
                    <a:pt x="4316" y="154752"/>
                    <a:pt x="13444" y="182930"/>
                  </a:cubicBezTo>
                  <a:cubicBezTo>
                    <a:pt x="22572" y="211108"/>
                    <a:pt x="51544" y="230158"/>
                    <a:pt x="65831" y="230555"/>
                  </a:cubicBezTo>
                  <a:cubicBezTo>
                    <a:pt x="80118" y="230952"/>
                    <a:pt x="79722" y="193248"/>
                    <a:pt x="99169" y="185311"/>
                  </a:cubicBezTo>
                  <a:cubicBezTo>
                    <a:pt x="118616" y="177374"/>
                    <a:pt x="174574" y="184121"/>
                    <a:pt x="182512" y="182930"/>
                  </a:cubicBezTo>
                  <a:cubicBezTo>
                    <a:pt x="190450" y="181739"/>
                    <a:pt x="161875" y="173802"/>
                    <a:pt x="146794" y="178167"/>
                  </a:cubicBezTo>
                  <a:cubicBezTo>
                    <a:pt x="131713" y="182532"/>
                    <a:pt x="109487" y="201186"/>
                    <a:pt x="92025" y="209123"/>
                  </a:cubicBezTo>
                  <a:cubicBezTo>
                    <a:pt x="74563" y="217060"/>
                    <a:pt x="56703" y="231348"/>
                    <a:pt x="42019" y="225792"/>
                  </a:cubicBezTo>
                  <a:cubicBezTo>
                    <a:pt x="27335" y="220236"/>
                    <a:pt x="10269" y="198011"/>
                    <a:pt x="3919" y="175786"/>
                  </a:cubicBezTo>
                  <a:cubicBezTo>
                    <a:pt x="-2431" y="153561"/>
                    <a:pt x="-50" y="120223"/>
                    <a:pt x="3919" y="92442"/>
                  </a:cubicBezTo>
                  <a:cubicBezTo>
                    <a:pt x="7888" y="64661"/>
                    <a:pt x="16222" y="23782"/>
                    <a:pt x="27731" y="9098"/>
                  </a:cubicBezTo>
                  <a:cubicBezTo>
                    <a:pt x="39240" y="-5586"/>
                    <a:pt x="58291" y="1161"/>
                    <a:pt x="72975" y="4336"/>
                  </a:cubicBezTo>
                  <a:cubicBezTo>
                    <a:pt x="87659" y="7511"/>
                    <a:pt x="98375" y="21401"/>
                    <a:pt x="115837" y="28148"/>
                  </a:cubicBezTo>
                  <a:cubicBezTo>
                    <a:pt x="133299" y="34895"/>
                    <a:pt x="180131" y="47992"/>
                    <a:pt x="180131" y="5196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D02BD0EC-7179-4B83-9DA0-1104F1B8CDB4}"/>
                </a:ext>
              </a:extLst>
            </p:cNvPr>
            <p:cNvSpPr/>
            <p:nvPr/>
          </p:nvSpPr>
          <p:spPr>
            <a:xfrm rot="10437">
              <a:off x="5823179" y="3443044"/>
              <a:ext cx="286478" cy="369006"/>
            </a:xfrm>
            <a:custGeom>
              <a:avLst/>
              <a:gdLst>
                <a:gd name="connsiteX0" fmla="*/ 285568 w 286478"/>
                <a:gd name="connsiteY0" fmla="*/ 117387 h 369006"/>
                <a:gd name="connsiteX1" fmla="*/ 230799 w 286478"/>
                <a:gd name="connsiteY1" fmla="*/ 7850 h 369006"/>
                <a:gd name="connsiteX2" fmla="*/ 85543 w 286478"/>
                <a:gd name="connsiteY2" fmla="*/ 17375 h 369006"/>
                <a:gd name="connsiteX3" fmla="*/ 14106 w 286478"/>
                <a:gd name="connsiteY3" fmla="*/ 86431 h 369006"/>
                <a:gd name="connsiteX4" fmla="*/ 9343 w 286478"/>
                <a:gd name="connsiteY4" fmla="*/ 195968 h 369006"/>
                <a:gd name="connsiteX5" fmla="*/ 26012 w 286478"/>
                <a:gd name="connsiteY5" fmla="*/ 303125 h 369006"/>
                <a:gd name="connsiteX6" fmla="*/ 145074 w 286478"/>
                <a:gd name="connsiteY6" fmla="*/ 367418 h 369006"/>
                <a:gd name="connsiteX7" fmla="*/ 259374 w 286478"/>
                <a:gd name="connsiteY7" fmla="*/ 341225 h 369006"/>
                <a:gd name="connsiteX8" fmla="*/ 285568 w 286478"/>
                <a:gd name="connsiteY8" fmla="*/ 253118 h 369006"/>
                <a:gd name="connsiteX9" fmla="*/ 261756 w 286478"/>
                <a:gd name="connsiteY9" fmla="*/ 319793 h 369006"/>
                <a:gd name="connsiteX10" fmla="*/ 149837 w 286478"/>
                <a:gd name="connsiteY10" fmla="*/ 360275 h 369006"/>
                <a:gd name="connsiteX11" fmla="*/ 33156 w 286478"/>
                <a:gd name="connsiteY11" fmla="*/ 305506 h 369006"/>
                <a:gd name="connsiteX12" fmla="*/ 2199 w 286478"/>
                <a:gd name="connsiteY12" fmla="*/ 107862 h 369006"/>
                <a:gd name="connsiteX13" fmla="*/ 80781 w 286478"/>
                <a:gd name="connsiteY13" fmla="*/ 34043 h 369006"/>
                <a:gd name="connsiteX14" fmla="*/ 192699 w 286478"/>
                <a:gd name="connsiteY14" fmla="*/ 14993 h 369006"/>
                <a:gd name="connsiteX15" fmla="*/ 285568 w 286478"/>
                <a:gd name="connsiteY15" fmla="*/ 117387 h 369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78" h="369006">
                  <a:moveTo>
                    <a:pt x="285568" y="117387"/>
                  </a:moveTo>
                  <a:cubicBezTo>
                    <a:pt x="291918" y="116197"/>
                    <a:pt x="264136" y="24519"/>
                    <a:pt x="230799" y="7850"/>
                  </a:cubicBezTo>
                  <a:cubicBezTo>
                    <a:pt x="197462" y="-8819"/>
                    <a:pt x="121658" y="4278"/>
                    <a:pt x="85543" y="17375"/>
                  </a:cubicBezTo>
                  <a:cubicBezTo>
                    <a:pt x="49428" y="30472"/>
                    <a:pt x="26806" y="56665"/>
                    <a:pt x="14106" y="86431"/>
                  </a:cubicBezTo>
                  <a:cubicBezTo>
                    <a:pt x="1406" y="116197"/>
                    <a:pt x="7359" y="159853"/>
                    <a:pt x="9343" y="195968"/>
                  </a:cubicBezTo>
                  <a:cubicBezTo>
                    <a:pt x="11327" y="232083"/>
                    <a:pt x="3390" y="274550"/>
                    <a:pt x="26012" y="303125"/>
                  </a:cubicBezTo>
                  <a:cubicBezTo>
                    <a:pt x="48634" y="331700"/>
                    <a:pt x="106180" y="361068"/>
                    <a:pt x="145074" y="367418"/>
                  </a:cubicBezTo>
                  <a:cubicBezTo>
                    <a:pt x="183968" y="373768"/>
                    <a:pt x="235958" y="360275"/>
                    <a:pt x="259374" y="341225"/>
                  </a:cubicBezTo>
                  <a:cubicBezTo>
                    <a:pt x="282790" y="322175"/>
                    <a:pt x="285171" y="256690"/>
                    <a:pt x="285568" y="253118"/>
                  </a:cubicBezTo>
                  <a:cubicBezTo>
                    <a:pt x="285965" y="249546"/>
                    <a:pt x="284378" y="301934"/>
                    <a:pt x="261756" y="319793"/>
                  </a:cubicBezTo>
                  <a:cubicBezTo>
                    <a:pt x="239134" y="337652"/>
                    <a:pt x="187937" y="362656"/>
                    <a:pt x="149837" y="360275"/>
                  </a:cubicBezTo>
                  <a:cubicBezTo>
                    <a:pt x="111737" y="357894"/>
                    <a:pt x="57762" y="347575"/>
                    <a:pt x="33156" y="305506"/>
                  </a:cubicBezTo>
                  <a:cubicBezTo>
                    <a:pt x="8550" y="263437"/>
                    <a:pt x="-5738" y="153106"/>
                    <a:pt x="2199" y="107862"/>
                  </a:cubicBezTo>
                  <a:cubicBezTo>
                    <a:pt x="10136" y="62618"/>
                    <a:pt x="49031" y="49521"/>
                    <a:pt x="80781" y="34043"/>
                  </a:cubicBezTo>
                  <a:cubicBezTo>
                    <a:pt x="112531" y="18565"/>
                    <a:pt x="160155" y="5071"/>
                    <a:pt x="192699" y="14993"/>
                  </a:cubicBezTo>
                  <a:cubicBezTo>
                    <a:pt x="225243" y="24915"/>
                    <a:pt x="279218" y="118577"/>
                    <a:pt x="285568" y="1173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5B1130EF-B91C-4CE1-91EA-2F54BA6D9155}"/>
                </a:ext>
              </a:extLst>
            </p:cNvPr>
            <p:cNvSpPr/>
            <p:nvPr/>
          </p:nvSpPr>
          <p:spPr>
            <a:xfrm rot="10437">
              <a:off x="6188630" y="3456437"/>
              <a:ext cx="98771" cy="342439"/>
            </a:xfrm>
            <a:custGeom>
              <a:avLst/>
              <a:gdLst>
                <a:gd name="connsiteX0" fmla="*/ 98712 w 98771"/>
                <a:gd name="connsiteY0" fmla="*/ 44 h 342439"/>
                <a:gd name="connsiteX1" fmla="*/ 36799 w 98771"/>
                <a:gd name="connsiteY1" fmla="*/ 154825 h 342439"/>
                <a:gd name="connsiteX2" fmla="*/ 3462 w 98771"/>
                <a:gd name="connsiteY2" fmla="*/ 331038 h 342439"/>
                <a:gd name="connsiteX3" fmla="*/ 3462 w 98771"/>
                <a:gd name="connsiteY3" fmla="*/ 304844 h 342439"/>
                <a:gd name="connsiteX4" fmla="*/ 24893 w 98771"/>
                <a:gd name="connsiteY4" fmla="*/ 140538 h 342439"/>
                <a:gd name="connsiteX5" fmla="*/ 98712 w 98771"/>
                <a:gd name="connsiteY5" fmla="*/ 44 h 342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71" h="342439">
                  <a:moveTo>
                    <a:pt x="98712" y="44"/>
                  </a:moveTo>
                  <a:cubicBezTo>
                    <a:pt x="100696" y="2425"/>
                    <a:pt x="52674" y="99659"/>
                    <a:pt x="36799" y="154825"/>
                  </a:cubicBezTo>
                  <a:cubicBezTo>
                    <a:pt x="20924" y="209991"/>
                    <a:pt x="9018" y="306035"/>
                    <a:pt x="3462" y="331038"/>
                  </a:cubicBezTo>
                  <a:cubicBezTo>
                    <a:pt x="-2094" y="356041"/>
                    <a:pt x="-110" y="336594"/>
                    <a:pt x="3462" y="304844"/>
                  </a:cubicBezTo>
                  <a:cubicBezTo>
                    <a:pt x="7034" y="273094"/>
                    <a:pt x="9812" y="190147"/>
                    <a:pt x="24893" y="140538"/>
                  </a:cubicBezTo>
                  <a:cubicBezTo>
                    <a:pt x="39974" y="90929"/>
                    <a:pt x="96728" y="-2337"/>
                    <a:pt x="98712" y="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8E2C6FCB-AF8A-4899-8E68-032586E7D1FE}"/>
                </a:ext>
              </a:extLst>
            </p:cNvPr>
            <p:cNvSpPr/>
            <p:nvPr/>
          </p:nvSpPr>
          <p:spPr>
            <a:xfrm rot="10437">
              <a:off x="6275560" y="3442321"/>
              <a:ext cx="144525" cy="19981"/>
            </a:xfrm>
            <a:custGeom>
              <a:avLst/>
              <a:gdLst>
                <a:gd name="connsiteX0" fmla="*/ 409 w 144525"/>
                <a:gd name="connsiteY0" fmla="*/ 19255 h 19981"/>
                <a:gd name="connsiteX1" fmla="*/ 140902 w 144525"/>
                <a:gd name="connsiteY1" fmla="*/ 14492 h 19981"/>
                <a:gd name="connsiteX2" fmla="*/ 98040 w 144525"/>
                <a:gd name="connsiteY2" fmla="*/ 205 h 19981"/>
                <a:gd name="connsiteX3" fmla="*/ 409 w 144525"/>
                <a:gd name="connsiteY3" fmla="*/ 19255 h 1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525" h="19981">
                  <a:moveTo>
                    <a:pt x="409" y="19255"/>
                  </a:moveTo>
                  <a:cubicBezTo>
                    <a:pt x="7553" y="21636"/>
                    <a:pt x="124630" y="17667"/>
                    <a:pt x="140902" y="14492"/>
                  </a:cubicBezTo>
                  <a:cubicBezTo>
                    <a:pt x="157174" y="11317"/>
                    <a:pt x="114312" y="2586"/>
                    <a:pt x="98040" y="205"/>
                  </a:cubicBezTo>
                  <a:cubicBezTo>
                    <a:pt x="81768" y="-2176"/>
                    <a:pt x="-6735" y="16874"/>
                    <a:pt x="409" y="192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270FC769-2DFD-4F82-93CA-9CE3958BF458}"/>
                </a:ext>
              </a:extLst>
            </p:cNvPr>
            <p:cNvSpPr/>
            <p:nvPr/>
          </p:nvSpPr>
          <p:spPr>
            <a:xfrm rot="10437">
              <a:off x="6283164" y="3525741"/>
              <a:ext cx="80609" cy="144281"/>
            </a:xfrm>
            <a:custGeom>
              <a:avLst/>
              <a:gdLst>
                <a:gd name="connsiteX0" fmla="*/ 39988 w 80609"/>
                <a:gd name="connsiteY0" fmla="*/ 55 h 144281"/>
                <a:gd name="connsiteX1" fmla="*/ 25700 w 80609"/>
                <a:gd name="connsiteY1" fmla="*/ 95305 h 144281"/>
                <a:gd name="connsiteX2" fmla="*/ 1888 w 80609"/>
                <a:gd name="connsiteY2" fmla="*/ 140549 h 144281"/>
                <a:gd name="connsiteX3" fmla="*/ 80469 w 80609"/>
                <a:gd name="connsiteY3" fmla="*/ 140549 h 144281"/>
                <a:gd name="connsiteX4" fmla="*/ 20938 w 80609"/>
                <a:gd name="connsiteY4" fmla="*/ 131024 h 144281"/>
                <a:gd name="connsiteX5" fmla="*/ 13794 w 80609"/>
                <a:gd name="connsiteY5" fmla="*/ 109593 h 144281"/>
                <a:gd name="connsiteX6" fmla="*/ 39988 w 80609"/>
                <a:gd name="connsiteY6" fmla="*/ 55 h 14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609" h="144281">
                  <a:moveTo>
                    <a:pt x="39988" y="55"/>
                  </a:moveTo>
                  <a:cubicBezTo>
                    <a:pt x="41972" y="-2326"/>
                    <a:pt x="32050" y="71889"/>
                    <a:pt x="25700" y="95305"/>
                  </a:cubicBezTo>
                  <a:cubicBezTo>
                    <a:pt x="19350" y="118721"/>
                    <a:pt x="-7240" y="133008"/>
                    <a:pt x="1888" y="140549"/>
                  </a:cubicBezTo>
                  <a:cubicBezTo>
                    <a:pt x="11016" y="148090"/>
                    <a:pt x="77294" y="142136"/>
                    <a:pt x="80469" y="140549"/>
                  </a:cubicBezTo>
                  <a:cubicBezTo>
                    <a:pt x="83644" y="138962"/>
                    <a:pt x="32050" y="136183"/>
                    <a:pt x="20938" y="131024"/>
                  </a:cubicBezTo>
                  <a:cubicBezTo>
                    <a:pt x="9826" y="125865"/>
                    <a:pt x="9429" y="127452"/>
                    <a:pt x="13794" y="109593"/>
                  </a:cubicBezTo>
                  <a:cubicBezTo>
                    <a:pt x="18159" y="91734"/>
                    <a:pt x="38004" y="2436"/>
                    <a:pt x="39988" y="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F0B34773-AA20-4692-BD11-8755E3B301E7}"/>
                </a:ext>
              </a:extLst>
            </p:cNvPr>
            <p:cNvSpPr/>
            <p:nvPr/>
          </p:nvSpPr>
          <p:spPr>
            <a:xfrm rot="10437">
              <a:off x="6184130" y="3729661"/>
              <a:ext cx="148078" cy="70910"/>
            </a:xfrm>
            <a:custGeom>
              <a:avLst/>
              <a:gdLst>
                <a:gd name="connsiteX0" fmla="*/ 148039 w 148078"/>
                <a:gd name="connsiteY0" fmla="*/ 5487 h 70910"/>
                <a:gd name="connsiteX1" fmla="*/ 86126 w 148078"/>
                <a:gd name="connsiteY1" fmla="*/ 5487 h 70910"/>
                <a:gd name="connsiteX2" fmla="*/ 69457 w 148078"/>
                <a:gd name="connsiteY2" fmla="*/ 67400 h 70910"/>
                <a:gd name="connsiteX3" fmla="*/ 52789 w 148078"/>
                <a:gd name="connsiteY3" fmla="*/ 62637 h 70910"/>
                <a:gd name="connsiteX4" fmla="*/ 401 w 148078"/>
                <a:gd name="connsiteY4" fmla="*/ 57875 h 70910"/>
                <a:gd name="connsiteX5" fmla="*/ 83745 w 148078"/>
                <a:gd name="connsiteY5" fmla="*/ 57875 h 70910"/>
                <a:gd name="connsiteX6" fmla="*/ 95651 w 148078"/>
                <a:gd name="connsiteY6" fmla="*/ 26919 h 70910"/>
                <a:gd name="connsiteX7" fmla="*/ 148039 w 148078"/>
                <a:gd name="connsiteY7" fmla="*/ 5487 h 70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078" h="70910">
                  <a:moveTo>
                    <a:pt x="148039" y="5487"/>
                  </a:moveTo>
                  <a:cubicBezTo>
                    <a:pt x="146451" y="1915"/>
                    <a:pt x="99223" y="-4832"/>
                    <a:pt x="86126" y="5487"/>
                  </a:cubicBezTo>
                  <a:cubicBezTo>
                    <a:pt x="73029" y="15806"/>
                    <a:pt x="75013" y="57875"/>
                    <a:pt x="69457" y="67400"/>
                  </a:cubicBezTo>
                  <a:cubicBezTo>
                    <a:pt x="63901" y="76925"/>
                    <a:pt x="64298" y="64224"/>
                    <a:pt x="52789" y="62637"/>
                  </a:cubicBezTo>
                  <a:cubicBezTo>
                    <a:pt x="41280" y="61050"/>
                    <a:pt x="-4758" y="58669"/>
                    <a:pt x="401" y="57875"/>
                  </a:cubicBezTo>
                  <a:cubicBezTo>
                    <a:pt x="5560" y="57081"/>
                    <a:pt x="67870" y="63034"/>
                    <a:pt x="83745" y="57875"/>
                  </a:cubicBezTo>
                  <a:cubicBezTo>
                    <a:pt x="99620" y="52716"/>
                    <a:pt x="88110" y="34063"/>
                    <a:pt x="95651" y="26919"/>
                  </a:cubicBezTo>
                  <a:cubicBezTo>
                    <a:pt x="103192" y="19775"/>
                    <a:pt x="149627" y="9059"/>
                    <a:pt x="148039" y="54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76095784-47C9-4614-991D-3F68F6BB1CF2}"/>
                </a:ext>
              </a:extLst>
            </p:cNvPr>
            <p:cNvSpPr/>
            <p:nvPr/>
          </p:nvSpPr>
          <p:spPr>
            <a:xfrm rot="10437" flipH="1">
              <a:off x="6385751" y="3457034"/>
              <a:ext cx="98771" cy="342439"/>
            </a:xfrm>
            <a:custGeom>
              <a:avLst/>
              <a:gdLst>
                <a:gd name="connsiteX0" fmla="*/ 98712 w 98771"/>
                <a:gd name="connsiteY0" fmla="*/ 44 h 342439"/>
                <a:gd name="connsiteX1" fmla="*/ 36799 w 98771"/>
                <a:gd name="connsiteY1" fmla="*/ 154825 h 342439"/>
                <a:gd name="connsiteX2" fmla="*/ 3462 w 98771"/>
                <a:gd name="connsiteY2" fmla="*/ 331038 h 342439"/>
                <a:gd name="connsiteX3" fmla="*/ 3462 w 98771"/>
                <a:gd name="connsiteY3" fmla="*/ 304844 h 342439"/>
                <a:gd name="connsiteX4" fmla="*/ 24893 w 98771"/>
                <a:gd name="connsiteY4" fmla="*/ 140538 h 342439"/>
                <a:gd name="connsiteX5" fmla="*/ 98712 w 98771"/>
                <a:gd name="connsiteY5" fmla="*/ 44 h 342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71" h="342439">
                  <a:moveTo>
                    <a:pt x="98712" y="44"/>
                  </a:moveTo>
                  <a:cubicBezTo>
                    <a:pt x="100696" y="2425"/>
                    <a:pt x="52674" y="99659"/>
                    <a:pt x="36799" y="154825"/>
                  </a:cubicBezTo>
                  <a:cubicBezTo>
                    <a:pt x="20924" y="209991"/>
                    <a:pt x="9018" y="306035"/>
                    <a:pt x="3462" y="331038"/>
                  </a:cubicBezTo>
                  <a:cubicBezTo>
                    <a:pt x="-2094" y="356041"/>
                    <a:pt x="-110" y="336594"/>
                    <a:pt x="3462" y="304844"/>
                  </a:cubicBezTo>
                  <a:cubicBezTo>
                    <a:pt x="7034" y="273094"/>
                    <a:pt x="9812" y="190147"/>
                    <a:pt x="24893" y="140538"/>
                  </a:cubicBezTo>
                  <a:cubicBezTo>
                    <a:pt x="39974" y="90929"/>
                    <a:pt x="96728" y="-2337"/>
                    <a:pt x="98712" y="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9E6208FD-88D0-458C-99EB-34C5B6B2AE4D}"/>
                </a:ext>
              </a:extLst>
            </p:cNvPr>
            <p:cNvSpPr/>
            <p:nvPr/>
          </p:nvSpPr>
          <p:spPr>
            <a:xfrm rot="10437" flipH="1">
              <a:off x="6254134" y="3442255"/>
              <a:ext cx="144525" cy="19981"/>
            </a:xfrm>
            <a:custGeom>
              <a:avLst/>
              <a:gdLst>
                <a:gd name="connsiteX0" fmla="*/ 409 w 144525"/>
                <a:gd name="connsiteY0" fmla="*/ 19255 h 19981"/>
                <a:gd name="connsiteX1" fmla="*/ 140902 w 144525"/>
                <a:gd name="connsiteY1" fmla="*/ 14492 h 19981"/>
                <a:gd name="connsiteX2" fmla="*/ 98040 w 144525"/>
                <a:gd name="connsiteY2" fmla="*/ 205 h 19981"/>
                <a:gd name="connsiteX3" fmla="*/ 409 w 144525"/>
                <a:gd name="connsiteY3" fmla="*/ 19255 h 1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525" h="19981">
                  <a:moveTo>
                    <a:pt x="409" y="19255"/>
                  </a:moveTo>
                  <a:cubicBezTo>
                    <a:pt x="7553" y="21636"/>
                    <a:pt x="124630" y="17667"/>
                    <a:pt x="140902" y="14492"/>
                  </a:cubicBezTo>
                  <a:cubicBezTo>
                    <a:pt x="157174" y="11317"/>
                    <a:pt x="114312" y="2586"/>
                    <a:pt x="98040" y="205"/>
                  </a:cubicBezTo>
                  <a:cubicBezTo>
                    <a:pt x="81768" y="-2176"/>
                    <a:pt x="-6735" y="16874"/>
                    <a:pt x="409" y="192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BC204B30-6EB8-4D4E-A886-09E09591C2EB}"/>
                </a:ext>
              </a:extLst>
            </p:cNvPr>
            <p:cNvSpPr/>
            <p:nvPr/>
          </p:nvSpPr>
          <p:spPr>
            <a:xfrm rot="10437" flipH="1">
              <a:off x="6309562" y="3525820"/>
              <a:ext cx="80609" cy="144281"/>
            </a:xfrm>
            <a:custGeom>
              <a:avLst/>
              <a:gdLst>
                <a:gd name="connsiteX0" fmla="*/ 39988 w 80609"/>
                <a:gd name="connsiteY0" fmla="*/ 55 h 144281"/>
                <a:gd name="connsiteX1" fmla="*/ 25700 w 80609"/>
                <a:gd name="connsiteY1" fmla="*/ 95305 h 144281"/>
                <a:gd name="connsiteX2" fmla="*/ 1888 w 80609"/>
                <a:gd name="connsiteY2" fmla="*/ 140549 h 144281"/>
                <a:gd name="connsiteX3" fmla="*/ 80469 w 80609"/>
                <a:gd name="connsiteY3" fmla="*/ 140549 h 144281"/>
                <a:gd name="connsiteX4" fmla="*/ 20938 w 80609"/>
                <a:gd name="connsiteY4" fmla="*/ 131024 h 144281"/>
                <a:gd name="connsiteX5" fmla="*/ 13794 w 80609"/>
                <a:gd name="connsiteY5" fmla="*/ 109593 h 144281"/>
                <a:gd name="connsiteX6" fmla="*/ 39988 w 80609"/>
                <a:gd name="connsiteY6" fmla="*/ 55 h 14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609" h="144281">
                  <a:moveTo>
                    <a:pt x="39988" y="55"/>
                  </a:moveTo>
                  <a:cubicBezTo>
                    <a:pt x="41972" y="-2326"/>
                    <a:pt x="32050" y="71889"/>
                    <a:pt x="25700" y="95305"/>
                  </a:cubicBezTo>
                  <a:cubicBezTo>
                    <a:pt x="19350" y="118721"/>
                    <a:pt x="-7240" y="133008"/>
                    <a:pt x="1888" y="140549"/>
                  </a:cubicBezTo>
                  <a:cubicBezTo>
                    <a:pt x="11016" y="148090"/>
                    <a:pt x="77294" y="142136"/>
                    <a:pt x="80469" y="140549"/>
                  </a:cubicBezTo>
                  <a:cubicBezTo>
                    <a:pt x="83644" y="138962"/>
                    <a:pt x="32050" y="136183"/>
                    <a:pt x="20938" y="131024"/>
                  </a:cubicBezTo>
                  <a:cubicBezTo>
                    <a:pt x="9826" y="125865"/>
                    <a:pt x="9429" y="127452"/>
                    <a:pt x="13794" y="109593"/>
                  </a:cubicBezTo>
                  <a:cubicBezTo>
                    <a:pt x="18159" y="91734"/>
                    <a:pt x="38004" y="2436"/>
                    <a:pt x="39988" y="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4336C1B4-B195-4E46-AC3C-D7C0227F27F2}"/>
                </a:ext>
              </a:extLst>
            </p:cNvPr>
            <p:cNvSpPr/>
            <p:nvPr/>
          </p:nvSpPr>
          <p:spPr>
            <a:xfrm rot="10437" flipH="1">
              <a:off x="6340110" y="3730134"/>
              <a:ext cx="148078" cy="70910"/>
            </a:xfrm>
            <a:custGeom>
              <a:avLst/>
              <a:gdLst>
                <a:gd name="connsiteX0" fmla="*/ 148039 w 148078"/>
                <a:gd name="connsiteY0" fmla="*/ 5487 h 70910"/>
                <a:gd name="connsiteX1" fmla="*/ 86126 w 148078"/>
                <a:gd name="connsiteY1" fmla="*/ 5487 h 70910"/>
                <a:gd name="connsiteX2" fmla="*/ 69457 w 148078"/>
                <a:gd name="connsiteY2" fmla="*/ 67400 h 70910"/>
                <a:gd name="connsiteX3" fmla="*/ 52789 w 148078"/>
                <a:gd name="connsiteY3" fmla="*/ 62637 h 70910"/>
                <a:gd name="connsiteX4" fmla="*/ 401 w 148078"/>
                <a:gd name="connsiteY4" fmla="*/ 57875 h 70910"/>
                <a:gd name="connsiteX5" fmla="*/ 83745 w 148078"/>
                <a:gd name="connsiteY5" fmla="*/ 57875 h 70910"/>
                <a:gd name="connsiteX6" fmla="*/ 95651 w 148078"/>
                <a:gd name="connsiteY6" fmla="*/ 26919 h 70910"/>
                <a:gd name="connsiteX7" fmla="*/ 148039 w 148078"/>
                <a:gd name="connsiteY7" fmla="*/ 5487 h 70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078" h="70910">
                  <a:moveTo>
                    <a:pt x="148039" y="5487"/>
                  </a:moveTo>
                  <a:cubicBezTo>
                    <a:pt x="146451" y="1915"/>
                    <a:pt x="99223" y="-4832"/>
                    <a:pt x="86126" y="5487"/>
                  </a:cubicBezTo>
                  <a:cubicBezTo>
                    <a:pt x="73029" y="15806"/>
                    <a:pt x="75013" y="57875"/>
                    <a:pt x="69457" y="67400"/>
                  </a:cubicBezTo>
                  <a:cubicBezTo>
                    <a:pt x="63901" y="76925"/>
                    <a:pt x="64298" y="64224"/>
                    <a:pt x="52789" y="62637"/>
                  </a:cubicBezTo>
                  <a:cubicBezTo>
                    <a:pt x="41280" y="61050"/>
                    <a:pt x="-4758" y="58669"/>
                    <a:pt x="401" y="57875"/>
                  </a:cubicBezTo>
                  <a:cubicBezTo>
                    <a:pt x="5560" y="57081"/>
                    <a:pt x="67870" y="63034"/>
                    <a:pt x="83745" y="57875"/>
                  </a:cubicBezTo>
                  <a:cubicBezTo>
                    <a:pt x="99620" y="52716"/>
                    <a:pt x="88110" y="34063"/>
                    <a:pt x="95651" y="26919"/>
                  </a:cubicBezTo>
                  <a:cubicBezTo>
                    <a:pt x="103192" y="19775"/>
                    <a:pt x="149627" y="9059"/>
                    <a:pt x="148039" y="54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5EB932E8-E71A-42A1-90DB-4770D47D0FDB}"/>
                </a:ext>
              </a:extLst>
            </p:cNvPr>
            <p:cNvSpPr/>
            <p:nvPr/>
          </p:nvSpPr>
          <p:spPr>
            <a:xfrm rot="10437">
              <a:off x="6558476" y="3471145"/>
              <a:ext cx="21789" cy="326611"/>
            </a:xfrm>
            <a:custGeom>
              <a:avLst/>
              <a:gdLst>
                <a:gd name="connsiteX0" fmla="*/ 5072 w 21789"/>
                <a:gd name="connsiteY0" fmla="*/ 629 h 326611"/>
                <a:gd name="connsiteX1" fmla="*/ 21741 w 21789"/>
                <a:gd name="connsiteY1" fmla="*/ 248279 h 326611"/>
                <a:gd name="connsiteX2" fmla="*/ 9834 w 21789"/>
                <a:gd name="connsiteY2" fmla="*/ 324479 h 326611"/>
                <a:gd name="connsiteX3" fmla="*/ 309 w 21789"/>
                <a:gd name="connsiteY3" fmla="*/ 181604 h 326611"/>
                <a:gd name="connsiteX4" fmla="*/ 5072 w 21789"/>
                <a:gd name="connsiteY4" fmla="*/ 629 h 32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89" h="326611">
                  <a:moveTo>
                    <a:pt x="5072" y="629"/>
                  </a:moveTo>
                  <a:cubicBezTo>
                    <a:pt x="8644" y="11742"/>
                    <a:pt x="20947" y="194304"/>
                    <a:pt x="21741" y="248279"/>
                  </a:cubicBezTo>
                  <a:cubicBezTo>
                    <a:pt x="22535" y="302254"/>
                    <a:pt x="13406" y="335592"/>
                    <a:pt x="9834" y="324479"/>
                  </a:cubicBezTo>
                  <a:cubicBezTo>
                    <a:pt x="6262" y="313367"/>
                    <a:pt x="1499" y="234785"/>
                    <a:pt x="309" y="181604"/>
                  </a:cubicBezTo>
                  <a:cubicBezTo>
                    <a:pt x="-882" y="128423"/>
                    <a:pt x="1500" y="-10484"/>
                    <a:pt x="5072" y="6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フリーフォーム: 図形 288">
              <a:extLst>
                <a:ext uri="{FF2B5EF4-FFF2-40B4-BE49-F238E27FC236}">
                  <a16:creationId xmlns:a16="http://schemas.microsoft.com/office/drawing/2014/main" id="{F79E103B-3C77-49D4-BF39-A2359BF63914}"/>
                </a:ext>
              </a:extLst>
            </p:cNvPr>
            <p:cNvSpPr/>
            <p:nvPr/>
          </p:nvSpPr>
          <p:spPr>
            <a:xfrm rot="10437">
              <a:off x="6577664" y="3449968"/>
              <a:ext cx="231294" cy="348201"/>
            </a:xfrm>
            <a:custGeom>
              <a:avLst/>
              <a:gdLst>
                <a:gd name="connsiteX0" fmla="*/ 204 w 231294"/>
                <a:gd name="connsiteY0" fmla="*/ 3133 h 348201"/>
                <a:gd name="connsiteX1" fmla="*/ 138317 w 231294"/>
                <a:gd name="connsiteY1" fmla="*/ 751 h 348201"/>
                <a:gd name="connsiteX2" fmla="*/ 207373 w 231294"/>
                <a:gd name="connsiteY2" fmla="*/ 17420 h 348201"/>
                <a:gd name="connsiteX3" fmla="*/ 219279 w 231294"/>
                <a:gd name="connsiteY3" fmla="*/ 69808 h 348201"/>
                <a:gd name="connsiteX4" fmla="*/ 216898 w 231294"/>
                <a:gd name="connsiteY4" fmla="*/ 134101 h 348201"/>
                <a:gd name="connsiteX5" fmla="*/ 188323 w 231294"/>
                <a:gd name="connsiteY5" fmla="*/ 172201 h 348201"/>
                <a:gd name="connsiteX6" fmla="*/ 204992 w 231294"/>
                <a:gd name="connsiteY6" fmla="*/ 207920 h 348201"/>
                <a:gd name="connsiteX7" fmla="*/ 216898 w 231294"/>
                <a:gd name="connsiteY7" fmla="*/ 286501 h 348201"/>
                <a:gd name="connsiteX8" fmla="*/ 216898 w 231294"/>
                <a:gd name="connsiteY8" fmla="*/ 336508 h 348201"/>
                <a:gd name="connsiteX9" fmla="*/ 152604 w 231294"/>
                <a:gd name="connsiteY9" fmla="*/ 334126 h 348201"/>
                <a:gd name="connsiteX10" fmla="*/ 224042 w 231294"/>
                <a:gd name="connsiteY10" fmla="*/ 343651 h 348201"/>
                <a:gd name="connsiteX11" fmla="*/ 224042 w 231294"/>
                <a:gd name="connsiteY11" fmla="*/ 250783 h 348201"/>
                <a:gd name="connsiteX12" fmla="*/ 181179 w 231294"/>
                <a:gd name="connsiteY12" fmla="*/ 155533 h 348201"/>
                <a:gd name="connsiteX13" fmla="*/ 214517 w 231294"/>
                <a:gd name="connsiteY13" fmla="*/ 124576 h 348201"/>
                <a:gd name="connsiteX14" fmla="*/ 209754 w 231294"/>
                <a:gd name="connsiteY14" fmla="*/ 36470 h 348201"/>
                <a:gd name="connsiteX15" fmla="*/ 171654 w 231294"/>
                <a:gd name="connsiteY15" fmla="*/ 5514 h 348201"/>
                <a:gd name="connsiteX16" fmla="*/ 204 w 231294"/>
                <a:gd name="connsiteY16" fmla="*/ 3133 h 34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294" h="348201">
                  <a:moveTo>
                    <a:pt x="204" y="3133"/>
                  </a:moveTo>
                  <a:cubicBezTo>
                    <a:pt x="-5352" y="2339"/>
                    <a:pt x="103789" y="-1630"/>
                    <a:pt x="138317" y="751"/>
                  </a:cubicBezTo>
                  <a:cubicBezTo>
                    <a:pt x="172845" y="3132"/>
                    <a:pt x="193879" y="5911"/>
                    <a:pt x="207373" y="17420"/>
                  </a:cubicBezTo>
                  <a:cubicBezTo>
                    <a:pt x="220867" y="28929"/>
                    <a:pt x="217692" y="50361"/>
                    <a:pt x="219279" y="69808"/>
                  </a:cubicBezTo>
                  <a:cubicBezTo>
                    <a:pt x="220866" y="89255"/>
                    <a:pt x="222057" y="117036"/>
                    <a:pt x="216898" y="134101"/>
                  </a:cubicBezTo>
                  <a:cubicBezTo>
                    <a:pt x="211739" y="151166"/>
                    <a:pt x="190307" y="159898"/>
                    <a:pt x="188323" y="172201"/>
                  </a:cubicBezTo>
                  <a:cubicBezTo>
                    <a:pt x="186339" y="184504"/>
                    <a:pt x="200230" y="188870"/>
                    <a:pt x="204992" y="207920"/>
                  </a:cubicBezTo>
                  <a:cubicBezTo>
                    <a:pt x="209754" y="226970"/>
                    <a:pt x="214914" y="265070"/>
                    <a:pt x="216898" y="286501"/>
                  </a:cubicBezTo>
                  <a:cubicBezTo>
                    <a:pt x="218882" y="307932"/>
                    <a:pt x="227614" y="328571"/>
                    <a:pt x="216898" y="336508"/>
                  </a:cubicBezTo>
                  <a:cubicBezTo>
                    <a:pt x="206182" y="344445"/>
                    <a:pt x="151413" y="332936"/>
                    <a:pt x="152604" y="334126"/>
                  </a:cubicBezTo>
                  <a:cubicBezTo>
                    <a:pt x="153795" y="335316"/>
                    <a:pt x="212136" y="357541"/>
                    <a:pt x="224042" y="343651"/>
                  </a:cubicBezTo>
                  <a:cubicBezTo>
                    <a:pt x="235948" y="329761"/>
                    <a:pt x="231186" y="282136"/>
                    <a:pt x="224042" y="250783"/>
                  </a:cubicBezTo>
                  <a:cubicBezTo>
                    <a:pt x="216898" y="219430"/>
                    <a:pt x="182766" y="176567"/>
                    <a:pt x="181179" y="155533"/>
                  </a:cubicBezTo>
                  <a:cubicBezTo>
                    <a:pt x="179592" y="134499"/>
                    <a:pt x="209755" y="144420"/>
                    <a:pt x="214517" y="124576"/>
                  </a:cubicBezTo>
                  <a:cubicBezTo>
                    <a:pt x="219279" y="104732"/>
                    <a:pt x="216898" y="56314"/>
                    <a:pt x="209754" y="36470"/>
                  </a:cubicBezTo>
                  <a:cubicBezTo>
                    <a:pt x="202610" y="16626"/>
                    <a:pt x="199038" y="8292"/>
                    <a:pt x="171654" y="5514"/>
                  </a:cubicBezTo>
                  <a:cubicBezTo>
                    <a:pt x="144270" y="2736"/>
                    <a:pt x="5760" y="3927"/>
                    <a:pt x="204" y="31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C0782281-4D0F-47FD-8C5C-1D7743CC3F36}"/>
                </a:ext>
              </a:extLst>
            </p:cNvPr>
            <p:cNvSpPr/>
            <p:nvPr/>
          </p:nvSpPr>
          <p:spPr>
            <a:xfrm rot="10437">
              <a:off x="6577528" y="3664650"/>
              <a:ext cx="158561" cy="136067"/>
            </a:xfrm>
            <a:custGeom>
              <a:avLst/>
              <a:gdLst>
                <a:gd name="connsiteX0" fmla="*/ 9 w 158561"/>
                <a:gd name="connsiteY0" fmla="*/ 116952 h 136067"/>
                <a:gd name="connsiteX1" fmla="*/ 59541 w 158561"/>
                <a:gd name="connsiteY1" fmla="*/ 136002 h 136067"/>
                <a:gd name="connsiteX2" fmla="*/ 76209 w 158561"/>
                <a:gd name="connsiteY2" fmla="*/ 109808 h 136067"/>
                <a:gd name="connsiteX3" fmla="*/ 90497 w 158561"/>
                <a:gd name="connsiteY3" fmla="*/ 14558 h 136067"/>
                <a:gd name="connsiteX4" fmla="*/ 126216 w 158561"/>
                <a:gd name="connsiteY4" fmla="*/ 9796 h 136067"/>
                <a:gd name="connsiteX5" fmla="*/ 154791 w 158561"/>
                <a:gd name="connsiteY5" fmla="*/ 40752 h 136067"/>
                <a:gd name="connsiteX6" fmla="*/ 154791 w 158561"/>
                <a:gd name="connsiteY6" fmla="*/ 128858 h 136067"/>
                <a:gd name="connsiteX7" fmla="*/ 157172 w 158561"/>
                <a:gd name="connsiteY7" fmla="*/ 66946 h 136067"/>
                <a:gd name="connsiteX8" fmla="*/ 154791 w 158561"/>
                <a:gd name="connsiteY8" fmla="*/ 21702 h 136067"/>
                <a:gd name="connsiteX9" fmla="*/ 116691 w 158561"/>
                <a:gd name="connsiteY9" fmla="*/ 271 h 136067"/>
                <a:gd name="connsiteX10" fmla="*/ 76209 w 158561"/>
                <a:gd name="connsiteY10" fmla="*/ 14558 h 136067"/>
                <a:gd name="connsiteX11" fmla="*/ 64303 w 158561"/>
                <a:gd name="connsiteY11" fmla="*/ 78852 h 136067"/>
                <a:gd name="connsiteX12" fmla="*/ 64303 w 158561"/>
                <a:gd name="connsiteY12" fmla="*/ 107427 h 136067"/>
                <a:gd name="connsiteX13" fmla="*/ 9 w 158561"/>
                <a:gd name="connsiteY13" fmla="*/ 116952 h 13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561" h="136067">
                  <a:moveTo>
                    <a:pt x="9" y="116952"/>
                  </a:moveTo>
                  <a:cubicBezTo>
                    <a:pt x="-785" y="121714"/>
                    <a:pt x="46841" y="137193"/>
                    <a:pt x="59541" y="136002"/>
                  </a:cubicBezTo>
                  <a:cubicBezTo>
                    <a:pt x="72241" y="134811"/>
                    <a:pt x="71050" y="130049"/>
                    <a:pt x="76209" y="109808"/>
                  </a:cubicBezTo>
                  <a:cubicBezTo>
                    <a:pt x="81368" y="89567"/>
                    <a:pt x="82163" y="31227"/>
                    <a:pt x="90497" y="14558"/>
                  </a:cubicBezTo>
                  <a:cubicBezTo>
                    <a:pt x="98832" y="-2111"/>
                    <a:pt x="115500" y="5430"/>
                    <a:pt x="126216" y="9796"/>
                  </a:cubicBezTo>
                  <a:cubicBezTo>
                    <a:pt x="136932" y="14162"/>
                    <a:pt x="150029" y="20908"/>
                    <a:pt x="154791" y="40752"/>
                  </a:cubicBezTo>
                  <a:cubicBezTo>
                    <a:pt x="159553" y="60596"/>
                    <a:pt x="154394" y="124492"/>
                    <a:pt x="154791" y="128858"/>
                  </a:cubicBezTo>
                  <a:cubicBezTo>
                    <a:pt x="155188" y="133224"/>
                    <a:pt x="157172" y="84805"/>
                    <a:pt x="157172" y="66946"/>
                  </a:cubicBezTo>
                  <a:cubicBezTo>
                    <a:pt x="157172" y="49087"/>
                    <a:pt x="161538" y="32814"/>
                    <a:pt x="154791" y="21702"/>
                  </a:cubicBezTo>
                  <a:cubicBezTo>
                    <a:pt x="148044" y="10590"/>
                    <a:pt x="129788" y="1462"/>
                    <a:pt x="116691" y="271"/>
                  </a:cubicBezTo>
                  <a:cubicBezTo>
                    <a:pt x="103594" y="-920"/>
                    <a:pt x="84940" y="1461"/>
                    <a:pt x="76209" y="14558"/>
                  </a:cubicBezTo>
                  <a:cubicBezTo>
                    <a:pt x="67478" y="27655"/>
                    <a:pt x="66287" y="63374"/>
                    <a:pt x="64303" y="78852"/>
                  </a:cubicBezTo>
                  <a:cubicBezTo>
                    <a:pt x="62319" y="94330"/>
                    <a:pt x="69066" y="99489"/>
                    <a:pt x="64303" y="107427"/>
                  </a:cubicBezTo>
                  <a:cubicBezTo>
                    <a:pt x="59541" y="115364"/>
                    <a:pt x="803" y="112190"/>
                    <a:pt x="9" y="1169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2E44E8FB-D349-4307-A93F-8EC810ACEB91}"/>
                </a:ext>
              </a:extLst>
            </p:cNvPr>
            <p:cNvSpPr/>
            <p:nvPr/>
          </p:nvSpPr>
          <p:spPr>
            <a:xfrm rot="10437">
              <a:off x="6649407" y="3519681"/>
              <a:ext cx="46740" cy="85160"/>
            </a:xfrm>
            <a:custGeom>
              <a:avLst/>
              <a:gdLst>
                <a:gd name="connsiteX0" fmla="*/ 33423 w 46740"/>
                <a:gd name="connsiteY0" fmla="*/ 31 h 85160"/>
                <a:gd name="connsiteX1" fmla="*/ 86 w 46740"/>
                <a:gd name="connsiteY1" fmla="*/ 45274 h 85160"/>
                <a:gd name="connsiteX2" fmla="*/ 45330 w 46740"/>
                <a:gd name="connsiteY2" fmla="*/ 83374 h 85160"/>
                <a:gd name="connsiteX3" fmla="*/ 33423 w 46740"/>
                <a:gd name="connsiteY3" fmla="*/ 76231 h 85160"/>
                <a:gd name="connsiteX4" fmla="*/ 14373 w 46740"/>
                <a:gd name="connsiteY4" fmla="*/ 52418 h 85160"/>
                <a:gd name="connsiteX5" fmla="*/ 33423 w 46740"/>
                <a:gd name="connsiteY5" fmla="*/ 31 h 8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40" h="85160">
                  <a:moveTo>
                    <a:pt x="33423" y="31"/>
                  </a:moveTo>
                  <a:cubicBezTo>
                    <a:pt x="31042" y="-1160"/>
                    <a:pt x="-1899" y="31384"/>
                    <a:pt x="86" y="45274"/>
                  </a:cubicBezTo>
                  <a:cubicBezTo>
                    <a:pt x="2070" y="59165"/>
                    <a:pt x="39774" y="78215"/>
                    <a:pt x="45330" y="83374"/>
                  </a:cubicBezTo>
                  <a:cubicBezTo>
                    <a:pt x="50886" y="88533"/>
                    <a:pt x="38582" y="81390"/>
                    <a:pt x="33423" y="76231"/>
                  </a:cubicBezTo>
                  <a:cubicBezTo>
                    <a:pt x="28264" y="71072"/>
                    <a:pt x="17151" y="62340"/>
                    <a:pt x="14373" y="52418"/>
                  </a:cubicBezTo>
                  <a:cubicBezTo>
                    <a:pt x="11595" y="42496"/>
                    <a:pt x="35804" y="1222"/>
                    <a:pt x="33423" y="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フリーフォーム: 図形 291">
              <a:extLst>
                <a:ext uri="{FF2B5EF4-FFF2-40B4-BE49-F238E27FC236}">
                  <a16:creationId xmlns:a16="http://schemas.microsoft.com/office/drawing/2014/main" id="{2D823255-5C52-44A6-ADC2-D26B0747D9AE}"/>
                </a:ext>
              </a:extLst>
            </p:cNvPr>
            <p:cNvSpPr/>
            <p:nvPr/>
          </p:nvSpPr>
          <p:spPr>
            <a:xfrm rot="10437">
              <a:off x="6682545" y="3523972"/>
              <a:ext cx="74617" cy="86371"/>
            </a:xfrm>
            <a:custGeom>
              <a:avLst/>
              <a:gdLst>
                <a:gd name="connsiteX0" fmla="*/ 270 w 74617"/>
                <a:gd name="connsiteY0" fmla="*/ 646 h 86371"/>
                <a:gd name="connsiteX1" fmla="*/ 71708 w 74617"/>
                <a:gd name="connsiteY1" fmla="*/ 19696 h 86371"/>
                <a:gd name="connsiteX2" fmla="*/ 57420 w 74617"/>
                <a:gd name="connsiteY2" fmla="*/ 64940 h 86371"/>
                <a:gd name="connsiteX3" fmla="*/ 26464 w 74617"/>
                <a:gd name="connsiteY3" fmla="*/ 86371 h 86371"/>
                <a:gd name="connsiteX4" fmla="*/ 43133 w 74617"/>
                <a:gd name="connsiteY4" fmla="*/ 64940 h 86371"/>
                <a:gd name="connsiteX5" fmla="*/ 45514 w 74617"/>
                <a:gd name="connsiteY5" fmla="*/ 41127 h 86371"/>
                <a:gd name="connsiteX6" fmla="*/ 270 w 74617"/>
                <a:gd name="connsiteY6" fmla="*/ 646 h 86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617" h="86371">
                  <a:moveTo>
                    <a:pt x="270" y="646"/>
                  </a:moveTo>
                  <a:cubicBezTo>
                    <a:pt x="4635" y="-2926"/>
                    <a:pt x="62183" y="8980"/>
                    <a:pt x="71708" y="19696"/>
                  </a:cubicBezTo>
                  <a:cubicBezTo>
                    <a:pt x="81233" y="30412"/>
                    <a:pt x="64961" y="53828"/>
                    <a:pt x="57420" y="64940"/>
                  </a:cubicBezTo>
                  <a:cubicBezTo>
                    <a:pt x="49879" y="76053"/>
                    <a:pt x="28845" y="86371"/>
                    <a:pt x="26464" y="86371"/>
                  </a:cubicBezTo>
                  <a:cubicBezTo>
                    <a:pt x="24083" y="86371"/>
                    <a:pt x="39958" y="72481"/>
                    <a:pt x="43133" y="64940"/>
                  </a:cubicBezTo>
                  <a:cubicBezTo>
                    <a:pt x="46308" y="57399"/>
                    <a:pt x="45117" y="50652"/>
                    <a:pt x="45514" y="41127"/>
                  </a:cubicBezTo>
                  <a:cubicBezTo>
                    <a:pt x="45911" y="31602"/>
                    <a:pt x="-4095" y="4218"/>
                    <a:pt x="270" y="64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305B5031-294D-4B42-A2C6-D20E619E0A34}"/>
                </a:ext>
              </a:extLst>
            </p:cNvPr>
            <p:cNvSpPr/>
            <p:nvPr/>
          </p:nvSpPr>
          <p:spPr>
            <a:xfrm rot="10437">
              <a:off x="6884817" y="3453673"/>
              <a:ext cx="64556" cy="351019"/>
            </a:xfrm>
            <a:custGeom>
              <a:avLst/>
              <a:gdLst>
                <a:gd name="connsiteX0" fmla="*/ 218 w 64556"/>
                <a:gd name="connsiteY0" fmla="*/ 107 h 351019"/>
                <a:gd name="connsiteX1" fmla="*/ 7361 w 64556"/>
                <a:gd name="connsiteY1" fmla="*/ 293000 h 351019"/>
                <a:gd name="connsiteX2" fmla="*/ 7361 w 64556"/>
                <a:gd name="connsiteY2" fmla="*/ 333482 h 351019"/>
                <a:gd name="connsiteX3" fmla="*/ 64511 w 64556"/>
                <a:gd name="connsiteY3" fmla="*/ 323957 h 351019"/>
                <a:gd name="connsiteX4" fmla="*/ 16886 w 64556"/>
                <a:gd name="connsiteY4" fmla="*/ 328719 h 351019"/>
                <a:gd name="connsiteX5" fmla="*/ 218 w 64556"/>
                <a:gd name="connsiteY5" fmla="*/ 107 h 35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556" h="351019">
                  <a:moveTo>
                    <a:pt x="218" y="107"/>
                  </a:moveTo>
                  <a:cubicBezTo>
                    <a:pt x="-1370" y="-5846"/>
                    <a:pt x="6171" y="237438"/>
                    <a:pt x="7361" y="293000"/>
                  </a:cubicBezTo>
                  <a:cubicBezTo>
                    <a:pt x="8551" y="348562"/>
                    <a:pt x="-2164" y="328323"/>
                    <a:pt x="7361" y="333482"/>
                  </a:cubicBezTo>
                  <a:cubicBezTo>
                    <a:pt x="16886" y="338641"/>
                    <a:pt x="62924" y="324751"/>
                    <a:pt x="64511" y="323957"/>
                  </a:cubicBezTo>
                  <a:cubicBezTo>
                    <a:pt x="66098" y="323163"/>
                    <a:pt x="26014" y="381900"/>
                    <a:pt x="16886" y="328719"/>
                  </a:cubicBezTo>
                  <a:cubicBezTo>
                    <a:pt x="7758" y="275538"/>
                    <a:pt x="1806" y="6060"/>
                    <a:pt x="218" y="1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CFB796BA-3836-47E8-872A-1C75879534D4}"/>
                </a:ext>
              </a:extLst>
            </p:cNvPr>
            <p:cNvSpPr/>
            <p:nvPr/>
          </p:nvSpPr>
          <p:spPr>
            <a:xfrm rot="10437">
              <a:off x="6882455" y="3445092"/>
              <a:ext cx="84665" cy="342100"/>
            </a:xfrm>
            <a:custGeom>
              <a:avLst/>
              <a:gdLst>
                <a:gd name="connsiteX0" fmla="*/ 237 w 84665"/>
                <a:gd name="connsiteY0" fmla="*/ 8711 h 342100"/>
                <a:gd name="connsiteX1" fmla="*/ 55006 w 84665"/>
                <a:gd name="connsiteY1" fmla="*/ 3948 h 342100"/>
                <a:gd name="connsiteX2" fmla="*/ 71675 w 84665"/>
                <a:gd name="connsiteY2" fmla="*/ 56336 h 342100"/>
                <a:gd name="connsiteX3" fmla="*/ 71675 w 84665"/>
                <a:gd name="connsiteY3" fmla="*/ 263504 h 342100"/>
                <a:gd name="connsiteX4" fmla="*/ 64531 w 84665"/>
                <a:gd name="connsiteY4" fmla="*/ 342086 h 342100"/>
                <a:gd name="connsiteX5" fmla="*/ 74056 w 84665"/>
                <a:gd name="connsiteY5" fmla="*/ 258742 h 342100"/>
                <a:gd name="connsiteX6" fmla="*/ 83581 w 84665"/>
                <a:gd name="connsiteY6" fmla="*/ 58717 h 342100"/>
                <a:gd name="connsiteX7" fmla="*/ 78819 w 84665"/>
                <a:gd name="connsiteY7" fmla="*/ 3948 h 342100"/>
                <a:gd name="connsiteX8" fmla="*/ 237 w 84665"/>
                <a:gd name="connsiteY8" fmla="*/ 8711 h 3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665" h="342100">
                  <a:moveTo>
                    <a:pt x="237" y="8711"/>
                  </a:moveTo>
                  <a:cubicBezTo>
                    <a:pt x="-3732" y="8711"/>
                    <a:pt x="43100" y="-3989"/>
                    <a:pt x="55006" y="3948"/>
                  </a:cubicBezTo>
                  <a:cubicBezTo>
                    <a:pt x="66912" y="11885"/>
                    <a:pt x="68897" y="13077"/>
                    <a:pt x="71675" y="56336"/>
                  </a:cubicBezTo>
                  <a:cubicBezTo>
                    <a:pt x="74453" y="99595"/>
                    <a:pt x="72866" y="215879"/>
                    <a:pt x="71675" y="263504"/>
                  </a:cubicBezTo>
                  <a:cubicBezTo>
                    <a:pt x="70484" y="311129"/>
                    <a:pt x="64134" y="342880"/>
                    <a:pt x="64531" y="342086"/>
                  </a:cubicBezTo>
                  <a:cubicBezTo>
                    <a:pt x="64928" y="341292"/>
                    <a:pt x="70881" y="305970"/>
                    <a:pt x="74056" y="258742"/>
                  </a:cubicBezTo>
                  <a:cubicBezTo>
                    <a:pt x="77231" y="211514"/>
                    <a:pt x="82787" y="101183"/>
                    <a:pt x="83581" y="58717"/>
                  </a:cubicBezTo>
                  <a:cubicBezTo>
                    <a:pt x="84375" y="16251"/>
                    <a:pt x="87153" y="15061"/>
                    <a:pt x="78819" y="3948"/>
                  </a:cubicBezTo>
                  <a:cubicBezTo>
                    <a:pt x="70485" y="-7165"/>
                    <a:pt x="4206" y="8711"/>
                    <a:pt x="237" y="87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フリーフォーム: 図形 294">
              <a:extLst>
                <a:ext uri="{FF2B5EF4-FFF2-40B4-BE49-F238E27FC236}">
                  <a16:creationId xmlns:a16="http://schemas.microsoft.com/office/drawing/2014/main" id="{445EF8A1-282B-4646-8A7A-1540C7F15EDA}"/>
                </a:ext>
              </a:extLst>
            </p:cNvPr>
            <p:cNvSpPr/>
            <p:nvPr/>
          </p:nvSpPr>
          <p:spPr>
            <a:xfrm rot="10437">
              <a:off x="5220914" y="3821904"/>
              <a:ext cx="178194" cy="215166"/>
            </a:xfrm>
            <a:custGeom>
              <a:avLst/>
              <a:gdLst>
                <a:gd name="connsiteX0" fmla="*/ 174920 w 178194"/>
                <a:gd name="connsiteY0" fmla="*/ 112773 h 215166"/>
                <a:gd name="connsiteX1" fmla="*/ 153489 w 178194"/>
                <a:gd name="connsiteY1" fmla="*/ 43716 h 215166"/>
                <a:gd name="connsiteX2" fmla="*/ 136820 w 178194"/>
                <a:gd name="connsiteY2" fmla="*/ 10379 h 215166"/>
                <a:gd name="connsiteX3" fmla="*/ 65383 w 178194"/>
                <a:gd name="connsiteY3" fmla="*/ 3235 h 215166"/>
                <a:gd name="connsiteX4" fmla="*/ 8233 w 178194"/>
                <a:gd name="connsiteY4" fmla="*/ 58004 h 215166"/>
                <a:gd name="connsiteX5" fmla="*/ 1089 w 178194"/>
                <a:gd name="connsiteY5" fmla="*/ 127060 h 215166"/>
                <a:gd name="connsiteX6" fmla="*/ 15377 w 178194"/>
                <a:gd name="connsiteY6" fmla="*/ 181829 h 215166"/>
                <a:gd name="connsiteX7" fmla="*/ 67764 w 178194"/>
                <a:gd name="connsiteY7" fmla="*/ 215166 h 215166"/>
                <a:gd name="connsiteX8" fmla="*/ 22520 w 178194"/>
                <a:gd name="connsiteY8" fmla="*/ 181829 h 215166"/>
                <a:gd name="connsiteX9" fmla="*/ 8233 w 178194"/>
                <a:gd name="connsiteY9" fmla="*/ 108010 h 215166"/>
                <a:gd name="connsiteX10" fmla="*/ 22520 w 178194"/>
                <a:gd name="connsiteY10" fmla="*/ 55623 h 215166"/>
                <a:gd name="connsiteX11" fmla="*/ 51095 w 178194"/>
                <a:gd name="connsiteY11" fmla="*/ 27048 h 215166"/>
                <a:gd name="connsiteX12" fmla="*/ 108245 w 178194"/>
                <a:gd name="connsiteY12" fmla="*/ 12760 h 215166"/>
                <a:gd name="connsiteX13" fmla="*/ 170158 w 178194"/>
                <a:gd name="connsiteY13" fmla="*/ 38954 h 215166"/>
                <a:gd name="connsiteX14" fmla="*/ 174920 w 178194"/>
                <a:gd name="connsiteY14" fmla="*/ 112773 h 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194" h="215166">
                  <a:moveTo>
                    <a:pt x="174920" y="112773"/>
                  </a:moveTo>
                  <a:cubicBezTo>
                    <a:pt x="172142" y="113567"/>
                    <a:pt x="159839" y="60782"/>
                    <a:pt x="153489" y="43716"/>
                  </a:cubicBezTo>
                  <a:cubicBezTo>
                    <a:pt x="147139" y="26650"/>
                    <a:pt x="151504" y="17126"/>
                    <a:pt x="136820" y="10379"/>
                  </a:cubicBezTo>
                  <a:cubicBezTo>
                    <a:pt x="122136" y="3632"/>
                    <a:pt x="86814" y="-4702"/>
                    <a:pt x="65383" y="3235"/>
                  </a:cubicBezTo>
                  <a:cubicBezTo>
                    <a:pt x="43952" y="11172"/>
                    <a:pt x="18949" y="37366"/>
                    <a:pt x="8233" y="58004"/>
                  </a:cubicBezTo>
                  <a:cubicBezTo>
                    <a:pt x="-2483" y="78641"/>
                    <a:pt x="-102" y="106423"/>
                    <a:pt x="1089" y="127060"/>
                  </a:cubicBezTo>
                  <a:cubicBezTo>
                    <a:pt x="2280" y="147697"/>
                    <a:pt x="4264" y="167145"/>
                    <a:pt x="15377" y="181829"/>
                  </a:cubicBezTo>
                  <a:cubicBezTo>
                    <a:pt x="26489" y="196513"/>
                    <a:pt x="66574" y="215166"/>
                    <a:pt x="67764" y="215166"/>
                  </a:cubicBezTo>
                  <a:cubicBezTo>
                    <a:pt x="68954" y="215166"/>
                    <a:pt x="32442" y="199688"/>
                    <a:pt x="22520" y="181829"/>
                  </a:cubicBezTo>
                  <a:cubicBezTo>
                    <a:pt x="12598" y="163970"/>
                    <a:pt x="8233" y="129044"/>
                    <a:pt x="8233" y="108010"/>
                  </a:cubicBezTo>
                  <a:cubicBezTo>
                    <a:pt x="8233" y="86976"/>
                    <a:pt x="15376" y="69117"/>
                    <a:pt x="22520" y="55623"/>
                  </a:cubicBezTo>
                  <a:cubicBezTo>
                    <a:pt x="29664" y="42129"/>
                    <a:pt x="36807" y="34192"/>
                    <a:pt x="51095" y="27048"/>
                  </a:cubicBezTo>
                  <a:cubicBezTo>
                    <a:pt x="65382" y="19904"/>
                    <a:pt x="88401" y="10776"/>
                    <a:pt x="108245" y="12760"/>
                  </a:cubicBezTo>
                  <a:cubicBezTo>
                    <a:pt x="128089" y="14744"/>
                    <a:pt x="157855" y="27445"/>
                    <a:pt x="170158" y="38954"/>
                  </a:cubicBezTo>
                  <a:cubicBezTo>
                    <a:pt x="182461" y="50463"/>
                    <a:pt x="177698" y="111979"/>
                    <a:pt x="174920" y="11277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フリーフォーム: 図形 295">
              <a:extLst>
                <a:ext uri="{FF2B5EF4-FFF2-40B4-BE49-F238E27FC236}">
                  <a16:creationId xmlns:a16="http://schemas.microsoft.com/office/drawing/2014/main" id="{A19D1775-225B-4D9F-A8FD-FA43B67B6873}"/>
                </a:ext>
              </a:extLst>
            </p:cNvPr>
            <p:cNvSpPr/>
            <p:nvPr/>
          </p:nvSpPr>
          <p:spPr>
            <a:xfrm rot="10810437">
              <a:off x="5220379" y="3998012"/>
              <a:ext cx="178194" cy="215166"/>
            </a:xfrm>
            <a:custGeom>
              <a:avLst/>
              <a:gdLst>
                <a:gd name="connsiteX0" fmla="*/ 174920 w 178194"/>
                <a:gd name="connsiteY0" fmla="*/ 112773 h 215166"/>
                <a:gd name="connsiteX1" fmla="*/ 153489 w 178194"/>
                <a:gd name="connsiteY1" fmla="*/ 43716 h 215166"/>
                <a:gd name="connsiteX2" fmla="*/ 136820 w 178194"/>
                <a:gd name="connsiteY2" fmla="*/ 10379 h 215166"/>
                <a:gd name="connsiteX3" fmla="*/ 65383 w 178194"/>
                <a:gd name="connsiteY3" fmla="*/ 3235 h 215166"/>
                <a:gd name="connsiteX4" fmla="*/ 8233 w 178194"/>
                <a:gd name="connsiteY4" fmla="*/ 58004 h 215166"/>
                <a:gd name="connsiteX5" fmla="*/ 1089 w 178194"/>
                <a:gd name="connsiteY5" fmla="*/ 127060 h 215166"/>
                <a:gd name="connsiteX6" fmla="*/ 15377 w 178194"/>
                <a:gd name="connsiteY6" fmla="*/ 181829 h 215166"/>
                <a:gd name="connsiteX7" fmla="*/ 67764 w 178194"/>
                <a:gd name="connsiteY7" fmla="*/ 215166 h 215166"/>
                <a:gd name="connsiteX8" fmla="*/ 22520 w 178194"/>
                <a:gd name="connsiteY8" fmla="*/ 181829 h 215166"/>
                <a:gd name="connsiteX9" fmla="*/ 8233 w 178194"/>
                <a:gd name="connsiteY9" fmla="*/ 108010 h 215166"/>
                <a:gd name="connsiteX10" fmla="*/ 22520 w 178194"/>
                <a:gd name="connsiteY10" fmla="*/ 55623 h 215166"/>
                <a:gd name="connsiteX11" fmla="*/ 51095 w 178194"/>
                <a:gd name="connsiteY11" fmla="*/ 27048 h 215166"/>
                <a:gd name="connsiteX12" fmla="*/ 108245 w 178194"/>
                <a:gd name="connsiteY12" fmla="*/ 12760 h 215166"/>
                <a:gd name="connsiteX13" fmla="*/ 170158 w 178194"/>
                <a:gd name="connsiteY13" fmla="*/ 38954 h 215166"/>
                <a:gd name="connsiteX14" fmla="*/ 174920 w 178194"/>
                <a:gd name="connsiteY14" fmla="*/ 112773 h 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194" h="215166">
                  <a:moveTo>
                    <a:pt x="174920" y="112773"/>
                  </a:moveTo>
                  <a:cubicBezTo>
                    <a:pt x="172142" y="113567"/>
                    <a:pt x="159839" y="60782"/>
                    <a:pt x="153489" y="43716"/>
                  </a:cubicBezTo>
                  <a:cubicBezTo>
                    <a:pt x="147139" y="26650"/>
                    <a:pt x="151504" y="17126"/>
                    <a:pt x="136820" y="10379"/>
                  </a:cubicBezTo>
                  <a:cubicBezTo>
                    <a:pt x="122136" y="3632"/>
                    <a:pt x="86814" y="-4702"/>
                    <a:pt x="65383" y="3235"/>
                  </a:cubicBezTo>
                  <a:cubicBezTo>
                    <a:pt x="43952" y="11172"/>
                    <a:pt x="18949" y="37366"/>
                    <a:pt x="8233" y="58004"/>
                  </a:cubicBezTo>
                  <a:cubicBezTo>
                    <a:pt x="-2483" y="78641"/>
                    <a:pt x="-102" y="106423"/>
                    <a:pt x="1089" y="127060"/>
                  </a:cubicBezTo>
                  <a:cubicBezTo>
                    <a:pt x="2280" y="147697"/>
                    <a:pt x="4264" y="167145"/>
                    <a:pt x="15377" y="181829"/>
                  </a:cubicBezTo>
                  <a:cubicBezTo>
                    <a:pt x="26489" y="196513"/>
                    <a:pt x="66574" y="215166"/>
                    <a:pt x="67764" y="215166"/>
                  </a:cubicBezTo>
                  <a:cubicBezTo>
                    <a:pt x="68954" y="215166"/>
                    <a:pt x="32442" y="199688"/>
                    <a:pt x="22520" y="181829"/>
                  </a:cubicBezTo>
                  <a:cubicBezTo>
                    <a:pt x="12598" y="163970"/>
                    <a:pt x="8233" y="129044"/>
                    <a:pt x="8233" y="108010"/>
                  </a:cubicBezTo>
                  <a:cubicBezTo>
                    <a:pt x="8233" y="86976"/>
                    <a:pt x="15376" y="69117"/>
                    <a:pt x="22520" y="55623"/>
                  </a:cubicBezTo>
                  <a:cubicBezTo>
                    <a:pt x="29664" y="42129"/>
                    <a:pt x="36807" y="34192"/>
                    <a:pt x="51095" y="27048"/>
                  </a:cubicBezTo>
                  <a:cubicBezTo>
                    <a:pt x="65382" y="19904"/>
                    <a:pt x="88401" y="10776"/>
                    <a:pt x="108245" y="12760"/>
                  </a:cubicBezTo>
                  <a:cubicBezTo>
                    <a:pt x="128089" y="14744"/>
                    <a:pt x="157855" y="27445"/>
                    <a:pt x="170158" y="38954"/>
                  </a:cubicBezTo>
                  <a:cubicBezTo>
                    <a:pt x="182461" y="50463"/>
                    <a:pt x="177698" y="111979"/>
                    <a:pt x="174920" y="11277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011BF7A5-91CF-4342-9A43-149A20E9604D}"/>
                </a:ext>
              </a:extLst>
            </p:cNvPr>
            <p:cNvSpPr/>
            <p:nvPr/>
          </p:nvSpPr>
          <p:spPr>
            <a:xfrm rot="10437">
              <a:off x="5267301" y="3886233"/>
              <a:ext cx="138203" cy="125677"/>
            </a:xfrm>
            <a:custGeom>
              <a:avLst/>
              <a:gdLst>
                <a:gd name="connsiteX0" fmla="*/ 137998 w 138203"/>
                <a:gd name="connsiteY0" fmla="*/ 50905 h 125677"/>
                <a:gd name="connsiteX1" fmla="*/ 61798 w 138203"/>
                <a:gd name="connsiteY1" fmla="*/ 38999 h 125677"/>
                <a:gd name="connsiteX2" fmla="*/ 42748 w 138203"/>
                <a:gd name="connsiteY2" fmla="*/ 19949 h 125677"/>
                <a:gd name="connsiteX3" fmla="*/ 30842 w 138203"/>
                <a:gd name="connsiteY3" fmla="*/ 5661 h 125677"/>
                <a:gd name="connsiteX4" fmla="*/ 7030 w 138203"/>
                <a:gd name="connsiteY4" fmla="*/ 8042 h 125677"/>
                <a:gd name="connsiteX5" fmla="*/ 2267 w 138203"/>
                <a:gd name="connsiteY5" fmla="*/ 55667 h 125677"/>
                <a:gd name="connsiteX6" fmla="*/ 23698 w 138203"/>
                <a:gd name="connsiteY6" fmla="*/ 96149 h 125677"/>
                <a:gd name="connsiteX7" fmla="*/ 95136 w 138203"/>
                <a:gd name="connsiteY7" fmla="*/ 124724 h 125677"/>
                <a:gd name="connsiteX8" fmla="*/ 52273 w 138203"/>
                <a:gd name="connsiteY8" fmla="*/ 115199 h 125677"/>
                <a:gd name="connsiteX9" fmla="*/ 7030 w 138203"/>
                <a:gd name="connsiteY9" fmla="*/ 79480 h 125677"/>
                <a:gd name="connsiteX10" fmla="*/ 2267 w 138203"/>
                <a:gd name="connsiteY10" fmla="*/ 27092 h 125677"/>
                <a:gd name="connsiteX11" fmla="*/ 28461 w 138203"/>
                <a:gd name="connsiteY11" fmla="*/ 3280 h 125677"/>
                <a:gd name="connsiteX12" fmla="*/ 49892 w 138203"/>
                <a:gd name="connsiteY12" fmla="*/ 3280 h 125677"/>
                <a:gd name="connsiteX13" fmla="*/ 83230 w 138203"/>
                <a:gd name="connsiteY13" fmla="*/ 31855 h 125677"/>
                <a:gd name="connsiteX14" fmla="*/ 137998 w 138203"/>
                <a:gd name="connsiteY14" fmla="*/ 50905 h 12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8203" h="125677">
                  <a:moveTo>
                    <a:pt x="137998" y="50905"/>
                  </a:moveTo>
                  <a:cubicBezTo>
                    <a:pt x="134426" y="52096"/>
                    <a:pt x="77673" y="44158"/>
                    <a:pt x="61798" y="38999"/>
                  </a:cubicBezTo>
                  <a:cubicBezTo>
                    <a:pt x="45923" y="33840"/>
                    <a:pt x="47907" y="25505"/>
                    <a:pt x="42748" y="19949"/>
                  </a:cubicBezTo>
                  <a:cubicBezTo>
                    <a:pt x="37589" y="14393"/>
                    <a:pt x="36795" y="7645"/>
                    <a:pt x="30842" y="5661"/>
                  </a:cubicBezTo>
                  <a:cubicBezTo>
                    <a:pt x="24889" y="3676"/>
                    <a:pt x="11792" y="-292"/>
                    <a:pt x="7030" y="8042"/>
                  </a:cubicBezTo>
                  <a:cubicBezTo>
                    <a:pt x="2268" y="16376"/>
                    <a:pt x="-511" y="40982"/>
                    <a:pt x="2267" y="55667"/>
                  </a:cubicBezTo>
                  <a:cubicBezTo>
                    <a:pt x="5045" y="70352"/>
                    <a:pt x="8220" y="84640"/>
                    <a:pt x="23698" y="96149"/>
                  </a:cubicBezTo>
                  <a:cubicBezTo>
                    <a:pt x="39176" y="107658"/>
                    <a:pt x="90374" y="121549"/>
                    <a:pt x="95136" y="124724"/>
                  </a:cubicBezTo>
                  <a:cubicBezTo>
                    <a:pt x="99898" y="127899"/>
                    <a:pt x="66957" y="122740"/>
                    <a:pt x="52273" y="115199"/>
                  </a:cubicBezTo>
                  <a:cubicBezTo>
                    <a:pt x="37589" y="107658"/>
                    <a:pt x="15364" y="94165"/>
                    <a:pt x="7030" y="79480"/>
                  </a:cubicBezTo>
                  <a:cubicBezTo>
                    <a:pt x="-1304" y="64796"/>
                    <a:pt x="-1305" y="39792"/>
                    <a:pt x="2267" y="27092"/>
                  </a:cubicBezTo>
                  <a:cubicBezTo>
                    <a:pt x="5839" y="14392"/>
                    <a:pt x="20524" y="7249"/>
                    <a:pt x="28461" y="3280"/>
                  </a:cubicBezTo>
                  <a:cubicBezTo>
                    <a:pt x="36398" y="-689"/>
                    <a:pt x="40764" y="-1482"/>
                    <a:pt x="49892" y="3280"/>
                  </a:cubicBezTo>
                  <a:cubicBezTo>
                    <a:pt x="59020" y="8042"/>
                    <a:pt x="68942" y="24314"/>
                    <a:pt x="83230" y="31855"/>
                  </a:cubicBezTo>
                  <a:cubicBezTo>
                    <a:pt x="97517" y="39396"/>
                    <a:pt x="141570" y="49714"/>
                    <a:pt x="137998" y="509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8E602188-12BB-4BD5-993B-DE2E1E23633F}"/>
                </a:ext>
              </a:extLst>
            </p:cNvPr>
            <p:cNvSpPr/>
            <p:nvPr/>
          </p:nvSpPr>
          <p:spPr>
            <a:xfrm rot="10810437">
              <a:off x="5224404" y="4026589"/>
              <a:ext cx="138203" cy="125677"/>
            </a:xfrm>
            <a:custGeom>
              <a:avLst/>
              <a:gdLst>
                <a:gd name="connsiteX0" fmla="*/ 137998 w 138203"/>
                <a:gd name="connsiteY0" fmla="*/ 50905 h 125677"/>
                <a:gd name="connsiteX1" fmla="*/ 61798 w 138203"/>
                <a:gd name="connsiteY1" fmla="*/ 38999 h 125677"/>
                <a:gd name="connsiteX2" fmla="*/ 42748 w 138203"/>
                <a:gd name="connsiteY2" fmla="*/ 19949 h 125677"/>
                <a:gd name="connsiteX3" fmla="*/ 30842 w 138203"/>
                <a:gd name="connsiteY3" fmla="*/ 5661 h 125677"/>
                <a:gd name="connsiteX4" fmla="*/ 7030 w 138203"/>
                <a:gd name="connsiteY4" fmla="*/ 8042 h 125677"/>
                <a:gd name="connsiteX5" fmla="*/ 2267 w 138203"/>
                <a:gd name="connsiteY5" fmla="*/ 55667 h 125677"/>
                <a:gd name="connsiteX6" fmla="*/ 23698 w 138203"/>
                <a:gd name="connsiteY6" fmla="*/ 96149 h 125677"/>
                <a:gd name="connsiteX7" fmla="*/ 95136 w 138203"/>
                <a:gd name="connsiteY7" fmla="*/ 124724 h 125677"/>
                <a:gd name="connsiteX8" fmla="*/ 52273 w 138203"/>
                <a:gd name="connsiteY8" fmla="*/ 115199 h 125677"/>
                <a:gd name="connsiteX9" fmla="*/ 7030 w 138203"/>
                <a:gd name="connsiteY9" fmla="*/ 79480 h 125677"/>
                <a:gd name="connsiteX10" fmla="*/ 2267 w 138203"/>
                <a:gd name="connsiteY10" fmla="*/ 27092 h 125677"/>
                <a:gd name="connsiteX11" fmla="*/ 28461 w 138203"/>
                <a:gd name="connsiteY11" fmla="*/ 3280 h 125677"/>
                <a:gd name="connsiteX12" fmla="*/ 49892 w 138203"/>
                <a:gd name="connsiteY12" fmla="*/ 3280 h 125677"/>
                <a:gd name="connsiteX13" fmla="*/ 83230 w 138203"/>
                <a:gd name="connsiteY13" fmla="*/ 31855 h 125677"/>
                <a:gd name="connsiteX14" fmla="*/ 137998 w 138203"/>
                <a:gd name="connsiteY14" fmla="*/ 50905 h 12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8203" h="125677">
                  <a:moveTo>
                    <a:pt x="137998" y="50905"/>
                  </a:moveTo>
                  <a:cubicBezTo>
                    <a:pt x="134426" y="52096"/>
                    <a:pt x="77673" y="44158"/>
                    <a:pt x="61798" y="38999"/>
                  </a:cubicBezTo>
                  <a:cubicBezTo>
                    <a:pt x="45923" y="33840"/>
                    <a:pt x="47907" y="25505"/>
                    <a:pt x="42748" y="19949"/>
                  </a:cubicBezTo>
                  <a:cubicBezTo>
                    <a:pt x="37589" y="14393"/>
                    <a:pt x="36795" y="7645"/>
                    <a:pt x="30842" y="5661"/>
                  </a:cubicBezTo>
                  <a:cubicBezTo>
                    <a:pt x="24889" y="3676"/>
                    <a:pt x="11792" y="-292"/>
                    <a:pt x="7030" y="8042"/>
                  </a:cubicBezTo>
                  <a:cubicBezTo>
                    <a:pt x="2268" y="16376"/>
                    <a:pt x="-511" y="40982"/>
                    <a:pt x="2267" y="55667"/>
                  </a:cubicBezTo>
                  <a:cubicBezTo>
                    <a:pt x="5045" y="70352"/>
                    <a:pt x="8220" y="84640"/>
                    <a:pt x="23698" y="96149"/>
                  </a:cubicBezTo>
                  <a:cubicBezTo>
                    <a:pt x="39176" y="107658"/>
                    <a:pt x="90374" y="121549"/>
                    <a:pt x="95136" y="124724"/>
                  </a:cubicBezTo>
                  <a:cubicBezTo>
                    <a:pt x="99898" y="127899"/>
                    <a:pt x="66957" y="122740"/>
                    <a:pt x="52273" y="115199"/>
                  </a:cubicBezTo>
                  <a:cubicBezTo>
                    <a:pt x="37589" y="107658"/>
                    <a:pt x="15364" y="94165"/>
                    <a:pt x="7030" y="79480"/>
                  </a:cubicBezTo>
                  <a:cubicBezTo>
                    <a:pt x="-1304" y="64796"/>
                    <a:pt x="-1305" y="39792"/>
                    <a:pt x="2267" y="27092"/>
                  </a:cubicBezTo>
                  <a:cubicBezTo>
                    <a:pt x="5839" y="14392"/>
                    <a:pt x="20524" y="7249"/>
                    <a:pt x="28461" y="3280"/>
                  </a:cubicBezTo>
                  <a:cubicBezTo>
                    <a:pt x="36398" y="-689"/>
                    <a:pt x="40764" y="-1482"/>
                    <a:pt x="49892" y="3280"/>
                  </a:cubicBezTo>
                  <a:cubicBezTo>
                    <a:pt x="59020" y="8042"/>
                    <a:pt x="68942" y="24314"/>
                    <a:pt x="83230" y="31855"/>
                  </a:cubicBezTo>
                  <a:cubicBezTo>
                    <a:pt x="97517" y="39396"/>
                    <a:pt x="141570" y="49714"/>
                    <a:pt x="137998" y="509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E9F459DF-22C5-4A19-9E1D-2FB3DDA79C2B}"/>
                </a:ext>
              </a:extLst>
            </p:cNvPr>
            <p:cNvSpPr/>
            <p:nvPr/>
          </p:nvSpPr>
          <p:spPr>
            <a:xfrm rot="10437">
              <a:off x="5448893" y="3843618"/>
              <a:ext cx="82060" cy="350606"/>
            </a:xfrm>
            <a:custGeom>
              <a:avLst/>
              <a:gdLst>
                <a:gd name="connsiteX0" fmla="*/ 381 w 82060"/>
                <a:gd name="connsiteY0" fmla="*/ 60 h 350606"/>
                <a:gd name="connsiteX1" fmla="*/ 27897 w 82060"/>
                <a:gd name="connsiteY1" fmla="*/ 220193 h 350606"/>
                <a:gd name="connsiteX2" fmla="*/ 80814 w 82060"/>
                <a:gd name="connsiteY2" fmla="*/ 349310 h 350606"/>
                <a:gd name="connsiteX3" fmla="*/ 63881 w 82060"/>
                <a:gd name="connsiteY3" fmla="*/ 281576 h 350606"/>
                <a:gd name="connsiteX4" fmla="*/ 46947 w 82060"/>
                <a:gd name="connsiteY4" fmla="*/ 199026 h 350606"/>
                <a:gd name="connsiteX5" fmla="*/ 381 w 82060"/>
                <a:gd name="connsiteY5" fmla="*/ 60 h 350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060" h="350606">
                  <a:moveTo>
                    <a:pt x="381" y="60"/>
                  </a:moveTo>
                  <a:cubicBezTo>
                    <a:pt x="-2794" y="3588"/>
                    <a:pt x="14492" y="161985"/>
                    <a:pt x="27897" y="220193"/>
                  </a:cubicBezTo>
                  <a:cubicBezTo>
                    <a:pt x="41302" y="278401"/>
                    <a:pt x="74817" y="339080"/>
                    <a:pt x="80814" y="349310"/>
                  </a:cubicBezTo>
                  <a:cubicBezTo>
                    <a:pt x="86811" y="359540"/>
                    <a:pt x="69525" y="306623"/>
                    <a:pt x="63881" y="281576"/>
                  </a:cubicBezTo>
                  <a:cubicBezTo>
                    <a:pt x="58237" y="256529"/>
                    <a:pt x="56825" y="249120"/>
                    <a:pt x="46947" y="199026"/>
                  </a:cubicBezTo>
                  <a:cubicBezTo>
                    <a:pt x="37069" y="148932"/>
                    <a:pt x="3556" y="-3468"/>
                    <a:pt x="381" y="6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CB46EFD2-D7C4-4169-A5FB-12A949A40D06}"/>
                </a:ext>
              </a:extLst>
            </p:cNvPr>
            <p:cNvSpPr/>
            <p:nvPr/>
          </p:nvSpPr>
          <p:spPr>
            <a:xfrm rot="10437">
              <a:off x="5456880" y="3824099"/>
              <a:ext cx="106670" cy="238683"/>
            </a:xfrm>
            <a:custGeom>
              <a:avLst/>
              <a:gdLst>
                <a:gd name="connsiteX0" fmla="*/ 31 w 106670"/>
                <a:gd name="connsiteY0" fmla="*/ 61 h 238683"/>
                <a:gd name="connsiteX1" fmla="*/ 69881 w 106670"/>
                <a:gd name="connsiteY1" fmla="*/ 7998 h 238683"/>
                <a:gd name="connsiteX2" fmla="*/ 69881 w 106670"/>
                <a:gd name="connsiteY2" fmla="*/ 33398 h 238683"/>
                <a:gd name="connsiteX3" fmla="*/ 85756 w 106670"/>
                <a:gd name="connsiteY3" fmla="*/ 147698 h 238683"/>
                <a:gd name="connsiteX4" fmla="*/ 106394 w 106670"/>
                <a:gd name="connsiteY4" fmla="*/ 238186 h 238683"/>
                <a:gd name="connsiteX5" fmla="*/ 96869 w 106670"/>
                <a:gd name="connsiteY5" fmla="*/ 179448 h 238683"/>
                <a:gd name="connsiteX6" fmla="*/ 85756 w 106670"/>
                <a:gd name="connsiteY6" fmla="*/ 82611 h 238683"/>
                <a:gd name="connsiteX7" fmla="*/ 79406 w 106670"/>
                <a:gd name="connsiteY7" fmla="*/ 11173 h 238683"/>
                <a:gd name="connsiteX8" fmla="*/ 31 w 106670"/>
                <a:gd name="connsiteY8" fmla="*/ 61 h 23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670" h="238683">
                  <a:moveTo>
                    <a:pt x="31" y="61"/>
                  </a:moveTo>
                  <a:cubicBezTo>
                    <a:pt x="-1556" y="-468"/>
                    <a:pt x="58239" y="2442"/>
                    <a:pt x="69881" y="7998"/>
                  </a:cubicBezTo>
                  <a:cubicBezTo>
                    <a:pt x="81523" y="13554"/>
                    <a:pt x="67235" y="10115"/>
                    <a:pt x="69881" y="33398"/>
                  </a:cubicBezTo>
                  <a:cubicBezTo>
                    <a:pt x="72527" y="56681"/>
                    <a:pt x="79671" y="113567"/>
                    <a:pt x="85756" y="147698"/>
                  </a:cubicBezTo>
                  <a:cubicBezTo>
                    <a:pt x="91841" y="181829"/>
                    <a:pt x="104542" y="232894"/>
                    <a:pt x="106394" y="238186"/>
                  </a:cubicBezTo>
                  <a:cubicBezTo>
                    <a:pt x="108246" y="243478"/>
                    <a:pt x="100309" y="205377"/>
                    <a:pt x="96869" y="179448"/>
                  </a:cubicBezTo>
                  <a:cubicBezTo>
                    <a:pt x="93429" y="153519"/>
                    <a:pt x="88666" y="110657"/>
                    <a:pt x="85756" y="82611"/>
                  </a:cubicBezTo>
                  <a:cubicBezTo>
                    <a:pt x="82846" y="54565"/>
                    <a:pt x="91577" y="24138"/>
                    <a:pt x="79406" y="11173"/>
                  </a:cubicBezTo>
                  <a:cubicBezTo>
                    <a:pt x="67235" y="-1792"/>
                    <a:pt x="1618" y="590"/>
                    <a:pt x="31" y="6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962B7724-6C24-47DB-A73A-398B66FB4773}"/>
                </a:ext>
              </a:extLst>
            </p:cNvPr>
            <p:cNvSpPr/>
            <p:nvPr/>
          </p:nvSpPr>
          <p:spPr>
            <a:xfrm rot="10437">
              <a:off x="5566570" y="3821389"/>
              <a:ext cx="193630" cy="246297"/>
            </a:xfrm>
            <a:custGeom>
              <a:avLst/>
              <a:gdLst>
                <a:gd name="connsiteX0" fmla="*/ 1463 w 193630"/>
                <a:gd name="connsiteY0" fmla="*/ 244537 h 246297"/>
                <a:gd name="connsiteX1" fmla="*/ 28451 w 193630"/>
                <a:gd name="connsiteY1" fmla="*/ 100074 h 246297"/>
                <a:gd name="connsiteX2" fmla="*/ 50676 w 193630"/>
                <a:gd name="connsiteY2" fmla="*/ 25462 h 246297"/>
                <a:gd name="connsiteX3" fmla="*/ 98301 w 193630"/>
                <a:gd name="connsiteY3" fmla="*/ 30224 h 246297"/>
                <a:gd name="connsiteX4" fmla="*/ 139576 w 193630"/>
                <a:gd name="connsiteY4" fmla="*/ 27049 h 246297"/>
                <a:gd name="connsiteX5" fmla="*/ 150688 w 193630"/>
                <a:gd name="connsiteY5" fmla="*/ 58799 h 246297"/>
                <a:gd name="connsiteX6" fmla="*/ 177676 w 193630"/>
                <a:gd name="connsiteY6" fmla="*/ 190562 h 246297"/>
                <a:gd name="connsiteX7" fmla="*/ 193551 w 193630"/>
                <a:gd name="connsiteY7" fmla="*/ 246124 h 246297"/>
                <a:gd name="connsiteX8" fmla="*/ 171326 w 193630"/>
                <a:gd name="connsiteY8" fmla="*/ 204849 h 246297"/>
                <a:gd name="connsiteX9" fmla="*/ 187201 w 193630"/>
                <a:gd name="connsiteY9" fmla="*/ 119124 h 246297"/>
                <a:gd name="connsiteX10" fmla="*/ 117351 w 193630"/>
                <a:gd name="connsiteY10" fmla="*/ 38162 h 246297"/>
                <a:gd name="connsiteX11" fmla="*/ 80838 w 193630"/>
                <a:gd name="connsiteY11" fmla="*/ 62 h 246297"/>
                <a:gd name="connsiteX12" fmla="*/ 37976 w 193630"/>
                <a:gd name="connsiteY12" fmla="*/ 30224 h 246297"/>
                <a:gd name="connsiteX13" fmla="*/ 30038 w 193630"/>
                <a:gd name="connsiteY13" fmla="*/ 68324 h 246297"/>
                <a:gd name="connsiteX14" fmla="*/ 6226 w 193630"/>
                <a:gd name="connsiteY14" fmla="*/ 150874 h 246297"/>
                <a:gd name="connsiteX15" fmla="*/ 1463 w 193630"/>
                <a:gd name="connsiteY15" fmla="*/ 244537 h 2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3630" h="246297">
                  <a:moveTo>
                    <a:pt x="1463" y="244537"/>
                  </a:moveTo>
                  <a:cubicBezTo>
                    <a:pt x="5167" y="236070"/>
                    <a:pt x="20249" y="136586"/>
                    <a:pt x="28451" y="100074"/>
                  </a:cubicBezTo>
                  <a:cubicBezTo>
                    <a:pt x="36653" y="63562"/>
                    <a:pt x="39034" y="37104"/>
                    <a:pt x="50676" y="25462"/>
                  </a:cubicBezTo>
                  <a:cubicBezTo>
                    <a:pt x="62318" y="13820"/>
                    <a:pt x="83484" y="29959"/>
                    <a:pt x="98301" y="30224"/>
                  </a:cubicBezTo>
                  <a:cubicBezTo>
                    <a:pt x="113118" y="30488"/>
                    <a:pt x="130845" y="22287"/>
                    <a:pt x="139576" y="27049"/>
                  </a:cubicBezTo>
                  <a:cubicBezTo>
                    <a:pt x="148307" y="31811"/>
                    <a:pt x="144338" y="31547"/>
                    <a:pt x="150688" y="58799"/>
                  </a:cubicBezTo>
                  <a:cubicBezTo>
                    <a:pt x="157038" y="86051"/>
                    <a:pt x="170532" y="159341"/>
                    <a:pt x="177676" y="190562"/>
                  </a:cubicBezTo>
                  <a:cubicBezTo>
                    <a:pt x="184820" y="221783"/>
                    <a:pt x="194609" y="243743"/>
                    <a:pt x="193551" y="246124"/>
                  </a:cubicBezTo>
                  <a:cubicBezTo>
                    <a:pt x="192493" y="248505"/>
                    <a:pt x="172384" y="226016"/>
                    <a:pt x="171326" y="204849"/>
                  </a:cubicBezTo>
                  <a:cubicBezTo>
                    <a:pt x="170268" y="183682"/>
                    <a:pt x="196197" y="146905"/>
                    <a:pt x="187201" y="119124"/>
                  </a:cubicBezTo>
                  <a:cubicBezTo>
                    <a:pt x="178205" y="91343"/>
                    <a:pt x="135078" y="58006"/>
                    <a:pt x="117351" y="38162"/>
                  </a:cubicBezTo>
                  <a:cubicBezTo>
                    <a:pt x="99624" y="18318"/>
                    <a:pt x="94067" y="1385"/>
                    <a:pt x="80838" y="62"/>
                  </a:cubicBezTo>
                  <a:cubicBezTo>
                    <a:pt x="67609" y="-1261"/>
                    <a:pt x="46443" y="18847"/>
                    <a:pt x="37976" y="30224"/>
                  </a:cubicBezTo>
                  <a:cubicBezTo>
                    <a:pt x="29509" y="41601"/>
                    <a:pt x="35330" y="48216"/>
                    <a:pt x="30038" y="68324"/>
                  </a:cubicBezTo>
                  <a:cubicBezTo>
                    <a:pt x="24746" y="88432"/>
                    <a:pt x="10724" y="124945"/>
                    <a:pt x="6226" y="150874"/>
                  </a:cubicBezTo>
                  <a:cubicBezTo>
                    <a:pt x="1728" y="176803"/>
                    <a:pt x="-2241" y="253004"/>
                    <a:pt x="1463" y="24453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フリーフォーム: 図形 301">
              <a:extLst>
                <a:ext uri="{FF2B5EF4-FFF2-40B4-BE49-F238E27FC236}">
                  <a16:creationId xmlns:a16="http://schemas.microsoft.com/office/drawing/2014/main" id="{F23948BE-3B6A-4D60-8EC7-4B55AA5C51FB}"/>
                </a:ext>
              </a:extLst>
            </p:cNvPr>
            <p:cNvSpPr/>
            <p:nvPr/>
          </p:nvSpPr>
          <p:spPr>
            <a:xfrm rot="10437">
              <a:off x="5758937" y="3818910"/>
              <a:ext cx="64918" cy="261710"/>
            </a:xfrm>
            <a:custGeom>
              <a:avLst/>
              <a:gdLst>
                <a:gd name="connsiteX0" fmla="*/ 64670 w 64918"/>
                <a:gd name="connsiteY0" fmla="*/ 4516 h 261710"/>
                <a:gd name="connsiteX1" fmla="*/ 5932 w 64918"/>
                <a:gd name="connsiteY1" fmla="*/ 247404 h 261710"/>
                <a:gd name="connsiteX2" fmla="*/ 4345 w 64918"/>
                <a:gd name="connsiteY2" fmla="*/ 218829 h 261710"/>
                <a:gd name="connsiteX3" fmla="*/ 26570 w 64918"/>
                <a:gd name="connsiteY3" fmla="*/ 98179 h 261710"/>
                <a:gd name="connsiteX4" fmla="*/ 64670 w 64918"/>
                <a:gd name="connsiteY4" fmla="*/ 4516 h 26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18" h="261710">
                  <a:moveTo>
                    <a:pt x="64670" y="4516"/>
                  </a:moveTo>
                  <a:cubicBezTo>
                    <a:pt x="61230" y="29387"/>
                    <a:pt x="15986" y="211685"/>
                    <a:pt x="5932" y="247404"/>
                  </a:cubicBezTo>
                  <a:cubicBezTo>
                    <a:pt x="-4122" y="283123"/>
                    <a:pt x="905" y="243700"/>
                    <a:pt x="4345" y="218829"/>
                  </a:cubicBezTo>
                  <a:cubicBezTo>
                    <a:pt x="7785" y="193958"/>
                    <a:pt x="18368" y="132310"/>
                    <a:pt x="26570" y="98179"/>
                  </a:cubicBezTo>
                  <a:cubicBezTo>
                    <a:pt x="34772" y="64048"/>
                    <a:pt x="68110" y="-20355"/>
                    <a:pt x="64670" y="45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8AD7373A-DBF7-48FE-ABFD-6F022F39899D}"/>
                </a:ext>
              </a:extLst>
            </p:cNvPr>
            <p:cNvSpPr/>
            <p:nvPr/>
          </p:nvSpPr>
          <p:spPr>
            <a:xfrm rot="10437">
              <a:off x="5510522" y="3934202"/>
              <a:ext cx="154003" cy="258668"/>
            </a:xfrm>
            <a:custGeom>
              <a:avLst/>
              <a:gdLst>
                <a:gd name="connsiteX0" fmla="*/ 153988 w 154003"/>
                <a:gd name="connsiteY0" fmla="*/ 6081 h 258668"/>
                <a:gd name="connsiteX1" fmla="*/ 117475 w 154003"/>
                <a:gd name="connsiteY1" fmla="*/ 194994 h 258668"/>
                <a:gd name="connsiteX2" fmla="*/ 95250 w 154003"/>
                <a:gd name="connsiteY2" fmla="*/ 237856 h 258668"/>
                <a:gd name="connsiteX3" fmla="*/ 47625 w 154003"/>
                <a:gd name="connsiteY3" fmla="*/ 252144 h 258668"/>
                <a:gd name="connsiteX4" fmla="*/ 0 w 154003"/>
                <a:gd name="connsiteY4" fmla="*/ 258494 h 258668"/>
                <a:gd name="connsiteX5" fmla="*/ 47625 w 154003"/>
                <a:gd name="connsiteY5" fmla="*/ 245794 h 258668"/>
                <a:gd name="connsiteX6" fmla="*/ 87313 w 154003"/>
                <a:gd name="connsiteY6" fmla="*/ 218806 h 258668"/>
                <a:gd name="connsiteX7" fmla="*/ 147638 w 154003"/>
                <a:gd name="connsiteY7" fmla="*/ 142606 h 258668"/>
                <a:gd name="connsiteX8" fmla="*/ 128588 w 154003"/>
                <a:gd name="connsiteY8" fmla="*/ 80694 h 258668"/>
                <a:gd name="connsiteX9" fmla="*/ 122238 w 154003"/>
                <a:gd name="connsiteY9" fmla="*/ 48944 h 258668"/>
                <a:gd name="connsiteX10" fmla="*/ 153988 w 154003"/>
                <a:gd name="connsiteY10" fmla="*/ 6081 h 258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4003" h="258668">
                  <a:moveTo>
                    <a:pt x="153988" y="6081"/>
                  </a:moveTo>
                  <a:cubicBezTo>
                    <a:pt x="153194" y="30423"/>
                    <a:pt x="127265" y="156365"/>
                    <a:pt x="117475" y="194994"/>
                  </a:cubicBezTo>
                  <a:cubicBezTo>
                    <a:pt x="107685" y="233623"/>
                    <a:pt x="106892" y="228331"/>
                    <a:pt x="95250" y="237856"/>
                  </a:cubicBezTo>
                  <a:cubicBezTo>
                    <a:pt x="83608" y="247381"/>
                    <a:pt x="63500" y="248704"/>
                    <a:pt x="47625" y="252144"/>
                  </a:cubicBezTo>
                  <a:cubicBezTo>
                    <a:pt x="31750" y="255584"/>
                    <a:pt x="0" y="259552"/>
                    <a:pt x="0" y="258494"/>
                  </a:cubicBezTo>
                  <a:cubicBezTo>
                    <a:pt x="0" y="257436"/>
                    <a:pt x="33073" y="252409"/>
                    <a:pt x="47625" y="245794"/>
                  </a:cubicBezTo>
                  <a:cubicBezTo>
                    <a:pt x="62177" y="239179"/>
                    <a:pt x="70644" y="236004"/>
                    <a:pt x="87313" y="218806"/>
                  </a:cubicBezTo>
                  <a:cubicBezTo>
                    <a:pt x="103982" y="201608"/>
                    <a:pt x="140759" y="165625"/>
                    <a:pt x="147638" y="142606"/>
                  </a:cubicBezTo>
                  <a:cubicBezTo>
                    <a:pt x="154517" y="119587"/>
                    <a:pt x="132821" y="96304"/>
                    <a:pt x="128588" y="80694"/>
                  </a:cubicBezTo>
                  <a:cubicBezTo>
                    <a:pt x="124355" y="65084"/>
                    <a:pt x="120650" y="60321"/>
                    <a:pt x="122238" y="48944"/>
                  </a:cubicBezTo>
                  <a:cubicBezTo>
                    <a:pt x="123825" y="37567"/>
                    <a:pt x="154782" y="-18261"/>
                    <a:pt x="153988" y="608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フリーフォーム: 図形 303">
              <a:extLst>
                <a:ext uri="{FF2B5EF4-FFF2-40B4-BE49-F238E27FC236}">
                  <a16:creationId xmlns:a16="http://schemas.microsoft.com/office/drawing/2014/main" id="{78B3B831-D8BF-4545-93A3-D77D11F140A1}"/>
                </a:ext>
              </a:extLst>
            </p:cNvPr>
            <p:cNvSpPr/>
            <p:nvPr/>
          </p:nvSpPr>
          <p:spPr>
            <a:xfrm rot="10437">
              <a:off x="5664315" y="3820739"/>
              <a:ext cx="243442" cy="383987"/>
            </a:xfrm>
            <a:custGeom>
              <a:avLst/>
              <a:gdLst>
                <a:gd name="connsiteX0" fmla="*/ 350 w 243442"/>
                <a:gd name="connsiteY0" fmla="*/ 118559 h 383987"/>
                <a:gd name="connsiteX1" fmla="*/ 33687 w 243442"/>
                <a:gd name="connsiteY1" fmla="*/ 259846 h 383987"/>
                <a:gd name="connsiteX2" fmla="*/ 60675 w 243442"/>
                <a:gd name="connsiteY2" fmla="*/ 374146 h 383987"/>
                <a:gd name="connsiteX3" fmla="*/ 125762 w 243442"/>
                <a:gd name="connsiteY3" fmla="*/ 374146 h 383987"/>
                <a:gd name="connsiteX4" fmla="*/ 155925 w 243442"/>
                <a:gd name="connsiteY4" fmla="*/ 340809 h 383987"/>
                <a:gd name="connsiteX5" fmla="*/ 171800 w 243442"/>
                <a:gd name="connsiteY5" fmla="*/ 274134 h 383987"/>
                <a:gd name="connsiteX6" fmla="*/ 208312 w 243442"/>
                <a:gd name="connsiteY6" fmla="*/ 140784 h 383987"/>
                <a:gd name="connsiteX7" fmla="*/ 232125 w 243442"/>
                <a:gd name="connsiteY7" fmla="*/ 12196 h 383987"/>
                <a:gd name="connsiteX8" fmla="*/ 159100 w 243442"/>
                <a:gd name="connsiteY8" fmla="*/ 5846 h 383987"/>
                <a:gd name="connsiteX9" fmla="*/ 205137 w 243442"/>
                <a:gd name="connsiteY9" fmla="*/ 16959 h 383987"/>
                <a:gd name="connsiteX10" fmla="*/ 230537 w 243442"/>
                <a:gd name="connsiteY10" fmla="*/ 39184 h 383987"/>
                <a:gd name="connsiteX11" fmla="*/ 243237 w 243442"/>
                <a:gd name="connsiteY11" fmla="*/ 91571 h 383987"/>
                <a:gd name="connsiteX12" fmla="*/ 221012 w 243442"/>
                <a:gd name="connsiteY12" fmla="*/ 163009 h 383987"/>
                <a:gd name="connsiteX13" fmla="*/ 168625 w 243442"/>
                <a:gd name="connsiteY13" fmla="*/ 228096 h 383987"/>
                <a:gd name="connsiteX14" fmla="*/ 143225 w 243442"/>
                <a:gd name="connsiteY14" fmla="*/ 331284 h 383987"/>
                <a:gd name="connsiteX15" fmla="*/ 108300 w 243442"/>
                <a:gd name="connsiteY15" fmla="*/ 359859 h 383987"/>
                <a:gd name="connsiteX16" fmla="*/ 41625 w 243442"/>
                <a:gd name="connsiteY16" fmla="*/ 350334 h 383987"/>
                <a:gd name="connsiteX17" fmla="*/ 17812 w 243442"/>
                <a:gd name="connsiteY17" fmla="*/ 250321 h 383987"/>
                <a:gd name="connsiteX18" fmla="*/ 350 w 243442"/>
                <a:gd name="connsiteY18" fmla="*/ 118559 h 38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442" h="383987">
                  <a:moveTo>
                    <a:pt x="350" y="118559"/>
                  </a:moveTo>
                  <a:cubicBezTo>
                    <a:pt x="2996" y="120147"/>
                    <a:pt x="23633" y="217248"/>
                    <a:pt x="33687" y="259846"/>
                  </a:cubicBezTo>
                  <a:cubicBezTo>
                    <a:pt x="43741" y="302444"/>
                    <a:pt x="45329" y="355096"/>
                    <a:pt x="60675" y="374146"/>
                  </a:cubicBezTo>
                  <a:cubicBezTo>
                    <a:pt x="76021" y="393196"/>
                    <a:pt x="109887" y="379702"/>
                    <a:pt x="125762" y="374146"/>
                  </a:cubicBezTo>
                  <a:cubicBezTo>
                    <a:pt x="141637" y="368590"/>
                    <a:pt x="148252" y="357478"/>
                    <a:pt x="155925" y="340809"/>
                  </a:cubicBezTo>
                  <a:cubicBezTo>
                    <a:pt x="163598" y="324140"/>
                    <a:pt x="163069" y="307471"/>
                    <a:pt x="171800" y="274134"/>
                  </a:cubicBezTo>
                  <a:cubicBezTo>
                    <a:pt x="180531" y="240797"/>
                    <a:pt x="198258" y="184440"/>
                    <a:pt x="208312" y="140784"/>
                  </a:cubicBezTo>
                  <a:cubicBezTo>
                    <a:pt x="218366" y="97128"/>
                    <a:pt x="240327" y="34686"/>
                    <a:pt x="232125" y="12196"/>
                  </a:cubicBezTo>
                  <a:cubicBezTo>
                    <a:pt x="223923" y="-10294"/>
                    <a:pt x="163598" y="5052"/>
                    <a:pt x="159100" y="5846"/>
                  </a:cubicBezTo>
                  <a:cubicBezTo>
                    <a:pt x="154602" y="6640"/>
                    <a:pt x="193231" y="11403"/>
                    <a:pt x="205137" y="16959"/>
                  </a:cubicBezTo>
                  <a:cubicBezTo>
                    <a:pt x="217043" y="22515"/>
                    <a:pt x="224187" y="26749"/>
                    <a:pt x="230537" y="39184"/>
                  </a:cubicBezTo>
                  <a:cubicBezTo>
                    <a:pt x="236887" y="51619"/>
                    <a:pt x="244824" y="70934"/>
                    <a:pt x="243237" y="91571"/>
                  </a:cubicBezTo>
                  <a:cubicBezTo>
                    <a:pt x="241650" y="112208"/>
                    <a:pt x="233447" y="140255"/>
                    <a:pt x="221012" y="163009"/>
                  </a:cubicBezTo>
                  <a:cubicBezTo>
                    <a:pt x="208577" y="185763"/>
                    <a:pt x="181589" y="200050"/>
                    <a:pt x="168625" y="228096"/>
                  </a:cubicBezTo>
                  <a:cubicBezTo>
                    <a:pt x="155661" y="256142"/>
                    <a:pt x="153279" y="309324"/>
                    <a:pt x="143225" y="331284"/>
                  </a:cubicBezTo>
                  <a:cubicBezTo>
                    <a:pt x="133171" y="353244"/>
                    <a:pt x="125233" y="356684"/>
                    <a:pt x="108300" y="359859"/>
                  </a:cubicBezTo>
                  <a:cubicBezTo>
                    <a:pt x="91367" y="363034"/>
                    <a:pt x="56706" y="368590"/>
                    <a:pt x="41625" y="350334"/>
                  </a:cubicBezTo>
                  <a:cubicBezTo>
                    <a:pt x="26544" y="332078"/>
                    <a:pt x="24956" y="285511"/>
                    <a:pt x="17812" y="250321"/>
                  </a:cubicBezTo>
                  <a:cubicBezTo>
                    <a:pt x="10668" y="215131"/>
                    <a:pt x="-2296" y="116971"/>
                    <a:pt x="350" y="11855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E074569B-F925-45EB-A6CA-11E34237DE98}"/>
                </a:ext>
              </a:extLst>
            </p:cNvPr>
            <p:cNvSpPr/>
            <p:nvPr/>
          </p:nvSpPr>
          <p:spPr>
            <a:xfrm rot="10437">
              <a:off x="5955169" y="3828630"/>
              <a:ext cx="28641" cy="358500"/>
            </a:xfrm>
            <a:custGeom>
              <a:avLst/>
              <a:gdLst>
                <a:gd name="connsiteX0" fmla="*/ 22249 w 28641"/>
                <a:gd name="connsiteY0" fmla="*/ 99 h 358500"/>
                <a:gd name="connsiteX1" fmla="*/ 24 w 28641"/>
                <a:gd name="connsiteY1" fmla="*/ 241399 h 358500"/>
                <a:gd name="connsiteX2" fmla="*/ 27012 w 28641"/>
                <a:gd name="connsiteY2" fmla="*/ 355699 h 358500"/>
                <a:gd name="connsiteX3" fmla="*/ 25424 w 28641"/>
                <a:gd name="connsiteY3" fmla="*/ 319186 h 358500"/>
                <a:gd name="connsiteX4" fmla="*/ 23837 w 28641"/>
                <a:gd name="connsiteY4" fmla="*/ 271561 h 358500"/>
                <a:gd name="connsiteX5" fmla="*/ 22249 w 28641"/>
                <a:gd name="connsiteY5" fmla="*/ 99 h 35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41" h="358500">
                  <a:moveTo>
                    <a:pt x="22249" y="99"/>
                  </a:moveTo>
                  <a:cubicBezTo>
                    <a:pt x="18280" y="-4928"/>
                    <a:pt x="-770" y="182132"/>
                    <a:pt x="24" y="241399"/>
                  </a:cubicBezTo>
                  <a:cubicBezTo>
                    <a:pt x="818" y="300666"/>
                    <a:pt x="22779" y="342735"/>
                    <a:pt x="27012" y="355699"/>
                  </a:cubicBezTo>
                  <a:cubicBezTo>
                    <a:pt x="31245" y="368663"/>
                    <a:pt x="25953" y="333209"/>
                    <a:pt x="25424" y="319186"/>
                  </a:cubicBezTo>
                  <a:cubicBezTo>
                    <a:pt x="24895" y="305163"/>
                    <a:pt x="23043" y="321303"/>
                    <a:pt x="23837" y="271561"/>
                  </a:cubicBezTo>
                  <a:cubicBezTo>
                    <a:pt x="24631" y="221819"/>
                    <a:pt x="26218" y="5126"/>
                    <a:pt x="22249" y="9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BC681E6A-F0B9-495B-BEAC-33C9BF41EA54}"/>
                </a:ext>
              </a:extLst>
            </p:cNvPr>
            <p:cNvSpPr/>
            <p:nvPr/>
          </p:nvSpPr>
          <p:spPr>
            <a:xfrm rot="10437">
              <a:off x="5982513" y="3818011"/>
              <a:ext cx="235248" cy="84746"/>
            </a:xfrm>
            <a:custGeom>
              <a:avLst/>
              <a:gdLst>
                <a:gd name="connsiteX0" fmla="*/ 4878 w 235248"/>
                <a:gd name="connsiteY0" fmla="*/ 6352 h 84746"/>
                <a:gd name="connsiteX1" fmla="*/ 182678 w 235248"/>
                <a:gd name="connsiteY1" fmla="*/ 14290 h 84746"/>
                <a:gd name="connsiteX2" fmla="*/ 223953 w 235248"/>
                <a:gd name="connsiteY2" fmla="*/ 15877 h 84746"/>
                <a:gd name="connsiteX3" fmla="*/ 211253 w 235248"/>
                <a:gd name="connsiteY3" fmla="*/ 80965 h 84746"/>
                <a:gd name="connsiteX4" fmla="*/ 228716 w 235248"/>
                <a:gd name="connsiteY4" fmla="*/ 71440 h 84746"/>
                <a:gd name="connsiteX5" fmla="*/ 231891 w 235248"/>
                <a:gd name="connsiteY5" fmla="*/ 25402 h 84746"/>
                <a:gd name="connsiteX6" fmla="*/ 182678 w 235248"/>
                <a:gd name="connsiteY6" fmla="*/ 2 h 84746"/>
                <a:gd name="connsiteX7" fmla="*/ 106478 w 235248"/>
                <a:gd name="connsiteY7" fmla="*/ 23815 h 84746"/>
                <a:gd name="connsiteX8" fmla="*/ 55678 w 235248"/>
                <a:gd name="connsiteY8" fmla="*/ 34927 h 84746"/>
                <a:gd name="connsiteX9" fmla="*/ 4878 w 235248"/>
                <a:gd name="connsiteY9" fmla="*/ 6352 h 8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248" h="84746">
                  <a:moveTo>
                    <a:pt x="4878" y="6352"/>
                  </a:moveTo>
                  <a:cubicBezTo>
                    <a:pt x="26045" y="2912"/>
                    <a:pt x="182678" y="14290"/>
                    <a:pt x="182678" y="14290"/>
                  </a:cubicBezTo>
                  <a:cubicBezTo>
                    <a:pt x="219190" y="15877"/>
                    <a:pt x="219191" y="4765"/>
                    <a:pt x="223953" y="15877"/>
                  </a:cubicBezTo>
                  <a:cubicBezTo>
                    <a:pt x="228715" y="26989"/>
                    <a:pt x="210459" y="71705"/>
                    <a:pt x="211253" y="80965"/>
                  </a:cubicBezTo>
                  <a:cubicBezTo>
                    <a:pt x="212047" y="90225"/>
                    <a:pt x="225276" y="80700"/>
                    <a:pt x="228716" y="71440"/>
                  </a:cubicBezTo>
                  <a:cubicBezTo>
                    <a:pt x="232156" y="62180"/>
                    <a:pt x="239564" y="37308"/>
                    <a:pt x="231891" y="25402"/>
                  </a:cubicBezTo>
                  <a:cubicBezTo>
                    <a:pt x="224218" y="13496"/>
                    <a:pt x="203580" y="266"/>
                    <a:pt x="182678" y="2"/>
                  </a:cubicBezTo>
                  <a:cubicBezTo>
                    <a:pt x="161776" y="-262"/>
                    <a:pt x="127645" y="17994"/>
                    <a:pt x="106478" y="23815"/>
                  </a:cubicBezTo>
                  <a:cubicBezTo>
                    <a:pt x="85311" y="29636"/>
                    <a:pt x="74199" y="37044"/>
                    <a:pt x="55678" y="34927"/>
                  </a:cubicBezTo>
                  <a:cubicBezTo>
                    <a:pt x="37157" y="32810"/>
                    <a:pt x="-16289" y="9792"/>
                    <a:pt x="4878" y="63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フリーフォーム: 図形 306">
              <a:extLst>
                <a:ext uri="{FF2B5EF4-FFF2-40B4-BE49-F238E27FC236}">
                  <a16:creationId xmlns:a16="http://schemas.microsoft.com/office/drawing/2014/main" id="{C718DB3B-1D98-4E09-8DDF-9816465A4BCD}"/>
                </a:ext>
              </a:extLst>
            </p:cNvPr>
            <p:cNvSpPr/>
            <p:nvPr/>
          </p:nvSpPr>
          <p:spPr>
            <a:xfrm rot="10437">
              <a:off x="6045791" y="3876351"/>
              <a:ext cx="162488" cy="106965"/>
            </a:xfrm>
            <a:custGeom>
              <a:avLst/>
              <a:gdLst>
                <a:gd name="connsiteX0" fmla="*/ 162052 w 162488"/>
                <a:gd name="connsiteY0" fmla="*/ 32232 h 106965"/>
                <a:gd name="connsiteX1" fmla="*/ 57277 w 162488"/>
                <a:gd name="connsiteY1" fmla="*/ 22707 h 106965"/>
                <a:gd name="connsiteX2" fmla="*/ 17589 w 162488"/>
                <a:gd name="connsiteY2" fmla="*/ 29057 h 106965"/>
                <a:gd name="connsiteX3" fmla="*/ 16002 w 162488"/>
                <a:gd name="connsiteY3" fmla="*/ 79857 h 106965"/>
                <a:gd name="connsiteX4" fmla="*/ 41402 w 162488"/>
                <a:gd name="connsiteY4" fmla="*/ 102082 h 106965"/>
                <a:gd name="connsiteX5" fmla="*/ 79502 w 162488"/>
                <a:gd name="connsiteY5" fmla="*/ 106844 h 106965"/>
                <a:gd name="connsiteX6" fmla="*/ 141414 w 162488"/>
                <a:gd name="connsiteY6" fmla="*/ 105257 h 106965"/>
                <a:gd name="connsiteX7" fmla="*/ 66802 w 162488"/>
                <a:gd name="connsiteY7" fmla="*/ 102082 h 106965"/>
                <a:gd name="connsiteX8" fmla="*/ 20764 w 162488"/>
                <a:gd name="connsiteY8" fmla="*/ 102082 h 106965"/>
                <a:gd name="connsiteX9" fmla="*/ 127 w 162488"/>
                <a:gd name="connsiteY9" fmla="*/ 83032 h 106965"/>
                <a:gd name="connsiteX10" fmla="*/ 12827 w 162488"/>
                <a:gd name="connsiteY10" fmla="*/ 33819 h 106965"/>
                <a:gd name="connsiteX11" fmla="*/ 28702 w 162488"/>
                <a:gd name="connsiteY11" fmla="*/ 6832 h 106965"/>
                <a:gd name="connsiteX12" fmla="*/ 92202 w 162488"/>
                <a:gd name="connsiteY12" fmla="*/ 482 h 106965"/>
                <a:gd name="connsiteX13" fmla="*/ 162052 w 162488"/>
                <a:gd name="connsiteY13" fmla="*/ 32232 h 106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2488" h="106965">
                  <a:moveTo>
                    <a:pt x="162052" y="32232"/>
                  </a:moveTo>
                  <a:cubicBezTo>
                    <a:pt x="156231" y="35936"/>
                    <a:pt x="81354" y="23236"/>
                    <a:pt x="57277" y="22707"/>
                  </a:cubicBezTo>
                  <a:cubicBezTo>
                    <a:pt x="33200" y="22178"/>
                    <a:pt x="24468" y="19532"/>
                    <a:pt x="17589" y="29057"/>
                  </a:cubicBezTo>
                  <a:cubicBezTo>
                    <a:pt x="10710" y="38582"/>
                    <a:pt x="12033" y="67686"/>
                    <a:pt x="16002" y="79857"/>
                  </a:cubicBezTo>
                  <a:cubicBezTo>
                    <a:pt x="19971" y="92028"/>
                    <a:pt x="30819" y="97584"/>
                    <a:pt x="41402" y="102082"/>
                  </a:cubicBezTo>
                  <a:cubicBezTo>
                    <a:pt x="51985" y="106580"/>
                    <a:pt x="62833" y="106315"/>
                    <a:pt x="79502" y="106844"/>
                  </a:cubicBezTo>
                  <a:cubicBezTo>
                    <a:pt x="96171" y="107373"/>
                    <a:pt x="143531" y="106051"/>
                    <a:pt x="141414" y="105257"/>
                  </a:cubicBezTo>
                  <a:cubicBezTo>
                    <a:pt x="139297" y="104463"/>
                    <a:pt x="86910" y="102611"/>
                    <a:pt x="66802" y="102082"/>
                  </a:cubicBezTo>
                  <a:cubicBezTo>
                    <a:pt x="46694" y="101553"/>
                    <a:pt x="31877" y="105257"/>
                    <a:pt x="20764" y="102082"/>
                  </a:cubicBezTo>
                  <a:cubicBezTo>
                    <a:pt x="9651" y="98907"/>
                    <a:pt x="1450" y="94409"/>
                    <a:pt x="127" y="83032"/>
                  </a:cubicBezTo>
                  <a:cubicBezTo>
                    <a:pt x="-1196" y="71655"/>
                    <a:pt x="8064" y="46519"/>
                    <a:pt x="12827" y="33819"/>
                  </a:cubicBezTo>
                  <a:cubicBezTo>
                    <a:pt x="17590" y="21119"/>
                    <a:pt x="15473" y="12388"/>
                    <a:pt x="28702" y="6832"/>
                  </a:cubicBezTo>
                  <a:cubicBezTo>
                    <a:pt x="41931" y="1276"/>
                    <a:pt x="70506" y="-1105"/>
                    <a:pt x="92202" y="482"/>
                  </a:cubicBezTo>
                  <a:cubicBezTo>
                    <a:pt x="113898" y="2069"/>
                    <a:pt x="167873" y="28528"/>
                    <a:pt x="162052" y="322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72579537-39E5-4E0F-8968-94960982FF98}"/>
                </a:ext>
              </a:extLst>
            </p:cNvPr>
            <p:cNvSpPr/>
            <p:nvPr/>
          </p:nvSpPr>
          <p:spPr>
            <a:xfrm rot="10437">
              <a:off x="6050492" y="3983112"/>
              <a:ext cx="157878" cy="142982"/>
            </a:xfrm>
            <a:custGeom>
              <a:avLst/>
              <a:gdLst>
                <a:gd name="connsiteX0" fmla="*/ 136334 w 157878"/>
                <a:gd name="connsiteY0" fmla="*/ 90 h 142982"/>
                <a:gd name="connsiteX1" fmla="*/ 128397 w 157878"/>
                <a:gd name="connsiteY1" fmla="*/ 58828 h 142982"/>
                <a:gd name="connsiteX2" fmla="*/ 123634 w 157878"/>
                <a:gd name="connsiteY2" fmla="*/ 62003 h 142982"/>
                <a:gd name="connsiteX3" fmla="*/ 66484 w 157878"/>
                <a:gd name="connsiteY3" fmla="*/ 49303 h 142982"/>
                <a:gd name="connsiteX4" fmla="*/ 10922 w 157878"/>
                <a:gd name="connsiteY4" fmla="*/ 55653 h 142982"/>
                <a:gd name="connsiteX5" fmla="*/ 1397 w 157878"/>
                <a:gd name="connsiteY5" fmla="*/ 109628 h 142982"/>
                <a:gd name="connsiteX6" fmla="*/ 29972 w 157878"/>
                <a:gd name="connsiteY6" fmla="*/ 136615 h 142982"/>
                <a:gd name="connsiteX7" fmla="*/ 102997 w 157878"/>
                <a:gd name="connsiteY7" fmla="*/ 139790 h 142982"/>
                <a:gd name="connsiteX8" fmla="*/ 153797 w 157878"/>
                <a:gd name="connsiteY8" fmla="*/ 135028 h 142982"/>
                <a:gd name="connsiteX9" fmla="*/ 152209 w 157878"/>
                <a:gd name="connsiteY9" fmla="*/ 100103 h 142982"/>
                <a:gd name="connsiteX10" fmla="*/ 131572 w 157878"/>
                <a:gd name="connsiteY10" fmla="*/ 133440 h 142982"/>
                <a:gd name="connsiteX11" fmla="*/ 53784 w 157878"/>
                <a:gd name="connsiteY11" fmla="*/ 142965 h 142982"/>
                <a:gd name="connsiteX12" fmla="*/ 15684 w 157878"/>
                <a:gd name="connsiteY12" fmla="*/ 131853 h 142982"/>
                <a:gd name="connsiteX13" fmla="*/ 12509 w 157878"/>
                <a:gd name="connsiteY13" fmla="*/ 90578 h 142982"/>
                <a:gd name="connsiteX14" fmla="*/ 29972 w 157878"/>
                <a:gd name="connsiteY14" fmla="*/ 50890 h 142982"/>
                <a:gd name="connsiteX15" fmla="*/ 98234 w 157878"/>
                <a:gd name="connsiteY15" fmla="*/ 44540 h 142982"/>
                <a:gd name="connsiteX16" fmla="*/ 136334 w 157878"/>
                <a:gd name="connsiteY16" fmla="*/ 90 h 1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7878" h="142982">
                  <a:moveTo>
                    <a:pt x="136334" y="90"/>
                  </a:moveTo>
                  <a:cubicBezTo>
                    <a:pt x="141361" y="2471"/>
                    <a:pt x="130514" y="48509"/>
                    <a:pt x="128397" y="58828"/>
                  </a:cubicBezTo>
                  <a:cubicBezTo>
                    <a:pt x="126280" y="69147"/>
                    <a:pt x="133953" y="63591"/>
                    <a:pt x="123634" y="62003"/>
                  </a:cubicBezTo>
                  <a:cubicBezTo>
                    <a:pt x="113315" y="60416"/>
                    <a:pt x="85269" y="50361"/>
                    <a:pt x="66484" y="49303"/>
                  </a:cubicBezTo>
                  <a:cubicBezTo>
                    <a:pt x="47699" y="48245"/>
                    <a:pt x="21770" y="45599"/>
                    <a:pt x="10922" y="55653"/>
                  </a:cubicBezTo>
                  <a:cubicBezTo>
                    <a:pt x="74" y="65707"/>
                    <a:pt x="-1778" y="96134"/>
                    <a:pt x="1397" y="109628"/>
                  </a:cubicBezTo>
                  <a:cubicBezTo>
                    <a:pt x="4572" y="123122"/>
                    <a:pt x="13039" y="131588"/>
                    <a:pt x="29972" y="136615"/>
                  </a:cubicBezTo>
                  <a:cubicBezTo>
                    <a:pt x="46905" y="141642"/>
                    <a:pt x="82360" y="140054"/>
                    <a:pt x="102997" y="139790"/>
                  </a:cubicBezTo>
                  <a:cubicBezTo>
                    <a:pt x="123634" y="139526"/>
                    <a:pt x="145595" y="141643"/>
                    <a:pt x="153797" y="135028"/>
                  </a:cubicBezTo>
                  <a:cubicBezTo>
                    <a:pt x="161999" y="128414"/>
                    <a:pt x="155913" y="100368"/>
                    <a:pt x="152209" y="100103"/>
                  </a:cubicBezTo>
                  <a:cubicBezTo>
                    <a:pt x="148505" y="99838"/>
                    <a:pt x="147976" y="126296"/>
                    <a:pt x="131572" y="133440"/>
                  </a:cubicBezTo>
                  <a:cubicBezTo>
                    <a:pt x="115168" y="140584"/>
                    <a:pt x="73099" y="143230"/>
                    <a:pt x="53784" y="142965"/>
                  </a:cubicBezTo>
                  <a:cubicBezTo>
                    <a:pt x="34469" y="142701"/>
                    <a:pt x="22563" y="140584"/>
                    <a:pt x="15684" y="131853"/>
                  </a:cubicBezTo>
                  <a:cubicBezTo>
                    <a:pt x="8805" y="123122"/>
                    <a:pt x="10128" y="104072"/>
                    <a:pt x="12509" y="90578"/>
                  </a:cubicBezTo>
                  <a:cubicBezTo>
                    <a:pt x="14890" y="77084"/>
                    <a:pt x="15684" y="58563"/>
                    <a:pt x="29972" y="50890"/>
                  </a:cubicBezTo>
                  <a:cubicBezTo>
                    <a:pt x="44259" y="43217"/>
                    <a:pt x="84476" y="46127"/>
                    <a:pt x="98234" y="44540"/>
                  </a:cubicBezTo>
                  <a:cubicBezTo>
                    <a:pt x="111992" y="42953"/>
                    <a:pt x="131307" y="-2291"/>
                    <a:pt x="136334" y="9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CBF7D32F-9B9B-4235-AB8B-7EA1B997B3D8}"/>
                </a:ext>
              </a:extLst>
            </p:cNvPr>
            <p:cNvSpPr/>
            <p:nvPr/>
          </p:nvSpPr>
          <p:spPr>
            <a:xfrm rot="10437">
              <a:off x="5980059" y="4095768"/>
              <a:ext cx="232364" cy="117128"/>
            </a:xfrm>
            <a:custGeom>
              <a:avLst/>
              <a:gdLst>
                <a:gd name="connsiteX0" fmla="*/ 90 w 232364"/>
                <a:gd name="connsiteY0" fmla="*/ 71484 h 117128"/>
                <a:gd name="connsiteX1" fmla="*/ 47715 w 232364"/>
                <a:gd name="connsiteY1" fmla="*/ 101647 h 117128"/>
                <a:gd name="connsiteX2" fmla="*/ 173128 w 232364"/>
                <a:gd name="connsiteY2" fmla="*/ 101647 h 117128"/>
                <a:gd name="connsiteX3" fmla="*/ 227103 w 232364"/>
                <a:gd name="connsiteY3" fmla="*/ 77834 h 117128"/>
                <a:gd name="connsiteX4" fmla="*/ 228690 w 232364"/>
                <a:gd name="connsiteY4" fmla="*/ 47 h 117128"/>
                <a:gd name="connsiteX5" fmla="*/ 212815 w 232364"/>
                <a:gd name="connsiteY5" fmla="*/ 66722 h 117128"/>
                <a:gd name="connsiteX6" fmla="*/ 185828 w 232364"/>
                <a:gd name="connsiteY6" fmla="*/ 93709 h 117128"/>
                <a:gd name="connsiteX7" fmla="*/ 127090 w 232364"/>
                <a:gd name="connsiteY7" fmla="*/ 114347 h 117128"/>
                <a:gd name="connsiteX8" fmla="*/ 38190 w 232364"/>
                <a:gd name="connsiteY8" fmla="*/ 114347 h 117128"/>
                <a:gd name="connsiteX9" fmla="*/ 90 w 232364"/>
                <a:gd name="connsiteY9" fmla="*/ 71484 h 117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364" h="117128">
                  <a:moveTo>
                    <a:pt x="90" y="71484"/>
                  </a:moveTo>
                  <a:cubicBezTo>
                    <a:pt x="1678" y="69367"/>
                    <a:pt x="18875" y="96620"/>
                    <a:pt x="47715" y="101647"/>
                  </a:cubicBezTo>
                  <a:cubicBezTo>
                    <a:pt x="76555" y="106674"/>
                    <a:pt x="143230" y="105616"/>
                    <a:pt x="173128" y="101647"/>
                  </a:cubicBezTo>
                  <a:cubicBezTo>
                    <a:pt x="203026" y="97678"/>
                    <a:pt x="217843" y="94767"/>
                    <a:pt x="227103" y="77834"/>
                  </a:cubicBezTo>
                  <a:cubicBezTo>
                    <a:pt x="236363" y="60901"/>
                    <a:pt x="231071" y="1899"/>
                    <a:pt x="228690" y="47"/>
                  </a:cubicBezTo>
                  <a:cubicBezTo>
                    <a:pt x="226309" y="-1805"/>
                    <a:pt x="219959" y="51112"/>
                    <a:pt x="212815" y="66722"/>
                  </a:cubicBezTo>
                  <a:cubicBezTo>
                    <a:pt x="205671" y="82332"/>
                    <a:pt x="200115" y="85772"/>
                    <a:pt x="185828" y="93709"/>
                  </a:cubicBezTo>
                  <a:cubicBezTo>
                    <a:pt x="171541" y="101646"/>
                    <a:pt x="151696" y="110907"/>
                    <a:pt x="127090" y="114347"/>
                  </a:cubicBezTo>
                  <a:cubicBezTo>
                    <a:pt x="102484" y="117787"/>
                    <a:pt x="58298" y="118316"/>
                    <a:pt x="38190" y="114347"/>
                  </a:cubicBezTo>
                  <a:cubicBezTo>
                    <a:pt x="18082" y="110378"/>
                    <a:pt x="-1498" y="73601"/>
                    <a:pt x="90" y="7148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フリーフォーム: 図形 309">
              <a:extLst>
                <a:ext uri="{FF2B5EF4-FFF2-40B4-BE49-F238E27FC236}">
                  <a16:creationId xmlns:a16="http://schemas.microsoft.com/office/drawing/2014/main" id="{A66F6B95-B080-4486-9F11-2B0158FEFA7B}"/>
                </a:ext>
              </a:extLst>
            </p:cNvPr>
            <p:cNvSpPr/>
            <p:nvPr/>
          </p:nvSpPr>
          <p:spPr>
            <a:xfrm rot="10437">
              <a:off x="6263489" y="3834107"/>
              <a:ext cx="122418" cy="347908"/>
            </a:xfrm>
            <a:custGeom>
              <a:avLst/>
              <a:gdLst>
                <a:gd name="connsiteX0" fmla="*/ 121918 w 122418"/>
                <a:gd name="connsiteY0" fmla="*/ 463 h 347908"/>
                <a:gd name="connsiteX1" fmla="*/ 61593 w 122418"/>
                <a:gd name="connsiteY1" fmla="*/ 152863 h 347908"/>
                <a:gd name="connsiteX2" fmla="*/ 2855 w 122418"/>
                <a:gd name="connsiteY2" fmla="*/ 330663 h 347908"/>
                <a:gd name="connsiteX3" fmla="*/ 10793 w 122418"/>
                <a:gd name="connsiteY3" fmla="*/ 333838 h 347908"/>
                <a:gd name="connsiteX4" fmla="*/ 25080 w 122418"/>
                <a:gd name="connsiteY4" fmla="*/ 267163 h 347908"/>
                <a:gd name="connsiteX5" fmla="*/ 17143 w 122418"/>
                <a:gd name="connsiteY5" fmla="*/ 208426 h 347908"/>
                <a:gd name="connsiteX6" fmla="*/ 86993 w 122418"/>
                <a:gd name="connsiteY6" fmla="*/ 108413 h 347908"/>
                <a:gd name="connsiteX7" fmla="*/ 121918 w 122418"/>
                <a:gd name="connsiteY7" fmla="*/ 463 h 34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18" h="347908">
                  <a:moveTo>
                    <a:pt x="121918" y="463"/>
                  </a:moveTo>
                  <a:cubicBezTo>
                    <a:pt x="117685" y="7871"/>
                    <a:pt x="81437" y="97830"/>
                    <a:pt x="61593" y="152863"/>
                  </a:cubicBezTo>
                  <a:cubicBezTo>
                    <a:pt x="41749" y="207896"/>
                    <a:pt x="11322" y="300501"/>
                    <a:pt x="2855" y="330663"/>
                  </a:cubicBezTo>
                  <a:cubicBezTo>
                    <a:pt x="-5612" y="360826"/>
                    <a:pt x="7089" y="344421"/>
                    <a:pt x="10793" y="333838"/>
                  </a:cubicBezTo>
                  <a:cubicBezTo>
                    <a:pt x="14497" y="323255"/>
                    <a:pt x="24022" y="288065"/>
                    <a:pt x="25080" y="267163"/>
                  </a:cubicBezTo>
                  <a:cubicBezTo>
                    <a:pt x="26138" y="246261"/>
                    <a:pt x="6824" y="234884"/>
                    <a:pt x="17143" y="208426"/>
                  </a:cubicBezTo>
                  <a:cubicBezTo>
                    <a:pt x="27462" y="181968"/>
                    <a:pt x="71383" y="140428"/>
                    <a:pt x="86993" y="108413"/>
                  </a:cubicBezTo>
                  <a:cubicBezTo>
                    <a:pt x="102603" y="76398"/>
                    <a:pt x="126151" y="-6945"/>
                    <a:pt x="121918" y="4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4D0A3386-0FE3-45DB-9EA4-6D341F3D7459}"/>
                </a:ext>
              </a:extLst>
            </p:cNvPr>
            <p:cNvSpPr/>
            <p:nvPr/>
          </p:nvSpPr>
          <p:spPr>
            <a:xfrm rot="10437">
              <a:off x="6367912" y="3842580"/>
              <a:ext cx="233373" cy="349335"/>
            </a:xfrm>
            <a:custGeom>
              <a:avLst/>
              <a:gdLst>
                <a:gd name="connsiteX0" fmla="*/ 5 w 233373"/>
                <a:gd name="connsiteY0" fmla="*/ 413 h 349335"/>
                <a:gd name="connsiteX1" fmla="*/ 122243 w 233373"/>
                <a:gd name="connsiteY1" fmla="*/ 9938 h 349335"/>
                <a:gd name="connsiteX2" fmla="*/ 133355 w 233373"/>
                <a:gd name="connsiteY2" fmla="*/ 62325 h 349335"/>
                <a:gd name="connsiteX3" fmla="*/ 207968 w 233373"/>
                <a:gd name="connsiteY3" fmla="*/ 254413 h 349335"/>
                <a:gd name="connsiteX4" fmla="*/ 233368 w 233373"/>
                <a:gd name="connsiteY4" fmla="*/ 346488 h 349335"/>
                <a:gd name="connsiteX5" fmla="*/ 206380 w 233373"/>
                <a:gd name="connsiteY5" fmla="*/ 314738 h 349335"/>
                <a:gd name="connsiteX6" fmla="*/ 214318 w 233373"/>
                <a:gd name="connsiteY6" fmla="*/ 203613 h 349335"/>
                <a:gd name="connsiteX7" fmla="*/ 150818 w 233373"/>
                <a:gd name="connsiteY7" fmla="*/ 75025 h 349335"/>
                <a:gd name="connsiteX8" fmla="*/ 117480 w 233373"/>
                <a:gd name="connsiteY8" fmla="*/ 16288 h 349335"/>
                <a:gd name="connsiteX9" fmla="*/ 5 w 233373"/>
                <a:gd name="connsiteY9" fmla="*/ 413 h 349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373" h="349335">
                  <a:moveTo>
                    <a:pt x="5" y="413"/>
                  </a:moveTo>
                  <a:cubicBezTo>
                    <a:pt x="799" y="-645"/>
                    <a:pt x="100018" y="-381"/>
                    <a:pt x="122243" y="9938"/>
                  </a:cubicBezTo>
                  <a:cubicBezTo>
                    <a:pt x="144468" y="20257"/>
                    <a:pt x="119068" y="21579"/>
                    <a:pt x="133355" y="62325"/>
                  </a:cubicBezTo>
                  <a:cubicBezTo>
                    <a:pt x="147642" y="103071"/>
                    <a:pt x="191299" y="207053"/>
                    <a:pt x="207968" y="254413"/>
                  </a:cubicBezTo>
                  <a:cubicBezTo>
                    <a:pt x="224637" y="301773"/>
                    <a:pt x="233633" y="336434"/>
                    <a:pt x="233368" y="346488"/>
                  </a:cubicBezTo>
                  <a:cubicBezTo>
                    <a:pt x="233103" y="356542"/>
                    <a:pt x="209555" y="338551"/>
                    <a:pt x="206380" y="314738"/>
                  </a:cubicBezTo>
                  <a:cubicBezTo>
                    <a:pt x="203205" y="290926"/>
                    <a:pt x="223578" y="243565"/>
                    <a:pt x="214318" y="203613"/>
                  </a:cubicBezTo>
                  <a:cubicBezTo>
                    <a:pt x="205058" y="163661"/>
                    <a:pt x="166958" y="106246"/>
                    <a:pt x="150818" y="75025"/>
                  </a:cubicBezTo>
                  <a:cubicBezTo>
                    <a:pt x="134678" y="43804"/>
                    <a:pt x="142615" y="28988"/>
                    <a:pt x="117480" y="16288"/>
                  </a:cubicBezTo>
                  <a:cubicBezTo>
                    <a:pt x="92345" y="3588"/>
                    <a:pt x="-789" y="1471"/>
                    <a:pt x="5" y="4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フリーフォーム: 図形 311">
              <a:extLst>
                <a:ext uri="{FF2B5EF4-FFF2-40B4-BE49-F238E27FC236}">
                  <a16:creationId xmlns:a16="http://schemas.microsoft.com/office/drawing/2014/main" id="{9916DDCB-B3A9-4381-94C7-756A5A6DCB22}"/>
                </a:ext>
              </a:extLst>
            </p:cNvPr>
            <p:cNvSpPr/>
            <p:nvPr/>
          </p:nvSpPr>
          <p:spPr>
            <a:xfrm rot="10437">
              <a:off x="6261176" y="4085843"/>
              <a:ext cx="357807" cy="111493"/>
            </a:xfrm>
            <a:custGeom>
              <a:avLst/>
              <a:gdLst>
                <a:gd name="connsiteX0" fmla="*/ 0 w 357807"/>
                <a:gd name="connsiteY0" fmla="*/ 95153 h 111493"/>
                <a:gd name="connsiteX1" fmla="*/ 87312 w 357807"/>
                <a:gd name="connsiteY1" fmla="*/ 111028 h 111493"/>
                <a:gd name="connsiteX2" fmla="*/ 93662 w 357807"/>
                <a:gd name="connsiteY2" fmla="*/ 74516 h 111493"/>
                <a:gd name="connsiteX3" fmla="*/ 109537 w 357807"/>
                <a:gd name="connsiteY3" fmla="*/ 22128 h 111493"/>
                <a:gd name="connsiteX4" fmla="*/ 214312 w 357807"/>
                <a:gd name="connsiteY4" fmla="*/ 36416 h 111493"/>
                <a:gd name="connsiteX5" fmla="*/ 241300 w 357807"/>
                <a:gd name="connsiteY5" fmla="*/ 49116 h 111493"/>
                <a:gd name="connsiteX6" fmla="*/ 265112 w 357807"/>
                <a:gd name="connsiteY6" fmla="*/ 101503 h 111493"/>
                <a:gd name="connsiteX7" fmla="*/ 342900 w 357807"/>
                <a:gd name="connsiteY7" fmla="*/ 106266 h 111493"/>
                <a:gd name="connsiteX8" fmla="*/ 355600 w 357807"/>
                <a:gd name="connsiteY8" fmla="*/ 101503 h 111493"/>
                <a:gd name="connsiteX9" fmla="*/ 314325 w 357807"/>
                <a:gd name="connsiteY9" fmla="*/ 93566 h 111493"/>
                <a:gd name="connsiteX10" fmla="*/ 231775 w 357807"/>
                <a:gd name="connsiteY10" fmla="*/ 96741 h 111493"/>
                <a:gd name="connsiteX11" fmla="*/ 227012 w 357807"/>
                <a:gd name="connsiteY11" fmla="*/ 36416 h 111493"/>
                <a:gd name="connsiteX12" fmla="*/ 173037 w 357807"/>
                <a:gd name="connsiteY12" fmla="*/ 14191 h 111493"/>
                <a:gd name="connsiteX13" fmla="*/ 92075 w 357807"/>
                <a:gd name="connsiteY13" fmla="*/ 1491 h 111493"/>
                <a:gd name="connsiteX14" fmla="*/ 88900 w 357807"/>
                <a:gd name="connsiteY14" fmla="*/ 49116 h 111493"/>
                <a:gd name="connsiteX15" fmla="*/ 87312 w 357807"/>
                <a:gd name="connsiteY15" fmla="*/ 95153 h 111493"/>
                <a:gd name="connsiteX16" fmla="*/ 0 w 357807"/>
                <a:gd name="connsiteY16" fmla="*/ 95153 h 11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7807" h="111493">
                  <a:moveTo>
                    <a:pt x="0" y="95153"/>
                  </a:moveTo>
                  <a:cubicBezTo>
                    <a:pt x="0" y="97799"/>
                    <a:pt x="71702" y="114467"/>
                    <a:pt x="87312" y="111028"/>
                  </a:cubicBezTo>
                  <a:cubicBezTo>
                    <a:pt x="102922" y="107589"/>
                    <a:pt x="89958" y="89333"/>
                    <a:pt x="93662" y="74516"/>
                  </a:cubicBezTo>
                  <a:cubicBezTo>
                    <a:pt x="97366" y="59699"/>
                    <a:pt x="89429" y="28478"/>
                    <a:pt x="109537" y="22128"/>
                  </a:cubicBezTo>
                  <a:cubicBezTo>
                    <a:pt x="129645" y="15778"/>
                    <a:pt x="192352" y="31918"/>
                    <a:pt x="214312" y="36416"/>
                  </a:cubicBezTo>
                  <a:cubicBezTo>
                    <a:pt x="236273" y="40914"/>
                    <a:pt x="232833" y="38268"/>
                    <a:pt x="241300" y="49116"/>
                  </a:cubicBezTo>
                  <a:cubicBezTo>
                    <a:pt x="249767" y="59964"/>
                    <a:pt x="248179" y="91978"/>
                    <a:pt x="265112" y="101503"/>
                  </a:cubicBezTo>
                  <a:cubicBezTo>
                    <a:pt x="282045" y="111028"/>
                    <a:pt x="327819" y="106266"/>
                    <a:pt x="342900" y="106266"/>
                  </a:cubicBezTo>
                  <a:cubicBezTo>
                    <a:pt x="357981" y="106266"/>
                    <a:pt x="360362" y="103620"/>
                    <a:pt x="355600" y="101503"/>
                  </a:cubicBezTo>
                  <a:cubicBezTo>
                    <a:pt x="350838" y="99386"/>
                    <a:pt x="334962" y="94360"/>
                    <a:pt x="314325" y="93566"/>
                  </a:cubicBezTo>
                  <a:cubicBezTo>
                    <a:pt x="293688" y="92772"/>
                    <a:pt x="246327" y="106266"/>
                    <a:pt x="231775" y="96741"/>
                  </a:cubicBezTo>
                  <a:cubicBezTo>
                    <a:pt x="217223" y="87216"/>
                    <a:pt x="236802" y="50174"/>
                    <a:pt x="227012" y="36416"/>
                  </a:cubicBezTo>
                  <a:cubicBezTo>
                    <a:pt x="217222" y="22658"/>
                    <a:pt x="195526" y="20012"/>
                    <a:pt x="173037" y="14191"/>
                  </a:cubicBezTo>
                  <a:cubicBezTo>
                    <a:pt x="150548" y="8370"/>
                    <a:pt x="106098" y="-4330"/>
                    <a:pt x="92075" y="1491"/>
                  </a:cubicBezTo>
                  <a:cubicBezTo>
                    <a:pt x="78052" y="7312"/>
                    <a:pt x="89694" y="33506"/>
                    <a:pt x="88900" y="49116"/>
                  </a:cubicBezTo>
                  <a:cubicBezTo>
                    <a:pt x="88106" y="64726"/>
                    <a:pt x="98689" y="87480"/>
                    <a:pt x="87312" y="95153"/>
                  </a:cubicBezTo>
                  <a:cubicBezTo>
                    <a:pt x="75935" y="102826"/>
                    <a:pt x="0" y="92507"/>
                    <a:pt x="0" y="951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03A05CFF-BBA5-462F-B36B-DA1A79B92F81}"/>
                </a:ext>
              </a:extLst>
            </p:cNvPr>
            <p:cNvSpPr/>
            <p:nvPr/>
          </p:nvSpPr>
          <p:spPr>
            <a:xfrm rot="10437">
              <a:off x="6395448" y="3904653"/>
              <a:ext cx="42805" cy="146551"/>
            </a:xfrm>
            <a:custGeom>
              <a:avLst/>
              <a:gdLst>
                <a:gd name="connsiteX0" fmla="*/ 42437 w 42805"/>
                <a:gd name="connsiteY0" fmla="*/ 47 h 146551"/>
                <a:gd name="connsiteX1" fmla="*/ 1162 w 42805"/>
                <a:gd name="connsiteY1" fmla="*/ 117522 h 146551"/>
                <a:gd name="connsiteX2" fmla="*/ 12275 w 42805"/>
                <a:gd name="connsiteY2" fmla="*/ 146097 h 146551"/>
                <a:gd name="connsiteX3" fmla="*/ 21800 w 42805"/>
                <a:gd name="connsiteY3" fmla="*/ 103235 h 146551"/>
                <a:gd name="connsiteX4" fmla="*/ 42437 w 42805"/>
                <a:gd name="connsiteY4" fmla="*/ 47 h 14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05" h="146551">
                  <a:moveTo>
                    <a:pt x="42437" y="47"/>
                  </a:moveTo>
                  <a:cubicBezTo>
                    <a:pt x="38997" y="2428"/>
                    <a:pt x="6189" y="93180"/>
                    <a:pt x="1162" y="117522"/>
                  </a:cubicBezTo>
                  <a:cubicBezTo>
                    <a:pt x="-3865" y="141864"/>
                    <a:pt x="8835" y="148478"/>
                    <a:pt x="12275" y="146097"/>
                  </a:cubicBezTo>
                  <a:cubicBezTo>
                    <a:pt x="15715" y="143716"/>
                    <a:pt x="19419" y="120433"/>
                    <a:pt x="21800" y="103235"/>
                  </a:cubicBezTo>
                  <a:cubicBezTo>
                    <a:pt x="24181" y="86037"/>
                    <a:pt x="45877" y="-2334"/>
                    <a:pt x="42437" y="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36BA5C3B-01AE-48A0-9C0A-EF253D111288}"/>
                </a:ext>
              </a:extLst>
            </p:cNvPr>
            <p:cNvSpPr/>
            <p:nvPr/>
          </p:nvSpPr>
          <p:spPr>
            <a:xfrm rot="10437">
              <a:off x="6387034" y="3913341"/>
              <a:ext cx="82907" cy="146289"/>
            </a:xfrm>
            <a:custGeom>
              <a:avLst/>
              <a:gdLst>
                <a:gd name="connsiteX0" fmla="*/ 50826 w 82907"/>
                <a:gd name="connsiteY0" fmla="*/ 919 h 146289"/>
                <a:gd name="connsiteX1" fmla="*/ 82576 w 82907"/>
                <a:gd name="connsiteY1" fmla="*/ 131094 h 146289"/>
                <a:gd name="connsiteX2" fmla="*/ 68289 w 82907"/>
                <a:gd name="connsiteY2" fmla="*/ 134269 h 146289"/>
                <a:gd name="connsiteX3" fmla="*/ 26 w 82907"/>
                <a:gd name="connsiteY3" fmla="*/ 132682 h 146289"/>
                <a:gd name="connsiteX4" fmla="*/ 60351 w 82907"/>
                <a:gd name="connsiteY4" fmla="*/ 145382 h 146289"/>
                <a:gd name="connsiteX5" fmla="*/ 82576 w 82907"/>
                <a:gd name="connsiteY5" fmla="*/ 137444 h 146289"/>
                <a:gd name="connsiteX6" fmla="*/ 55589 w 82907"/>
                <a:gd name="connsiteY6" fmla="*/ 75532 h 146289"/>
                <a:gd name="connsiteX7" fmla="*/ 50826 w 82907"/>
                <a:gd name="connsiteY7" fmla="*/ 919 h 1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907" h="146289">
                  <a:moveTo>
                    <a:pt x="50826" y="919"/>
                  </a:moveTo>
                  <a:cubicBezTo>
                    <a:pt x="55324" y="10179"/>
                    <a:pt x="79666" y="108869"/>
                    <a:pt x="82576" y="131094"/>
                  </a:cubicBezTo>
                  <a:cubicBezTo>
                    <a:pt x="85486" y="153319"/>
                    <a:pt x="68289" y="134269"/>
                    <a:pt x="68289" y="134269"/>
                  </a:cubicBezTo>
                  <a:cubicBezTo>
                    <a:pt x="54531" y="134534"/>
                    <a:pt x="1349" y="130830"/>
                    <a:pt x="26" y="132682"/>
                  </a:cubicBezTo>
                  <a:cubicBezTo>
                    <a:pt x="-1297" y="134534"/>
                    <a:pt x="46593" y="144588"/>
                    <a:pt x="60351" y="145382"/>
                  </a:cubicBezTo>
                  <a:cubicBezTo>
                    <a:pt x="74109" y="146176"/>
                    <a:pt x="83370" y="149086"/>
                    <a:pt x="82576" y="137444"/>
                  </a:cubicBezTo>
                  <a:cubicBezTo>
                    <a:pt x="81782" y="125802"/>
                    <a:pt x="62468" y="96169"/>
                    <a:pt x="55589" y="75532"/>
                  </a:cubicBezTo>
                  <a:cubicBezTo>
                    <a:pt x="48710" y="54895"/>
                    <a:pt x="46328" y="-8341"/>
                    <a:pt x="50826" y="91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1601C79D-DD29-4536-B656-B0730227F488}"/>
                </a:ext>
              </a:extLst>
            </p:cNvPr>
            <p:cNvSpPr/>
            <p:nvPr/>
          </p:nvSpPr>
          <p:spPr>
            <a:xfrm rot="10437">
              <a:off x="6604241" y="3825965"/>
              <a:ext cx="121098" cy="368504"/>
            </a:xfrm>
            <a:custGeom>
              <a:avLst/>
              <a:gdLst>
                <a:gd name="connsiteX0" fmla="*/ 4997 w 121098"/>
                <a:gd name="connsiteY0" fmla="*/ 112 h 368504"/>
                <a:gd name="connsiteX1" fmla="*/ 3410 w 121098"/>
                <a:gd name="connsiteY1" fmla="*/ 69962 h 368504"/>
                <a:gd name="connsiteX2" fmla="*/ 22460 w 121098"/>
                <a:gd name="connsiteY2" fmla="*/ 85837 h 368504"/>
                <a:gd name="connsiteX3" fmla="*/ 79610 w 121098"/>
                <a:gd name="connsiteY3" fmla="*/ 85837 h 368504"/>
                <a:gd name="connsiteX4" fmla="*/ 93897 w 121098"/>
                <a:gd name="connsiteY4" fmla="*/ 87425 h 368504"/>
                <a:gd name="connsiteX5" fmla="*/ 97072 w 121098"/>
                <a:gd name="connsiteY5" fmla="*/ 163625 h 368504"/>
                <a:gd name="connsiteX6" fmla="*/ 89135 w 121098"/>
                <a:gd name="connsiteY6" fmla="*/ 365237 h 368504"/>
                <a:gd name="connsiteX7" fmla="*/ 95485 w 121098"/>
                <a:gd name="connsiteY7" fmla="*/ 281100 h 368504"/>
                <a:gd name="connsiteX8" fmla="*/ 120885 w 121098"/>
                <a:gd name="connsiteY8" fmla="*/ 184262 h 368504"/>
                <a:gd name="connsiteX9" fmla="*/ 79610 w 121098"/>
                <a:gd name="connsiteY9" fmla="*/ 95362 h 368504"/>
                <a:gd name="connsiteX10" fmla="*/ 52622 w 121098"/>
                <a:gd name="connsiteY10" fmla="*/ 54087 h 368504"/>
                <a:gd name="connsiteX11" fmla="*/ 4997 w 121098"/>
                <a:gd name="connsiteY11" fmla="*/ 112 h 36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098" h="368504">
                  <a:moveTo>
                    <a:pt x="4997" y="112"/>
                  </a:moveTo>
                  <a:cubicBezTo>
                    <a:pt x="-3205" y="2758"/>
                    <a:pt x="499" y="55675"/>
                    <a:pt x="3410" y="69962"/>
                  </a:cubicBezTo>
                  <a:cubicBezTo>
                    <a:pt x="6321" y="84250"/>
                    <a:pt x="9760" y="83191"/>
                    <a:pt x="22460" y="85837"/>
                  </a:cubicBezTo>
                  <a:cubicBezTo>
                    <a:pt x="35160" y="88483"/>
                    <a:pt x="79610" y="85837"/>
                    <a:pt x="79610" y="85837"/>
                  </a:cubicBezTo>
                  <a:cubicBezTo>
                    <a:pt x="91516" y="86102"/>
                    <a:pt x="90987" y="74460"/>
                    <a:pt x="93897" y="87425"/>
                  </a:cubicBezTo>
                  <a:cubicBezTo>
                    <a:pt x="96807" y="100390"/>
                    <a:pt x="97866" y="117323"/>
                    <a:pt x="97072" y="163625"/>
                  </a:cubicBezTo>
                  <a:cubicBezTo>
                    <a:pt x="96278" y="209927"/>
                    <a:pt x="89399" y="345658"/>
                    <a:pt x="89135" y="365237"/>
                  </a:cubicBezTo>
                  <a:cubicBezTo>
                    <a:pt x="88871" y="384816"/>
                    <a:pt x="90193" y="311262"/>
                    <a:pt x="95485" y="281100"/>
                  </a:cubicBezTo>
                  <a:cubicBezTo>
                    <a:pt x="100777" y="250938"/>
                    <a:pt x="123531" y="215218"/>
                    <a:pt x="120885" y="184262"/>
                  </a:cubicBezTo>
                  <a:cubicBezTo>
                    <a:pt x="118239" y="153306"/>
                    <a:pt x="90987" y="117058"/>
                    <a:pt x="79610" y="95362"/>
                  </a:cubicBezTo>
                  <a:cubicBezTo>
                    <a:pt x="68233" y="73666"/>
                    <a:pt x="64793" y="65993"/>
                    <a:pt x="52622" y="54087"/>
                  </a:cubicBezTo>
                  <a:cubicBezTo>
                    <a:pt x="40451" y="42181"/>
                    <a:pt x="13199" y="-2534"/>
                    <a:pt x="4997" y="1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0D21FF5E-017B-48C3-80CB-037BF8712743}"/>
                </a:ext>
              </a:extLst>
            </p:cNvPr>
            <p:cNvSpPr/>
            <p:nvPr/>
          </p:nvSpPr>
          <p:spPr>
            <a:xfrm rot="10437">
              <a:off x="6596234" y="3810435"/>
              <a:ext cx="256492" cy="94810"/>
            </a:xfrm>
            <a:custGeom>
              <a:avLst/>
              <a:gdLst>
                <a:gd name="connsiteX0" fmla="*/ 5531 w 256492"/>
                <a:gd name="connsiteY0" fmla="*/ 15824 h 94810"/>
                <a:gd name="connsiteX1" fmla="*/ 219843 w 256492"/>
                <a:gd name="connsiteY1" fmla="*/ 25349 h 94810"/>
                <a:gd name="connsiteX2" fmla="*/ 237306 w 256492"/>
                <a:gd name="connsiteY2" fmla="*/ 28524 h 94810"/>
                <a:gd name="connsiteX3" fmla="*/ 234131 w 256492"/>
                <a:gd name="connsiteY3" fmla="*/ 82499 h 94810"/>
                <a:gd name="connsiteX4" fmla="*/ 230956 w 256492"/>
                <a:gd name="connsiteY4" fmla="*/ 93612 h 94810"/>
                <a:gd name="connsiteX5" fmla="*/ 159518 w 256492"/>
                <a:gd name="connsiteY5" fmla="*/ 93612 h 94810"/>
                <a:gd name="connsiteX6" fmla="*/ 229368 w 256492"/>
                <a:gd name="connsiteY6" fmla="*/ 85674 h 94810"/>
                <a:gd name="connsiteX7" fmla="*/ 256356 w 256492"/>
                <a:gd name="connsiteY7" fmla="*/ 61862 h 94810"/>
                <a:gd name="connsiteX8" fmla="*/ 219843 w 256492"/>
                <a:gd name="connsiteY8" fmla="*/ 42812 h 94810"/>
                <a:gd name="connsiteX9" fmla="*/ 159518 w 256492"/>
                <a:gd name="connsiteY9" fmla="*/ 3124 h 94810"/>
                <a:gd name="connsiteX10" fmla="*/ 69031 w 256492"/>
                <a:gd name="connsiteY10" fmla="*/ 3124 h 94810"/>
                <a:gd name="connsiteX11" fmla="*/ 5531 w 256492"/>
                <a:gd name="connsiteY11" fmla="*/ 15824 h 9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6492" h="94810">
                  <a:moveTo>
                    <a:pt x="5531" y="15824"/>
                  </a:moveTo>
                  <a:cubicBezTo>
                    <a:pt x="30666" y="19528"/>
                    <a:pt x="181214" y="23232"/>
                    <a:pt x="219843" y="25349"/>
                  </a:cubicBezTo>
                  <a:cubicBezTo>
                    <a:pt x="258472" y="27466"/>
                    <a:pt x="234925" y="18999"/>
                    <a:pt x="237306" y="28524"/>
                  </a:cubicBezTo>
                  <a:cubicBezTo>
                    <a:pt x="239687" y="38049"/>
                    <a:pt x="235189" y="71651"/>
                    <a:pt x="234131" y="82499"/>
                  </a:cubicBezTo>
                  <a:cubicBezTo>
                    <a:pt x="233073" y="93347"/>
                    <a:pt x="243391" y="91760"/>
                    <a:pt x="230956" y="93612"/>
                  </a:cubicBezTo>
                  <a:cubicBezTo>
                    <a:pt x="218521" y="95464"/>
                    <a:pt x="159783" y="94935"/>
                    <a:pt x="159518" y="93612"/>
                  </a:cubicBezTo>
                  <a:cubicBezTo>
                    <a:pt x="159253" y="92289"/>
                    <a:pt x="213228" y="90966"/>
                    <a:pt x="229368" y="85674"/>
                  </a:cubicBezTo>
                  <a:cubicBezTo>
                    <a:pt x="245508" y="80382"/>
                    <a:pt x="257944" y="69006"/>
                    <a:pt x="256356" y="61862"/>
                  </a:cubicBezTo>
                  <a:cubicBezTo>
                    <a:pt x="254769" y="54718"/>
                    <a:pt x="235983" y="52602"/>
                    <a:pt x="219843" y="42812"/>
                  </a:cubicBezTo>
                  <a:cubicBezTo>
                    <a:pt x="203703" y="33022"/>
                    <a:pt x="184653" y="9739"/>
                    <a:pt x="159518" y="3124"/>
                  </a:cubicBezTo>
                  <a:cubicBezTo>
                    <a:pt x="134383" y="-3491"/>
                    <a:pt x="90198" y="2330"/>
                    <a:pt x="69031" y="3124"/>
                  </a:cubicBezTo>
                  <a:cubicBezTo>
                    <a:pt x="47864" y="3918"/>
                    <a:pt x="-19604" y="12120"/>
                    <a:pt x="5531" y="158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279B6924-39E1-49EA-A2DC-F096AC96EE14}"/>
                </a:ext>
              </a:extLst>
            </p:cNvPr>
            <p:cNvSpPr/>
            <p:nvPr/>
          </p:nvSpPr>
          <p:spPr>
            <a:xfrm rot="10437">
              <a:off x="6670993" y="3906820"/>
              <a:ext cx="127052" cy="290183"/>
            </a:xfrm>
            <a:custGeom>
              <a:avLst/>
              <a:gdLst>
                <a:gd name="connsiteX0" fmla="*/ 115919 w 127052"/>
                <a:gd name="connsiteY0" fmla="*/ 5194 h 290183"/>
                <a:gd name="connsiteX1" fmla="*/ 111157 w 127052"/>
                <a:gd name="connsiteY1" fmla="*/ 187757 h 290183"/>
                <a:gd name="connsiteX2" fmla="*/ 107982 w 127052"/>
                <a:gd name="connsiteY2" fmla="*/ 275069 h 290183"/>
                <a:gd name="connsiteX3" fmla="*/ 32 w 127052"/>
                <a:gd name="connsiteY3" fmla="*/ 289357 h 290183"/>
                <a:gd name="connsiteX4" fmla="*/ 96869 w 127052"/>
                <a:gd name="connsiteY4" fmla="*/ 265544 h 290183"/>
                <a:gd name="connsiteX5" fmla="*/ 127032 w 127052"/>
                <a:gd name="connsiteY5" fmla="*/ 194107 h 290183"/>
                <a:gd name="connsiteX6" fmla="*/ 93694 w 127052"/>
                <a:gd name="connsiteY6" fmla="*/ 63932 h 290183"/>
                <a:gd name="connsiteX7" fmla="*/ 115919 w 127052"/>
                <a:gd name="connsiteY7" fmla="*/ 5194 h 290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052" h="290183">
                  <a:moveTo>
                    <a:pt x="115919" y="5194"/>
                  </a:moveTo>
                  <a:cubicBezTo>
                    <a:pt x="118829" y="25831"/>
                    <a:pt x="112480" y="142778"/>
                    <a:pt x="111157" y="187757"/>
                  </a:cubicBezTo>
                  <a:cubicBezTo>
                    <a:pt x="109834" y="232736"/>
                    <a:pt x="126503" y="258136"/>
                    <a:pt x="107982" y="275069"/>
                  </a:cubicBezTo>
                  <a:cubicBezTo>
                    <a:pt x="89461" y="292002"/>
                    <a:pt x="1884" y="290944"/>
                    <a:pt x="32" y="289357"/>
                  </a:cubicBezTo>
                  <a:cubicBezTo>
                    <a:pt x="-1820" y="287770"/>
                    <a:pt x="75702" y="281419"/>
                    <a:pt x="96869" y="265544"/>
                  </a:cubicBezTo>
                  <a:cubicBezTo>
                    <a:pt x="118036" y="249669"/>
                    <a:pt x="127561" y="227709"/>
                    <a:pt x="127032" y="194107"/>
                  </a:cubicBezTo>
                  <a:cubicBezTo>
                    <a:pt x="126503" y="160505"/>
                    <a:pt x="97134" y="98063"/>
                    <a:pt x="93694" y="63932"/>
                  </a:cubicBezTo>
                  <a:cubicBezTo>
                    <a:pt x="90254" y="29801"/>
                    <a:pt x="113009" y="-15443"/>
                    <a:pt x="115919" y="519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98C99679-C84E-4362-8C3A-0AD430FB3EBC}"/>
                </a:ext>
              </a:extLst>
            </p:cNvPr>
            <p:cNvSpPr/>
            <p:nvPr/>
          </p:nvSpPr>
          <p:spPr>
            <a:xfrm rot="10437">
              <a:off x="6250090" y="478845"/>
              <a:ext cx="333538" cy="40251"/>
            </a:xfrm>
            <a:custGeom>
              <a:avLst/>
              <a:gdLst>
                <a:gd name="connsiteX0" fmla="*/ 3625 w 333538"/>
                <a:gd name="connsiteY0" fmla="*/ 33881 h 40251"/>
                <a:gd name="connsiteX1" fmla="*/ 314775 w 333538"/>
                <a:gd name="connsiteY1" fmla="*/ 15 h 40251"/>
                <a:gd name="connsiteX2" fmla="*/ 283025 w 333538"/>
                <a:gd name="connsiteY2" fmla="*/ 29648 h 40251"/>
                <a:gd name="connsiteX3" fmla="*/ 153908 w 333538"/>
                <a:gd name="connsiteY3" fmla="*/ 40231 h 40251"/>
                <a:gd name="connsiteX4" fmla="*/ 3625 w 333538"/>
                <a:gd name="connsiteY4" fmla="*/ 33881 h 4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538" h="40251">
                  <a:moveTo>
                    <a:pt x="3625" y="33881"/>
                  </a:moveTo>
                  <a:cubicBezTo>
                    <a:pt x="30436" y="27178"/>
                    <a:pt x="268208" y="720"/>
                    <a:pt x="314775" y="15"/>
                  </a:cubicBezTo>
                  <a:cubicBezTo>
                    <a:pt x="361342" y="-691"/>
                    <a:pt x="309836" y="22945"/>
                    <a:pt x="283025" y="29648"/>
                  </a:cubicBezTo>
                  <a:cubicBezTo>
                    <a:pt x="256214" y="36351"/>
                    <a:pt x="201886" y="40584"/>
                    <a:pt x="153908" y="40231"/>
                  </a:cubicBezTo>
                  <a:cubicBezTo>
                    <a:pt x="105930" y="39878"/>
                    <a:pt x="-23186" y="40584"/>
                    <a:pt x="3625" y="3388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E6E6279F-49B3-48DA-AF81-33D409F8D395}"/>
                </a:ext>
              </a:extLst>
            </p:cNvPr>
            <p:cNvSpPr/>
            <p:nvPr/>
          </p:nvSpPr>
          <p:spPr>
            <a:xfrm rot="10437">
              <a:off x="5628430" y="772127"/>
              <a:ext cx="950562" cy="24171"/>
            </a:xfrm>
            <a:custGeom>
              <a:avLst/>
              <a:gdLst>
                <a:gd name="connsiteX0" fmla="*/ 0 w 950562"/>
                <a:gd name="connsiteY0" fmla="*/ 8466 h 24171"/>
                <a:gd name="connsiteX1" fmla="*/ 224367 w 950562"/>
                <a:gd name="connsiteY1" fmla="*/ 19050 h 24171"/>
                <a:gd name="connsiteX2" fmla="*/ 711200 w 950562"/>
                <a:gd name="connsiteY2" fmla="*/ 23283 h 24171"/>
                <a:gd name="connsiteX3" fmla="*/ 950383 w 950562"/>
                <a:gd name="connsiteY3" fmla="*/ 2116 h 24171"/>
                <a:gd name="connsiteX4" fmla="*/ 742950 w 950562"/>
                <a:gd name="connsiteY4" fmla="*/ 12700 h 24171"/>
                <a:gd name="connsiteX5" fmla="*/ 351367 w 950562"/>
                <a:gd name="connsiteY5" fmla="*/ 0 h 24171"/>
                <a:gd name="connsiteX6" fmla="*/ 0 w 950562"/>
                <a:gd name="connsiteY6" fmla="*/ 8466 h 2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0562" h="24171">
                  <a:moveTo>
                    <a:pt x="0" y="8466"/>
                  </a:moveTo>
                  <a:cubicBezTo>
                    <a:pt x="52917" y="12523"/>
                    <a:pt x="105834" y="16581"/>
                    <a:pt x="224367" y="19050"/>
                  </a:cubicBezTo>
                  <a:cubicBezTo>
                    <a:pt x="342900" y="21520"/>
                    <a:pt x="590197" y="26105"/>
                    <a:pt x="711200" y="23283"/>
                  </a:cubicBezTo>
                  <a:cubicBezTo>
                    <a:pt x="832203" y="20461"/>
                    <a:pt x="945091" y="3880"/>
                    <a:pt x="950383" y="2116"/>
                  </a:cubicBezTo>
                  <a:cubicBezTo>
                    <a:pt x="955675" y="352"/>
                    <a:pt x="842786" y="13053"/>
                    <a:pt x="742950" y="12700"/>
                  </a:cubicBezTo>
                  <a:cubicBezTo>
                    <a:pt x="643114" y="12347"/>
                    <a:pt x="351367" y="0"/>
                    <a:pt x="351367" y="0"/>
                  </a:cubicBezTo>
                  <a:lnTo>
                    <a:pt x="0" y="846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8D31DE61-C78B-417D-8987-B8B18FD0488F}"/>
                </a:ext>
              </a:extLst>
            </p:cNvPr>
            <p:cNvSpPr/>
            <p:nvPr/>
          </p:nvSpPr>
          <p:spPr>
            <a:xfrm rot="10437">
              <a:off x="5091442" y="5594870"/>
              <a:ext cx="1978737" cy="205988"/>
            </a:xfrm>
            <a:custGeom>
              <a:avLst/>
              <a:gdLst>
                <a:gd name="connsiteX0" fmla="*/ 5603 w 1978737"/>
                <a:gd name="connsiteY0" fmla="*/ 1092 h 205988"/>
                <a:gd name="connsiteX1" fmla="*/ 390837 w 1978737"/>
                <a:gd name="connsiteY1" fmla="*/ 145025 h 205988"/>
                <a:gd name="connsiteX2" fmla="*/ 767603 w 1978737"/>
                <a:gd name="connsiteY2" fmla="*/ 94225 h 205988"/>
                <a:gd name="connsiteX3" fmla="*/ 1182470 w 1978737"/>
                <a:gd name="connsiteY3" fmla="*/ 13792 h 205988"/>
                <a:gd name="connsiteX4" fmla="*/ 1402603 w 1978737"/>
                <a:gd name="connsiteY4" fmla="*/ 85759 h 205988"/>
                <a:gd name="connsiteX5" fmla="*/ 1783603 w 1978737"/>
                <a:gd name="connsiteY5" fmla="*/ 195825 h 205988"/>
                <a:gd name="connsiteX6" fmla="*/ 1978337 w 1978737"/>
                <a:gd name="connsiteY6" fmla="*/ 195825 h 205988"/>
                <a:gd name="connsiteX7" fmla="*/ 1737037 w 1978737"/>
                <a:gd name="connsiteY7" fmla="*/ 149259 h 205988"/>
                <a:gd name="connsiteX8" fmla="*/ 1284070 w 1978737"/>
                <a:gd name="connsiteY8" fmla="*/ 73059 h 205988"/>
                <a:gd name="connsiteX9" fmla="*/ 776070 w 1978737"/>
                <a:gd name="connsiteY9" fmla="*/ 64592 h 205988"/>
                <a:gd name="connsiteX10" fmla="*/ 204570 w 1978737"/>
                <a:gd name="connsiteY10" fmla="*/ 77292 h 205988"/>
                <a:gd name="connsiteX11" fmla="*/ 5603 w 1978737"/>
                <a:gd name="connsiteY11" fmla="*/ 1092 h 20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8737" h="205988">
                  <a:moveTo>
                    <a:pt x="5603" y="1092"/>
                  </a:moveTo>
                  <a:cubicBezTo>
                    <a:pt x="36647" y="12381"/>
                    <a:pt x="263837" y="129503"/>
                    <a:pt x="390837" y="145025"/>
                  </a:cubicBezTo>
                  <a:cubicBezTo>
                    <a:pt x="517837" y="160547"/>
                    <a:pt x="635664" y="116097"/>
                    <a:pt x="767603" y="94225"/>
                  </a:cubicBezTo>
                  <a:cubicBezTo>
                    <a:pt x="899542" y="72353"/>
                    <a:pt x="1076637" y="15203"/>
                    <a:pt x="1182470" y="13792"/>
                  </a:cubicBezTo>
                  <a:cubicBezTo>
                    <a:pt x="1288303" y="12381"/>
                    <a:pt x="1302414" y="55420"/>
                    <a:pt x="1402603" y="85759"/>
                  </a:cubicBezTo>
                  <a:cubicBezTo>
                    <a:pt x="1502792" y="116098"/>
                    <a:pt x="1687647" y="177481"/>
                    <a:pt x="1783603" y="195825"/>
                  </a:cubicBezTo>
                  <a:cubicBezTo>
                    <a:pt x="1879559" y="214169"/>
                    <a:pt x="1986098" y="203586"/>
                    <a:pt x="1978337" y="195825"/>
                  </a:cubicBezTo>
                  <a:cubicBezTo>
                    <a:pt x="1970576" y="188064"/>
                    <a:pt x="1737037" y="149259"/>
                    <a:pt x="1737037" y="149259"/>
                  </a:cubicBezTo>
                  <a:cubicBezTo>
                    <a:pt x="1621326" y="128798"/>
                    <a:pt x="1444231" y="87170"/>
                    <a:pt x="1284070" y="73059"/>
                  </a:cubicBezTo>
                  <a:cubicBezTo>
                    <a:pt x="1123909" y="58948"/>
                    <a:pt x="955987" y="63887"/>
                    <a:pt x="776070" y="64592"/>
                  </a:cubicBezTo>
                  <a:cubicBezTo>
                    <a:pt x="596153" y="65298"/>
                    <a:pt x="332275" y="85053"/>
                    <a:pt x="204570" y="77292"/>
                  </a:cubicBezTo>
                  <a:cubicBezTo>
                    <a:pt x="76865" y="69531"/>
                    <a:pt x="-25441" y="-10197"/>
                    <a:pt x="5603" y="10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C557D00B-3E0A-4371-982E-8D793B64A79A}"/>
                </a:ext>
              </a:extLst>
            </p:cNvPr>
            <p:cNvSpPr/>
            <p:nvPr/>
          </p:nvSpPr>
          <p:spPr>
            <a:xfrm rot="10437">
              <a:off x="5458823" y="6309454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7DAB2B9C-91A1-426A-B3FB-AEEE3277CCDC}"/>
                </a:ext>
              </a:extLst>
            </p:cNvPr>
            <p:cNvSpPr/>
            <p:nvPr/>
          </p:nvSpPr>
          <p:spPr>
            <a:xfrm rot="10437" flipH="1">
              <a:off x="6500423" y="6312617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DB344167-10A3-4DA1-8718-B4AAD2873656}"/>
                </a:ext>
              </a:extLst>
            </p:cNvPr>
            <p:cNvSpPr/>
            <p:nvPr/>
          </p:nvSpPr>
          <p:spPr>
            <a:xfrm rot="10437" flipH="1">
              <a:off x="5738017" y="6310302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066D63C2-6883-422D-9429-7550B680CD04}"/>
                </a:ext>
              </a:extLst>
            </p:cNvPr>
            <p:cNvSpPr/>
            <p:nvPr/>
          </p:nvSpPr>
          <p:spPr>
            <a:xfrm rot="10437">
              <a:off x="6263236" y="6311896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04CDA807-5164-4CA0-BE1F-94069E5F3AF0}"/>
                </a:ext>
              </a:extLst>
            </p:cNvPr>
            <p:cNvSpPr/>
            <p:nvPr/>
          </p:nvSpPr>
          <p:spPr>
            <a:xfrm rot="10437">
              <a:off x="5227344" y="4776844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フリーフォーム: 図形 325">
              <a:extLst>
                <a:ext uri="{FF2B5EF4-FFF2-40B4-BE49-F238E27FC236}">
                  <a16:creationId xmlns:a16="http://schemas.microsoft.com/office/drawing/2014/main" id="{0C035090-1296-46E7-BBE2-B69781445AB2}"/>
                </a:ext>
              </a:extLst>
            </p:cNvPr>
            <p:cNvSpPr/>
            <p:nvPr/>
          </p:nvSpPr>
          <p:spPr>
            <a:xfrm rot="10437" flipV="1">
              <a:off x="5230143" y="4900678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8873E76D-049B-43E5-8ED8-6BCC2BE57608}"/>
                </a:ext>
              </a:extLst>
            </p:cNvPr>
            <p:cNvSpPr/>
            <p:nvPr/>
          </p:nvSpPr>
          <p:spPr>
            <a:xfrm rot="10437">
              <a:off x="5226615" y="5016957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084D2095-8DDF-4B97-8F07-0ED99B515544}"/>
                </a:ext>
              </a:extLst>
            </p:cNvPr>
            <p:cNvSpPr/>
            <p:nvPr/>
          </p:nvSpPr>
          <p:spPr>
            <a:xfrm rot="10437" flipV="1">
              <a:off x="5229414" y="5140791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6517A90C-55A9-44ED-B891-50583A730CBC}"/>
                </a:ext>
              </a:extLst>
            </p:cNvPr>
            <p:cNvSpPr/>
            <p:nvPr/>
          </p:nvSpPr>
          <p:spPr>
            <a:xfrm rot="10437">
              <a:off x="6863831" y="1513170"/>
              <a:ext cx="154966" cy="403901"/>
            </a:xfrm>
            <a:custGeom>
              <a:avLst/>
              <a:gdLst>
                <a:gd name="connsiteX0" fmla="*/ 27 w 154966"/>
                <a:gd name="connsiteY0" fmla="*/ 2336 h 403901"/>
                <a:gd name="connsiteX1" fmla="*/ 79402 w 154966"/>
                <a:gd name="connsiteY1" fmla="*/ 224586 h 403901"/>
                <a:gd name="connsiteX2" fmla="*/ 82577 w 154966"/>
                <a:gd name="connsiteY2" fmla="*/ 373811 h 403901"/>
                <a:gd name="connsiteX3" fmla="*/ 82577 w 154966"/>
                <a:gd name="connsiteY3" fmla="*/ 402386 h 403901"/>
                <a:gd name="connsiteX4" fmla="*/ 136552 w 154966"/>
                <a:gd name="connsiteY4" fmla="*/ 348411 h 403901"/>
                <a:gd name="connsiteX5" fmla="*/ 152427 w 154966"/>
                <a:gd name="connsiteY5" fmla="*/ 269036 h 403901"/>
                <a:gd name="connsiteX6" fmla="*/ 88927 w 154966"/>
                <a:gd name="connsiteY6" fmla="*/ 116636 h 403901"/>
                <a:gd name="connsiteX7" fmla="*/ 27 w 154966"/>
                <a:gd name="connsiteY7" fmla="*/ 2336 h 40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966" h="403901">
                  <a:moveTo>
                    <a:pt x="27" y="2336"/>
                  </a:moveTo>
                  <a:cubicBezTo>
                    <a:pt x="-1561" y="20328"/>
                    <a:pt x="65644" y="162674"/>
                    <a:pt x="79402" y="224586"/>
                  </a:cubicBezTo>
                  <a:cubicBezTo>
                    <a:pt x="93160" y="286498"/>
                    <a:pt x="82048" y="344178"/>
                    <a:pt x="82577" y="373811"/>
                  </a:cubicBezTo>
                  <a:cubicBezTo>
                    <a:pt x="83106" y="403444"/>
                    <a:pt x="73581" y="406619"/>
                    <a:pt x="82577" y="402386"/>
                  </a:cubicBezTo>
                  <a:cubicBezTo>
                    <a:pt x="91573" y="398153"/>
                    <a:pt x="124910" y="370636"/>
                    <a:pt x="136552" y="348411"/>
                  </a:cubicBezTo>
                  <a:cubicBezTo>
                    <a:pt x="148194" y="326186"/>
                    <a:pt x="160365" y="307665"/>
                    <a:pt x="152427" y="269036"/>
                  </a:cubicBezTo>
                  <a:cubicBezTo>
                    <a:pt x="144490" y="230407"/>
                    <a:pt x="111152" y="158440"/>
                    <a:pt x="88927" y="116636"/>
                  </a:cubicBezTo>
                  <a:cubicBezTo>
                    <a:pt x="66702" y="74832"/>
                    <a:pt x="1615" y="-15656"/>
                    <a:pt x="27" y="23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13D761C8-1F7C-4BBB-9A25-2FBB3A8E44E2}"/>
                </a:ext>
              </a:extLst>
            </p:cNvPr>
            <p:cNvSpPr/>
            <p:nvPr/>
          </p:nvSpPr>
          <p:spPr>
            <a:xfrm rot="10437">
              <a:off x="6896027" y="2458441"/>
              <a:ext cx="184527" cy="112304"/>
            </a:xfrm>
            <a:custGeom>
              <a:avLst/>
              <a:gdLst>
                <a:gd name="connsiteX0" fmla="*/ 184479 w 184527"/>
                <a:gd name="connsiteY0" fmla="*/ 186 h 112304"/>
                <a:gd name="connsiteX1" fmla="*/ 41604 w 184527"/>
                <a:gd name="connsiteY1" fmla="*/ 50986 h 112304"/>
                <a:gd name="connsiteX2" fmla="*/ 329 w 184527"/>
                <a:gd name="connsiteY2" fmla="*/ 95436 h 112304"/>
                <a:gd name="connsiteX3" fmla="*/ 57479 w 184527"/>
                <a:gd name="connsiteY3" fmla="*/ 111311 h 112304"/>
                <a:gd name="connsiteX4" fmla="*/ 57479 w 184527"/>
                <a:gd name="connsiteY4" fmla="*/ 70036 h 112304"/>
                <a:gd name="connsiteX5" fmla="*/ 184479 w 184527"/>
                <a:gd name="connsiteY5" fmla="*/ 186 h 11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527" h="112304">
                  <a:moveTo>
                    <a:pt x="184479" y="186"/>
                  </a:moveTo>
                  <a:cubicBezTo>
                    <a:pt x="181833" y="-2989"/>
                    <a:pt x="72296" y="35111"/>
                    <a:pt x="41604" y="50986"/>
                  </a:cubicBezTo>
                  <a:cubicBezTo>
                    <a:pt x="10912" y="66861"/>
                    <a:pt x="-2317" y="85382"/>
                    <a:pt x="329" y="95436"/>
                  </a:cubicBezTo>
                  <a:cubicBezTo>
                    <a:pt x="2975" y="105490"/>
                    <a:pt x="47954" y="115544"/>
                    <a:pt x="57479" y="111311"/>
                  </a:cubicBezTo>
                  <a:cubicBezTo>
                    <a:pt x="67004" y="107078"/>
                    <a:pt x="33666" y="85911"/>
                    <a:pt x="57479" y="70036"/>
                  </a:cubicBezTo>
                  <a:cubicBezTo>
                    <a:pt x="81291" y="54161"/>
                    <a:pt x="187125" y="3361"/>
                    <a:pt x="184479" y="18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F4536354-87F2-44DE-ABBC-AA5CE2FF2363}"/>
                </a:ext>
              </a:extLst>
            </p:cNvPr>
            <p:cNvSpPr/>
            <p:nvPr/>
          </p:nvSpPr>
          <p:spPr>
            <a:xfrm rot="10437">
              <a:off x="5431836" y="1027317"/>
              <a:ext cx="1320066" cy="246522"/>
            </a:xfrm>
            <a:custGeom>
              <a:avLst/>
              <a:gdLst>
                <a:gd name="connsiteX0" fmla="*/ 1807 w 1320066"/>
                <a:gd name="connsiteY0" fmla="*/ 206208 h 246522"/>
                <a:gd name="connsiteX1" fmla="*/ 278032 w 1320066"/>
                <a:gd name="connsiteY1" fmla="*/ 53808 h 246522"/>
                <a:gd name="connsiteX2" fmla="*/ 608232 w 1320066"/>
                <a:gd name="connsiteY2" fmla="*/ 37933 h 246522"/>
                <a:gd name="connsiteX3" fmla="*/ 1040032 w 1320066"/>
                <a:gd name="connsiteY3" fmla="*/ 50633 h 246522"/>
                <a:gd name="connsiteX4" fmla="*/ 1160682 w 1320066"/>
                <a:gd name="connsiteY4" fmla="*/ 101433 h 246522"/>
                <a:gd name="connsiteX5" fmla="*/ 1316257 w 1320066"/>
                <a:gd name="connsiteY5" fmla="*/ 244308 h 246522"/>
                <a:gd name="connsiteX6" fmla="*/ 1262282 w 1320066"/>
                <a:gd name="connsiteY6" fmla="*/ 180808 h 246522"/>
                <a:gd name="connsiteX7" fmla="*/ 1151157 w 1320066"/>
                <a:gd name="connsiteY7" fmla="*/ 79208 h 246522"/>
                <a:gd name="connsiteX8" fmla="*/ 998757 w 1320066"/>
                <a:gd name="connsiteY8" fmla="*/ 9358 h 246522"/>
                <a:gd name="connsiteX9" fmla="*/ 385982 w 1320066"/>
                <a:gd name="connsiteY9" fmla="*/ 6183 h 246522"/>
                <a:gd name="connsiteX10" fmla="*/ 170082 w 1320066"/>
                <a:gd name="connsiteY10" fmla="*/ 60158 h 246522"/>
                <a:gd name="connsiteX11" fmla="*/ 1807 w 1320066"/>
                <a:gd name="connsiteY11" fmla="*/ 206208 h 24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0066" h="246522">
                  <a:moveTo>
                    <a:pt x="1807" y="206208"/>
                  </a:moveTo>
                  <a:cubicBezTo>
                    <a:pt x="19798" y="205150"/>
                    <a:pt x="176961" y="81854"/>
                    <a:pt x="278032" y="53808"/>
                  </a:cubicBezTo>
                  <a:cubicBezTo>
                    <a:pt x="379103" y="25762"/>
                    <a:pt x="481232" y="38462"/>
                    <a:pt x="608232" y="37933"/>
                  </a:cubicBezTo>
                  <a:cubicBezTo>
                    <a:pt x="735232" y="37404"/>
                    <a:pt x="947957" y="40050"/>
                    <a:pt x="1040032" y="50633"/>
                  </a:cubicBezTo>
                  <a:cubicBezTo>
                    <a:pt x="1132107" y="61216"/>
                    <a:pt x="1114645" y="69154"/>
                    <a:pt x="1160682" y="101433"/>
                  </a:cubicBezTo>
                  <a:cubicBezTo>
                    <a:pt x="1206719" y="133712"/>
                    <a:pt x="1299324" y="231079"/>
                    <a:pt x="1316257" y="244308"/>
                  </a:cubicBezTo>
                  <a:cubicBezTo>
                    <a:pt x="1333190" y="257537"/>
                    <a:pt x="1289799" y="208325"/>
                    <a:pt x="1262282" y="180808"/>
                  </a:cubicBezTo>
                  <a:cubicBezTo>
                    <a:pt x="1234765" y="153291"/>
                    <a:pt x="1195078" y="107783"/>
                    <a:pt x="1151157" y="79208"/>
                  </a:cubicBezTo>
                  <a:cubicBezTo>
                    <a:pt x="1107236" y="50633"/>
                    <a:pt x="1126286" y="21529"/>
                    <a:pt x="998757" y="9358"/>
                  </a:cubicBezTo>
                  <a:cubicBezTo>
                    <a:pt x="871228" y="-2813"/>
                    <a:pt x="524094" y="-2284"/>
                    <a:pt x="385982" y="6183"/>
                  </a:cubicBezTo>
                  <a:cubicBezTo>
                    <a:pt x="247870" y="14650"/>
                    <a:pt x="235699" y="29996"/>
                    <a:pt x="170082" y="60158"/>
                  </a:cubicBezTo>
                  <a:cubicBezTo>
                    <a:pt x="104465" y="90320"/>
                    <a:pt x="-16184" y="207266"/>
                    <a:pt x="1807" y="20620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: 図形 331">
              <a:extLst>
                <a:ext uri="{FF2B5EF4-FFF2-40B4-BE49-F238E27FC236}">
                  <a16:creationId xmlns:a16="http://schemas.microsoft.com/office/drawing/2014/main" id="{5EEA0295-0653-4172-8884-1E1B0ADCA565}"/>
                </a:ext>
              </a:extLst>
            </p:cNvPr>
            <p:cNvSpPr/>
            <p:nvPr/>
          </p:nvSpPr>
          <p:spPr>
            <a:xfrm rot="10437">
              <a:off x="6389859" y="138225"/>
              <a:ext cx="169302" cy="600517"/>
            </a:xfrm>
            <a:custGeom>
              <a:avLst/>
              <a:gdLst>
                <a:gd name="connsiteX0" fmla="*/ 86290 w 169302"/>
                <a:gd name="connsiteY0" fmla="*/ 25 h 600517"/>
                <a:gd name="connsiteX1" fmla="*/ 60890 w 169302"/>
                <a:gd name="connsiteY1" fmla="*/ 160891 h 600517"/>
                <a:gd name="connsiteX2" fmla="*/ 58773 w 169302"/>
                <a:gd name="connsiteY2" fmla="*/ 186291 h 600517"/>
                <a:gd name="connsiteX3" fmla="*/ 1623 w 169302"/>
                <a:gd name="connsiteY3" fmla="*/ 103741 h 600517"/>
                <a:gd name="connsiteX4" fmla="*/ 16440 w 169302"/>
                <a:gd name="connsiteY4" fmla="*/ 285775 h 600517"/>
                <a:gd name="connsiteX5" fmla="*/ 24906 w 169302"/>
                <a:gd name="connsiteY5" fmla="*/ 442408 h 600517"/>
                <a:gd name="connsiteX6" fmla="*/ 5856 w 169302"/>
                <a:gd name="connsiteY6" fmla="*/ 556708 h 600517"/>
                <a:gd name="connsiteX7" fmla="*/ 109573 w 169302"/>
                <a:gd name="connsiteY7" fmla="*/ 592691 h 600517"/>
                <a:gd name="connsiteX8" fmla="*/ 162490 w 169302"/>
                <a:gd name="connsiteY8" fmla="*/ 592691 h 600517"/>
                <a:gd name="connsiteX9" fmla="*/ 168840 w 169302"/>
                <a:gd name="connsiteY9" fmla="*/ 508025 h 600517"/>
                <a:gd name="connsiteX10" fmla="*/ 164606 w 169302"/>
                <a:gd name="connsiteY10" fmla="*/ 336575 h 600517"/>
                <a:gd name="connsiteX11" fmla="*/ 160373 w 169302"/>
                <a:gd name="connsiteY11" fmla="*/ 260375 h 600517"/>
                <a:gd name="connsiteX12" fmla="*/ 145556 w 169302"/>
                <a:gd name="connsiteY12" fmla="*/ 173591 h 600517"/>
                <a:gd name="connsiteX13" fmla="*/ 86290 w 169302"/>
                <a:gd name="connsiteY13" fmla="*/ 25 h 60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302" h="600517">
                  <a:moveTo>
                    <a:pt x="86290" y="25"/>
                  </a:moveTo>
                  <a:cubicBezTo>
                    <a:pt x="72179" y="-2092"/>
                    <a:pt x="65476" y="129847"/>
                    <a:pt x="60890" y="160891"/>
                  </a:cubicBezTo>
                  <a:cubicBezTo>
                    <a:pt x="56304" y="191935"/>
                    <a:pt x="68651" y="195816"/>
                    <a:pt x="58773" y="186291"/>
                  </a:cubicBezTo>
                  <a:cubicBezTo>
                    <a:pt x="48895" y="176766"/>
                    <a:pt x="8678" y="87160"/>
                    <a:pt x="1623" y="103741"/>
                  </a:cubicBezTo>
                  <a:cubicBezTo>
                    <a:pt x="-5432" y="120322"/>
                    <a:pt x="12560" y="229331"/>
                    <a:pt x="16440" y="285775"/>
                  </a:cubicBezTo>
                  <a:cubicBezTo>
                    <a:pt x="20320" y="342219"/>
                    <a:pt x="26670" y="397253"/>
                    <a:pt x="24906" y="442408"/>
                  </a:cubicBezTo>
                  <a:cubicBezTo>
                    <a:pt x="23142" y="487563"/>
                    <a:pt x="-8255" y="531661"/>
                    <a:pt x="5856" y="556708"/>
                  </a:cubicBezTo>
                  <a:cubicBezTo>
                    <a:pt x="19967" y="581755"/>
                    <a:pt x="83467" y="586694"/>
                    <a:pt x="109573" y="592691"/>
                  </a:cubicBezTo>
                  <a:cubicBezTo>
                    <a:pt x="135679" y="598688"/>
                    <a:pt x="152612" y="606802"/>
                    <a:pt x="162490" y="592691"/>
                  </a:cubicBezTo>
                  <a:cubicBezTo>
                    <a:pt x="172368" y="578580"/>
                    <a:pt x="168487" y="550711"/>
                    <a:pt x="168840" y="508025"/>
                  </a:cubicBezTo>
                  <a:cubicBezTo>
                    <a:pt x="169193" y="465339"/>
                    <a:pt x="166017" y="377850"/>
                    <a:pt x="164606" y="336575"/>
                  </a:cubicBezTo>
                  <a:cubicBezTo>
                    <a:pt x="163195" y="295300"/>
                    <a:pt x="163548" y="287539"/>
                    <a:pt x="160373" y="260375"/>
                  </a:cubicBezTo>
                  <a:cubicBezTo>
                    <a:pt x="157198" y="233211"/>
                    <a:pt x="160725" y="222627"/>
                    <a:pt x="145556" y="173591"/>
                  </a:cubicBezTo>
                  <a:cubicBezTo>
                    <a:pt x="130387" y="124555"/>
                    <a:pt x="100401" y="2142"/>
                    <a:pt x="86290" y="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涙形 108">
              <a:extLst>
                <a:ext uri="{FF2B5EF4-FFF2-40B4-BE49-F238E27FC236}">
                  <a16:creationId xmlns:a16="http://schemas.microsoft.com/office/drawing/2014/main" id="{17C72C8F-6834-4AEA-B107-CFEAE2E9FC03}"/>
                </a:ext>
              </a:extLst>
            </p:cNvPr>
            <p:cNvSpPr/>
            <p:nvPr/>
          </p:nvSpPr>
          <p:spPr>
            <a:xfrm rot="1694974" flipH="1">
              <a:off x="6344092" y="1196490"/>
              <a:ext cx="641531" cy="740228"/>
            </a:xfrm>
            <a:custGeom>
              <a:avLst/>
              <a:gdLst>
                <a:gd name="connsiteX0" fmla="*/ 0 w 1665514"/>
                <a:gd name="connsiteY0" fmla="*/ 832757 h 1665514"/>
                <a:gd name="connsiteX1" fmla="*/ 832757 w 1665514"/>
                <a:gd name="connsiteY1" fmla="*/ 0 h 1665514"/>
                <a:gd name="connsiteX2" fmla="*/ 2166259 w 1665514"/>
                <a:gd name="connsiteY2" fmla="*/ -500745 h 1665514"/>
                <a:gd name="connsiteX3" fmla="*/ 1665514 w 1665514"/>
                <a:gd name="connsiteY3" fmla="*/ 832757 h 1665514"/>
                <a:gd name="connsiteX4" fmla="*/ 832757 w 1665514"/>
                <a:gd name="connsiteY4" fmla="*/ 1665514 h 1665514"/>
                <a:gd name="connsiteX5" fmla="*/ 0 w 1665514"/>
                <a:gd name="connsiteY5" fmla="*/ 832757 h 1665514"/>
                <a:gd name="connsiteX0" fmla="*/ 0 w 1981202"/>
                <a:gd name="connsiteY0" fmla="*/ 1453245 h 2286002"/>
                <a:gd name="connsiteX1" fmla="*/ 832757 w 1981202"/>
                <a:gd name="connsiteY1" fmla="*/ 620488 h 2286002"/>
                <a:gd name="connsiteX2" fmla="*/ 1981202 w 1981202"/>
                <a:gd name="connsiteY2" fmla="*/ 0 h 2286002"/>
                <a:gd name="connsiteX3" fmla="*/ 1665514 w 1981202"/>
                <a:gd name="connsiteY3" fmla="*/ 1453245 h 2286002"/>
                <a:gd name="connsiteX4" fmla="*/ 832757 w 1981202"/>
                <a:gd name="connsiteY4" fmla="*/ 2286002 h 2286002"/>
                <a:gd name="connsiteX5" fmla="*/ 0 w 1981202"/>
                <a:gd name="connsiteY5" fmla="*/ 1453245 h 2286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1202" h="2286002">
                  <a:moveTo>
                    <a:pt x="0" y="1453245"/>
                  </a:moveTo>
                  <a:cubicBezTo>
                    <a:pt x="0" y="993326"/>
                    <a:pt x="502557" y="862696"/>
                    <a:pt x="832757" y="620488"/>
                  </a:cubicBezTo>
                  <a:cubicBezTo>
                    <a:pt x="1162957" y="378280"/>
                    <a:pt x="1536701" y="333830"/>
                    <a:pt x="1981202" y="0"/>
                  </a:cubicBezTo>
                  <a:cubicBezTo>
                    <a:pt x="1647372" y="444501"/>
                    <a:pt x="1665514" y="1008744"/>
                    <a:pt x="1665514" y="1453245"/>
                  </a:cubicBezTo>
                  <a:cubicBezTo>
                    <a:pt x="1665514" y="1913164"/>
                    <a:pt x="1292676" y="2286002"/>
                    <a:pt x="832757" y="2286002"/>
                  </a:cubicBezTo>
                  <a:cubicBezTo>
                    <a:pt x="372838" y="2286002"/>
                    <a:pt x="0" y="1913164"/>
                    <a:pt x="0" y="1453245"/>
                  </a:cubicBezTo>
                  <a:close/>
                </a:path>
              </a:pathLst>
            </a:custGeom>
            <a:solidFill>
              <a:srgbClr val="0070C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D8913C20-E408-440A-8FC5-BA43BBE26DB9}"/>
                </a:ext>
              </a:extLst>
            </p:cNvPr>
            <p:cNvSpPr/>
            <p:nvPr/>
          </p:nvSpPr>
          <p:spPr>
            <a:xfrm rot="12494974" flipH="1">
              <a:off x="6608782" y="1434945"/>
              <a:ext cx="313544" cy="337334"/>
            </a:xfrm>
            <a:custGeom>
              <a:avLst/>
              <a:gdLst>
                <a:gd name="connsiteX0" fmla="*/ 297661 w 313544"/>
                <a:gd name="connsiteY0" fmla="*/ 1206 h 337334"/>
                <a:gd name="connsiteX1" fmla="*/ 293427 w 313544"/>
                <a:gd name="connsiteY1" fmla="*/ 136672 h 337334"/>
                <a:gd name="connsiteX2" fmla="*/ 196061 w 313544"/>
                <a:gd name="connsiteY2" fmla="*/ 217106 h 337334"/>
                <a:gd name="connsiteX3" fmla="*/ 64827 w 313544"/>
                <a:gd name="connsiteY3" fmla="*/ 284839 h 337334"/>
                <a:gd name="connsiteX4" fmla="*/ 1327 w 313544"/>
                <a:gd name="connsiteY4" fmla="*/ 335639 h 337334"/>
                <a:gd name="connsiteX5" fmla="*/ 119861 w 313544"/>
                <a:gd name="connsiteY5" fmla="*/ 221339 h 337334"/>
                <a:gd name="connsiteX6" fmla="*/ 297661 w 313544"/>
                <a:gd name="connsiteY6" fmla="*/ 1206 h 33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544" h="337334">
                  <a:moveTo>
                    <a:pt x="297661" y="1206"/>
                  </a:moveTo>
                  <a:cubicBezTo>
                    <a:pt x="326589" y="-12905"/>
                    <a:pt x="310360" y="100689"/>
                    <a:pt x="293427" y="136672"/>
                  </a:cubicBezTo>
                  <a:cubicBezTo>
                    <a:pt x="276494" y="172655"/>
                    <a:pt x="234161" y="192412"/>
                    <a:pt x="196061" y="217106"/>
                  </a:cubicBezTo>
                  <a:cubicBezTo>
                    <a:pt x="157961" y="241800"/>
                    <a:pt x="97282" y="265084"/>
                    <a:pt x="64827" y="284839"/>
                  </a:cubicBezTo>
                  <a:cubicBezTo>
                    <a:pt x="32372" y="304594"/>
                    <a:pt x="-7845" y="346222"/>
                    <a:pt x="1327" y="335639"/>
                  </a:cubicBezTo>
                  <a:cubicBezTo>
                    <a:pt x="10499" y="325056"/>
                    <a:pt x="69767" y="271433"/>
                    <a:pt x="119861" y="221339"/>
                  </a:cubicBezTo>
                  <a:cubicBezTo>
                    <a:pt x="169955" y="171245"/>
                    <a:pt x="268733" y="15317"/>
                    <a:pt x="297661" y="12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6AD9212F-3530-4243-9CE2-FF7FC6E2CCDD}"/>
                </a:ext>
              </a:extLst>
            </p:cNvPr>
            <p:cNvSpPr/>
            <p:nvPr/>
          </p:nvSpPr>
          <p:spPr>
            <a:xfrm rot="12494974" flipH="1">
              <a:off x="6563542" y="1795991"/>
              <a:ext cx="207641" cy="119579"/>
            </a:xfrm>
            <a:custGeom>
              <a:avLst/>
              <a:gdLst>
                <a:gd name="connsiteX0" fmla="*/ 184 w 207641"/>
                <a:gd name="connsiteY0" fmla="*/ 71 h 119579"/>
                <a:gd name="connsiteX1" fmla="*/ 177984 w 207641"/>
                <a:gd name="connsiteY1" fmla="*/ 38171 h 119579"/>
                <a:gd name="connsiteX2" fmla="*/ 207618 w 207641"/>
                <a:gd name="connsiteY2" fmla="*/ 118605 h 119579"/>
                <a:gd name="connsiteX3" fmla="*/ 182218 w 207641"/>
                <a:gd name="connsiteY3" fmla="*/ 80505 h 119579"/>
                <a:gd name="connsiteX4" fmla="*/ 144118 w 207641"/>
                <a:gd name="connsiteY4" fmla="*/ 46638 h 119579"/>
                <a:gd name="connsiteX5" fmla="*/ 184 w 207641"/>
                <a:gd name="connsiteY5" fmla="*/ 71 h 119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641" h="119579">
                  <a:moveTo>
                    <a:pt x="184" y="71"/>
                  </a:moveTo>
                  <a:cubicBezTo>
                    <a:pt x="5828" y="-1340"/>
                    <a:pt x="143412" y="18415"/>
                    <a:pt x="177984" y="38171"/>
                  </a:cubicBezTo>
                  <a:cubicBezTo>
                    <a:pt x="212556" y="57927"/>
                    <a:pt x="206912" y="111549"/>
                    <a:pt x="207618" y="118605"/>
                  </a:cubicBezTo>
                  <a:cubicBezTo>
                    <a:pt x="208324" y="125661"/>
                    <a:pt x="192801" y="92499"/>
                    <a:pt x="182218" y="80505"/>
                  </a:cubicBezTo>
                  <a:cubicBezTo>
                    <a:pt x="171635" y="68511"/>
                    <a:pt x="168107" y="58632"/>
                    <a:pt x="144118" y="46638"/>
                  </a:cubicBezTo>
                  <a:cubicBezTo>
                    <a:pt x="120129" y="34644"/>
                    <a:pt x="-5460" y="1482"/>
                    <a:pt x="184" y="7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6" name="テキスト ボックス 335">
            <a:extLst>
              <a:ext uri="{FF2B5EF4-FFF2-40B4-BE49-F238E27FC236}">
                <a16:creationId xmlns:a16="http://schemas.microsoft.com/office/drawing/2014/main" id="{66032D2F-D498-45F5-B3F1-61CB119B33CC}"/>
              </a:ext>
            </a:extLst>
          </p:cNvPr>
          <p:cNvSpPr txBox="1"/>
          <p:nvPr/>
        </p:nvSpPr>
        <p:spPr>
          <a:xfrm>
            <a:off x="7737038" y="209550"/>
            <a:ext cx="1292662" cy="9258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7200" kern="0" dirty="0">
                <a:solidFill>
                  <a:srgbClr val="0070C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夏</a:t>
            </a:r>
            <a:r>
              <a:rPr kumimoji="1" lang="ja-JP" altLang="en-US" sz="6000" kern="0" dirty="0">
                <a:solidFill>
                  <a:srgbClr val="0070C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は</a:t>
            </a:r>
            <a:r>
              <a:rPr kumimoji="1" lang="ja-JP" altLang="en-US" sz="7200" kern="0" dirty="0">
                <a:solidFill>
                  <a:srgbClr val="0070C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水分</a:t>
            </a:r>
            <a:r>
              <a:rPr kumimoji="1" lang="ja-JP" altLang="en-US" sz="6000" kern="0" dirty="0">
                <a:solidFill>
                  <a:srgbClr val="0070C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を</a:t>
            </a:r>
            <a:r>
              <a:rPr kumimoji="1" lang="ja-JP" altLang="en-US" sz="7200" kern="0" dirty="0">
                <a:solidFill>
                  <a:srgbClr val="0070C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取</a:t>
            </a:r>
            <a:r>
              <a:rPr kumimoji="1" lang="ja-JP" altLang="en-US" sz="6000" kern="0" dirty="0">
                <a:solidFill>
                  <a:srgbClr val="0070C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れよ</a:t>
            </a:r>
            <a:endParaRPr kumimoji="1" lang="ja-JP" altLang="en-US" sz="7200" kern="0" dirty="0">
              <a:solidFill>
                <a:srgbClr val="0070C0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337" name="涙形 108">
            <a:extLst>
              <a:ext uri="{FF2B5EF4-FFF2-40B4-BE49-F238E27FC236}">
                <a16:creationId xmlns:a16="http://schemas.microsoft.com/office/drawing/2014/main" id="{C732F456-B6B6-48EF-8E68-FB2086E8346A}"/>
              </a:ext>
            </a:extLst>
          </p:cNvPr>
          <p:cNvSpPr/>
          <p:nvPr/>
        </p:nvSpPr>
        <p:spPr>
          <a:xfrm flipH="1">
            <a:off x="6328009" y="3956332"/>
            <a:ext cx="271805" cy="740228"/>
          </a:xfrm>
          <a:custGeom>
            <a:avLst/>
            <a:gdLst>
              <a:gd name="connsiteX0" fmla="*/ 0 w 1665514"/>
              <a:gd name="connsiteY0" fmla="*/ 832757 h 1665514"/>
              <a:gd name="connsiteX1" fmla="*/ 832757 w 1665514"/>
              <a:gd name="connsiteY1" fmla="*/ 0 h 1665514"/>
              <a:gd name="connsiteX2" fmla="*/ 2166259 w 1665514"/>
              <a:gd name="connsiteY2" fmla="*/ -500745 h 1665514"/>
              <a:gd name="connsiteX3" fmla="*/ 1665514 w 1665514"/>
              <a:gd name="connsiteY3" fmla="*/ 832757 h 1665514"/>
              <a:gd name="connsiteX4" fmla="*/ 832757 w 1665514"/>
              <a:gd name="connsiteY4" fmla="*/ 1665514 h 1665514"/>
              <a:gd name="connsiteX5" fmla="*/ 0 w 1665514"/>
              <a:gd name="connsiteY5" fmla="*/ 832757 h 1665514"/>
              <a:gd name="connsiteX0" fmla="*/ 0 w 1981202"/>
              <a:gd name="connsiteY0" fmla="*/ 1453245 h 2286002"/>
              <a:gd name="connsiteX1" fmla="*/ 832757 w 1981202"/>
              <a:gd name="connsiteY1" fmla="*/ 620488 h 2286002"/>
              <a:gd name="connsiteX2" fmla="*/ 1981202 w 1981202"/>
              <a:gd name="connsiteY2" fmla="*/ 0 h 2286002"/>
              <a:gd name="connsiteX3" fmla="*/ 1665514 w 1981202"/>
              <a:gd name="connsiteY3" fmla="*/ 1453245 h 2286002"/>
              <a:gd name="connsiteX4" fmla="*/ 832757 w 1981202"/>
              <a:gd name="connsiteY4" fmla="*/ 2286002 h 2286002"/>
              <a:gd name="connsiteX5" fmla="*/ 0 w 1981202"/>
              <a:gd name="connsiteY5" fmla="*/ 1453245 h 2286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1202" h="2286002">
                <a:moveTo>
                  <a:pt x="0" y="1453245"/>
                </a:moveTo>
                <a:cubicBezTo>
                  <a:pt x="0" y="993326"/>
                  <a:pt x="502557" y="862696"/>
                  <a:pt x="832757" y="620488"/>
                </a:cubicBezTo>
                <a:cubicBezTo>
                  <a:pt x="1162957" y="378280"/>
                  <a:pt x="1536701" y="333830"/>
                  <a:pt x="1981202" y="0"/>
                </a:cubicBezTo>
                <a:cubicBezTo>
                  <a:pt x="1647372" y="444501"/>
                  <a:pt x="1665514" y="1008744"/>
                  <a:pt x="1665514" y="1453245"/>
                </a:cubicBezTo>
                <a:cubicBezTo>
                  <a:pt x="1665514" y="1913164"/>
                  <a:pt x="1292676" y="2286002"/>
                  <a:pt x="832757" y="2286002"/>
                </a:cubicBezTo>
                <a:cubicBezTo>
                  <a:pt x="372838" y="2286002"/>
                  <a:pt x="0" y="1913164"/>
                  <a:pt x="0" y="1453245"/>
                </a:cubicBezTo>
                <a:close/>
              </a:path>
            </a:pathLst>
          </a:cu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8" name="フリーフォーム: 図形 337">
            <a:extLst>
              <a:ext uri="{FF2B5EF4-FFF2-40B4-BE49-F238E27FC236}">
                <a16:creationId xmlns:a16="http://schemas.microsoft.com/office/drawing/2014/main" id="{1F74FC33-2912-4240-8D46-89DFBA570301}"/>
              </a:ext>
            </a:extLst>
          </p:cNvPr>
          <p:cNvSpPr/>
          <p:nvPr/>
        </p:nvSpPr>
        <p:spPr>
          <a:xfrm>
            <a:off x="6441210" y="4171923"/>
            <a:ext cx="115421" cy="455271"/>
          </a:xfrm>
          <a:custGeom>
            <a:avLst/>
            <a:gdLst>
              <a:gd name="connsiteX0" fmla="*/ 1923 w 115421"/>
              <a:gd name="connsiteY0" fmla="*/ 27 h 455271"/>
              <a:gd name="connsiteX1" fmla="*/ 105640 w 115421"/>
              <a:gd name="connsiteY1" fmla="*/ 163010 h 455271"/>
              <a:gd name="connsiteX2" fmla="*/ 109873 w 115421"/>
              <a:gd name="connsiteY2" fmla="*/ 264610 h 455271"/>
              <a:gd name="connsiteX3" fmla="*/ 95057 w 115421"/>
              <a:gd name="connsiteY3" fmla="*/ 391610 h 455271"/>
              <a:gd name="connsiteX4" fmla="*/ 67540 w 115421"/>
              <a:gd name="connsiteY4" fmla="*/ 455110 h 455271"/>
              <a:gd name="connsiteX5" fmla="*/ 92940 w 115421"/>
              <a:gd name="connsiteY5" fmla="*/ 374677 h 455271"/>
              <a:gd name="connsiteX6" fmla="*/ 84473 w 115421"/>
              <a:gd name="connsiteY6" fmla="*/ 273077 h 455271"/>
              <a:gd name="connsiteX7" fmla="*/ 40023 w 115421"/>
              <a:gd name="connsiteY7" fmla="*/ 175710 h 455271"/>
              <a:gd name="connsiteX8" fmla="*/ 1923 w 115421"/>
              <a:gd name="connsiteY8" fmla="*/ 27 h 4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421" h="455271">
                <a:moveTo>
                  <a:pt x="1923" y="27"/>
                </a:moveTo>
                <a:cubicBezTo>
                  <a:pt x="12859" y="-2090"/>
                  <a:pt x="87648" y="118913"/>
                  <a:pt x="105640" y="163010"/>
                </a:cubicBezTo>
                <a:cubicBezTo>
                  <a:pt x="123632" y="207107"/>
                  <a:pt x="111637" y="226510"/>
                  <a:pt x="109873" y="264610"/>
                </a:cubicBezTo>
                <a:cubicBezTo>
                  <a:pt x="108109" y="302710"/>
                  <a:pt x="102112" y="359860"/>
                  <a:pt x="95057" y="391610"/>
                </a:cubicBezTo>
                <a:cubicBezTo>
                  <a:pt x="88002" y="423360"/>
                  <a:pt x="67893" y="457932"/>
                  <a:pt x="67540" y="455110"/>
                </a:cubicBezTo>
                <a:cubicBezTo>
                  <a:pt x="67187" y="452288"/>
                  <a:pt x="90118" y="405016"/>
                  <a:pt x="92940" y="374677"/>
                </a:cubicBezTo>
                <a:cubicBezTo>
                  <a:pt x="95762" y="344338"/>
                  <a:pt x="93292" y="306238"/>
                  <a:pt x="84473" y="273077"/>
                </a:cubicBezTo>
                <a:cubicBezTo>
                  <a:pt x="75654" y="239916"/>
                  <a:pt x="50253" y="216632"/>
                  <a:pt x="40023" y="175710"/>
                </a:cubicBezTo>
                <a:cubicBezTo>
                  <a:pt x="29793" y="134788"/>
                  <a:pt x="-9013" y="2144"/>
                  <a:pt x="1923" y="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0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A516C96A-8F71-4070-823B-FF393610B9AF}"/>
              </a:ext>
            </a:extLst>
          </p:cNvPr>
          <p:cNvGrpSpPr/>
          <p:nvPr/>
        </p:nvGrpSpPr>
        <p:grpSpPr>
          <a:xfrm>
            <a:off x="5030722" y="59514"/>
            <a:ext cx="2099634" cy="6593069"/>
            <a:chOff x="5030722" y="59514"/>
            <a:chExt cx="2099634" cy="6593069"/>
          </a:xfrm>
        </p:grpSpPr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3BBDA931-B9D8-400A-BAB0-ABA7A778D4CC}"/>
                </a:ext>
              </a:extLst>
            </p:cNvPr>
            <p:cNvSpPr/>
            <p:nvPr/>
          </p:nvSpPr>
          <p:spPr>
            <a:xfrm rot="10437">
              <a:off x="5636620" y="59514"/>
              <a:ext cx="511480" cy="68534"/>
            </a:xfrm>
            <a:custGeom>
              <a:avLst/>
              <a:gdLst>
                <a:gd name="connsiteX0" fmla="*/ 511430 w 511480"/>
                <a:gd name="connsiteY0" fmla="*/ 5000 h 68534"/>
                <a:gd name="connsiteX1" fmla="*/ 276480 w 511480"/>
                <a:gd name="connsiteY1" fmla="*/ 14525 h 68534"/>
                <a:gd name="connsiteX2" fmla="*/ 105030 w 511480"/>
                <a:gd name="connsiteY2" fmla="*/ 36750 h 68534"/>
                <a:gd name="connsiteX3" fmla="*/ 255 w 511480"/>
                <a:gd name="connsiteY3" fmla="*/ 68500 h 68534"/>
                <a:gd name="connsiteX4" fmla="*/ 82805 w 511480"/>
                <a:gd name="connsiteY4" fmla="*/ 30400 h 68534"/>
                <a:gd name="connsiteX5" fmla="*/ 295530 w 511480"/>
                <a:gd name="connsiteY5" fmla="*/ 1825 h 68534"/>
                <a:gd name="connsiteX6" fmla="*/ 511430 w 511480"/>
                <a:gd name="connsiteY6" fmla="*/ 5000 h 68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480" h="68534">
                  <a:moveTo>
                    <a:pt x="511430" y="5000"/>
                  </a:moveTo>
                  <a:cubicBezTo>
                    <a:pt x="508255" y="7117"/>
                    <a:pt x="344213" y="9233"/>
                    <a:pt x="276480" y="14525"/>
                  </a:cubicBezTo>
                  <a:cubicBezTo>
                    <a:pt x="208747" y="19817"/>
                    <a:pt x="151067" y="27754"/>
                    <a:pt x="105030" y="36750"/>
                  </a:cubicBezTo>
                  <a:cubicBezTo>
                    <a:pt x="58993" y="45746"/>
                    <a:pt x="3959" y="69558"/>
                    <a:pt x="255" y="68500"/>
                  </a:cubicBezTo>
                  <a:cubicBezTo>
                    <a:pt x="-3449" y="67442"/>
                    <a:pt x="33593" y="41512"/>
                    <a:pt x="82805" y="30400"/>
                  </a:cubicBezTo>
                  <a:cubicBezTo>
                    <a:pt x="132017" y="19288"/>
                    <a:pt x="222505" y="6588"/>
                    <a:pt x="295530" y="1825"/>
                  </a:cubicBezTo>
                  <a:cubicBezTo>
                    <a:pt x="368555" y="-2938"/>
                    <a:pt x="514605" y="2883"/>
                    <a:pt x="511430" y="50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3FE03473-5C1F-46A3-8BDB-DCE7C69347FA}"/>
                </a:ext>
              </a:extLst>
            </p:cNvPr>
            <p:cNvSpPr/>
            <p:nvPr/>
          </p:nvSpPr>
          <p:spPr>
            <a:xfrm rot="10437">
              <a:off x="5565639" y="149156"/>
              <a:ext cx="76665" cy="626078"/>
            </a:xfrm>
            <a:custGeom>
              <a:avLst/>
              <a:gdLst>
                <a:gd name="connsiteX0" fmla="*/ 60591 w 76665"/>
                <a:gd name="connsiteY0" fmla="*/ 209 h 626078"/>
                <a:gd name="connsiteX1" fmla="*/ 60591 w 76665"/>
                <a:gd name="connsiteY1" fmla="*/ 187534 h 626078"/>
                <a:gd name="connsiteX2" fmla="*/ 44716 w 76665"/>
                <a:gd name="connsiteY2" fmla="*/ 343109 h 626078"/>
                <a:gd name="connsiteX3" fmla="*/ 3441 w 76665"/>
                <a:gd name="connsiteY3" fmla="*/ 552659 h 626078"/>
                <a:gd name="connsiteX4" fmla="*/ 3441 w 76665"/>
                <a:gd name="connsiteY4" fmla="*/ 625684 h 626078"/>
                <a:gd name="connsiteX5" fmla="*/ 12966 w 76665"/>
                <a:gd name="connsiteY5" fmla="*/ 527259 h 626078"/>
                <a:gd name="connsiteX6" fmla="*/ 6616 w 76665"/>
                <a:gd name="connsiteY6" fmla="*/ 422484 h 626078"/>
                <a:gd name="connsiteX7" fmla="*/ 41541 w 76665"/>
                <a:gd name="connsiteY7" fmla="*/ 273259 h 626078"/>
                <a:gd name="connsiteX8" fmla="*/ 76466 w 76665"/>
                <a:gd name="connsiteY8" fmla="*/ 152609 h 626078"/>
                <a:gd name="connsiteX9" fmla="*/ 60591 w 76665"/>
                <a:gd name="connsiteY9" fmla="*/ 209 h 62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665" h="626078">
                  <a:moveTo>
                    <a:pt x="60591" y="209"/>
                  </a:moveTo>
                  <a:cubicBezTo>
                    <a:pt x="57945" y="6030"/>
                    <a:pt x="63237" y="130384"/>
                    <a:pt x="60591" y="187534"/>
                  </a:cubicBezTo>
                  <a:cubicBezTo>
                    <a:pt x="57945" y="244684"/>
                    <a:pt x="54241" y="282255"/>
                    <a:pt x="44716" y="343109"/>
                  </a:cubicBezTo>
                  <a:cubicBezTo>
                    <a:pt x="35191" y="403963"/>
                    <a:pt x="10320" y="505563"/>
                    <a:pt x="3441" y="552659"/>
                  </a:cubicBezTo>
                  <a:cubicBezTo>
                    <a:pt x="-3438" y="599755"/>
                    <a:pt x="1854" y="629917"/>
                    <a:pt x="3441" y="625684"/>
                  </a:cubicBezTo>
                  <a:cubicBezTo>
                    <a:pt x="5028" y="621451"/>
                    <a:pt x="12437" y="561126"/>
                    <a:pt x="12966" y="527259"/>
                  </a:cubicBezTo>
                  <a:cubicBezTo>
                    <a:pt x="13495" y="493392"/>
                    <a:pt x="1854" y="464817"/>
                    <a:pt x="6616" y="422484"/>
                  </a:cubicBezTo>
                  <a:cubicBezTo>
                    <a:pt x="11378" y="380151"/>
                    <a:pt x="29899" y="318238"/>
                    <a:pt x="41541" y="273259"/>
                  </a:cubicBezTo>
                  <a:cubicBezTo>
                    <a:pt x="53183" y="228280"/>
                    <a:pt x="74349" y="193884"/>
                    <a:pt x="76466" y="152609"/>
                  </a:cubicBezTo>
                  <a:cubicBezTo>
                    <a:pt x="78583" y="111334"/>
                    <a:pt x="63237" y="-5612"/>
                    <a:pt x="60591" y="2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EF939644-FCF6-4613-A234-65713F848FBB}"/>
                </a:ext>
              </a:extLst>
            </p:cNvPr>
            <p:cNvSpPr/>
            <p:nvPr/>
          </p:nvSpPr>
          <p:spPr>
            <a:xfrm rot="10437">
              <a:off x="5568217" y="701783"/>
              <a:ext cx="571581" cy="89887"/>
            </a:xfrm>
            <a:custGeom>
              <a:avLst/>
              <a:gdLst>
                <a:gd name="connsiteX0" fmla="*/ 0 w 571581"/>
                <a:gd name="connsiteY0" fmla="*/ 89693 h 89887"/>
                <a:gd name="connsiteX1" fmla="*/ 222250 w 571581"/>
                <a:gd name="connsiteY1" fmla="*/ 29368 h 89887"/>
                <a:gd name="connsiteX2" fmla="*/ 371475 w 571581"/>
                <a:gd name="connsiteY2" fmla="*/ 7143 h 89887"/>
                <a:gd name="connsiteX3" fmla="*/ 571500 w 571581"/>
                <a:gd name="connsiteY3" fmla="*/ 793 h 89887"/>
                <a:gd name="connsiteX4" fmla="*/ 393700 w 571581"/>
                <a:gd name="connsiteY4" fmla="*/ 793 h 89887"/>
                <a:gd name="connsiteX5" fmla="*/ 222250 w 571581"/>
                <a:gd name="connsiteY5" fmla="*/ 7143 h 89887"/>
                <a:gd name="connsiteX6" fmla="*/ 0 w 571581"/>
                <a:gd name="connsiteY6" fmla="*/ 89693 h 8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81" h="89887">
                  <a:moveTo>
                    <a:pt x="0" y="89693"/>
                  </a:moveTo>
                  <a:cubicBezTo>
                    <a:pt x="0" y="93397"/>
                    <a:pt x="160338" y="43126"/>
                    <a:pt x="222250" y="29368"/>
                  </a:cubicBezTo>
                  <a:cubicBezTo>
                    <a:pt x="284162" y="15610"/>
                    <a:pt x="313267" y="11905"/>
                    <a:pt x="371475" y="7143"/>
                  </a:cubicBezTo>
                  <a:cubicBezTo>
                    <a:pt x="429683" y="2381"/>
                    <a:pt x="567796" y="1851"/>
                    <a:pt x="571500" y="793"/>
                  </a:cubicBezTo>
                  <a:cubicBezTo>
                    <a:pt x="575204" y="-265"/>
                    <a:pt x="451908" y="-265"/>
                    <a:pt x="393700" y="793"/>
                  </a:cubicBezTo>
                  <a:cubicBezTo>
                    <a:pt x="335492" y="1851"/>
                    <a:pt x="282046" y="-2382"/>
                    <a:pt x="222250" y="7143"/>
                  </a:cubicBezTo>
                  <a:cubicBezTo>
                    <a:pt x="162454" y="16668"/>
                    <a:pt x="0" y="85989"/>
                    <a:pt x="0" y="896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E45A91E2-47E2-49D9-9683-2AB7EC5B354A}"/>
                </a:ext>
              </a:extLst>
            </p:cNvPr>
            <p:cNvSpPr/>
            <p:nvPr/>
          </p:nvSpPr>
          <p:spPr>
            <a:xfrm rot="10437">
              <a:off x="5484738" y="758543"/>
              <a:ext cx="202081" cy="378225"/>
            </a:xfrm>
            <a:custGeom>
              <a:avLst/>
              <a:gdLst>
                <a:gd name="connsiteX0" fmla="*/ 184468 w 202081"/>
                <a:gd name="connsiteY0" fmla="*/ 369 h 378225"/>
                <a:gd name="connsiteX1" fmla="*/ 187643 w 202081"/>
                <a:gd name="connsiteY1" fmla="*/ 149594 h 378225"/>
                <a:gd name="connsiteX2" fmla="*/ 181293 w 202081"/>
                <a:gd name="connsiteY2" fmla="*/ 209919 h 378225"/>
                <a:gd name="connsiteX3" fmla="*/ 114618 w 202081"/>
                <a:gd name="connsiteY3" fmla="*/ 292469 h 378225"/>
                <a:gd name="connsiteX4" fmla="*/ 318 w 202081"/>
                <a:gd name="connsiteY4" fmla="*/ 378194 h 378225"/>
                <a:gd name="connsiteX5" fmla="*/ 152718 w 202081"/>
                <a:gd name="connsiteY5" fmla="*/ 282944 h 378225"/>
                <a:gd name="connsiteX6" fmla="*/ 200343 w 202081"/>
                <a:gd name="connsiteY6" fmla="*/ 197219 h 378225"/>
                <a:gd name="connsiteX7" fmla="*/ 184468 w 202081"/>
                <a:gd name="connsiteY7" fmla="*/ 369 h 3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081" h="378225">
                  <a:moveTo>
                    <a:pt x="184468" y="369"/>
                  </a:moveTo>
                  <a:cubicBezTo>
                    <a:pt x="182351" y="-7568"/>
                    <a:pt x="188172" y="114669"/>
                    <a:pt x="187643" y="149594"/>
                  </a:cubicBezTo>
                  <a:cubicBezTo>
                    <a:pt x="187114" y="184519"/>
                    <a:pt x="193464" y="186107"/>
                    <a:pt x="181293" y="209919"/>
                  </a:cubicBezTo>
                  <a:cubicBezTo>
                    <a:pt x="169122" y="233732"/>
                    <a:pt x="144780" y="264423"/>
                    <a:pt x="114618" y="292469"/>
                  </a:cubicBezTo>
                  <a:cubicBezTo>
                    <a:pt x="84456" y="320515"/>
                    <a:pt x="-6032" y="379782"/>
                    <a:pt x="318" y="378194"/>
                  </a:cubicBezTo>
                  <a:cubicBezTo>
                    <a:pt x="6668" y="376607"/>
                    <a:pt x="119381" y="313106"/>
                    <a:pt x="152718" y="282944"/>
                  </a:cubicBezTo>
                  <a:cubicBezTo>
                    <a:pt x="186055" y="252782"/>
                    <a:pt x="192406" y="241669"/>
                    <a:pt x="200343" y="197219"/>
                  </a:cubicBezTo>
                  <a:cubicBezTo>
                    <a:pt x="208280" y="152769"/>
                    <a:pt x="186585" y="8306"/>
                    <a:pt x="184468" y="3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97F2A347-3A14-4D9F-A303-F4473FB09DCE}"/>
                </a:ext>
              </a:extLst>
            </p:cNvPr>
            <p:cNvSpPr/>
            <p:nvPr/>
          </p:nvSpPr>
          <p:spPr>
            <a:xfrm rot="10437">
              <a:off x="5058210" y="1110910"/>
              <a:ext cx="451883" cy="1977959"/>
            </a:xfrm>
            <a:custGeom>
              <a:avLst/>
              <a:gdLst>
                <a:gd name="connsiteX0" fmla="*/ 445572 w 451883"/>
                <a:gd name="connsiteY0" fmla="*/ 18567 h 1977959"/>
                <a:gd name="connsiteX1" fmla="*/ 115372 w 451883"/>
                <a:gd name="connsiteY1" fmla="*/ 507517 h 1977959"/>
                <a:gd name="connsiteX2" fmla="*/ 20122 w 451883"/>
                <a:gd name="connsiteY2" fmla="*/ 1339367 h 1977959"/>
                <a:gd name="connsiteX3" fmla="*/ 1072 w 451883"/>
                <a:gd name="connsiteY3" fmla="*/ 1714017 h 1977959"/>
                <a:gd name="connsiteX4" fmla="*/ 39172 w 451883"/>
                <a:gd name="connsiteY4" fmla="*/ 1974367 h 1977959"/>
                <a:gd name="connsiteX5" fmla="*/ 20122 w 451883"/>
                <a:gd name="connsiteY5" fmla="*/ 1523517 h 1977959"/>
                <a:gd name="connsiteX6" fmla="*/ 64572 w 451883"/>
                <a:gd name="connsiteY6" fmla="*/ 983767 h 1977959"/>
                <a:gd name="connsiteX7" fmla="*/ 128072 w 451883"/>
                <a:gd name="connsiteY7" fmla="*/ 577367 h 1977959"/>
                <a:gd name="connsiteX8" fmla="*/ 318572 w 451883"/>
                <a:gd name="connsiteY8" fmla="*/ 145567 h 1977959"/>
                <a:gd name="connsiteX9" fmla="*/ 445572 w 451883"/>
                <a:gd name="connsiteY9" fmla="*/ 18567 h 1977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1883" h="1977959">
                  <a:moveTo>
                    <a:pt x="445572" y="18567"/>
                  </a:moveTo>
                  <a:cubicBezTo>
                    <a:pt x="411705" y="78892"/>
                    <a:pt x="186280" y="287384"/>
                    <a:pt x="115372" y="507517"/>
                  </a:cubicBezTo>
                  <a:cubicBezTo>
                    <a:pt x="44464" y="727650"/>
                    <a:pt x="39172" y="1138284"/>
                    <a:pt x="20122" y="1339367"/>
                  </a:cubicBezTo>
                  <a:cubicBezTo>
                    <a:pt x="1072" y="1540450"/>
                    <a:pt x="-2103" y="1608184"/>
                    <a:pt x="1072" y="1714017"/>
                  </a:cubicBezTo>
                  <a:cubicBezTo>
                    <a:pt x="4247" y="1819850"/>
                    <a:pt x="35997" y="2006117"/>
                    <a:pt x="39172" y="1974367"/>
                  </a:cubicBezTo>
                  <a:cubicBezTo>
                    <a:pt x="42347" y="1942617"/>
                    <a:pt x="15889" y="1688617"/>
                    <a:pt x="20122" y="1523517"/>
                  </a:cubicBezTo>
                  <a:cubicBezTo>
                    <a:pt x="24355" y="1358417"/>
                    <a:pt x="46580" y="1141459"/>
                    <a:pt x="64572" y="983767"/>
                  </a:cubicBezTo>
                  <a:cubicBezTo>
                    <a:pt x="82564" y="826075"/>
                    <a:pt x="85739" y="717067"/>
                    <a:pt x="128072" y="577367"/>
                  </a:cubicBezTo>
                  <a:cubicBezTo>
                    <a:pt x="170405" y="437667"/>
                    <a:pt x="268830" y="234467"/>
                    <a:pt x="318572" y="145567"/>
                  </a:cubicBezTo>
                  <a:cubicBezTo>
                    <a:pt x="368314" y="56667"/>
                    <a:pt x="479439" y="-41758"/>
                    <a:pt x="445572" y="185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A0C44D95-00A2-4687-B6DE-38EB5869F01E}"/>
                </a:ext>
              </a:extLst>
            </p:cNvPr>
            <p:cNvSpPr/>
            <p:nvPr/>
          </p:nvSpPr>
          <p:spPr>
            <a:xfrm rot="10437">
              <a:off x="5041476" y="3088089"/>
              <a:ext cx="109243" cy="2208083"/>
            </a:xfrm>
            <a:custGeom>
              <a:avLst/>
              <a:gdLst>
                <a:gd name="connsiteX0" fmla="*/ 33043 w 109243"/>
                <a:gd name="connsiteY0" fmla="*/ 2977 h 2208083"/>
                <a:gd name="connsiteX1" fmla="*/ 55903 w 109243"/>
                <a:gd name="connsiteY1" fmla="*/ 574477 h 2208083"/>
                <a:gd name="connsiteX2" fmla="*/ 86383 w 109243"/>
                <a:gd name="connsiteY2" fmla="*/ 688777 h 2208083"/>
                <a:gd name="connsiteX3" fmla="*/ 55903 w 109243"/>
                <a:gd name="connsiteY3" fmla="*/ 757357 h 2208083"/>
                <a:gd name="connsiteX4" fmla="*/ 33043 w 109243"/>
                <a:gd name="connsiteY4" fmla="*/ 1252657 h 2208083"/>
                <a:gd name="connsiteX5" fmla="*/ 33043 w 109243"/>
                <a:gd name="connsiteY5" fmla="*/ 1397437 h 2208083"/>
                <a:gd name="connsiteX6" fmla="*/ 109243 w 109243"/>
                <a:gd name="connsiteY6" fmla="*/ 1504117 h 2208083"/>
                <a:gd name="connsiteX7" fmla="*/ 33043 w 109243"/>
                <a:gd name="connsiteY7" fmla="*/ 1572697 h 2208083"/>
                <a:gd name="connsiteX8" fmla="*/ 63523 w 109243"/>
                <a:gd name="connsiteY8" fmla="*/ 2052757 h 2208083"/>
                <a:gd name="connsiteX9" fmla="*/ 55903 w 109243"/>
                <a:gd name="connsiteY9" fmla="*/ 2205157 h 2208083"/>
                <a:gd name="connsiteX10" fmla="*/ 48283 w 109243"/>
                <a:gd name="connsiteY10" fmla="*/ 1946077 h 2208083"/>
                <a:gd name="connsiteX11" fmla="*/ 25423 w 109243"/>
                <a:gd name="connsiteY11" fmla="*/ 1549837 h 2208083"/>
                <a:gd name="connsiteX12" fmla="*/ 10183 w 109243"/>
                <a:gd name="connsiteY12" fmla="*/ 810697 h 2208083"/>
                <a:gd name="connsiteX13" fmla="*/ 2563 w 109243"/>
                <a:gd name="connsiteY13" fmla="*/ 368737 h 2208083"/>
                <a:gd name="connsiteX14" fmla="*/ 33043 w 109243"/>
                <a:gd name="connsiteY14" fmla="*/ 2977 h 2208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9243" h="2208083">
                  <a:moveTo>
                    <a:pt x="33043" y="2977"/>
                  </a:moveTo>
                  <a:cubicBezTo>
                    <a:pt x="41933" y="37267"/>
                    <a:pt x="47013" y="460177"/>
                    <a:pt x="55903" y="574477"/>
                  </a:cubicBezTo>
                  <a:cubicBezTo>
                    <a:pt x="64793" y="688777"/>
                    <a:pt x="86383" y="658297"/>
                    <a:pt x="86383" y="688777"/>
                  </a:cubicBezTo>
                  <a:cubicBezTo>
                    <a:pt x="86383" y="719257"/>
                    <a:pt x="64793" y="663377"/>
                    <a:pt x="55903" y="757357"/>
                  </a:cubicBezTo>
                  <a:cubicBezTo>
                    <a:pt x="47013" y="851337"/>
                    <a:pt x="36853" y="1145977"/>
                    <a:pt x="33043" y="1252657"/>
                  </a:cubicBezTo>
                  <a:cubicBezTo>
                    <a:pt x="29233" y="1359337"/>
                    <a:pt x="20343" y="1355527"/>
                    <a:pt x="33043" y="1397437"/>
                  </a:cubicBezTo>
                  <a:cubicBezTo>
                    <a:pt x="45743" y="1439347"/>
                    <a:pt x="109243" y="1474907"/>
                    <a:pt x="109243" y="1504117"/>
                  </a:cubicBezTo>
                  <a:cubicBezTo>
                    <a:pt x="109243" y="1533327"/>
                    <a:pt x="40663" y="1481257"/>
                    <a:pt x="33043" y="1572697"/>
                  </a:cubicBezTo>
                  <a:cubicBezTo>
                    <a:pt x="25423" y="1664137"/>
                    <a:pt x="59713" y="1947347"/>
                    <a:pt x="63523" y="2052757"/>
                  </a:cubicBezTo>
                  <a:cubicBezTo>
                    <a:pt x="67333" y="2158167"/>
                    <a:pt x="58443" y="2222937"/>
                    <a:pt x="55903" y="2205157"/>
                  </a:cubicBezTo>
                  <a:cubicBezTo>
                    <a:pt x="53363" y="2187377"/>
                    <a:pt x="53363" y="2055297"/>
                    <a:pt x="48283" y="1946077"/>
                  </a:cubicBezTo>
                  <a:cubicBezTo>
                    <a:pt x="43203" y="1836857"/>
                    <a:pt x="31773" y="1739067"/>
                    <a:pt x="25423" y="1549837"/>
                  </a:cubicBezTo>
                  <a:cubicBezTo>
                    <a:pt x="19073" y="1360607"/>
                    <a:pt x="13993" y="1007547"/>
                    <a:pt x="10183" y="810697"/>
                  </a:cubicBezTo>
                  <a:cubicBezTo>
                    <a:pt x="6373" y="613847"/>
                    <a:pt x="-5057" y="498277"/>
                    <a:pt x="2563" y="368737"/>
                  </a:cubicBezTo>
                  <a:cubicBezTo>
                    <a:pt x="10183" y="239197"/>
                    <a:pt x="24153" y="-31313"/>
                    <a:pt x="33043" y="29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8708ED24-8120-4742-AEA8-129EFCA6FDBB}"/>
                </a:ext>
              </a:extLst>
            </p:cNvPr>
            <p:cNvSpPr/>
            <p:nvPr/>
          </p:nvSpPr>
          <p:spPr>
            <a:xfrm rot="10437">
              <a:off x="5030722" y="5264257"/>
              <a:ext cx="1150961" cy="1385493"/>
            </a:xfrm>
            <a:custGeom>
              <a:avLst/>
              <a:gdLst>
                <a:gd name="connsiteX0" fmla="*/ 61301 w 1150961"/>
                <a:gd name="connsiteY0" fmla="*/ 65 h 1385493"/>
                <a:gd name="connsiteX1" fmla="*/ 38441 w 1150961"/>
                <a:gd name="connsiteY1" fmla="*/ 236285 h 1385493"/>
                <a:gd name="connsiteX2" fmla="*/ 76541 w 1150961"/>
                <a:gd name="connsiteY2" fmla="*/ 388685 h 1385493"/>
                <a:gd name="connsiteX3" fmla="*/ 30821 w 1150961"/>
                <a:gd name="connsiteY3" fmla="*/ 693485 h 1385493"/>
                <a:gd name="connsiteX4" fmla="*/ 38441 w 1150961"/>
                <a:gd name="connsiteY4" fmla="*/ 823025 h 1385493"/>
                <a:gd name="connsiteX5" fmla="*/ 145121 w 1150961"/>
                <a:gd name="connsiteY5" fmla="*/ 1158305 h 1385493"/>
                <a:gd name="connsiteX6" fmla="*/ 228941 w 1150961"/>
                <a:gd name="connsiteY6" fmla="*/ 1303085 h 1385493"/>
                <a:gd name="connsiteX7" fmla="*/ 526121 w 1150961"/>
                <a:gd name="connsiteY7" fmla="*/ 1364045 h 1385493"/>
                <a:gd name="connsiteX8" fmla="*/ 747101 w 1150961"/>
                <a:gd name="connsiteY8" fmla="*/ 1310705 h 1385493"/>
                <a:gd name="connsiteX9" fmla="*/ 800441 w 1150961"/>
                <a:gd name="connsiteY9" fmla="*/ 1287845 h 1385493"/>
                <a:gd name="connsiteX10" fmla="*/ 869021 w 1150961"/>
                <a:gd name="connsiteY10" fmla="*/ 1341185 h 1385493"/>
                <a:gd name="connsiteX11" fmla="*/ 990941 w 1150961"/>
                <a:gd name="connsiteY11" fmla="*/ 1379285 h 1385493"/>
                <a:gd name="connsiteX12" fmla="*/ 1150961 w 1150961"/>
                <a:gd name="connsiteY12" fmla="*/ 1379285 h 1385493"/>
                <a:gd name="connsiteX13" fmla="*/ 952841 w 1150961"/>
                <a:gd name="connsiteY13" fmla="*/ 1379285 h 1385493"/>
                <a:gd name="connsiteX14" fmla="*/ 792821 w 1150961"/>
                <a:gd name="connsiteY14" fmla="*/ 1295465 h 1385493"/>
                <a:gd name="connsiteX15" fmla="*/ 609941 w 1150961"/>
                <a:gd name="connsiteY15" fmla="*/ 1356425 h 1385493"/>
                <a:gd name="connsiteX16" fmla="*/ 259421 w 1150961"/>
                <a:gd name="connsiteY16" fmla="*/ 1325945 h 1385493"/>
                <a:gd name="connsiteX17" fmla="*/ 160361 w 1150961"/>
                <a:gd name="connsiteY17" fmla="*/ 1257365 h 1385493"/>
                <a:gd name="connsiteX18" fmla="*/ 61301 w 1150961"/>
                <a:gd name="connsiteY18" fmla="*/ 906845 h 1385493"/>
                <a:gd name="connsiteX19" fmla="*/ 15581 w 1150961"/>
                <a:gd name="connsiteY19" fmla="*/ 716345 h 1385493"/>
                <a:gd name="connsiteX20" fmla="*/ 30821 w 1150961"/>
                <a:gd name="connsiteY20" fmla="*/ 411545 h 1385493"/>
                <a:gd name="connsiteX21" fmla="*/ 30821 w 1150961"/>
                <a:gd name="connsiteY21" fmla="*/ 312485 h 1385493"/>
                <a:gd name="connsiteX22" fmla="*/ 341 w 1150961"/>
                <a:gd name="connsiteY22" fmla="*/ 213425 h 1385493"/>
                <a:gd name="connsiteX23" fmla="*/ 61301 w 1150961"/>
                <a:gd name="connsiteY23" fmla="*/ 65 h 1385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50961" h="1385493">
                  <a:moveTo>
                    <a:pt x="61301" y="65"/>
                  </a:moveTo>
                  <a:cubicBezTo>
                    <a:pt x="67651" y="3875"/>
                    <a:pt x="35901" y="171515"/>
                    <a:pt x="38441" y="236285"/>
                  </a:cubicBezTo>
                  <a:cubicBezTo>
                    <a:pt x="40981" y="301055"/>
                    <a:pt x="77811" y="312485"/>
                    <a:pt x="76541" y="388685"/>
                  </a:cubicBezTo>
                  <a:cubicBezTo>
                    <a:pt x="75271" y="464885"/>
                    <a:pt x="37171" y="621095"/>
                    <a:pt x="30821" y="693485"/>
                  </a:cubicBezTo>
                  <a:cubicBezTo>
                    <a:pt x="24471" y="765875"/>
                    <a:pt x="19391" y="745555"/>
                    <a:pt x="38441" y="823025"/>
                  </a:cubicBezTo>
                  <a:cubicBezTo>
                    <a:pt x="57491" y="900495"/>
                    <a:pt x="113371" y="1078295"/>
                    <a:pt x="145121" y="1158305"/>
                  </a:cubicBezTo>
                  <a:cubicBezTo>
                    <a:pt x="176871" y="1238315"/>
                    <a:pt x="165441" y="1268795"/>
                    <a:pt x="228941" y="1303085"/>
                  </a:cubicBezTo>
                  <a:cubicBezTo>
                    <a:pt x="292441" y="1337375"/>
                    <a:pt x="439761" y="1362775"/>
                    <a:pt x="526121" y="1364045"/>
                  </a:cubicBezTo>
                  <a:cubicBezTo>
                    <a:pt x="612481" y="1365315"/>
                    <a:pt x="701381" y="1323405"/>
                    <a:pt x="747101" y="1310705"/>
                  </a:cubicBezTo>
                  <a:cubicBezTo>
                    <a:pt x="792821" y="1298005"/>
                    <a:pt x="780121" y="1282765"/>
                    <a:pt x="800441" y="1287845"/>
                  </a:cubicBezTo>
                  <a:cubicBezTo>
                    <a:pt x="820761" y="1292925"/>
                    <a:pt x="837271" y="1325945"/>
                    <a:pt x="869021" y="1341185"/>
                  </a:cubicBezTo>
                  <a:cubicBezTo>
                    <a:pt x="900771" y="1356425"/>
                    <a:pt x="943951" y="1372935"/>
                    <a:pt x="990941" y="1379285"/>
                  </a:cubicBezTo>
                  <a:cubicBezTo>
                    <a:pt x="1037931" y="1385635"/>
                    <a:pt x="1150961" y="1379285"/>
                    <a:pt x="1150961" y="1379285"/>
                  </a:cubicBezTo>
                  <a:cubicBezTo>
                    <a:pt x="1144611" y="1379285"/>
                    <a:pt x="1012531" y="1393255"/>
                    <a:pt x="952841" y="1379285"/>
                  </a:cubicBezTo>
                  <a:cubicBezTo>
                    <a:pt x="893151" y="1365315"/>
                    <a:pt x="849971" y="1299275"/>
                    <a:pt x="792821" y="1295465"/>
                  </a:cubicBezTo>
                  <a:cubicBezTo>
                    <a:pt x="735671" y="1291655"/>
                    <a:pt x="698841" y="1351345"/>
                    <a:pt x="609941" y="1356425"/>
                  </a:cubicBezTo>
                  <a:cubicBezTo>
                    <a:pt x="521041" y="1361505"/>
                    <a:pt x="334351" y="1342455"/>
                    <a:pt x="259421" y="1325945"/>
                  </a:cubicBezTo>
                  <a:cubicBezTo>
                    <a:pt x="184491" y="1309435"/>
                    <a:pt x="193381" y="1327215"/>
                    <a:pt x="160361" y="1257365"/>
                  </a:cubicBezTo>
                  <a:cubicBezTo>
                    <a:pt x="127341" y="1187515"/>
                    <a:pt x="85431" y="997015"/>
                    <a:pt x="61301" y="906845"/>
                  </a:cubicBezTo>
                  <a:cubicBezTo>
                    <a:pt x="37171" y="816675"/>
                    <a:pt x="20661" y="798895"/>
                    <a:pt x="15581" y="716345"/>
                  </a:cubicBezTo>
                  <a:cubicBezTo>
                    <a:pt x="10501" y="633795"/>
                    <a:pt x="28281" y="478855"/>
                    <a:pt x="30821" y="411545"/>
                  </a:cubicBezTo>
                  <a:cubicBezTo>
                    <a:pt x="33361" y="344235"/>
                    <a:pt x="35901" y="345505"/>
                    <a:pt x="30821" y="312485"/>
                  </a:cubicBezTo>
                  <a:cubicBezTo>
                    <a:pt x="25741" y="279465"/>
                    <a:pt x="-3469" y="268035"/>
                    <a:pt x="341" y="213425"/>
                  </a:cubicBezTo>
                  <a:cubicBezTo>
                    <a:pt x="4151" y="158815"/>
                    <a:pt x="54951" y="-3745"/>
                    <a:pt x="61301" y="6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180D25B7-0557-4210-B47B-33F742881A5C}"/>
                </a:ext>
              </a:extLst>
            </p:cNvPr>
            <p:cNvSpPr/>
            <p:nvPr/>
          </p:nvSpPr>
          <p:spPr>
            <a:xfrm rot="10437">
              <a:off x="5041871" y="4503427"/>
              <a:ext cx="38895" cy="805230"/>
            </a:xfrm>
            <a:custGeom>
              <a:avLst/>
              <a:gdLst>
                <a:gd name="connsiteX0" fmla="*/ 15240 w 38895"/>
                <a:gd name="connsiteY0" fmla="*/ 27716 h 805230"/>
                <a:gd name="connsiteX1" fmla="*/ 38100 w 38895"/>
                <a:gd name="connsiteY1" fmla="*/ 530636 h 805230"/>
                <a:gd name="connsiteX2" fmla="*/ 30480 w 38895"/>
                <a:gd name="connsiteY2" fmla="*/ 804956 h 805230"/>
                <a:gd name="connsiteX3" fmla="*/ 0 w 38895"/>
                <a:gd name="connsiteY3" fmla="*/ 484916 h 805230"/>
                <a:gd name="connsiteX4" fmla="*/ 30480 w 38895"/>
                <a:gd name="connsiteY4" fmla="*/ 111536 h 805230"/>
                <a:gd name="connsiteX5" fmla="*/ 15240 w 38895"/>
                <a:gd name="connsiteY5" fmla="*/ 27716 h 80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95" h="805230">
                  <a:moveTo>
                    <a:pt x="15240" y="27716"/>
                  </a:moveTo>
                  <a:cubicBezTo>
                    <a:pt x="16510" y="97566"/>
                    <a:pt x="35560" y="401096"/>
                    <a:pt x="38100" y="530636"/>
                  </a:cubicBezTo>
                  <a:cubicBezTo>
                    <a:pt x="40640" y="660176"/>
                    <a:pt x="36830" y="812576"/>
                    <a:pt x="30480" y="804956"/>
                  </a:cubicBezTo>
                  <a:cubicBezTo>
                    <a:pt x="24130" y="797336"/>
                    <a:pt x="0" y="600486"/>
                    <a:pt x="0" y="484916"/>
                  </a:cubicBezTo>
                  <a:cubicBezTo>
                    <a:pt x="0" y="369346"/>
                    <a:pt x="26670" y="190276"/>
                    <a:pt x="30480" y="111536"/>
                  </a:cubicBezTo>
                  <a:cubicBezTo>
                    <a:pt x="34290" y="32796"/>
                    <a:pt x="13970" y="-42134"/>
                    <a:pt x="15240" y="277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1BEAD200-BBCA-4849-BAC5-29E106B4D032}"/>
                </a:ext>
              </a:extLst>
            </p:cNvPr>
            <p:cNvSpPr/>
            <p:nvPr/>
          </p:nvSpPr>
          <p:spPr>
            <a:xfrm rot="10437">
              <a:off x="5674463" y="763680"/>
              <a:ext cx="515803" cy="43909"/>
            </a:xfrm>
            <a:custGeom>
              <a:avLst/>
              <a:gdLst>
                <a:gd name="connsiteX0" fmla="*/ 0 w 515803"/>
                <a:gd name="connsiteY0" fmla="*/ 24859 h 43909"/>
                <a:gd name="connsiteX1" fmla="*/ 433387 w 515803"/>
                <a:gd name="connsiteY1" fmla="*/ 1047 h 43909"/>
                <a:gd name="connsiteX2" fmla="*/ 504825 w 515803"/>
                <a:gd name="connsiteY2" fmla="*/ 5809 h 43909"/>
                <a:gd name="connsiteX3" fmla="*/ 290512 w 515803"/>
                <a:gd name="connsiteY3" fmla="*/ 20097 h 43909"/>
                <a:gd name="connsiteX4" fmla="*/ 133350 w 515803"/>
                <a:gd name="connsiteY4" fmla="*/ 43909 h 43909"/>
                <a:gd name="connsiteX5" fmla="*/ 0 w 515803"/>
                <a:gd name="connsiteY5" fmla="*/ 24859 h 4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803" h="43909">
                  <a:moveTo>
                    <a:pt x="0" y="24859"/>
                  </a:moveTo>
                  <a:lnTo>
                    <a:pt x="433387" y="1047"/>
                  </a:lnTo>
                  <a:cubicBezTo>
                    <a:pt x="517524" y="-2128"/>
                    <a:pt x="528638" y="2634"/>
                    <a:pt x="504825" y="5809"/>
                  </a:cubicBezTo>
                  <a:cubicBezTo>
                    <a:pt x="481013" y="8984"/>
                    <a:pt x="352425" y="13747"/>
                    <a:pt x="290512" y="20097"/>
                  </a:cubicBezTo>
                  <a:cubicBezTo>
                    <a:pt x="228600" y="26447"/>
                    <a:pt x="133350" y="43909"/>
                    <a:pt x="133350" y="43909"/>
                  </a:cubicBezTo>
                  <a:lnTo>
                    <a:pt x="0" y="24859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3C6607C4-42EF-438A-8A35-C4A0A806E444}"/>
                </a:ext>
              </a:extLst>
            </p:cNvPr>
            <p:cNvSpPr/>
            <p:nvPr/>
          </p:nvSpPr>
          <p:spPr>
            <a:xfrm rot="10437">
              <a:off x="5691932" y="906748"/>
              <a:ext cx="461732" cy="90808"/>
            </a:xfrm>
            <a:custGeom>
              <a:avLst/>
              <a:gdLst>
                <a:gd name="connsiteX0" fmla="*/ 1075 w 461732"/>
                <a:gd name="connsiteY0" fmla="*/ 826 h 90808"/>
                <a:gd name="connsiteX1" fmla="*/ 124900 w 461732"/>
                <a:gd name="connsiteY1" fmla="*/ 43688 h 90808"/>
                <a:gd name="connsiteX2" fmla="*/ 291587 w 461732"/>
                <a:gd name="connsiteY2" fmla="*/ 53213 h 90808"/>
                <a:gd name="connsiteX3" fmla="*/ 458275 w 461732"/>
                <a:gd name="connsiteY3" fmla="*/ 77026 h 90808"/>
                <a:gd name="connsiteX4" fmla="*/ 129662 w 461732"/>
                <a:gd name="connsiteY4" fmla="*/ 86551 h 90808"/>
                <a:gd name="connsiteX5" fmla="*/ 67750 w 461732"/>
                <a:gd name="connsiteY5" fmla="*/ 86551 h 90808"/>
                <a:gd name="connsiteX6" fmla="*/ 1075 w 461732"/>
                <a:gd name="connsiteY6" fmla="*/ 826 h 90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1732" h="90808">
                  <a:moveTo>
                    <a:pt x="1075" y="826"/>
                  </a:moveTo>
                  <a:cubicBezTo>
                    <a:pt x="10600" y="-6318"/>
                    <a:pt x="76481" y="34957"/>
                    <a:pt x="124900" y="43688"/>
                  </a:cubicBezTo>
                  <a:cubicBezTo>
                    <a:pt x="173319" y="52419"/>
                    <a:pt x="236025" y="47657"/>
                    <a:pt x="291587" y="53213"/>
                  </a:cubicBezTo>
                  <a:cubicBezTo>
                    <a:pt x="347149" y="58769"/>
                    <a:pt x="485262" y="71470"/>
                    <a:pt x="458275" y="77026"/>
                  </a:cubicBezTo>
                  <a:cubicBezTo>
                    <a:pt x="431288" y="82582"/>
                    <a:pt x="194749" y="84964"/>
                    <a:pt x="129662" y="86551"/>
                  </a:cubicBezTo>
                  <a:cubicBezTo>
                    <a:pt x="64575" y="88138"/>
                    <a:pt x="87594" y="95282"/>
                    <a:pt x="67750" y="86551"/>
                  </a:cubicBezTo>
                  <a:cubicBezTo>
                    <a:pt x="47906" y="77820"/>
                    <a:pt x="-8450" y="7970"/>
                    <a:pt x="1075" y="82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81F9D328-BC01-42E8-95A4-85854FB650FC}"/>
                </a:ext>
              </a:extLst>
            </p:cNvPr>
            <p:cNvSpPr/>
            <p:nvPr/>
          </p:nvSpPr>
          <p:spPr>
            <a:xfrm rot="10437">
              <a:off x="5233191" y="1406902"/>
              <a:ext cx="920508" cy="109665"/>
            </a:xfrm>
            <a:custGeom>
              <a:avLst/>
              <a:gdLst>
                <a:gd name="connsiteX0" fmla="*/ 10593 w 920508"/>
                <a:gd name="connsiteY0" fmla="*/ 109578 h 109665"/>
                <a:gd name="connsiteX1" fmla="*/ 472555 w 920508"/>
                <a:gd name="connsiteY1" fmla="*/ 38140 h 109665"/>
                <a:gd name="connsiteX2" fmla="*/ 801168 w 920508"/>
                <a:gd name="connsiteY2" fmla="*/ 23853 h 109665"/>
                <a:gd name="connsiteX3" fmla="*/ 915468 w 920508"/>
                <a:gd name="connsiteY3" fmla="*/ 23853 h 109665"/>
                <a:gd name="connsiteX4" fmla="*/ 658293 w 920508"/>
                <a:gd name="connsiteY4" fmla="*/ 40 h 109665"/>
                <a:gd name="connsiteX5" fmla="*/ 358255 w 920508"/>
                <a:gd name="connsiteY5" fmla="*/ 19090 h 109665"/>
                <a:gd name="connsiteX6" fmla="*/ 162993 w 920508"/>
                <a:gd name="connsiteY6" fmla="*/ 52428 h 109665"/>
                <a:gd name="connsiteX7" fmla="*/ 10593 w 920508"/>
                <a:gd name="connsiteY7" fmla="*/ 109578 h 10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0508" h="109665">
                  <a:moveTo>
                    <a:pt x="10593" y="109578"/>
                  </a:moveTo>
                  <a:cubicBezTo>
                    <a:pt x="62186" y="107197"/>
                    <a:pt x="340793" y="52427"/>
                    <a:pt x="472555" y="38140"/>
                  </a:cubicBezTo>
                  <a:cubicBezTo>
                    <a:pt x="604317" y="23853"/>
                    <a:pt x="727349" y="26234"/>
                    <a:pt x="801168" y="23853"/>
                  </a:cubicBezTo>
                  <a:cubicBezTo>
                    <a:pt x="874987" y="21472"/>
                    <a:pt x="939281" y="27822"/>
                    <a:pt x="915468" y="23853"/>
                  </a:cubicBezTo>
                  <a:cubicBezTo>
                    <a:pt x="891656" y="19884"/>
                    <a:pt x="751162" y="834"/>
                    <a:pt x="658293" y="40"/>
                  </a:cubicBezTo>
                  <a:cubicBezTo>
                    <a:pt x="565424" y="-754"/>
                    <a:pt x="440805" y="10359"/>
                    <a:pt x="358255" y="19090"/>
                  </a:cubicBezTo>
                  <a:cubicBezTo>
                    <a:pt x="275705" y="27821"/>
                    <a:pt x="216174" y="39728"/>
                    <a:pt x="162993" y="52428"/>
                  </a:cubicBezTo>
                  <a:cubicBezTo>
                    <a:pt x="109812" y="65128"/>
                    <a:pt x="-41000" y="111959"/>
                    <a:pt x="10593" y="1095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9855FC4E-43C3-4A8D-99EF-697D104AFFB8}"/>
                </a:ext>
              </a:extLst>
            </p:cNvPr>
            <p:cNvSpPr/>
            <p:nvPr/>
          </p:nvSpPr>
          <p:spPr>
            <a:xfrm rot="10437">
              <a:off x="5031833" y="3086557"/>
              <a:ext cx="1132405" cy="63774"/>
            </a:xfrm>
            <a:custGeom>
              <a:avLst/>
              <a:gdLst>
                <a:gd name="connsiteX0" fmla="*/ 25946 w 1132405"/>
                <a:gd name="connsiteY0" fmla="*/ 15553 h 63774"/>
                <a:gd name="connsiteX1" fmla="*/ 697458 w 1132405"/>
                <a:gd name="connsiteY1" fmla="*/ 48891 h 63774"/>
                <a:gd name="connsiteX2" fmla="*/ 859383 w 1132405"/>
                <a:gd name="connsiteY2" fmla="*/ 39366 h 63774"/>
                <a:gd name="connsiteX3" fmla="*/ 1130846 w 1132405"/>
                <a:gd name="connsiteY3" fmla="*/ 44128 h 63774"/>
                <a:gd name="connsiteX4" fmla="*/ 726033 w 1132405"/>
                <a:gd name="connsiteY4" fmla="*/ 1266 h 63774"/>
                <a:gd name="connsiteX5" fmla="*/ 483146 w 1132405"/>
                <a:gd name="connsiteY5" fmla="*/ 15553 h 63774"/>
                <a:gd name="connsiteX6" fmla="*/ 364083 w 1132405"/>
                <a:gd name="connsiteY6" fmla="*/ 58416 h 63774"/>
                <a:gd name="connsiteX7" fmla="*/ 245021 w 1132405"/>
                <a:gd name="connsiteY7" fmla="*/ 58416 h 63774"/>
                <a:gd name="connsiteX8" fmla="*/ 145008 w 1132405"/>
                <a:gd name="connsiteY8" fmla="*/ 15553 h 63774"/>
                <a:gd name="connsiteX9" fmla="*/ 25946 w 1132405"/>
                <a:gd name="connsiteY9" fmla="*/ 15553 h 6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2405" h="63774">
                  <a:moveTo>
                    <a:pt x="25946" y="15553"/>
                  </a:moveTo>
                  <a:cubicBezTo>
                    <a:pt x="118021" y="21109"/>
                    <a:pt x="558552" y="44922"/>
                    <a:pt x="697458" y="48891"/>
                  </a:cubicBezTo>
                  <a:cubicBezTo>
                    <a:pt x="836364" y="52860"/>
                    <a:pt x="859383" y="39366"/>
                    <a:pt x="859383" y="39366"/>
                  </a:cubicBezTo>
                  <a:cubicBezTo>
                    <a:pt x="931614" y="38572"/>
                    <a:pt x="1153071" y="50478"/>
                    <a:pt x="1130846" y="44128"/>
                  </a:cubicBezTo>
                  <a:cubicBezTo>
                    <a:pt x="1108621" y="37778"/>
                    <a:pt x="833983" y="6028"/>
                    <a:pt x="726033" y="1266"/>
                  </a:cubicBezTo>
                  <a:cubicBezTo>
                    <a:pt x="618083" y="-3496"/>
                    <a:pt x="543471" y="6028"/>
                    <a:pt x="483146" y="15553"/>
                  </a:cubicBezTo>
                  <a:cubicBezTo>
                    <a:pt x="422821" y="25078"/>
                    <a:pt x="403770" y="51272"/>
                    <a:pt x="364083" y="58416"/>
                  </a:cubicBezTo>
                  <a:cubicBezTo>
                    <a:pt x="324396" y="65560"/>
                    <a:pt x="281533" y="65560"/>
                    <a:pt x="245021" y="58416"/>
                  </a:cubicBezTo>
                  <a:cubicBezTo>
                    <a:pt x="208509" y="51272"/>
                    <a:pt x="175964" y="22697"/>
                    <a:pt x="145008" y="15553"/>
                  </a:cubicBezTo>
                  <a:cubicBezTo>
                    <a:pt x="114052" y="8409"/>
                    <a:pt x="-66129" y="9997"/>
                    <a:pt x="25946" y="155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01313CF4-DC72-4F99-A207-B922A6F7A2EC}"/>
                </a:ext>
              </a:extLst>
            </p:cNvPr>
            <p:cNvSpPr/>
            <p:nvPr/>
          </p:nvSpPr>
          <p:spPr>
            <a:xfrm rot="10437">
              <a:off x="5086578" y="5273586"/>
              <a:ext cx="1076159" cy="34435"/>
            </a:xfrm>
            <a:custGeom>
              <a:avLst/>
              <a:gdLst>
                <a:gd name="connsiteX0" fmla="*/ 1074268 w 1076159"/>
                <a:gd name="connsiteY0" fmla="*/ 14602 h 34435"/>
                <a:gd name="connsiteX1" fmla="*/ 712318 w 1076159"/>
                <a:gd name="connsiteY1" fmla="*/ 5077 h 34435"/>
                <a:gd name="connsiteX2" fmla="*/ 359893 w 1076159"/>
                <a:gd name="connsiteY2" fmla="*/ 33652 h 34435"/>
                <a:gd name="connsiteX3" fmla="*/ 83668 w 1076159"/>
                <a:gd name="connsiteY3" fmla="*/ 24127 h 34435"/>
                <a:gd name="connsiteX4" fmla="*/ 7468 w 1076159"/>
                <a:gd name="connsiteY4" fmla="*/ 314 h 34435"/>
                <a:gd name="connsiteX5" fmla="*/ 236068 w 1076159"/>
                <a:gd name="connsiteY5" fmla="*/ 9839 h 34435"/>
                <a:gd name="connsiteX6" fmla="*/ 521818 w 1076159"/>
                <a:gd name="connsiteY6" fmla="*/ 24127 h 34435"/>
                <a:gd name="connsiteX7" fmla="*/ 840906 w 1076159"/>
                <a:gd name="connsiteY7" fmla="*/ 5077 h 34435"/>
                <a:gd name="connsiteX8" fmla="*/ 1074268 w 1076159"/>
                <a:gd name="connsiteY8" fmla="*/ 14602 h 34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6159" h="34435">
                  <a:moveTo>
                    <a:pt x="1074268" y="14602"/>
                  </a:moveTo>
                  <a:cubicBezTo>
                    <a:pt x="1052837" y="14602"/>
                    <a:pt x="831380" y="1902"/>
                    <a:pt x="712318" y="5077"/>
                  </a:cubicBezTo>
                  <a:cubicBezTo>
                    <a:pt x="593256" y="8252"/>
                    <a:pt x="464668" y="30477"/>
                    <a:pt x="359893" y="33652"/>
                  </a:cubicBezTo>
                  <a:cubicBezTo>
                    <a:pt x="255118" y="36827"/>
                    <a:pt x="142406" y="29683"/>
                    <a:pt x="83668" y="24127"/>
                  </a:cubicBezTo>
                  <a:cubicBezTo>
                    <a:pt x="24930" y="18571"/>
                    <a:pt x="-17932" y="2695"/>
                    <a:pt x="7468" y="314"/>
                  </a:cubicBezTo>
                  <a:cubicBezTo>
                    <a:pt x="32868" y="-2067"/>
                    <a:pt x="236068" y="9839"/>
                    <a:pt x="236068" y="9839"/>
                  </a:cubicBezTo>
                  <a:cubicBezTo>
                    <a:pt x="321793" y="13808"/>
                    <a:pt x="421012" y="24921"/>
                    <a:pt x="521818" y="24127"/>
                  </a:cubicBezTo>
                  <a:cubicBezTo>
                    <a:pt x="622624" y="23333"/>
                    <a:pt x="752006" y="11427"/>
                    <a:pt x="840906" y="5077"/>
                  </a:cubicBezTo>
                  <a:cubicBezTo>
                    <a:pt x="929806" y="-1273"/>
                    <a:pt x="1095699" y="14602"/>
                    <a:pt x="1074268" y="146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C7D1371F-E34E-4B6C-A84A-907B2710ABA2}"/>
                </a:ext>
              </a:extLst>
            </p:cNvPr>
            <p:cNvSpPr/>
            <p:nvPr/>
          </p:nvSpPr>
          <p:spPr>
            <a:xfrm rot="10437">
              <a:off x="5067184" y="6010524"/>
              <a:ext cx="393921" cy="552999"/>
            </a:xfrm>
            <a:custGeom>
              <a:avLst/>
              <a:gdLst>
                <a:gd name="connsiteX0" fmla="*/ 23 w 393921"/>
                <a:gd name="connsiteY0" fmla="*/ 474 h 552999"/>
                <a:gd name="connsiteX1" fmla="*/ 123848 w 393921"/>
                <a:gd name="connsiteY1" fmla="*/ 310036 h 552999"/>
                <a:gd name="connsiteX2" fmla="*/ 276248 w 393921"/>
                <a:gd name="connsiteY2" fmla="*/ 457674 h 552999"/>
                <a:gd name="connsiteX3" fmla="*/ 385785 w 393921"/>
                <a:gd name="connsiteY3" fmla="*/ 514824 h 552999"/>
                <a:gd name="connsiteX4" fmla="*/ 371498 w 393921"/>
                <a:gd name="connsiteY4" fmla="*/ 552924 h 552999"/>
                <a:gd name="connsiteX5" fmla="*/ 257198 w 393921"/>
                <a:gd name="connsiteY5" fmla="*/ 505299 h 552999"/>
                <a:gd name="connsiteX6" fmla="*/ 133373 w 393921"/>
                <a:gd name="connsiteY6" fmla="*/ 386236 h 552999"/>
                <a:gd name="connsiteX7" fmla="*/ 23 w 393921"/>
                <a:gd name="connsiteY7" fmla="*/ 474 h 55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921" h="552999">
                  <a:moveTo>
                    <a:pt x="23" y="474"/>
                  </a:moveTo>
                  <a:cubicBezTo>
                    <a:pt x="-1564" y="-12226"/>
                    <a:pt x="77811" y="233836"/>
                    <a:pt x="123848" y="310036"/>
                  </a:cubicBezTo>
                  <a:cubicBezTo>
                    <a:pt x="169886" y="386236"/>
                    <a:pt x="232592" y="423543"/>
                    <a:pt x="276248" y="457674"/>
                  </a:cubicBezTo>
                  <a:cubicBezTo>
                    <a:pt x="319904" y="491805"/>
                    <a:pt x="369910" y="498949"/>
                    <a:pt x="385785" y="514824"/>
                  </a:cubicBezTo>
                  <a:cubicBezTo>
                    <a:pt x="401660" y="530699"/>
                    <a:pt x="392929" y="554512"/>
                    <a:pt x="371498" y="552924"/>
                  </a:cubicBezTo>
                  <a:cubicBezTo>
                    <a:pt x="350067" y="551336"/>
                    <a:pt x="296885" y="533080"/>
                    <a:pt x="257198" y="505299"/>
                  </a:cubicBezTo>
                  <a:cubicBezTo>
                    <a:pt x="217511" y="477518"/>
                    <a:pt x="173854" y="467198"/>
                    <a:pt x="133373" y="386236"/>
                  </a:cubicBezTo>
                  <a:cubicBezTo>
                    <a:pt x="92892" y="305274"/>
                    <a:pt x="1610" y="13174"/>
                    <a:pt x="23" y="47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8EE6FC76-5215-4867-95F0-CFFF5365192B}"/>
                </a:ext>
              </a:extLst>
            </p:cNvPr>
            <p:cNvSpPr/>
            <p:nvPr/>
          </p:nvSpPr>
          <p:spPr>
            <a:xfrm rot="10437">
              <a:off x="5568031" y="6402576"/>
              <a:ext cx="214646" cy="216556"/>
            </a:xfrm>
            <a:custGeom>
              <a:avLst/>
              <a:gdLst>
                <a:gd name="connsiteX0" fmla="*/ 3324 w 214646"/>
                <a:gd name="connsiteY0" fmla="*/ 209747 h 216556"/>
                <a:gd name="connsiteX1" fmla="*/ 17611 w 214646"/>
                <a:gd name="connsiteY1" fmla="*/ 76397 h 216556"/>
                <a:gd name="connsiteX2" fmla="*/ 36661 w 214646"/>
                <a:gd name="connsiteY2" fmla="*/ 197 h 216556"/>
                <a:gd name="connsiteX3" fmla="*/ 112861 w 214646"/>
                <a:gd name="connsiteY3" fmla="*/ 57347 h 216556"/>
                <a:gd name="connsiteX4" fmla="*/ 212874 w 214646"/>
                <a:gd name="connsiteY4" fmla="*/ 147834 h 216556"/>
                <a:gd name="connsiteX5" fmla="*/ 170011 w 214646"/>
                <a:gd name="connsiteY5" fmla="*/ 171647 h 216556"/>
                <a:gd name="connsiteX6" fmla="*/ 84286 w 214646"/>
                <a:gd name="connsiteY6" fmla="*/ 195459 h 216556"/>
                <a:gd name="connsiteX7" fmla="*/ 3324 w 214646"/>
                <a:gd name="connsiteY7" fmla="*/ 209747 h 216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646" h="216556">
                  <a:moveTo>
                    <a:pt x="3324" y="209747"/>
                  </a:moveTo>
                  <a:cubicBezTo>
                    <a:pt x="-7788" y="189903"/>
                    <a:pt x="12055" y="111322"/>
                    <a:pt x="17611" y="76397"/>
                  </a:cubicBezTo>
                  <a:cubicBezTo>
                    <a:pt x="23167" y="41472"/>
                    <a:pt x="20786" y="3372"/>
                    <a:pt x="36661" y="197"/>
                  </a:cubicBezTo>
                  <a:cubicBezTo>
                    <a:pt x="52536" y="-2978"/>
                    <a:pt x="83492" y="32741"/>
                    <a:pt x="112861" y="57347"/>
                  </a:cubicBezTo>
                  <a:cubicBezTo>
                    <a:pt x="142230" y="81953"/>
                    <a:pt x="203349" y="128784"/>
                    <a:pt x="212874" y="147834"/>
                  </a:cubicBezTo>
                  <a:cubicBezTo>
                    <a:pt x="222399" y="166884"/>
                    <a:pt x="191442" y="163710"/>
                    <a:pt x="170011" y="171647"/>
                  </a:cubicBezTo>
                  <a:cubicBezTo>
                    <a:pt x="148580" y="179584"/>
                    <a:pt x="107305" y="190696"/>
                    <a:pt x="84286" y="195459"/>
                  </a:cubicBezTo>
                  <a:cubicBezTo>
                    <a:pt x="61267" y="200221"/>
                    <a:pt x="14436" y="229591"/>
                    <a:pt x="3324" y="2097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E7328CF7-497D-4730-96C7-E3B6851C7CF7}"/>
                </a:ext>
              </a:extLst>
            </p:cNvPr>
            <p:cNvSpPr/>
            <p:nvPr/>
          </p:nvSpPr>
          <p:spPr>
            <a:xfrm rot="10437">
              <a:off x="5683777" y="764122"/>
              <a:ext cx="98425" cy="181229"/>
            </a:xfrm>
            <a:custGeom>
              <a:avLst/>
              <a:gdLst>
                <a:gd name="connsiteX0" fmla="*/ 0 w 98425"/>
                <a:gd name="connsiteY0" fmla="*/ 0 h 181229"/>
                <a:gd name="connsiteX1" fmla="*/ 95250 w 98425"/>
                <a:gd name="connsiteY1" fmla="*/ 9525 h 181229"/>
                <a:gd name="connsiteX2" fmla="*/ 71437 w 98425"/>
                <a:gd name="connsiteY2" fmla="*/ 104775 h 181229"/>
                <a:gd name="connsiteX3" fmla="*/ 28575 w 98425"/>
                <a:gd name="connsiteY3" fmla="*/ 180975 h 181229"/>
                <a:gd name="connsiteX4" fmla="*/ 14287 w 98425"/>
                <a:gd name="connsiteY4" fmla="*/ 128587 h 181229"/>
                <a:gd name="connsiteX5" fmla="*/ 14287 w 98425"/>
                <a:gd name="connsiteY5" fmla="*/ 104775 h 181229"/>
                <a:gd name="connsiteX6" fmla="*/ 14287 w 98425"/>
                <a:gd name="connsiteY6" fmla="*/ 52387 h 181229"/>
                <a:gd name="connsiteX7" fmla="*/ 0 w 98425"/>
                <a:gd name="connsiteY7" fmla="*/ 0 h 181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25" h="181229">
                  <a:moveTo>
                    <a:pt x="0" y="0"/>
                  </a:moveTo>
                  <a:lnTo>
                    <a:pt x="95250" y="9525"/>
                  </a:lnTo>
                  <a:cubicBezTo>
                    <a:pt x="107156" y="26987"/>
                    <a:pt x="82549" y="76200"/>
                    <a:pt x="71437" y="104775"/>
                  </a:cubicBezTo>
                  <a:cubicBezTo>
                    <a:pt x="60325" y="133350"/>
                    <a:pt x="38100" y="177006"/>
                    <a:pt x="28575" y="180975"/>
                  </a:cubicBezTo>
                  <a:cubicBezTo>
                    <a:pt x="19050" y="184944"/>
                    <a:pt x="16668" y="141287"/>
                    <a:pt x="14287" y="128587"/>
                  </a:cubicBezTo>
                  <a:cubicBezTo>
                    <a:pt x="11906" y="115887"/>
                    <a:pt x="14287" y="104775"/>
                    <a:pt x="14287" y="104775"/>
                  </a:cubicBezTo>
                  <a:lnTo>
                    <a:pt x="14287" y="523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D4F5685E-A616-4F08-A58A-689275812238}"/>
                </a:ext>
              </a:extLst>
            </p:cNvPr>
            <p:cNvSpPr/>
            <p:nvPr/>
          </p:nvSpPr>
          <p:spPr>
            <a:xfrm rot="10437" flipH="1">
              <a:off x="6032459" y="60717"/>
              <a:ext cx="511480" cy="68534"/>
            </a:xfrm>
            <a:custGeom>
              <a:avLst/>
              <a:gdLst>
                <a:gd name="connsiteX0" fmla="*/ 511430 w 511480"/>
                <a:gd name="connsiteY0" fmla="*/ 5000 h 68534"/>
                <a:gd name="connsiteX1" fmla="*/ 276480 w 511480"/>
                <a:gd name="connsiteY1" fmla="*/ 14525 h 68534"/>
                <a:gd name="connsiteX2" fmla="*/ 105030 w 511480"/>
                <a:gd name="connsiteY2" fmla="*/ 36750 h 68534"/>
                <a:gd name="connsiteX3" fmla="*/ 255 w 511480"/>
                <a:gd name="connsiteY3" fmla="*/ 68500 h 68534"/>
                <a:gd name="connsiteX4" fmla="*/ 82805 w 511480"/>
                <a:gd name="connsiteY4" fmla="*/ 30400 h 68534"/>
                <a:gd name="connsiteX5" fmla="*/ 295530 w 511480"/>
                <a:gd name="connsiteY5" fmla="*/ 1825 h 68534"/>
                <a:gd name="connsiteX6" fmla="*/ 511430 w 511480"/>
                <a:gd name="connsiteY6" fmla="*/ 5000 h 68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1480" h="68534">
                  <a:moveTo>
                    <a:pt x="511430" y="5000"/>
                  </a:moveTo>
                  <a:cubicBezTo>
                    <a:pt x="508255" y="7117"/>
                    <a:pt x="344213" y="9233"/>
                    <a:pt x="276480" y="14525"/>
                  </a:cubicBezTo>
                  <a:cubicBezTo>
                    <a:pt x="208747" y="19817"/>
                    <a:pt x="151067" y="27754"/>
                    <a:pt x="105030" y="36750"/>
                  </a:cubicBezTo>
                  <a:cubicBezTo>
                    <a:pt x="58993" y="45746"/>
                    <a:pt x="3959" y="69558"/>
                    <a:pt x="255" y="68500"/>
                  </a:cubicBezTo>
                  <a:cubicBezTo>
                    <a:pt x="-3449" y="67442"/>
                    <a:pt x="33593" y="41512"/>
                    <a:pt x="82805" y="30400"/>
                  </a:cubicBezTo>
                  <a:cubicBezTo>
                    <a:pt x="132017" y="19288"/>
                    <a:pt x="222505" y="6588"/>
                    <a:pt x="295530" y="1825"/>
                  </a:cubicBezTo>
                  <a:cubicBezTo>
                    <a:pt x="368555" y="-2938"/>
                    <a:pt x="514605" y="2883"/>
                    <a:pt x="511430" y="500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596CFFE7-7B5C-43BF-A571-145AE6677454}"/>
                </a:ext>
              </a:extLst>
            </p:cNvPr>
            <p:cNvSpPr/>
            <p:nvPr/>
          </p:nvSpPr>
          <p:spPr>
            <a:xfrm rot="10437" flipH="1">
              <a:off x="6536013" y="152103"/>
              <a:ext cx="76665" cy="626078"/>
            </a:xfrm>
            <a:custGeom>
              <a:avLst/>
              <a:gdLst>
                <a:gd name="connsiteX0" fmla="*/ 60591 w 76665"/>
                <a:gd name="connsiteY0" fmla="*/ 209 h 626078"/>
                <a:gd name="connsiteX1" fmla="*/ 60591 w 76665"/>
                <a:gd name="connsiteY1" fmla="*/ 187534 h 626078"/>
                <a:gd name="connsiteX2" fmla="*/ 44716 w 76665"/>
                <a:gd name="connsiteY2" fmla="*/ 343109 h 626078"/>
                <a:gd name="connsiteX3" fmla="*/ 3441 w 76665"/>
                <a:gd name="connsiteY3" fmla="*/ 552659 h 626078"/>
                <a:gd name="connsiteX4" fmla="*/ 3441 w 76665"/>
                <a:gd name="connsiteY4" fmla="*/ 625684 h 626078"/>
                <a:gd name="connsiteX5" fmla="*/ 12966 w 76665"/>
                <a:gd name="connsiteY5" fmla="*/ 527259 h 626078"/>
                <a:gd name="connsiteX6" fmla="*/ 6616 w 76665"/>
                <a:gd name="connsiteY6" fmla="*/ 422484 h 626078"/>
                <a:gd name="connsiteX7" fmla="*/ 41541 w 76665"/>
                <a:gd name="connsiteY7" fmla="*/ 273259 h 626078"/>
                <a:gd name="connsiteX8" fmla="*/ 76466 w 76665"/>
                <a:gd name="connsiteY8" fmla="*/ 152609 h 626078"/>
                <a:gd name="connsiteX9" fmla="*/ 60591 w 76665"/>
                <a:gd name="connsiteY9" fmla="*/ 209 h 626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665" h="626078">
                  <a:moveTo>
                    <a:pt x="60591" y="209"/>
                  </a:moveTo>
                  <a:cubicBezTo>
                    <a:pt x="57945" y="6030"/>
                    <a:pt x="63237" y="130384"/>
                    <a:pt x="60591" y="187534"/>
                  </a:cubicBezTo>
                  <a:cubicBezTo>
                    <a:pt x="57945" y="244684"/>
                    <a:pt x="54241" y="282255"/>
                    <a:pt x="44716" y="343109"/>
                  </a:cubicBezTo>
                  <a:cubicBezTo>
                    <a:pt x="35191" y="403963"/>
                    <a:pt x="10320" y="505563"/>
                    <a:pt x="3441" y="552659"/>
                  </a:cubicBezTo>
                  <a:cubicBezTo>
                    <a:pt x="-3438" y="599755"/>
                    <a:pt x="1854" y="629917"/>
                    <a:pt x="3441" y="625684"/>
                  </a:cubicBezTo>
                  <a:cubicBezTo>
                    <a:pt x="5028" y="621451"/>
                    <a:pt x="12437" y="561126"/>
                    <a:pt x="12966" y="527259"/>
                  </a:cubicBezTo>
                  <a:cubicBezTo>
                    <a:pt x="13495" y="493392"/>
                    <a:pt x="1854" y="464817"/>
                    <a:pt x="6616" y="422484"/>
                  </a:cubicBezTo>
                  <a:cubicBezTo>
                    <a:pt x="11378" y="380151"/>
                    <a:pt x="29899" y="318238"/>
                    <a:pt x="41541" y="273259"/>
                  </a:cubicBezTo>
                  <a:cubicBezTo>
                    <a:pt x="53183" y="228280"/>
                    <a:pt x="74349" y="193884"/>
                    <a:pt x="76466" y="152609"/>
                  </a:cubicBezTo>
                  <a:cubicBezTo>
                    <a:pt x="78583" y="111334"/>
                    <a:pt x="63237" y="-5612"/>
                    <a:pt x="60591" y="20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9ABF3BC9-054F-420C-BE13-1E95803FAE81}"/>
                </a:ext>
              </a:extLst>
            </p:cNvPr>
            <p:cNvSpPr/>
            <p:nvPr/>
          </p:nvSpPr>
          <p:spPr>
            <a:xfrm rot="10437" flipH="1">
              <a:off x="6036796" y="703206"/>
              <a:ext cx="571581" cy="89887"/>
            </a:xfrm>
            <a:custGeom>
              <a:avLst/>
              <a:gdLst>
                <a:gd name="connsiteX0" fmla="*/ 0 w 571581"/>
                <a:gd name="connsiteY0" fmla="*/ 89693 h 89887"/>
                <a:gd name="connsiteX1" fmla="*/ 222250 w 571581"/>
                <a:gd name="connsiteY1" fmla="*/ 29368 h 89887"/>
                <a:gd name="connsiteX2" fmla="*/ 371475 w 571581"/>
                <a:gd name="connsiteY2" fmla="*/ 7143 h 89887"/>
                <a:gd name="connsiteX3" fmla="*/ 571500 w 571581"/>
                <a:gd name="connsiteY3" fmla="*/ 793 h 89887"/>
                <a:gd name="connsiteX4" fmla="*/ 393700 w 571581"/>
                <a:gd name="connsiteY4" fmla="*/ 793 h 89887"/>
                <a:gd name="connsiteX5" fmla="*/ 222250 w 571581"/>
                <a:gd name="connsiteY5" fmla="*/ 7143 h 89887"/>
                <a:gd name="connsiteX6" fmla="*/ 0 w 571581"/>
                <a:gd name="connsiteY6" fmla="*/ 89693 h 8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81" h="89887">
                  <a:moveTo>
                    <a:pt x="0" y="89693"/>
                  </a:moveTo>
                  <a:cubicBezTo>
                    <a:pt x="0" y="93397"/>
                    <a:pt x="160338" y="43126"/>
                    <a:pt x="222250" y="29368"/>
                  </a:cubicBezTo>
                  <a:cubicBezTo>
                    <a:pt x="284162" y="15610"/>
                    <a:pt x="313267" y="11905"/>
                    <a:pt x="371475" y="7143"/>
                  </a:cubicBezTo>
                  <a:cubicBezTo>
                    <a:pt x="429683" y="2381"/>
                    <a:pt x="567796" y="1851"/>
                    <a:pt x="571500" y="793"/>
                  </a:cubicBezTo>
                  <a:cubicBezTo>
                    <a:pt x="575204" y="-265"/>
                    <a:pt x="451908" y="-265"/>
                    <a:pt x="393700" y="793"/>
                  </a:cubicBezTo>
                  <a:cubicBezTo>
                    <a:pt x="335492" y="1851"/>
                    <a:pt x="282046" y="-2382"/>
                    <a:pt x="222250" y="7143"/>
                  </a:cubicBezTo>
                  <a:cubicBezTo>
                    <a:pt x="162454" y="16668"/>
                    <a:pt x="0" y="85989"/>
                    <a:pt x="0" y="896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E694B039-045D-4DF6-B623-11458D222B7B}"/>
                </a:ext>
              </a:extLst>
            </p:cNvPr>
            <p:cNvSpPr/>
            <p:nvPr/>
          </p:nvSpPr>
          <p:spPr>
            <a:xfrm rot="10437" flipH="1">
              <a:off x="6488550" y="761592"/>
              <a:ext cx="202081" cy="378225"/>
            </a:xfrm>
            <a:custGeom>
              <a:avLst/>
              <a:gdLst>
                <a:gd name="connsiteX0" fmla="*/ 184468 w 202081"/>
                <a:gd name="connsiteY0" fmla="*/ 369 h 378225"/>
                <a:gd name="connsiteX1" fmla="*/ 187643 w 202081"/>
                <a:gd name="connsiteY1" fmla="*/ 149594 h 378225"/>
                <a:gd name="connsiteX2" fmla="*/ 181293 w 202081"/>
                <a:gd name="connsiteY2" fmla="*/ 209919 h 378225"/>
                <a:gd name="connsiteX3" fmla="*/ 114618 w 202081"/>
                <a:gd name="connsiteY3" fmla="*/ 292469 h 378225"/>
                <a:gd name="connsiteX4" fmla="*/ 318 w 202081"/>
                <a:gd name="connsiteY4" fmla="*/ 378194 h 378225"/>
                <a:gd name="connsiteX5" fmla="*/ 152718 w 202081"/>
                <a:gd name="connsiteY5" fmla="*/ 282944 h 378225"/>
                <a:gd name="connsiteX6" fmla="*/ 200343 w 202081"/>
                <a:gd name="connsiteY6" fmla="*/ 197219 h 378225"/>
                <a:gd name="connsiteX7" fmla="*/ 184468 w 202081"/>
                <a:gd name="connsiteY7" fmla="*/ 369 h 37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2081" h="378225">
                  <a:moveTo>
                    <a:pt x="184468" y="369"/>
                  </a:moveTo>
                  <a:cubicBezTo>
                    <a:pt x="182351" y="-7568"/>
                    <a:pt x="188172" y="114669"/>
                    <a:pt x="187643" y="149594"/>
                  </a:cubicBezTo>
                  <a:cubicBezTo>
                    <a:pt x="187114" y="184519"/>
                    <a:pt x="193464" y="186107"/>
                    <a:pt x="181293" y="209919"/>
                  </a:cubicBezTo>
                  <a:cubicBezTo>
                    <a:pt x="169122" y="233732"/>
                    <a:pt x="144780" y="264423"/>
                    <a:pt x="114618" y="292469"/>
                  </a:cubicBezTo>
                  <a:cubicBezTo>
                    <a:pt x="84456" y="320515"/>
                    <a:pt x="-6032" y="379782"/>
                    <a:pt x="318" y="378194"/>
                  </a:cubicBezTo>
                  <a:cubicBezTo>
                    <a:pt x="6668" y="376607"/>
                    <a:pt x="119381" y="313106"/>
                    <a:pt x="152718" y="282944"/>
                  </a:cubicBezTo>
                  <a:cubicBezTo>
                    <a:pt x="186055" y="252782"/>
                    <a:pt x="192406" y="241669"/>
                    <a:pt x="200343" y="197219"/>
                  </a:cubicBezTo>
                  <a:cubicBezTo>
                    <a:pt x="208280" y="152769"/>
                    <a:pt x="186585" y="8306"/>
                    <a:pt x="184468" y="36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6FF99131-CADA-40FD-8547-6FB5AB8D1811}"/>
                </a:ext>
              </a:extLst>
            </p:cNvPr>
            <p:cNvSpPr/>
            <p:nvPr/>
          </p:nvSpPr>
          <p:spPr>
            <a:xfrm rot="10437" flipH="1">
              <a:off x="6658275" y="1115769"/>
              <a:ext cx="451883" cy="1977959"/>
            </a:xfrm>
            <a:custGeom>
              <a:avLst/>
              <a:gdLst>
                <a:gd name="connsiteX0" fmla="*/ 445572 w 451883"/>
                <a:gd name="connsiteY0" fmla="*/ 18567 h 1977959"/>
                <a:gd name="connsiteX1" fmla="*/ 115372 w 451883"/>
                <a:gd name="connsiteY1" fmla="*/ 507517 h 1977959"/>
                <a:gd name="connsiteX2" fmla="*/ 20122 w 451883"/>
                <a:gd name="connsiteY2" fmla="*/ 1339367 h 1977959"/>
                <a:gd name="connsiteX3" fmla="*/ 1072 w 451883"/>
                <a:gd name="connsiteY3" fmla="*/ 1714017 h 1977959"/>
                <a:gd name="connsiteX4" fmla="*/ 39172 w 451883"/>
                <a:gd name="connsiteY4" fmla="*/ 1974367 h 1977959"/>
                <a:gd name="connsiteX5" fmla="*/ 20122 w 451883"/>
                <a:gd name="connsiteY5" fmla="*/ 1523517 h 1977959"/>
                <a:gd name="connsiteX6" fmla="*/ 64572 w 451883"/>
                <a:gd name="connsiteY6" fmla="*/ 983767 h 1977959"/>
                <a:gd name="connsiteX7" fmla="*/ 128072 w 451883"/>
                <a:gd name="connsiteY7" fmla="*/ 577367 h 1977959"/>
                <a:gd name="connsiteX8" fmla="*/ 318572 w 451883"/>
                <a:gd name="connsiteY8" fmla="*/ 145567 h 1977959"/>
                <a:gd name="connsiteX9" fmla="*/ 445572 w 451883"/>
                <a:gd name="connsiteY9" fmla="*/ 18567 h 1977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1883" h="1977959">
                  <a:moveTo>
                    <a:pt x="445572" y="18567"/>
                  </a:moveTo>
                  <a:cubicBezTo>
                    <a:pt x="411705" y="78892"/>
                    <a:pt x="186280" y="287384"/>
                    <a:pt x="115372" y="507517"/>
                  </a:cubicBezTo>
                  <a:cubicBezTo>
                    <a:pt x="44464" y="727650"/>
                    <a:pt x="39172" y="1138284"/>
                    <a:pt x="20122" y="1339367"/>
                  </a:cubicBezTo>
                  <a:cubicBezTo>
                    <a:pt x="1072" y="1540450"/>
                    <a:pt x="-2103" y="1608184"/>
                    <a:pt x="1072" y="1714017"/>
                  </a:cubicBezTo>
                  <a:cubicBezTo>
                    <a:pt x="4247" y="1819850"/>
                    <a:pt x="35997" y="2006117"/>
                    <a:pt x="39172" y="1974367"/>
                  </a:cubicBezTo>
                  <a:cubicBezTo>
                    <a:pt x="42347" y="1942617"/>
                    <a:pt x="15889" y="1688617"/>
                    <a:pt x="20122" y="1523517"/>
                  </a:cubicBezTo>
                  <a:cubicBezTo>
                    <a:pt x="24355" y="1358417"/>
                    <a:pt x="46580" y="1141459"/>
                    <a:pt x="64572" y="983767"/>
                  </a:cubicBezTo>
                  <a:cubicBezTo>
                    <a:pt x="82564" y="826075"/>
                    <a:pt x="85739" y="717067"/>
                    <a:pt x="128072" y="577367"/>
                  </a:cubicBezTo>
                  <a:cubicBezTo>
                    <a:pt x="170405" y="437667"/>
                    <a:pt x="268830" y="234467"/>
                    <a:pt x="318572" y="145567"/>
                  </a:cubicBezTo>
                  <a:cubicBezTo>
                    <a:pt x="368314" y="56667"/>
                    <a:pt x="479439" y="-41758"/>
                    <a:pt x="445572" y="1856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C225A378-2061-4D78-936C-EBFDEA1F2ED4}"/>
                </a:ext>
              </a:extLst>
            </p:cNvPr>
            <p:cNvSpPr/>
            <p:nvPr/>
          </p:nvSpPr>
          <p:spPr>
            <a:xfrm rot="10437" flipH="1">
              <a:off x="7004941" y="3094051"/>
              <a:ext cx="109243" cy="2208083"/>
            </a:xfrm>
            <a:custGeom>
              <a:avLst/>
              <a:gdLst>
                <a:gd name="connsiteX0" fmla="*/ 33043 w 109243"/>
                <a:gd name="connsiteY0" fmla="*/ 2977 h 2208083"/>
                <a:gd name="connsiteX1" fmla="*/ 55903 w 109243"/>
                <a:gd name="connsiteY1" fmla="*/ 574477 h 2208083"/>
                <a:gd name="connsiteX2" fmla="*/ 86383 w 109243"/>
                <a:gd name="connsiteY2" fmla="*/ 688777 h 2208083"/>
                <a:gd name="connsiteX3" fmla="*/ 55903 w 109243"/>
                <a:gd name="connsiteY3" fmla="*/ 757357 h 2208083"/>
                <a:gd name="connsiteX4" fmla="*/ 33043 w 109243"/>
                <a:gd name="connsiteY4" fmla="*/ 1252657 h 2208083"/>
                <a:gd name="connsiteX5" fmla="*/ 33043 w 109243"/>
                <a:gd name="connsiteY5" fmla="*/ 1397437 h 2208083"/>
                <a:gd name="connsiteX6" fmla="*/ 109243 w 109243"/>
                <a:gd name="connsiteY6" fmla="*/ 1504117 h 2208083"/>
                <a:gd name="connsiteX7" fmla="*/ 33043 w 109243"/>
                <a:gd name="connsiteY7" fmla="*/ 1572697 h 2208083"/>
                <a:gd name="connsiteX8" fmla="*/ 63523 w 109243"/>
                <a:gd name="connsiteY8" fmla="*/ 2052757 h 2208083"/>
                <a:gd name="connsiteX9" fmla="*/ 55903 w 109243"/>
                <a:gd name="connsiteY9" fmla="*/ 2205157 h 2208083"/>
                <a:gd name="connsiteX10" fmla="*/ 48283 w 109243"/>
                <a:gd name="connsiteY10" fmla="*/ 1946077 h 2208083"/>
                <a:gd name="connsiteX11" fmla="*/ 25423 w 109243"/>
                <a:gd name="connsiteY11" fmla="*/ 1549837 h 2208083"/>
                <a:gd name="connsiteX12" fmla="*/ 10183 w 109243"/>
                <a:gd name="connsiteY12" fmla="*/ 810697 h 2208083"/>
                <a:gd name="connsiteX13" fmla="*/ 2563 w 109243"/>
                <a:gd name="connsiteY13" fmla="*/ 368737 h 2208083"/>
                <a:gd name="connsiteX14" fmla="*/ 33043 w 109243"/>
                <a:gd name="connsiteY14" fmla="*/ 2977 h 2208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9243" h="2208083">
                  <a:moveTo>
                    <a:pt x="33043" y="2977"/>
                  </a:moveTo>
                  <a:cubicBezTo>
                    <a:pt x="41933" y="37267"/>
                    <a:pt x="47013" y="460177"/>
                    <a:pt x="55903" y="574477"/>
                  </a:cubicBezTo>
                  <a:cubicBezTo>
                    <a:pt x="64793" y="688777"/>
                    <a:pt x="86383" y="658297"/>
                    <a:pt x="86383" y="688777"/>
                  </a:cubicBezTo>
                  <a:cubicBezTo>
                    <a:pt x="86383" y="719257"/>
                    <a:pt x="64793" y="663377"/>
                    <a:pt x="55903" y="757357"/>
                  </a:cubicBezTo>
                  <a:cubicBezTo>
                    <a:pt x="47013" y="851337"/>
                    <a:pt x="36853" y="1145977"/>
                    <a:pt x="33043" y="1252657"/>
                  </a:cubicBezTo>
                  <a:cubicBezTo>
                    <a:pt x="29233" y="1359337"/>
                    <a:pt x="20343" y="1355527"/>
                    <a:pt x="33043" y="1397437"/>
                  </a:cubicBezTo>
                  <a:cubicBezTo>
                    <a:pt x="45743" y="1439347"/>
                    <a:pt x="109243" y="1474907"/>
                    <a:pt x="109243" y="1504117"/>
                  </a:cubicBezTo>
                  <a:cubicBezTo>
                    <a:pt x="109243" y="1533327"/>
                    <a:pt x="40663" y="1481257"/>
                    <a:pt x="33043" y="1572697"/>
                  </a:cubicBezTo>
                  <a:cubicBezTo>
                    <a:pt x="25423" y="1664137"/>
                    <a:pt x="59713" y="1947347"/>
                    <a:pt x="63523" y="2052757"/>
                  </a:cubicBezTo>
                  <a:cubicBezTo>
                    <a:pt x="67333" y="2158167"/>
                    <a:pt x="58443" y="2222937"/>
                    <a:pt x="55903" y="2205157"/>
                  </a:cubicBezTo>
                  <a:cubicBezTo>
                    <a:pt x="53363" y="2187377"/>
                    <a:pt x="53363" y="2055297"/>
                    <a:pt x="48283" y="1946077"/>
                  </a:cubicBezTo>
                  <a:cubicBezTo>
                    <a:pt x="43203" y="1836857"/>
                    <a:pt x="31773" y="1739067"/>
                    <a:pt x="25423" y="1549837"/>
                  </a:cubicBezTo>
                  <a:cubicBezTo>
                    <a:pt x="19073" y="1360607"/>
                    <a:pt x="13993" y="1007547"/>
                    <a:pt x="10183" y="810697"/>
                  </a:cubicBezTo>
                  <a:cubicBezTo>
                    <a:pt x="6373" y="613847"/>
                    <a:pt x="-5057" y="498277"/>
                    <a:pt x="2563" y="368737"/>
                  </a:cubicBezTo>
                  <a:cubicBezTo>
                    <a:pt x="10183" y="239197"/>
                    <a:pt x="24153" y="-31313"/>
                    <a:pt x="33043" y="297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A8DF950D-7B2F-4275-848E-017C12B29ACC}"/>
                </a:ext>
              </a:extLst>
            </p:cNvPr>
            <p:cNvSpPr/>
            <p:nvPr/>
          </p:nvSpPr>
          <p:spPr>
            <a:xfrm rot="10437" flipH="1">
              <a:off x="5963270" y="5267090"/>
              <a:ext cx="1150961" cy="1385493"/>
            </a:xfrm>
            <a:custGeom>
              <a:avLst/>
              <a:gdLst>
                <a:gd name="connsiteX0" fmla="*/ 61301 w 1150961"/>
                <a:gd name="connsiteY0" fmla="*/ 65 h 1385493"/>
                <a:gd name="connsiteX1" fmla="*/ 38441 w 1150961"/>
                <a:gd name="connsiteY1" fmla="*/ 236285 h 1385493"/>
                <a:gd name="connsiteX2" fmla="*/ 76541 w 1150961"/>
                <a:gd name="connsiteY2" fmla="*/ 388685 h 1385493"/>
                <a:gd name="connsiteX3" fmla="*/ 30821 w 1150961"/>
                <a:gd name="connsiteY3" fmla="*/ 693485 h 1385493"/>
                <a:gd name="connsiteX4" fmla="*/ 38441 w 1150961"/>
                <a:gd name="connsiteY4" fmla="*/ 823025 h 1385493"/>
                <a:gd name="connsiteX5" fmla="*/ 145121 w 1150961"/>
                <a:gd name="connsiteY5" fmla="*/ 1158305 h 1385493"/>
                <a:gd name="connsiteX6" fmla="*/ 228941 w 1150961"/>
                <a:gd name="connsiteY6" fmla="*/ 1303085 h 1385493"/>
                <a:gd name="connsiteX7" fmla="*/ 526121 w 1150961"/>
                <a:gd name="connsiteY7" fmla="*/ 1364045 h 1385493"/>
                <a:gd name="connsiteX8" fmla="*/ 747101 w 1150961"/>
                <a:gd name="connsiteY8" fmla="*/ 1310705 h 1385493"/>
                <a:gd name="connsiteX9" fmla="*/ 800441 w 1150961"/>
                <a:gd name="connsiteY9" fmla="*/ 1287845 h 1385493"/>
                <a:gd name="connsiteX10" fmla="*/ 869021 w 1150961"/>
                <a:gd name="connsiteY10" fmla="*/ 1341185 h 1385493"/>
                <a:gd name="connsiteX11" fmla="*/ 990941 w 1150961"/>
                <a:gd name="connsiteY11" fmla="*/ 1379285 h 1385493"/>
                <a:gd name="connsiteX12" fmla="*/ 1150961 w 1150961"/>
                <a:gd name="connsiteY12" fmla="*/ 1379285 h 1385493"/>
                <a:gd name="connsiteX13" fmla="*/ 952841 w 1150961"/>
                <a:gd name="connsiteY13" fmla="*/ 1379285 h 1385493"/>
                <a:gd name="connsiteX14" fmla="*/ 792821 w 1150961"/>
                <a:gd name="connsiteY14" fmla="*/ 1295465 h 1385493"/>
                <a:gd name="connsiteX15" fmla="*/ 609941 w 1150961"/>
                <a:gd name="connsiteY15" fmla="*/ 1356425 h 1385493"/>
                <a:gd name="connsiteX16" fmla="*/ 259421 w 1150961"/>
                <a:gd name="connsiteY16" fmla="*/ 1325945 h 1385493"/>
                <a:gd name="connsiteX17" fmla="*/ 160361 w 1150961"/>
                <a:gd name="connsiteY17" fmla="*/ 1257365 h 1385493"/>
                <a:gd name="connsiteX18" fmla="*/ 61301 w 1150961"/>
                <a:gd name="connsiteY18" fmla="*/ 906845 h 1385493"/>
                <a:gd name="connsiteX19" fmla="*/ 15581 w 1150961"/>
                <a:gd name="connsiteY19" fmla="*/ 716345 h 1385493"/>
                <a:gd name="connsiteX20" fmla="*/ 30821 w 1150961"/>
                <a:gd name="connsiteY20" fmla="*/ 411545 h 1385493"/>
                <a:gd name="connsiteX21" fmla="*/ 30821 w 1150961"/>
                <a:gd name="connsiteY21" fmla="*/ 312485 h 1385493"/>
                <a:gd name="connsiteX22" fmla="*/ 341 w 1150961"/>
                <a:gd name="connsiteY22" fmla="*/ 213425 h 1385493"/>
                <a:gd name="connsiteX23" fmla="*/ 61301 w 1150961"/>
                <a:gd name="connsiteY23" fmla="*/ 65 h 1385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50961" h="1385493">
                  <a:moveTo>
                    <a:pt x="61301" y="65"/>
                  </a:moveTo>
                  <a:cubicBezTo>
                    <a:pt x="67651" y="3875"/>
                    <a:pt x="35901" y="171515"/>
                    <a:pt x="38441" y="236285"/>
                  </a:cubicBezTo>
                  <a:cubicBezTo>
                    <a:pt x="40981" y="301055"/>
                    <a:pt x="77811" y="312485"/>
                    <a:pt x="76541" y="388685"/>
                  </a:cubicBezTo>
                  <a:cubicBezTo>
                    <a:pt x="75271" y="464885"/>
                    <a:pt x="37171" y="621095"/>
                    <a:pt x="30821" y="693485"/>
                  </a:cubicBezTo>
                  <a:cubicBezTo>
                    <a:pt x="24471" y="765875"/>
                    <a:pt x="19391" y="745555"/>
                    <a:pt x="38441" y="823025"/>
                  </a:cubicBezTo>
                  <a:cubicBezTo>
                    <a:pt x="57491" y="900495"/>
                    <a:pt x="113371" y="1078295"/>
                    <a:pt x="145121" y="1158305"/>
                  </a:cubicBezTo>
                  <a:cubicBezTo>
                    <a:pt x="176871" y="1238315"/>
                    <a:pt x="165441" y="1268795"/>
                    <a:pt x="228941" y="1303085"/>
                  </a:cubicBezTo>
                  <a:cubicBezTo>
                    <a:pt x="292441" y="1337375"/>
                    <a:pt x="439761" y="1362775"/>
                    <a:pt x="526121" y="1364045"/>
                  </a:cubicBezTo>
                  <a:cubicBezTo>
                    <a:pt x="612481" y="1365315"/>
                    <a:pt x="701381" y="1323405"/>
                    <a:pt x="747101" y="1310705"/>
                  </a:cubicBezTo>
                  <a:cubicBezTo>
                    <a:pt x="792821" y="1298005"/>
                    <a:pt x="780121" y="1282765"/>
                    <a:pt x="800441" y="1287845"/>
                  </a:cubicBezTo>
                  <a:cubicBezTo>
                    <a:pt x="820761" y="1292925"/>
                    <a:pt x="837271" y="1325945"/>
                    <a:pt x="869021" y="1341185"/>
                  </a:cubicBezTo>
                  <a:cubicBezTo>
                    <a:pt x="900771" y="1356425"/>
                    <a:pt x="943951" y="1372935"/>
                    <a:pt x="990941" y="1379285"/>
                  </a:cubicBezTo>
                  <a:cubicBezTo>
                    <a:pt x="1037931" y="1385635"/>
                    <a:pt x="1150961" y="1379285"/>
                    <a:pt x="1150961" y="1379285"/>
                  </a:cubicBezTo>
                  <a:cubicBezTo>
                    <a:pt x="1144611" y="1379285"/>
                    <a:pt x="1012531" y="1393255"/>
                    <a:pt x="952841" y="1379285"/>
                  </a:cubicBezTo>
                  <a:cubicBezTo>
                    <a:pt x="893151" y="1365315"/>
                    <a:pt x="849971" y="1299275"/>
                    <a:pt x="792821" y="1295465"/>
                  </a:cubicBezTo>
                  <a:cubicBezTo>
                    <a:pt x="735671" y="1291655"/>
                    <a:pt x="698841" y="1351345"/>
                    <a:pt x="609941" y="1356425"/>
                  </a:cubicBezTo>
                  <a:cubicBezTo>
                    <a:pt x="521041" y="1361505"/>
                    <a:pt x="334351" y="1342455"/>
                    <a:pt x="259421" y="1325945"/>
                  </a:cubicBezTo>
                  <a:cubicBezTo>
                    <a:pt x="184491" y="1309435"/>
                    <a:pt x="193381" y="1327215"/>
                    <a:pt x="160361" y="1257365"/>
                  </a:cubicBezTo>
                  <a:cubicBezTo>
                    <a:pt x="127341" y="1187515"/>
                    <a:pt x="85431" y="997015"/>
                    <a:pt x="61301" y="906845"/>
                  </a:cubicBezTo>
                  <a:cubicBezTo>
                    <a:pt x="37171" y="816675"/>
                    <a:pt x="20661" y="798895"/>
                    <a:pt x="15581" y="716345"/>
                  </a:cubicBezTo>
                  <a:cubicBezTo>
                    <a:pt x="10501" y="633795"/>
                    <a:pt x="28281" y="478855"/>
                    <a:pt x="30821" y="411545"/>
                  </a:cubicBezTo>
                  <a:cubicBezTo>
                    <a:pt x="33361" y="344235"/>
                    <a:pt x="35901" y="345505"/>
                    <a:pt x="30821" y="312485"/>
                  </a:cubicBezTo>
                  <a:cubicBezTo>
                    <a:pt x="25741" y="279465"/>
                    <a:pt x="-3469" y="268035"/>
                    <a:pt x="341" y="213425"/>
                  </a:cubicBezTo>
                  <a:cubicBezTo>
                    <a:pt x="4151" y="158815"/>
                    <a:pt x="54951" y="-3745"/>
                    <a:pt x="61301" y="6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3BD920DA-E06D-4B63-BE4E-41E8AB47FE57}"/>
                </a:ext>
              </a:extLst>
            </p:cNvPr>
            <p:cNvSpPr/>
            <p:nvPr/>
          </p:nvSpPr>
          <p:spPr>
            <a:xfrm rot="10437" flipH="1">
              <a:off x="7070558" y="4509587"/>
              <a:ext cx="38895" cy="805230"/>
            </a:xfrm>
            <a:custGeom>
              <a:avLst/>
              <a:gdLst>
                <a:gd name="connsiteX0" fmla="*/ 15240 w 38895"/>
                <a:gd name="connsiteY0" fmla="*/ 27716 h 805230"/>
                <a:gd name="connsiteX1" fmla="*/ 38100 w 38895"/>
                <a:gd name="connsiteY1" fmla="*/ 530636 h 805230"/>
                <a:gd name="connsiteX2" fmla="*/ 30480 w 38895"/>
                <a:gd name="connsiteY2" fmla="*/ 804956 h 805230"/>
                <a:gd name="connsiteX3" fmla="*/ 0 w 38895"/>
                <a:gd name="connsiteY3" fmla="*/ 484916 h 805230"/>
                <a:gd name="connsiteX4" fmla="*/ 30480 w 38895"/>
                <a:gd name="connsiteY4" fmla="*/ 111536 h 805230"/>
                <a:gd name="connsiteX5" fmla="*/ 15240 w 38895"/>
                <a:gd name="connsiteY5" fmla="*/ 27716 h 805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95" h="805230">
                  <a:moveTo>
                    <a:pt x="15240" y="27716"/>
                  </a:moveTo>
                  <a:cubicBezTo>
                    <a:pt x="16510" y="97566"/>
                    <a:pt x="35560" y="401096"/>
                    <a:pt x="38100" y="530636"/>
                  </a:cubicBezTo>
                  <a:cubicBezTo>
                    <a:pt x="40640" y="660176"/>
                    <a:pt x="36830" y="812576"/>
                    <a:pt x="30480" y="804956"/>
                  </a:cubicBezTo>
                  <a:cubicBezTo>
                    <a:pt x="24130" y="797336"/>
                    <a:pt x="0" y="600486"/>
                    <a:pt x="0" y="484916"/>
                  </a:cubicBezTo>
                  <a:cubicBezTo>
                    <a:pt x="0" y="369346"/>
                    <a:pt x="26670" y="190276"/>
                    <a:pt x="30480" y="111536"/>
                  </a:cubicBezTo>
                  <a:cubicBezTo>
                    <a:pt x="34290" y="32796"/>
                    <a:pt x="13970" y="-42134"/>
                    <a:pt x="15240" y="277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1A89D77C-6CD1-4EEC-BFD3-0800E83FBFE5}"/>
                </a:ext>
              </a:extLst>
            </p:cNvPr>
            <p:cNvSpPr/>
            <p:nvPr/>
          </p:nvSpPr>
          <p:spPr>
            <a:xfrm rot="10437" flipH="1">
              <a:off x="5986094" y="764627"/>
              <a:ext cx="515803" cy="43909"/>
            </a:xfrm>
            <a:custGeom>
              <a:avLst/>
              <a:gdLst>
                <a:gd name="connsiteX0" fmla="*/ 0 w 515803"/>
                <a:gd name="connsiteY0" fmla="*/ 24859 h 43909"/>
                <a:gd name="connsiteX1" fmla="*/ 433387 w 515803"/>
                <a:gd name="connsiteY1" fmla="*/ 1047 h 43909"/>
                <a:gd name="connsiteX2" fmla="*/ 504825 w 515803"/>
                <a:gd name="connsiteY2" fmla="*/ 5809 h 43909"/>
                <a:gd name="connsiteX3" fmla="*/ 290512 w 515803"/>
                <a:gd name="connsiteY3" fmla="*/ 20097 h 43909"/>
                <a:gd name="connsiteX4" fmla="*/ 133350 w 515803"/>
                <a:gd name="connsiteY4" fmla="*/ 43909 h 43909"/>
                <a:gd name="connsiteX5" fmla="*/ 0 w 515803"/>
                <a:gd name="connsiteY5" fmla="*/ 24859 h 43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5803" h="43909">
                  <a:moveTo>
                    <a:pt x="0" y="24859"/>
                  </a:moveTo>
                  <a:lnTo>
                    <a:pt x="433387" y="1047"/>
                  </a:lnTo>
                  <a:cubicBezTo>
                    <a:pt x="517524" y="-2128"/>
                    <a:pt x="528638" y="2634"/>
                    <a:pt x="504825" y="5809"/>
                  </a:cubicBezTo>
                  <a:cubicBezTo>
                    <a:pt x="481013" y="8984"/>
                    <a:pt x="352425" y="13747"/>
                    <a:pt x="290512" y="20097"/>
                  </a:cubicBezTo>
                  <a:cubicBezTo>
                    <a:pt x="228600" y="26447"/>
                    <a:pt x="133350" y="43909"/>
                    <a:pt x="133350" y="43909"/>
                  </a:cubicBezTo>
                  <a:lnTo>
                    <a:pt x="0" y="24859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12D34BD1-ADA7-4DD0-A250-F46621672D50}"/>
                </a:ext>
              </a:extLst>
            </p:cNvPr>
            <p:cNvSpPr/>
            <p:nvPr/>
          </p:nvSpPr>
          <p:spPr>
            <a:xfrm rot="10437" flipH="1">
              <a:off x="6021684" y="907750"/>
              <a:ext cx="461732" cy="90808"/>
            </a:xfrm>
            <a:custGeom>
              <a:avLst/>
              <a:gdLst>
                <a:gd name="connsiteX0" fmla="*/ 1075 w 461732"/>
                <a:gd name="connsiteY0" fmla="*/ 826 h 90808"/>
                <a:gd name="connsiteX1" fmla="*/ 124900 w 461732"/>
                <a:gd name="connsiteY1" fmla="*/ 43688 h 90808"/>
                <a:gd name="connsiteX2" fmla="*/ 291587 w 461732"/>
                <a:gd name="connsiteY2" fmla="*/ 53213 h 90808"/>
                <a:gd name="connsiteX3" fmla="*/ 458275 w 461732"/>
                <a:gd name="connsiteY3" fmla="*/ 77026 h 90808"/>
                <a:gd name="connsiteX4" fmla="*/ 129662 w 461732"/>
                <a:gd name="connsiteY4" fmla="*/ 86551 h 90808"/>
                <a:gd name="connsiteX5" fmla="*/ 67750 w 461732"/>
                <a:gd name="connsiteY5" fmla="*/ 86551 h 90808"/>
                <a:gd name="connsiteX6" fmla="*/ 1075 w 461732"/>
                <a:gd name="connsiteY6" fmla="*/ 826 h 90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1732" h="90808">
                  <a:moveTo>
                    <a:pt x="1075" y="826"/>
                  </a:moveTo>
                  <a:cubicBezTo>
                    <a:pt x="10600" y="-6318"/>
                    <a:pt x="76481" y="34957"/>
                    <a:pt x="124900" y="43688"/>
                  </a:cubicBezTo>
                  <a:cubicBezTo>
                    <a:pt x="173319" y="52419"/>
                    <a:pt x="236025" y="47657"/>
                    <a:pt x="291587" y="53213"/>
                  </a:cubicBezTo>
                  <a:cubicBezTo>
                    <a:pt x="347149" y="58769"/>
                    <a:pt x="485262" y="71470"/>
                    <a:pt x="458275" y="77026"/>
                  </a:cubicBezTo>
                  <a:cubicBezTo>
                    <a:pt x="431288" y="82582"/>
                    <a:pt x="194749" y="84964"/>
                    <a:pt x="129662" y="86551"/>
                  </a:cubicBezTo>
                  <a:cubicBezTo>
                    <a:pt x="64575" y="88138"/>
                    <a:pt x="87594" y="95282"/>
                    <a:pt x="67750" y="86551"/>
                  </a:cubicBezTo>
                  <a:cubicBezTo>
                    <a:pt x="47906" y="77820"/>
                    <a:pt x="-8450" y="7970"/>
                    <a:pt x="1075" y="82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696399AE-0AA8-43F7-9F1D-060B78CBBC4E}"/>
                </a:ext>
              </a:extLst>
            </p:cNvPr>
            <p:cNvSpPr/>
            <p:nvPr/>
          </p:nvSpPr>
          <p:spPr>
            <a:xfrm rot="10437" flipH="1">
              <a:off x="6018551" y="1409287"/>
              <a:ext cx="920508" cy="109665"/>
            </a:xfrm>
            <a:custGeom>
              <a:avLst/>
              <a:gdLst>
                <a:gd name="connsiteX0" fmla="*/ 10593 w 920508"/>
                <a:gd name="connsiteY0" fmla="*/ 109578 h 109665"/>
                <a:gd name="connsiteX1" fmla="*/ 472555 w 920508"/>
                <a:gd name="connsiteY1" fmla="*/ 38140 h 109665"/>
                <a:gd name="connsiteX2" fmla="*/ 801168 w 920508"/>
                <a:gd name="connsiteY2" fmla="*/ 23853 h 109665"/>
                <a:gd name="connsiteX3" fmla="*/ 915468 w 920508"/>
                <a:gd name="connsiteY3" fmla="*/ 23853 h 109665"/>
                <a:gd name="connsiteX4" fmla="*/ 658293 w 920508"/>
                <a:gd name="connsiteY4" fmla="*/ 40 h 109665"/>
                <a:gd name="connsiteX5" fmla="*/ 358255 w 920508"/>
                <a:gd name="connsiteY5" fmla="*/ 19090 h 109665"/>
                <a:gd name="connsiteX6" fmla="*/ 162993 w 920508"/>
                <a:gd name="connsiteY6" fmla="*/ 52428 h 109665"/>
                <a:gd name="connsiteX7" fmla="*/ 10593 w 920508"/>
                <a:gd name="connsiteY7" fmla="*/ 109578 h 109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0508" h="109665">
                  <a:moveTo>
                    <a:pt x="10593" y="109578"/>
                  </a:moveTo>
                  <a:cubicBezTo>
                    <a:pt x="62186" y="107197"/>
                    <a:pt x="340793" y="52427"/>
                    <a:pt x="472555" y="38140"/>
                  </a:cubicBezTo>
                  <a:cubicBezTo>
                    <a:pt x="604317" y="23853"/>
                    <a:pt x="727349" y="26234"/>
                    <a:pt x="801168" y="23853"/>
                  </a:cubicBezTo>
                  <a:cubicBezTo>
                    <a:pt x="874987" y="21472"/>
                    <a:pt x="939281" y="27822"/>
                    <a:pt x="915468" y="23853"/>
                  </a:cubicBezTo>
                  <a:cubicBezTo>
                    <a:pt x="891656" y="19884"/>
                    <a:pt x="751162" y="834"/>
                    <a:pt x="658293" y="40"/>
                  </a:cubicBezTo>
                  <a:cubicBezTo>
                    <a:pt x="565424" y="-754"/>
                    <a:pt x="440805" y="10359"/>
                    <a:pt x="358255" y="19090"/>
                  </a:cubicBezTo>
                  <a:cubicBezTo>
                    <a:pt x="275705" y="27821"/>
                    <a:pt x="216174" y="39728"/>
                    <a:pt x="162993" y="52428"/>
                  </a:cubicBezTo>
                  <a:cubicBezTo>
                    <a:pt x="109812" y="65128"/>
                    <a:pt x="-41000" y="111959"/>
                    <a:pt x="10593" y="1095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37D4097C-427A-40C2-BFBD-AAF74E1DF2F6}"/>
                </a:ext>
              </a:extLst>
            </p:cNvPr>
            <p:cNvSpPr/>
            <p:nvPr/>
          </p:nvSpPr>
          <p:spPr>
            <a:xfrm rot="10437" flipH="1">
              <a:off x="5997951" y="3089491"/>
              <a:ext cx="1132405" cy="63774"/>
            </a:xfrm>
            <a:custGeom>
              <a:avLst/>
              <a:gdLst>
                <a:gd name="connsiteX0" fmla="*/ 25946 w 1132405"/>
                <a:gd name="connsiteY0" fmla="*/ 15553 h 63774"/>
                <a:gd name="connsiteX1" fmla="*/ 697458 w 1132405"/>
                <a:gd name="connsiteY1" fmla="*/ 48891 h 63774"/>
                <a:gd name="connsiteX2" fmla="*/ 859383 w 1132405"/>
                <a:gd name="connsiteY2" fmla="*/ 39366 h 63774"/>
                <a:gd name="connsiteX3" fmla="*/ 1130846 w 1132405"/>
                <a:gd name="connsiteY3" fmla="*/ 44128 h 63774"/>
                <a:gd name="connsiteX4" fmla="*/ 726033 w 1132405"/>
                <a:gd name="connsiteY4" fmla="*/ 1266 h 63774"/>
                <a:gd name="connsiteX5" fmla="*/ 483146 w 1132405"/>
                <a:gd name="connsiteY5" fmla="*/ 15553 h 63774"/>
                <a:gd name="connsiteX6" fmla="*/ 364083 w 1132405"/>
                <a:gd name="connsiteY6" fmla="*/ 58416 h 63774"/>
                <a:gd name="connsiteX7" fmla="*/ 245021 w 1132405"/>
                <a:gd name="connsiteY7" fmla="*/ 58416 h 63774"/>
                <a:gd name="connsiteX8" fmla="*/ 145008 w 1132405"/>
                <a:gd name="connsiteY8" fmla="*/ 15553 h 63774"/>
                <a:gd name="connsiteX9" fmla="*/ 25946 w 1132405"/>
                <a:gd name="connsiteY9" fmla="*/ 15553 h 6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2405" h="63774">
                  <a:moveTo>
                    <a:pt x="25946" y="15553"/>
                  </a:moveTo>
                  <a:cubicBezTo>
                    <a:pt x="118021" y="21109"/>
                    <a:pt x="558552" y="44922"/>
                    <a:pt x="697458" y="48891"/>
                  </a:cubicBezTo>
                  <a:cubicBezTo>
                    <a:pt x="836364" y="52860"/>
                    <a:pt x="859383" y="39366"/>
                    <a:pt x="859383" y="39366"/>
                  </a:cubicBezTo>
                  <a:cubicBezTo>
                    <a:pt x="931614" y="38572"/>
                    <a:pt x="1153071" y="50478"/>
                    <a:pt x="1130846" y="44128"/>
                  </a:cubicBezTo>
                  <a:cubicBezTo>
                    <a:pt x="1108621" y="37778"/>
                    <a:pt x="833983" y="6028"/>
                    <a:pt x="726033" y="1266"/>
                  </a:cubicBezTo>
                  <a:cubicBezTo>
                    <a:pt x="618083" y="-3496"/>
                    <a:pt x="543471" y="6028"/>
                    <a:pt x="483146" y="15553"/>
                  </a:cubicBezTo>
                  <a:cubicBezTo>
                    <a:pt x="422821" y="25078"/>
                    <a:pt x="403770" y="51272"/>
                    <a:pt x="364083" y="58416"/>
                  </a:cubicBezTo>
                  <a:cubicBezTo>
                    <a:pt x="324396" y="65560"/>
                    <a:pt x="281533" y="65560"/>
                    <a:pt x="245021" y="58416"/>
                  </a:cubicBezTo>
                  <a:cubicBezTo>
                    <a:pt x="208509" y="51272"/>
                    <a:pt x="175964" y="22697"/>
                    <a:pt x="145008" y="15553"/>
                  </a:cubicBezTo>
                  <a:cubicBezTo>
                    <a:pt x="114052" y="8409"/>
                    <a:pt x="-66129" y="9997"/>
                    <a:pt x="25946" y="155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E1C8CE48-1048-4DBC-9635-6F42CA16A49B}"/>
                </a:ext>
              </a:extLst>
            </p:cNvPr>
            <p:cNvSpPr/>
            <p:nvPr/>
          </p:nvSpPr>
          <p:spPr>
            <a:xfrm rot="10437" flipH="1">
              <a:off x="5986262" y="5276319"/>
              <a:ext cx="1076159" cy="34435"/>
            </a:xfrm>
            <a:custGeom>
              <a:avLst/>
              <a:gdLst>
                <a:gd name="connsiteX0" fmla="*/ 1074268 w 1076159"/>
                <a:gd name="connsiteY0" fmla="*/ 14602 h 34435"/>
                <a:gd name="connsiteX1" fmla="*/ 712318 w 1076159"/>
                <a:gd name="connsiteY1" fmla="*/ 5077 h 34435"/>
                <a:gd name="connsiteX2" fmla="*/ 359893 w 1076159"/>
                <a:gd name="connsiteY2" fmla="*/ 33652 h 34435"/>
                <a:gd name="connsiteX3" fmla="*/ 83668 w 1076159"/>
                <a:gd name="connsiteY3" fmla="*/ 24127 h 34435"/>
                <a:gd name="connsiteX4" fmla="*/ 7468 w 1076159"/>
                <a:gd name="connsiteY4" fmla="*/ 314 h 34435"/>
                <a:gd name="connsiteX5" fmla="*/ 236068 w 1076159"/>
                <a:gd name="connsiteY5" fmla="*/ 9839 h 34435"/>
                <a:gd name="connsiteX6" fmla="*/ 521818 w 1076159"/>
                <a:gd name="connsiteY6" fmla="*/ 24127 h 34435"/>
                <a:gd name="connsiteX7" fmla="*/ 840906 w 1076159"/>
                <a:gd name="connsiteY7" fmla="*/ 5077 h 34435"/>
                <a:gd name="connsiteX8" fmla="*/ 1074268 w 1076159"/>
                <a:gd name="connsiteY8" fmla="*/ 14602 h 34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6159" h="34435">
                  <a:moveTo>
                    <a:pt x="1074268" y="14602"/>
                  </a:moveTo>
                  <a:cubicBezTo>
                    <a:pt x="1052837" y="14602"/>
                    <a:pt x="831380" y="1902"/>
                    <a:pt x="712318" y="5077"/>
                  </a:cubicBezTo>
                  <a:cubicBezTo>
                    <a:pt x="593256" y="8252"/>
                    <a:pt x="464668" y="30477"/>
                    <a:pt x="359893" y="33652"/>
                  </a:cubicBezTo>
                  <a:cubicBezTo>
                    <a:pt x="255118" y="36827"/>
                    <a:pt x="142406" y="29683"/>
                    <a:pt x="83668" y="24127"/>
                  </a:cubicBezTo>
                  <a:cubicBezTo>
                    <a:pt x="24930" y="18571"/>
                    <a:pt x="-17932" y="2695"/>
                    <a:pt x="7468" y="314"/>
                  </a:cubicBezTo>
                  <a:cubicBezTo>
                    <a:pt x="32868" y="-2067"/>
                    <a:pt x="236068" y="9839"/>
                    <a:pt x="236068" y="9839"/>
                  </a:cubicBezTo>
                  <a:cubicBezTo>
                    <a:pt x="321793" y="13808"/>
                    <a:pt x="421012" y="24921"/>
                    <a:pt x="521818" y="24127"/>
                  </a:cubicBezTo>
                  <a:cubicBezTo>
                    <a:pt x="622624" y="23333"/>
                    <a:pt x="752006" y="11427"/>
                    <a:pt x="840906" y="5077"/>
                  </a:cubicBezTo>
                  <a:cubicBezTo>
                    <a:pt x="929806" y="-1273"/>
                    <a:pt x="1095699" y="14602"/>
                    <a:pt x="1074268" y="1460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BF38D0A8-C7C8-4C28-8CC5-E1C76070716A}"/>
                </a:ext>
              </a:extLst>
            </p:cNvPr>
            <p:cNvSpPr/>
            <p:nvPr/>
          </p:nvSpPr>
          <p:spPr>
            <a:xfrm rot="10437" flipH="1">
              <a:off x="6681837" y="6015428"/>
              <a:ext cx="393921" cy="552999"/>
            </a:xfrm>
            <a:custGeom>
              <a:avLst/>
              <a:gdLst>
                <a:gd name="connsiteX0" fmla="*/ 23 w 393921"/>
                <a:gd name="connsiteY0" fmla="*/ 474 h 552999"/>
                <a:gd name="connsiteX1" fmla="*/ 123848 w 393921"/>
                <a:gd name="connsiteY1" fmla="*/ 310036 h 552999"/>
                <a:gd name="connsiteX2" fmla="*/ 276248 w 393921"/>
                <a:gd name="connsiteY2" fmla="*/ 457674 h 552999"/>
                <a:gd name="connsiteX3" fmla="*/ 385785 w 393921"/>
                <a:gd name="connsiteY3" fmla="*/ 514824 h 552999"/>
                <a:gd name="connsiteX4" fmla="*/ 371498 w 393921"/>
                <a:gd name="connsiteY4" fmla="*/ 552924 h 552999"/>
                <a:gd name="connsiteX5" fmla="*/ 257198 w 393921"/>
                <a:gd name="connsiteY5" fmla="*/ 505299 h 552999"/>
                <a:gd name="connsiteX6" fmla="*/ 133373 w 393921"/>
                <a:gd name="connsiteY6" fmla="*/ 386236 h 552999"/>
                <a:gd name="connsiteX7" fmla="*/ 23 w 393921"/>
                <a:gd name="connsiteY7" fmla="*/ 474 h 55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3921" h="552999">
                  <a:moveTo>
                    <a:pt x="23" y="474"/>
                  </a:moveTo>
                  <a:cubicBezTo>
                    <a:pt x="-1564" y="-12226"/>
                    <a:pt x="77811" y="233836"/>
                    <a:pt x="123848" y="310036"/>
                  </a:cubicBezTo>
                  <a:cubicBezTo>
                    <a:pt x="169886" y="386236"/>
                    <a:pt x="232592" y="423543"/>
                    <a:pt x="276248" y="457674"/>
                  </a:cubicBezTo>
                  <a:cubicBezTo>
                    <a:pt x="319904" y="491805"/>
                    <a:pt x="369910" y="498949"/>
                    <a:pt x="385785" y="514824"/>
                  </a:cubicBezTo>
                  <a:cubicBezTo>
                    <a:pt x="401660" y="530699"/>
                    <a:pt x="392929" y="554512"/>
                    <a:pt x="371498" y="552924"/>
                  </a:cubicBezTo>
                  <a:cubicBezTo>
                    <a:pt x="350067" y="551336"/>
                    <a:pt x="296885" y="533080"/>
                    <a:pt x="257198" y="505299"/>
                  </a:cubicBezTo>
                  <a:cubicBezTo>
                    <a:pt x="217511" y="477518"/>
                    <a:pt x="173854" y="467198"/>
                    <a:pt x="133373" y="386236"/>
                  </a:cubicBezTo>
                  <a:cubicBezTo>
                    <a:pt x="92892" y="305274"/>
                    <a:pt x="1610" y="13174"/>
                    <a:pt x="23" y="47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AF51E5CF-5145-4904-A44A-4EED73EBAE31}"/>
                </a:ext>
              </a:extLst>
            </p:cNvPr>
            <p:cNvSpPr/>
            <p:nvPr/>
          </p:nvSpPr>
          <p:spPr>
            <a:xfrm rot="10437" flipH="1">
              <a:off x="6358914" y="6404978"/>
              <a:ext cx="214646" cy="216556"/>
            </a:xfrm>
            <a:custGeom>
              <a:avLst/>
              <a:gdLst>
                <a:gd name="connsiteX0" fmla="*/ 3324 w 214646"/>
                <a:gd name="connsiteY0" fmla="*/ 209747 h 216556"/>
                <a:gd name="connsiteX1" fmla="*/ 17611 w 214646"/>
                <a:gd name="connsiteY1" fmla="*/ 76397 h 216556"/>
                <a:gd name="connsiteX2" fmla="*/ 36661 w 214646"/>
                <a:gd name="connsiteY2" fmla="*/ 197 h 216556"/>
                <a:gd name="connsiteX3" fmla="*/ 112861 w 214646"/>
                <a:gd name="connsiteY3" fmla="*/ 57347 h 216556"/>
                <a:gd name="connsiteX4" fmla="*/ 212874 w 214646"/>
                <a:gd name="connsiteY4" fmla="*/ 147834 h 216556"/>
                <a:gd name="connsiteX5" fmla="*/ 170011 w 214646"/>
                <a:gd name="connsiteY5" fmla="*/ 171647 h 216556"/>
                <a:gd name="connsiteX6" fmla="*/ 84286 w 214646"/>
                <a:gd name="connsiteY6" fmla="*/ 195459 h 216556"/>
                <a:gd name="connsiteX7" fmla="*/ 3324 w 214646"/>
                <a:gd name="connsiteY7" fmla="*/ 209747 h 216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646" h="216556">
                  <a:moveTo>
                    <a:pt x="3324" y="209747"/>
                  </a:moveTo>
                  <a:cubicBezTo>
                    <a:pt x="-7788" y="189903"/>
                    <a:pt x="12055" y="111322"/>
                    <a:pt x="17611" y="76397"/>
                  </a:cubicBezTo>
                  <a:cubicBezTo>
                    <a:pt x="23167" y="41472"/>
                    <a:pt x="20786" y="3372"/>
                    <a:pt x="36661" y="197"/>
                  </a:cubicBezTo>
                  <a:cubicBezTo>
                    <a:pt x="52536" y="-2978"/>
                    <a:pt x="83492" y="32741"/>
                    <a:pt x="112861" y="57347"/>
                  </a:cubicBezTo>
                  <a:cubicBezTo>
                    <a:pt x="142230" y="81953"/>
                    <a:pt x="203349" y="128784"/>
                    <a:pt x="212874" y="147834"/>
                  </a:cubicBezTo>
                  <a:cubicBezTo>
                    <a:pt x="222399" y="166884"/>
                    <a:pt x="191442" y="163710"/>
                    <a:pt x="170011" y="171647"/>
                  </a:cubicBezTo>
                  <a:cubicBezTo>
                    <a:pt x="148580" y="179584"/>
                    <a:pt x="107305" y="190696"/>
                    <a:pt x="84286" y="195459"/>
                  </a:cubicBezTo>
                  <a:cubicBezTo>
                    <a:pt x="61267" y="200221"/>
                    <a:pt x="14436" y="229591"/>
                    <a:pt x="3324" y="2097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8A5F22D4-4B15-44CD-AC5B-A525A72844E1}"/>
                </a:ext>
              </a:extLst>
            </p:cNvPr>
            <p:cNvSpPr/>
            <p:nvPr/>
          </p:nvSpPr>
          <p:spPr>
            <a:xfrm rot="10437" flipH="1">
              <a:off x="6393734" y="766278"/>
              <a:ext cx="98425" cy="181229"/>
            </a:xfrm>
            <a:custGeom>
              <a:avLst/>
              <a:gdLst>
                <a:gd name="connsiteX0" fmla="*/ 0 w 98425"/>
                <a:gd name="connsiteY0" fmla="*/ 0 h 181229"/>
                <a:gd name="connsiteX1" fmla="*/ 95250 w 98425"/>
                <a:gd name="connsiteY1" fmla="*/ 9525 h 181229"/>
                <a:gd name="connsiteX2" fmla="*/ 71437 w 98425"/>
                <a:gd name="connsiteY2" fmla="*/ 104775 h 181229"/>
                <a:gd name="connsiteX3" fmla="*/ 28575 w 98425"/>
                <a:gd name="connsiteY3" fmla="*/ 180975 h 181229"/>
                <a:gd name="connsiteX4" fmla="*/ 14287 w 98425"/>
                <a:gd name="connsiteY4" fmla="*/ 128587 h 181229"/>
                <a:gd name="connsiteX5" fmla="*/ 14287 w 98425"/>
                <a:gd name="connsiteY5" fmla="*/ 104775 h 181229"/>
                <a:gd name="connsiteX6" fmla="*/ 14287 w 98425"/>
                <a:gd name="connsiteY6" fmla="*/ 52387 h 181229"/>
                <a:gd name="connsiteX7" fmla="*/ 0 w 98425"/>
                <a:gd name="connsiteY7" fmla="*/ 0 h 181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425" h="181229">
                  <a:moveTo>
                    <a:pt x="0" y="0"/>
                  </a:moveTo>
                  <a:lnTo>
                    <a:pt x="95250" y="9525"/>
                  </a:lnTo>
                  <a:cubicBezTo>
                    <a:pt x="107156" y="26987"/>
                    <a:pt x="82549" y="76200"/>
                    <a:pt x="71437" y="104775"/>
                  </a:cubicBezTo>
                  <a:cubicBezTo>
                    <a:pt x="60325" y="133350"/>
                    <a:pt x="38100" y="177006"/>
                    <a:pt x="28575" y="180975"/>
                  </a:cubicBezTo>
                  <a:cubicBezTo>
                    <a:pt x="19050" y="184944"/>
                    <a:pt x="16668" y="141287"/>
                    <a:pt x="14287" y="128587"/>
                  </a:cubicBezTo>
                  <a:cubicBezTo>
                    <a:pt x="11906" y="115887"/>
                    <a:pt x="14287" y="104775"/>
                    <a:pt x="14287" y="104775"/>
                  </a:cubicBezTo>
                  <a:lnTo>
                    <a:pt x="14287" y="523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FF8516E7-92A2-470A-B1D6-92FC1DEB9254}"/>
                </a:ext>
              </a:extLst>
            </p:cNvPr>
            <p:cNvSpPr/>
            <p:nvPr/>
          </p:nvSpPr>
          <p:spPr>
            <a:xfrm rot="10437">
              <a:off x="5184795" y="1782136"/>
              <a:ext cx="1839097" cy="163702"/>
            </a:xfrm>
            <a:custGeom>
              <a:avLst/>
              <a:gdLst>
                <a:gd name="connsiteX0" fmla="*/ 620 w 1839097"/>
                <a:gd name="connsiteY0" fmla="*/ 2293 h 163702"/>
                <a:gd name="connsiteX1" fmla="*/ 338757 w 1839097"/>
                <a:gd name="connsiteY1" fmla="*/ 130880 h 163702"/>
                <a:gd name="connsiteX2" fmla="*/ 529257 w 1839097"/>
                <a:gd name="connsiteY2" fmla="*/ 121355 h 163702"/>
                <a:gd name="connsiteX3" fmla="*/ 838820 w 1839097"/>
                <a:gd name="connsiteY3" fmla="*/ 54680 h 163702"/>
                <a:gd name="connsiteX4" fmla="*/ 1057895 w 1839097"/>
                <a:gd name="connsiteY4" fmla="*/ 16580 h 163702"/>
                <a:gd name="connsiteX5" fmla="*/ 1272207 w 1839097"/>
                <a:gd name="connsiteY5" fmla="*/ 35630 h 163702"/>
                <a:gd name="connsiteX6" fmla="*/ 1491282 w 1839097"/>
                <a:gd name="connsiteY6" fmla="*/ 102305 h 163702"/>
                <a:gd name="connsiteX7" fmla="*/ 1757982 w 1839097"/>
                <a:gd name="connsiteY7" fmla="*/ 140405 h 163702"/>
                <a:gd name="connsiteX8" fmla="*/ 1838945 w 1839097"/>
                <a:gd name="connsiteY8" fmla="*/ 135643 h 163702"/>
                <a:gd name="connsiteX9" fmla="*/ 1743695 w 1839097"/>
                <a:gd name="connsiteY9" fmla="*/ 140405 h 163702"/>
                <a:gd name="connsiteX10" fmla="*/ 1505570 w 1839097"/>
                <a:gd name="connsiteY10" fmla="*/ 97543 h 163702"/>
                <a:gd name="connsiteX11" fmla="*/ 1319832 w 1839097"/>
                <a:gd name="connsiteY11" fmla="*/ 30868 h 163702"/>
                <a:gd name="connsiteX12" fmla="*/ 1057895 w 1839097"/>
                <a:gd name="connsiteY12" fmla="*/ 2293 h 163702"/>
                <a:gd name="connsiteX13" fmla="*/ 738807 w 1839097"/>
                <a:gd name="connsiteY13" fmla="*/ 88018 h 163702"/>
                <a:gd name="connsiteX14" fmla="*/ 395907 w 1839097"/>
                <a:gd name="connsiteY14" fmla="*/ 159455 h 163702"/>
                <a:gd name="connsiteX15" fmla="*/ 257795 w 1839097"/>
                <a:gd name="connsiteY15" fmla="*/ 140405 h 163702"/>
                <a:gd name="connsiteX16" fmla="*/ 620 w 1839097"/>
                <a:gd name="connsiteY16" fmla="*/ 2293 h 16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9097" h="163702">
                  <a:moveTo>
                    <a:pt x="620" y="2293"/>
                  </a:moveTo>
                  <a:cubicBezTo>
                    <a:pt x="14114" y="706"/>
                    <a:pt x="250651" y="111036"/>
                    <a:pt x="338757" y="130880"/>
                  </a:cubicBezTo>
                  <a:cubicBezTo>
                    <a:pt x="426863" y="150724"/>
                    <a:pt x="445913" y="134055"/>
                    <a:pt x="529257" y="121355"/>
                  </a:cubicBezTo>
                  <a:cubicBezTo>
                    <a:pt x="612601" y="108655"/>
                    <a:pt x="750714" y="72142"/>
                    <a:pt x="838820" y="54680"/>
                  </a:cubicBezTo>
                  <a:cubicBezTo>
                    <a:pt x="926926" y="37218"/>
                    <a:pt x="985664" y="19755"/>
                    <a:pt x="1057895" y="16580"/>
                  </a:cubicBezTo>
                  <a:cubicBezTo>
                    <a:pt x="1130126" y="13405"/>
                    <a:pt x="1199976" y="21343"/>
                    <a:pt x="1272207" y="35630"/>
                  </a:cubicBezTo>
                  <a:cubicBezTo>
                    <a:pt x="1344438" y="49917"/>
                    <a:pt x="1410320" y="84843"/>
                    <a:pt x="1491282" y="102305"/>
                  </a:cubicBezTo>
                  <a:cubicBezTo>
                    <a:pt x="1572244" y="119767"/>
                    <a:pt x="1700038" y="134849"/>
                    <a:pt x="1757982" y="140405"/>
                  </a:cubicBezTo>
                  <a:cubicBezTo>
                    <a:pt x="1815926" y="145961"/>
                    <a:pt x="1841326" y="135643"/>
                    <a:pt x="1838945" y="135643"/>
                  </a:cubicBezTo>
                  <a:cubicBezTo>
                    <a:pt x="1836564" y="135643"/>
                    <a:pt x="1799257" y="146755"/>
                    <a:pt x="1743695" y="140405"/>
                  </a:cubicBezTo>
                  <a:cubicBezTo>
                    <a:pt x="1688133" y="134055"/>
                    <a:pt x="1576214" y="115799"/>
                    <a:pt x="1505570" y="97543"/>
                  </a:cubicBezTo>
                  <a:cubicBezTo>
                    <a:pt x="1434926" y="79287"/>
                    <a:pt x="1394444" y="46743"/>
                    <a:pt x="1319832" y="30868"/>
                  </a:cubicBezTo>
                  <a:cubicBezTo>
                    <a:pt x="1245220" y="14993"/>
                    <a:pt x="1154733" y="-7232"/>
                    <a:pt x="1057895" y="2293"/>
                  </a:cubicBezTo>
                  <a:cubicBezTo>
                    <a:pt x="961057" y="11818"/>
                    <a:pt x="849138" y="61824"/>
                    <a:pt x="738807" y="88018"/>
                  </a:cubicBezTo>
                  <a:cubicBezTo>
                    <a:pt x="628476" y="114212"/>
                    <a:pt x="476076" y="150724"/>
                    <a:pt x="395907" y="159455"/>
                  </a:cubicBezTo>
                  <a:cubicBezTo>
                    <a:pt x="315738" y="168186"/>
                    <a:pt x="318120" y="164217"/>
                    <a:pt x="257795" y="140405"/>
                  </a:cubicBezTo>
                  <a:cubicBezTo>
                    <a:pt x="197470" y="116593"/>
                    <a:pt x="-12874" y="3880"/>
                    <a:pt x="620" y="22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B89D88E7-613A-4E1F-9221-61EFFC88D2C4}"/>
                </a:ext>
              </a:extLst>
            </p:cNvPr>
            <p:cNvSpPr/>
            <p:nvPr/>
          </p:nvSpPr>
          <p:spPr>
            <a:xfrm rot="10437">
              <a:off x="5182829" y="2429833"/>
              <a:ext cx="1839097" cy="163702"/>
            </a:xfrm>
            <a:custGeom>
              <a:avLst/>
              <a:gdLst>
                <a:gd name="connsiteX0" fmla="*/ 620 w 1839097"/>
                <a:gd name="connsiteY0" fmla="*/ 2293 h 163702"/>
                <a:gd name="connsiteX1" fmla="*/ 338757 w 1839097"/>
                <a:gd name="connsiteY1" fmla="*/ 130880 h 163702"/>
                <a:gd name="connsiteX2" fmla="*/ 529257 w 1839097"/>
                <a:gd name="connsiteY2" fmla="*/ 121355 h 163702"/>
                <a:gd name="connsiteX3" fmla="*/ 838820 w 1839097"/>
                <a:gd name="connsiteY3" fmla="*/ 54680 h 163702"/>
                <a:gd name="connsiteX4" fmla="*/ 1057895 w 1839097"/>
                <a:gd name="connsiteY4" fmla="*/ 16580 h 163702"/>
                <a:gd name="connsiteX5" fmla="*/ 1272207 w 1839097"/>
                <a:gd name="connsiteY5" fmla="*/ 35630 h 163702"/>
                <a:gd name="connsiteX6" fmla="*/ 1491282 w 1839097"/>
                <a:gd name="connsiteY6" fmla="*/ 102305 h 163702"/>
                <a:gd name="connsiteX7" fmla="*/ 1757982 w 1839097"/>
                <a:gd name="connsiteY7" fmla="*/ 140405 h 163702"/>
                <a:gd name="connsiteX8" fmla="*/ 1838945 w 1839097"/>
                <a:gd name="connsiteY8" fmla="*/ 135643 h 163702"/>
                <a:gd name="connsiteX9" fmla="*/ 1743695 w 1839097"/>
                <a:gd name="connsiteY9" fmla="*/ 140405 h 163702"/>
                <a:gd name="connsiteX10" fmla="*/ 1505570 w 1839097"/>
                <a:gd name="connsiteY10" fmla="*/ 97543 h 163702"/>
                <a:gd name="connsiteX11" fmla="*/ 1319832 w 1839097"/>
                <a:gd name="connsiteY11" fmla="*/ 30868 h 163702"/>
                <a:gd name="connsiteX12" fmla="*/ 1057895 w 1839097"/>
                <a:gd name="connsiteY12" fmla="*/ 2293 h 163702"/>
                <a:gd name="connsiteX13" fmla="*/ 738807 w 1839097"/>
                <a:gd name="connsiteY13" fmla="*/ 88018 h 163702"/>
                <a:gd name="connsiteX14" fmla="*/ 395907 w 1839097"/>
                <a:gd name="connsiteY14" fmla="*/ 159455 h 163702"/>
                <a:gd name="connsiteX15" fmla="*/ 257795 w 1839097"/>
                <a:gd name="connsiteY15" fmla="*/ 140405 h 163702"/>
                <a:gd name="connsiteX16" fmla="*/ 620 w 1839097"/>
                <a:gd name="connsiteY16" fmla="*/ 2293 h 163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9097" h="163702">
                  <a:moveTo>
                    <a:pt x="620" y="2293"/>
                  </a:moveTo>
                  <a:cubicBezTo>
                    <a:pt x="14114" y="706"/>
                    <a:pt x="250651" y="111036"/>
                    <a:pt x="338757" y="130880"/>
                  </a:cubicBezTo>
                  <a:cubicBezTo>
                    <a:pt x="426863" y="150724"/>
                    <a:pt x="445913" y="134055"/>
                    <a:pt x="529257" y="121355"/>
                  </a:cubicBezTo>
                  <a:cubicBezTo>
                    <a:pt x="612601" y="108655"/>
                    <a:pt x="750714" y="72142"/>
                    <a:pt x="838820" y="54680"/>
                  </a:cubicBezTo>
                  <a:cubicBezTo>
                    <a:pt x="926926" y="37218"/>
                    <a:pt x="985664" y="19755"/>
                    <a:pt x="1057895" y="16580"/>
                  </a:cubicBezTo>
                  <a:cubicBezTo>
                    <a:pt x="1130126" y="13405"/>
                    <a:pt x="1199976" y="21343"/>
                    <a:pt x="1272207" y="35630"/>
                  </a:cubicBezTo>
                  <a:cubicBezTo>
                    <a:pt x="1344438" y="49917"/>
                    <a:pt x="1410320" y="84843"/>
                    <a:pt x="1491282" y="102305"/>
                  </a:cubicBezTo>
                  <a:cubicBezTo>
                    <a:pt x="1572244" y="119767"/>
                    <a:pt x="1700038" y="134849"/>
                    <a:pt x="1757982" y="140405"/>
                  </a:cubicBezTo>
                  <a:cubicBezTo>
                    <a:pt x="1815926" y="145961"/>
                    <a:pt x="1841326" y="135643"/>
                    <a:pt x="1838945" y="135643"/>
                  </a:cubicBezTo>
                  <a:cubicBezTo>
                    <a:pt x="1836564" y="135643"/>
                    <a:pt x="1799257" y="146755"/>
                    <a:pt x="1743695" y="140405"/>
                  </a:cubicBezTo>
                  <a:cubicBezTo>
                    <a:pt x="1688133" y="134055"/>
                    <a:pt x="1576214" y="115799"/>
                    <a:pt x="1505570" y="97543"/>
                  </a:cubicBezTo>
                  <a:cubicBezTo>
                    <a:pt x="1434926" y="79287"/>
                    <a:pt x="1394444" y="46743"/>
                    <a:pt x="1319832" y="30868"/>
                  </a:cubicBezTo>
                  <a:cubicBezTo>
                    <a:pt x="1245220" y="14993"/>
                    <a:pt x="1154733" y="-7232"/>
                    <a:pt x="1057895" y="2293"/>
                  </a:cubicBezTo>
                  <a:cubicBezTo>
                    <a:pt x="961057" y="11818"/>
                    <a:pt x="849138" y="61824"/>
                    <a:pt x="738807" y="88018"/>
                  </a:cubicBezTo>
                  <a:cubicBezTo>
                    <a:pt x="628476" y="114212"/>
                    <a:pt x="476076" y="150724"/>
                    <a:pt x="395907" y="159455"/>
                  </a:cubicBezTo>
                  <a:cubicBezTo>
                    <a:pt x="315738" y="168186"/>
                    <a:pt x="318120" y="164217"/>
                    <a:pt x="257795" y="140405"/>
                  </a:cubicBezTo>
                  <a:cubicBezTo>
                    <a:pt x="197470" y="116593"/>
                    <a:pt x="-12874" y="3880"/>
                    <a:pt x="620" y="229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34F1C2E6-0F29-484A-86A4-05F1C2443318}"/>
                </a:ext>
              </a:extLst>
            </p:cNvPr>
            <p:cNvSpPr/>
            <p:nvPr/>
          </p:nvSpPr>
          <p:spPr>
            <a:xfrm rot="10437">
              <a:off x="5220624" y="3286856"/>
              <a:ext cx="771624" cy="101702"/>
            </a:xfrm>
            <a:custGeom>
              <a:avLst/>
              <a:gdLst>
                <a:gd name="connsiteX0" fmla="*/ 2 w 771624"/>
                <a:gd name="connsiteY0" fmla="*/ 101030 h 101702"/>
                <a:gd name="connsiteX1" fmla="*/ 142877 w 771624"/>
                <a:gd name="connsiteY1" fmla="*/ 47055 h 101702"/>
                <a:gd name="connsiteX2" fmla="*/ 285752 w 771624"/>
                <a:gd name="connsiteY2" fmla="*/ 69280 h 101702"/>
                <a:gd name="connsiteX3" fmla="*/ 460377 w 771624"/>
                <a:gd name="connsiteY3" fmla="*/ 88330 h 101702"/>
                <a:gd name="connsiteX4" fmla="*/ 644527 w 771624"/>
                <a:gd name="connsiteY4" fmla="*/ 85155 h 101702"/>
                <a:gd name="connsiteX5" fmla="*/ 771527 w 771624"/>
                <a:gd name="connsiteY5" fmla="*/ 24830 h 101702"/>
                <a:gd name="connsiteX6" fmla="*/ 663577 w 771624"/>
                <a:gd name="connsiteY6" fmla="*/ 59755 h 101702"/>
                <a:gd name="connsiteX7" fmla="*/ 555627 w 771624"/>
                <a:gd name="connsiteY7" fmla="*/ 66105 h 101702"/>
                <a:gd name="connsiteX8" fmla="*/ 419102 w 771624"/>
                <a:gd name="connsiteY8" fmla="*/ 43880 h 101702"/>
                <a:gd name="connsiteX9" fmla="*/ 282577 w 771624"/>
                <a:gd name="connsiteY9" fmla="*/ 15305 h 101702"/>
                <a:gd name="connsiteX10" fmla="*/ 139702 w 771624"/>
                <a:gd name="connsiteY10" fmla="*/ 2605 h 101702"/>
                <a:gd name="connsiteX11" fmla="*/ 2 w 771624"/>
                <a:gd name="connsiteY11" fmla="*/ 101030 h 10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1624" h="101702">
                  <a:moveTo>
                    <a:pt x="2" y="101030"/>
                  </a:moveTo>
                  <a:cubicBezTo>
                    <a:pt x="531" y="108438"/>
                    <a:pt x="95252" y="52347"/>
                    <a:pt x="142877" y="47055"/>
                  </a:cubicBezTo>
                  <a:cubicBezTo>
                    <a:pt x="190502" y="41763"/>
                    <a:pt x="232836" y="62401"/>
                    <a:pt x="285752" y="69280"/>
                  </a:cubicBezTo>
                  <a:cubicBezTo>
                    <a:pt x="338668" y="76159"/>
                    <a:pt x="400581" y="85684"/>
                    <a:pt x="460377" y="88330"/>
                  </a:cubicBezTo>
                  <a:cubicBezTo>
                    <a:pt x="520173" y="90976"/>
                    <a:pt x="592669" y="95738"/>
                    <a:pt x="644527" y="85155"/>
                  </a:cubicBezTo>
                  <a:cubicBezTo>
                    <a:pt x="696385" y="74572"/>
                    <a:pt x="768352" y="29063"/>
                    <a:pt x="771527" y="24830"/>
                  </a:cubicBezTo>
                  <a:cubicBezTo>
                    <a:pt x="774702" y="20597"/>
                    <a:pt x="699560" y="52876"/>
                    <a:pt x="663577" y="59755"/>
                  </a:cubicBezTo>
                  <a:cubicBezTo>
                    <a:pt x="627594" y="66634"/>
                    <a:pt x="596373" y="68751"/>
                    <a:pt x="555627" y="66105"/>
                  </a:cubicBezTo>
                  <a:cubicBezTo>
                    <a:pt x="514881" y="63459"/>
                    <a:pt x="464610" y="52347"/>
                    <a:pt x="419102" y="43880"/>
                  </a:cubicBezTo>
                  <a:cubicBezTo>
                    <a:pt x="373594" y="35413"/>
                    <a:pt x="329144" y="22184"/>
                    <a:pt x="282577" y="15305"/>
                  </a:cubicBezTo>
                  <a:cubicBezTo>
                    <a:pt x="236010" y="8426"/>
                    <a:pt x="183094" y="-5862"/>
                    <a:pt x="139702" y="2605"/>
                  </a:cubicBezTo>
                  <a:cubicBezTo>
                    <a:pt x="96310" y="11072"/>
                    <a:pt x="-527" y="93622"/>
                    <a:pt x="2" y="10103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1FBB412C-12A2-400B-8635-495402F24BCB}"/>
                </a:ext>
              </a:extLst>
            </p:cNvPr>
            <p:cNvSpPr/>
            <p:nvPr/>
          </p:nvSpPr>
          <p:spPr>
            <a:xfrm rot="10437">
              <a:off x="5221536" y="4239801"/>
              <a:ext cx="1723838" cy="134938"/>
            </a:xfrm>
            <a:custGeom>
              <a:avLst/>
              <a:gdLst>
                <a:gd name="connsiteX0" fmla="*/ 8848 w 1723838"/>
                <a:gd name="connsiteY0" fmla="*/ 92513 h 134938"/>
                <a:gd name="connsiteX1" fmla="*/ 370798 w 1723838"/>
                <a:gd name="connsiteY1" fmla="*/ 6788 h 134938"/>
                <a:gd name="connsiteX2" fmla="*/ 678773 w 1723838"/>
                <a:gd name="connsiteY2" fmla="*/ 48063 h 134938"/>
                <a:gd name="connsiteX3" fmla="*/ 1193123 w 1723838"/>
                <a:gd name="connsiteY3" fmla="*/ 121088 h 134938"/>
                <a:gd name="connsiteX4" fmla="*/ 1516973 w 1723838"/>
                <a:gd name="connsiteY4" fmla="*/ 121088 h 134938"/>
                <a:gd name="connsiteX5" fmla="*/ 1723348 w 1723838"/>
                <a:gd name="connsiteY5" fmla="*/ 54413 h 134938"/>
                <a:gd name="connsiteX6" fmla="*/ 1567773 w 1723838"/>
                <a:gd name="connsiteY6" fmla="*/ 92513 h 134938"/>
                <a:gd name="connsiteX7" fmla="*/ 1358223 w 1723838"/>
                <a:gd name="connsiteY7" fmla="*/ 133788 h 134938"/>
                <a:gd name="connsiteX8" fmla="*/ 967698 w 1723838"/>
                <a:gd name="connsiteY8" fmla="*/ 117913 h 134938"/>
                <a:gd name="connsiteX9" fmla="*/ 666073 w 1723838"/>
                <a:gd name="connsiteY9" fmla="*/ 60763 h 134938"/>
                <a:gd name="connsiteX10" fmla="*/ 386673 w 1723838"/>
                <a:gd name="connsiteY10" fmla="*/ 438 h 134938"/>
                <a:gd name="connsiteX11" fmla="*/ 132673 w 1723838"/>
                <a:gd name="connsiteY11" fmla="*/ 35363 h 134938"/>
                <a:gd name="connsiteX12" fmla="*/ 8848 w 1723838"/>
                <a:gd name="connsiteY12" fmla="*/ 92513 h 134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3838" h="134938">
                  <a:moveTo>
                    <a:pt x="8848" y="92513"/>
                  </a:moveTo>
                  <a:cubicBezTo>
                    <a:pt x="48536" y="87750"/>
                    <a:pt x="259144" y="14196"/>
                    <a:pt x="370798" y="6788"/>
                  </a:cubicBezTo>
                  <a:cubicBezTo>
                    <a:pt x="482452" y="-620"/>
                    <a:pt x="678773" y="48063"/>
                    <a:pt x="678773" y="48063"/>
                  </a:cubicBezTo>
                  <a:cubicBezTo>
                    <a:pt x="815827" y="67113"/>
                    <a:pt x="1053423" y="108917"/>
                    <a:pt x="1193123" y="121088"/>
                  </a:cubicBezTo>
                  <a:cubicBezTo>
                    <a:pt x="1332823" y="133259"/>
                    <a:pt x="1428602" y="132200"/>
                    <a:pt x="1516973" y="121088"/>
                  </a:cubicBezTo>
                  <a:cubicBezTo>
                    <a:pt x="1605344" y="109976"/>
                    <a:pt x="1714881" y="59176"/>
                    <a:pt x="1723348" y="54413"/>
                  </a:cubicBezTo>
                  <a:cubicBezTo>
                    <a:pt x="1731815" y="49650"/>
                    <a:pt x="1628627" y="79284"/>
                    <a:pt x="1567773" y="92513"/>
                  </a:cubicBezTo>
                  <a:cubicBezTo>
                    <a:pt x="1506919" y="105742"/>
                    <a:pt x="1458235" y="129555"/>
                    <a:pt x="1358223" y="133788"/>
                  </a:cubicBezTo>
                  <a:cubicBezTo>
                    <a:pt x="1258211" y="138021"/>
                    <a:pt x="1083056" y="130084"/>
                    <a:pt x="967698" y="117913"/>
                  </a:cubicBezTo>
                  <a:cubicBezTo>
                    <a:pt x="852340" y="105742"/>
                    <a:pt x="762911" y="80342"/>
                    <a:pt x="666073" y="60763"/>
                  </a:cubicBezTo>
                  <a:cubicBezTo>
                    <a:pt x="569236" y="41184"/>
                    <a:pt x="475573" y="4671"/>
                    <a:pt x="386673" y="438"/>
                  </a:cubicBezTo>
                  <a:cubicBezTo>
                    <a:pt x="297773" y="-3795"/>
                    <a:pt x="192998" y="23721"/>
                    <a:pt x="132673" y="35363"/>
                  </a:cubicBezTo>
                  <a:cubicBezTo>
                    <a:pt x="72348" y="47005"/>
                    <a:pt x="-30840" y="97276"/>
                    <a:pt x="8848" y="925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805EE880-8473-4EA0-B6A7-090F1D08B22D}"/>
                </a:ext>
              </a:extLst>
            </p:cNvPr>
            <p:cNvSpPr/>
            <p:nvPr/>
          </p:nvSpPr>
          <p:spPr>
            <a:xfrm rot="10437">
              <a:off x="6938950" y="4299456"/>
              <a:ext cx="30813" cy="361689"/>
            </a:xfrm>
            <a:custGeom>
              <a:avLst/>
              <a:gdLst>
                <a:gd name="connsiteX0" fmla="*/ 2238 w 30813"/>
                <a:gd name="connsiteY0" fmla="*/ 578 h 361689"/>
                <a:gd name="connsiteX1" fmla="*/ 30813 w 30813"/>
                <a:gd name="connsiteY1" fmla="*/ 156153 h 361689"/>
                <a:gd name="connsiteX2" fmla="*/ 2238 w 30813"/>
                <a:gd name="connsiteY2" fmla="*/ 353003 h 361689"/>
                <a:gd name="connsiteX3" fmla="*/ 2238 w 30813"/>
                <a:gd name="connsiteY3" fmla="*/ 311728 h 361689"/>
                <a:gd name="connsiteX4" fmla="*/ 5413 w 30813"/>
                <a:gd name="connsiteY4" fmla="*/ 175203 h 361689"/>
                <a:gd name="connsiteX5" fmla="*/ 24463 w 30813"/>
                <a:gd name="connsiteY5" fmla="*/ 105353 h 361689"/>
                <a:gd name="connsiteX6" fmla="*/ 2238 w 30813"/>
                <a:gd name="connsiteY6" fmla="*/ 578 h 361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13" h="361689">
                  <a:moveTo>
                    <a:pt x="2238" y="578"/>
                  </a:moveTo>
                  <a:cubicBezTo>
                    <a:pt x="3296" y="9045"/>
                    <a:pt x="30813" y="97416"/>
                    <a:pt x="30813" y="156153"/>
                  </a:cubicBezTo>
                  <a:cubicBezTo>
                    <a:pt x="30813" y="214890"/>
                    <a:pt x="7000" y="327074"/>
                    <a:pt x="2238" y="353003"/>
                  </a:cubicBezTo>
                  <a:cubicBezTo>
                    <a:pt x="-2524" y="378932"/>
                    <a:pt x="1709" y="341361"/>
                    <a:pt x="2238" y="311728"/>
                  </a:cubicBezTo>
                  <a:cubicBezTo>
                    <a:pt x="2767" y="282095"/>
                    <a:pt x="1709" y="209599"/>
                    <a:pt x="5413" y="175203"/>
                  </a:cubicBezTo>
                  <a:cubicBezTo>
                    <a:pt x="9117" y="140807"/>
                    <a:pt x="22346" y="131811"/>
                    <a:pt x="24463" y="105353"/>
                  </a:cubicBezTo>
                  <a:cubicBezTo>
                    <a:pt x="26580" y="78895"/>
                    <a:pt x="1180" y="-7889"/>
                    <a:pt x="2238" y="57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E2A9A4EB-AD85-4C59-9B32-922180559C3C}"/>
                </a:ext>
              </a:extLst>
            </p:cNvPr>
            <p:cNvSpPr/>
            <p:nvPr/>
          </p:nvSpPr>
          <p:spPr>
            <a:xfrm rot="10437">
              <a:off x="5266702" y="4331615"/>
              <a:ext cx="1682568" cy="350152"/>
            </a:xfrm>
            <a:custGeom>
              <a:avLst/>
              <a:gdLst>
                <a:gd name="connsiteX0" fmla="*/ 1177 w 1682568"/>
                <a:gd name="connsiteY0" fmla="*/ 775 h 350152"/>
                <a:gd name="connsiteX1" fmla="*/ 299627 w 1682568"/>
                <a:gd name="connsiteY1" fmla="*/ 51575 h 350152"/>
                <a:gd name="connsiteX2" fmla="*/ 655227 w 1682568"/>
                <a:gd name="connsiteY2" fmla="*/ 184925 h 350152"/>
                <a:gd name="connsiteX3" fmla="*/ 1102902 w 1682568"/>
                <a:gd name="connsiteY3" fmla="*/ 299225 h 350152"/>
                <a:gd name="connsiteX4" fmla="*/ 1426752 w 1682568"/>
                <a:gd name="connsiteY4" fmla="*/ 330975 h 350152"/>
                <a:gd name="connsiteX5" fmla="*/ 1680752 w 1682568"/>
                <a:gd name="connsiteY5" fmla="*/ 308750 h 350152"/>
                <a:gd name="connsiteX6" fmla="*/ 1547402 w 1682568"/>
                <a:gd name="connsiteY6" fmla="*/ 318275 h 350152"/>
                <a:gd name="connsiteX7" fmla="*/ 1198152 w 1682568"/>
                <a:gd name="connsiteY7" fmla="*/ 350025 h 350152"/>
                <a:gd name="connsiteX8" fmla="*/ 1033052 w 1682568"/>
                <a:gd name="connsiteY8" fmla="*/ 324625 h 350152"/>
                <a:gd name="connsiteX9" fmla="*/ 775877 w 1682568"/>
                <a:gd name="connsiteY9" fmla="*/ 223025 h 350152"/>
                <a:gd name="connsiteX10" fmla="*/ 445677 w 1682568"/>
                <a:gd name="connsiteY10" fmla="*/ 105550 h 350152"/>
                <a:gd name="connsiteX11" fmla="*/ 204377 w 1682568"/>
                <a:gd name="connsiteY11" fmla="*/ 26175 h 350152"/>
                <a:gd name="connsiteX12" fmla="*/ 1177 w 1682568"/>
                <a:gd name="connsiteY12" fmla="*/ 775 h 35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82568" h="350152">
                  <a:moveTo>
                    <a:pt x="1177" y="775"/>
                  </a:moveTo>
                  <a:cubicBezTo>
                    <a:pt x="17052" y="5008"/>
                    <a:pt x="190619" y="20883"/>
                    <a:pt x="299627" y="51575"/>
                  </a:cubicBezTo>
                  <a:cubicBezTo>
                    <a:pt x="408635" y="82267"/>
                    <a:pt x="521348" y="143650"/>
                    <a:pt x="655227" y="184925"/>
                  </a:cubicBezTo>
                  <a:cubicBezTo>
                    <a:pt x="789106" y="226200"/>
                    <a:pt x="974315" y="274883"/>
                    <a:pt x="1102902" y="299225"/>
                  </a:cubicBezTo>
                  <a:cubicBezTo>
                    <a:pt x="1231489" y="323567"/>
                    <a:pt x="1330444" y="329388"/>
                    <a:pt x="1426752" y="330975"/>
                  </a:cubicBezTo>
                  <a:cubicBezTo>
                    <a:pt x="1523060" y="332563"/>
                    <a:pt x="1660644" y="310867"/>
                    <a:pt x="1680752" y="308750"/>
                  </a:cubicBezTo>
                  <a:cubicBezTo>
                    <a:pt x="1700860" y="306633"/>
                    <a:pt x="1547402" y="318275"/>
                    <a:pt x="1547402" y="318275"/>
                  </a:cubicBezTo>
                  <a:cubicBezTo>
                    <a:pt x="1466969" y="325154"/>
                    <a:pt x="1283877" y="348967"/>
                    <a:pt x="1198152" y="350025"/>
                  </a:cubicBezTo>
                  <a:cubicBezTo>
                    <a:pt x="1112427" y="351083"/>
                    <a:pt x="1103431" y="345792"/>
                    <a:pt x="1033052" y="324625"/>
                  </a:cubicBezTo>
                  <a:cubicBezTo>
                    <a:pt x="962673" y="303458"/>
                    <a:pt x="873773" y="259538"/>
                    <a:pt x="775877" y="223025"/>
                  </a:cubicBezTo>
                  <a:cubicBezTo>
                    <a:pt x="677981" y="186512"/>
                    <a:pt x="540927" y="138358"/>
                    <a:pt x="445677" y="105550"/>
                  </a:cubicBezTo>
                  <a:cubicBezTo>
                    <a:pt x="350427" y="72742"/>
                    <a:pt x="274756" y="42050"/>
                    <a:pt x="204377" y="26175"/>
                  </a:cubicBezTo>
                  <a:cubicBezTo>
                    <a:pt x="133998" y="10300"/>
                    <a:pt x="-14698" y="-3458"/>
                    <a:pt x="1177" y="77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CA705050-3821-4EE2-955C-3392E19FE94C}"/>
                </a:ext>
              </a:extLst>
            </p:cNvPr>
            <p:cNvSpPr/>
            <p:nvPr/>
          </p:nvSpPr>
          <p:spPr>
            <a:xfrm rot="10437">
              <a:off x="5219764" y="3458163"/>
              <a:ext cx="19100" cy="325454"/>
            </a:xfrm>
            <a:custGeom>
              <a:avLst/>
              <a:gdLst>
                <a:gd name="connsiteX0" fmla="*/ 12700 w 19100"/>
                <a:gd name="connsiteY0" fmla="*/ 1604 h 325454"/>
                <a:gd name="connsiteX1" fmla="*/ 19050 w 19100"/>
                <a:gd name="connsiteY1" fmla="*/ 201629 h 325454"/>
                <a:gd name="connsiteX2" fmla="*/ 9525 w 19100"/>
                <a:gd name="connsiteY2" fmla="*/ 300054 h 325454"/>
                <a:gd name="connsiteX3" fmla="*/ 9525 w 19100"/>
                <a:gd name="connsiteY3" fmla="*/ 325454 h 325454"/>
                <a:gd name="connsiteX4" fmla="*/ 9525 w 19100"/>
                <a:gd name="connsiteY4" fmla="*/ 271479 h 325454"/>
                <a:gd name="connsiteX5" fmla="*/ 0 w 19100"/>
                <a:gd name="connsiteY5" fmla="*/ 115904 h 325454"/>
                <a:gd name="connsiteX6" fmla="*/ 12700 w 19100"/>
                <a:gd name="connsiteY6" fmla="*/ 1604 h 325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00" h="325454">
                  <a:moveTo>
                    <a:pt x="12700" y="1604"/>
                  </a:moveTo>
                  <a:cubicBezTo>
                    <a:pt x="15875" y="15891"/>
                    <a:pt x="19579" y="151887"/>
                    <a:pt x="19050" y="201629"/>
                  </a:cubicBezTo>
                  <a:cubicBezTo>
                    <a:pt x="18521" y="251371"/>
                    <a:pt x="11112" y="279417"/>
                    <a:pt x="9525" y="300054"/>
                  </a:cubicBezTo>
                  <a:cubicBezTo>
                    <a:pt x="7938" y="320691"/>
                    <a:pt x="9525" y="325454"/>
                    <a:pt x="9525" y="325454"/>
                  </a:cubicBezTo>
                  <a:cubicBezTo>
                    <a:pt x="9525" y="320692"/>
                    <a:pt x="11113" y="306404"/>
                    <a:pt x="9525" y="271479"/>
                  </a:cubicBezTo>
                  <a:cubicBezTo>
                    <a:pt x="7937" y="236554"/>
                    <a:pt x="0" y="159825"/>
                    <a:pt x="0" y="115904"/>
                  </a:cubicBezTo>
                  <a:cubicBezTo>
                    <a:pt x="0" y="71983"/>
                    <a:pt x="9525" y="-12683"/>
                    <a:pt x="12700" y="160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459CD18A-5AEA-4A07-8B17-637796449ED1}"/>
                </a:ext>
              </a:extLst>
            </p:cNvPr>
            <p:cNvSpPr/>
            <p:nvPr/>
          </p:nvSpPr>
          <p:spPr>
            <a:xfrm rot="10437">
              <a:off x="5232626" y="3456977"/>
              <a:ext cx="180622" cy="221263"/>
            </a:xfrm>
            <a:custGeom>
              <a:avLst/>
              <a:gdLst>
                <a:gd name="connsiteX0" fmla="*/ 0 w 180622"/>
                <a:gd name="connsiteY0" fmla="*/ 1488 h 221263"/>
                <a:gd name="connsiteX1" fmla="*/ 135731 w 180622"/>
                <a:gd name="connsiteY1" fmla="*/ 11013 h 221263"/>
                <a:gd name="connsiteX2" fmla="*/ 178594 w 180622"/>
                <a:gd name="connsiteY2" fmla="*/ 61019 h 221263"/>
                <a:gd name="connsiteX3" fmla="*/ 169069 w 180622"/>
                <a:gd name="connsiteY3" fmla="*/ 153888 h 221263"/>
                <a:gd name="connsiteX4" fmla="*/ 128588 w 180622"/>
                <a:gd name="connsiteY4" fmla="*/ 218181 h 221263"/>
                <a:gd name="connsiteX5" fmla="*/ 57150 w 180622"/>
                <a:gd name="connsiteY5" fmla="*/ 211038 h 221263"/>
                <a:gd name="connsiteX6" fmla="*/ 123825 w 180622"/>
                <a:gd name="connsiteY6" fmla="*/ 211038 h 221263"/>
                <a:gd name="connsiteX7" fmla="*/ 161925 w 180622"/>
                <a:gd name="connsiteY7" fmla="*/ 184844 h 221263"/>
                <a:gd name="connsiteX8" fmla="*/ 176213 w 180622"/>
                <a:gd name="connsiteY8" fmla="*/ 103881 h 221263"/>
                <a:gd name="connsiteX9" fmla="*/ 164306 w 180622"/>
                <a:gd name="connsiteY9" fmla="*/ 20538 h 221263"/>
                <a:gd name="connsiteX10" fmla="*/ 135731 w 180622"/>
                <a:gd name="connsiteY10" fmla="*/ 3869 h 221263"/>
                <a:gd name="connsiteX11" fmla="*/ 0 w 180622"/>
                <a:gd name="connsiteY11" fmla="*/ 1488 h 221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0622" h="221263">
                  <a:moveTo>
                    <a:pt x="0" y="1488"/>
                  </a:moveTo>
                  <a:cubicBezTo>
                    <a:pt x="0" y="2679"/>
                    <a:pt x="105965" y="1091"/>
                    <a:pt x="135731" y="11013"/>
                  </a:cubicBezTo>
                  <a:cubicBezTo>
                    <a:pt x="165497" y="20935"/>
                    <a:pt x="173038" y="37207"/>
                    <a:pt x="178594" y="61019"/>
                  </a:cubicBezTo>
                  <a:cubicBezTo>
                    <a:pt x="184150" y="84831"/>
                    <a:pt x="177403" y="127694"/>
                    <a:pt x="169069" y="153888"/>
                  </a:cubicBezTo>
                  <a:cubicBezTo>
                    <a:pt x="160735" y="180082"/>
                    <a:pt x="147241" y="208656"/>
                    <a:pt x="128588" y="218181"/>
                  </a:cubicBezTo>
                  <a:cubicBezTo>
                    <a:pt x="109935" y="227706"/>
                    <a:pt x="57944" y="212228"/>
                    <a:pt x="57150" y="211038"/>
                  </a:cubicBezTo>
                  <a:cubicBezTo>
                    <a:pt x="56356" y="209848"/>
                    <a:pt x="106363" y="215404"/>
                    <a:pt x="123825" y="211038"/>
                  </a:cubicBezTo>
                  <a:cubicBezTo>
                    <a:pt x="141287" y="206672"/>
                    <a:pt x="153194" y="202703"/>
                    <a:pt x="161925" y="184844"/>
                  </a:cubicBezTo>
                  <a:cubicBezTo>
                    <a:pt x="170656" y="166985"/>
                    <a:pt x="175816" y="131265"/>
                    <a:pt x="176213" y="103881"/>
                  </a:cubicBezTo>
                  <a:cubicBezTo>
                    <a:pt x="176610" y="76497"/>
                    <a:pt x="171053" y="37206"/>
                    <a:pt x="164306" y="20538"/>
                  </a:cubicBezTo>
                  <a:cubicBezTo>
                    <a:pt x="157559" y="3870"/>
                    <a:pt x="159543" y="9822"/>
                    <a:pt x="135731" y="3869"/>
                  </a:cubicBezTo>
                  <a:cubicBezTo>
                    <a:pt x="111919" y="-2084"/>
                    <a:pt x="0" y="297"/>
                    <a:pt x="0" y="148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EB56B401-CBC1-4BC2-983E-12E94CCE83F4}"/>
                </a:ext>
              </a:extLst>
            </p:cNvPr>
            <p:cNvSpPr/>
            <p:nvPr/>
          </p:nvSpPr>
          <p:spPr>
            <a:xfrm rot="10437">
              <a:off x="5231626" y="3670204"/>
              <a:ext cx="84837" cy="145537"/>
            </a:xfrm>
            <a:custGeom>
              <a:avLst/>
              <a:gdLst>
                <a:gd name="connsiteX0" fmla="*/ 62381 w 84837"/>
                <a:gd name="connsiteY0" fmla="*/ 44 h 145537"/>
                <a:gd name="connsiteX1" fmla="*/ 69524 w 84837"/>
                <a:gd name="connsiteY1" fmla="*/ 90531 h 145537"/>
                <a:gd name="connsiteX2" fmla="*/ 45712 w 84837"/>
                <a:gd name="connsiteY2" fmla="*/ 140538 h 145537"/>
                <a:gd name="connsiteX3" fmla="*/ 36187 w 84837"/>
                <a:gd name="connsiteY3" fmla="*/ 140538 h 145537"/>
                <a:gd name="connsiteX4" fmla="*/ 468 w 84837"/>
                <a:gd name="connsiteY4" fmla="*/ 111963 h 145537"/>
                <a:gd name="connsiteX5" fmla="*/ 64762 w 84837"/>
                <a:gd name="connsiteY5" fmla="*/ 131013 h 145537"/>
                <a:gd name="connsiteX6" fmla="*/ 83812 w 84837"/>
                <a:gd name="connsiteY6" fmla="*/ 116725 h 145537"/>
                <a:gd name="connsiteX7" fmla="*/ 81431 w 84837"/>
                <a:gd name="connsiteY7" fmla="*/ 78625 h 145537"/>
                <a:gd name="connsiteX8" fmla="*/ 62381 w 84837"/>
                <a:gd name="connsiteY8" fmla="*/ 44 h 145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837" h="145537">
                  <a:moveTo>
                    <a:pt x="62381" y="44"/>
                  </a:moveTo>
                  <a:cubicBezTo>
                    <a:pt x="60396" y="2028"/>
                    <a:pt x="72302" y="67115"/>
                    <a:pt x="69524" y="90531"/>
                  </a:cubicBezTo>
                  <a:cubicBezTo>
                    <a:pt x="66746" y="113947"/>
                    <a:pt x="51268" y="132203"/>
                    <a:pt x="45712" y="140538"/>
                  </a:cubicBezTo>
                  <a:cubicBezTo>
                    <a:pt x="40156" y="148873"/>
                    <a:pt x="43728" y="145300"/>
                    <a:pt x="36187" y="140538"/>
                  </a:cubicBezTo>
                  <a:cubicBezTo>
                    <a:pt x="28646" y="135776"/>
                    <a:pt x="-4294" y="113550"/>
                    <a:pt x="468" y="111963"/>
                  </a:cubicBezTo>
                  <a:cubicBezTo>
                    <a:pt x="5230" y="110376"/>
                    <a:pt x="50871" y="130219"/>
                    <a:pt x="64762" y="131013"/>
                  </a:cubicBezTo>
                  <a:cubicBezTo>
                    <a:pt x="78653" y="131807"/>
                    <a:pt x="81034" y="125456"/>
                    <a:pt x="83812" y="116725"/>
                  </a:cubicBezTo>
                  <a:cubicBezTo>
                    <a:pt x="86590" y="107994"/>
                    <a:pt x="83018" y="93706"/>
                    <a:pt x="81431" y="78625"/>
                  </a:cubicBezTo>
                  <a:cubicBezTo>
                    <a:pt x="79844" y="63544"/>
                    <a:pt x="64366" y="-1940"/>
                    <a:pt x="62381" y="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2C2AB73E-E9C8-49C4-A044-DEF85B926B91}"/>
                </a:ext>
              </a:extLst>
            </p:cNvPr>
            <p:cNvSpPr/>
            <p:nvPr/>
          </p:nvSpPr>
          <p:spPr>
            <a:xfrm rot="10437">
              <a:off x="5277958" y="3505978"/>
              <a:ext cx="40477" cy="93083"/>
            </a:xfrm>
            <a:custGeom>
              <a:avLst/>
              <a:gdLst>
                <a:gd name="connsiteX0" fmla="*/ 4720 w 40477"/>
                <a:gd name="connsiteY0" fmla="*/ 36 h 93083"/>
                <a:gd name="connsiteX1" fmla="*/ 2339 w 40477"/>
                <a:gd name="connsiteY1" fmla="*/ 64329 h 93083"/>
                <a:gd name="connsiteX2" fmla="*/ 40439 w 40477"/>
                <a:gd name="connsiteY2" fmla="*/ 92904 h 93083"/>
                <a:gd name="connsiteX3" fmla="*/ 9483 w 40477"/>
                <a:gd name="connsiteY3" fmla="*/ 73854 h 93083"/>
                <a:gd name="connsiteX4" fmla="*/ 4720 w 40477"/>
                <a:gd name="connsiteY4" fmla="*/ 36 h 9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477" h="93083">
                  <a:moveTo>
                    <a:pt x="4720" y="36"/>
                  </a:moveTo>
                  <a:cubicBezTo>
                    <a:pt x="3529" y="-1551"/>
                    <a:pt x="-3614" y="48851"/>
                    <a:pt x="2339" y="64329"/>
                  </a:cubicBezTo>
                  <a:cubicBezTo>
                    <a:pt x="8292" y="79807"/>
                    <a:pt x="39248" y="91317"/>
                    <a:pt x="40439" y="92904"/>
                  </a:cubicBezTo>
                  <a:cubicBezTo>
                    <a:pt x="41630" y="94491"/>
                    <a:pt x="15039" y="85363"/>
                    <a:pt x="9483" y="73854"/>
                  </a:cubicBezTo>
                  <a:cubicBezTo>
                    <a:pt x="3927" y="62345"/>
                    <a:pt x="5911" y="1623"/>
                    <a:pt x="4720" y="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C8AF005B-A396-44CA-9738-A20CAE775B38}"/>
                </a:ext>
              </a:extLst>
            </p:cNvPr>
            <p:cNvSpPr/>
            <p:nvPr/>
          </p:nvSpPr>
          <p:spPr>
            <a:xfrm rot="10437">
              <a:off x="5282664" y="3512911"/>
              <a:ext cx="64120" cy="88687"/>
            </a:xfrm>
            <a:custGeom>
              <a:avLst/>
              <a:gdLst>
                <a:gd name="connsiteX0" fmla="*/ 0 w 64120"/>
                <a:gd name="connsiteY0" fmla="*/ 297 h 88687"/>
                <a:gd name="connsiteX1" fmla="*/ 59532 w 64120"/>
                <a:gd name="connsiteY1" fmla="*/ 14585 h 88687"/>
                <a:gd name="connsiteX2" fmla="*/ 54769 w 64120"/>
                <a:gd name="connsiteY2" fmla="*/ 59829 h 88687"/>
                <a:gd name="connsiteX3" fmla="*/ 33338 w 64120"/>
                <a:gd name="connsiteY3" fmla="*/ 88404 h 88687"/>
                <a:gd name="connsiteX4" fmla="*/ 61913 w 64120"/>
                <a:gd name="connsiteY4" fmla="*/ 71735 h 88687"/>
                <a:gd name="connsiteX5" fmla="*/ 61913 w 64120"/>
                <a:gd name="connsiteY5" fmla="*/ 28872 h 88687"/>
                <a:gd name="connsiteX6" fmla="*/ 59532 w 64120"/>
                <a:gd name="connsiteY6" fmla="*/ 7441 h 88687"/>
                <a:gd name="connsiteX7" fmla="*/ 0 w 64120"/>
                <a:gd name="connsiteY7" fmla="*/ 297 h 88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120" h="88687">
                  <a:moveTo>
                    <a:pt x="0" y="297"/>
                  </a:moveTo>
                  <a:cubicBezTo>
                    <a:pt x="0" y="1488"/>
                    <a:pt x="50404" y="4663"/>
                    <a:pt x="59532" y="14585"/>
                  </a:cubicBezTo>
                  <a:cubicBezTo>
                    <a:pt x="68660" y="24507"/>
                    <a:pt x="59135" y="47526"/>
                    <a:pt x="54769" y="59829"/>
                  </a:cubicBezTo>
                  <a:cubicBezTo>
                    <a:pt x="50403" y="72132"/>
                    <a:pt x="32147" y="86420"/>
                    <a:pt x="33338" y="88404"/>
                  </a:cubicBezTo>
                  <a:cubicBezTo>
                    <a:pt x="34529" y="90388"/>
                    <a:pt x="57151" y="81657"/>
                    <a:pt x="61913" y="71735"/>
                  </a:cubicBezTo>
                  <a:cubicBezTo>
                    <a:pt x="66675" y="61813"/>
                    <a:pt x="62310" y="39588"/>
                    <a:pt x="61913" y="28872"/>
                  </a:cubicBezTo>
                  <a:cubicBezTo>
                    <a:pt x="61516" y="18156"/>
                    <a:pt x="66676" y="13394"/>
                    <a:pt x="59532" y="7441"/>
                  </a:cubicBezTo>
                  <a:cubicBezTo>
                    <a:pt x="52388" y="1488"/>
                    <a:pt x="0" y="-894"/>
                    <a:pt x="0" y="29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B28F1E27-FF2F-411A-BE71-FA3B04BF676A}"/>
                </a:ext>
              </a:extLst>
            </p:cNvPr>
            <p:cNvSpPr/>
            <p:nvPr/>
          </p:nvSpPr>
          <p:spPr>
            <a:xfrm rot="10437">
              <a:off x="5542020" y="3516389"/>
              <a:ext cx="71483" cy="214582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E72958E0-4C94-4071-9852-3CFAB03E3587}"/>
                </a:ext>
              </a:extLst>
            </p:cNvPr>
            <p:cNvSpPr/>
            <p:nvPr/>
          </p:nvSpPr>
          <p:spPr>
            <a:xfrm rot="10437" flipH="1" flipV="1">
              <a:off x="5603933" y="3516577"/>
              <a:ext cx="71483" cy="214582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EFE1DA92-EAFB-4A60-A302-DAE369EDC5C0}"/>
                </a:ext>
              </a:extLst>
            </p:cNvPr>
            <p:cNvSpPr/>
            <p:nvPr/>
          </p:nvSpPr>
          <p:spPr>
            <a:xfrm rot="10437" flipH="1" flipV="1">
              <a:off x="5597039" y="3431439"/>
              <a:ext cx="171888" cy="385544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CACCB386-ADFF-4D4C-AAA2-83AAFD22E789}"/>
                </a:ext>
              </a:extLst>
            </p:cNvPr>
            <p:cNvSpPr/>
            <p:nvPr/>
          </p:nvSpPr>
          <p:spPr>
            <a:xfrm rot="10810437" flipH="1" flipV="1">
              <a:off x="5449402" y="3430990"/>
              <a:ext cx="171888" cy="385544"/>
            </a:xfrm>
            <a:custGeom>
              <a:avLst/>
              <a:gdLst>
                <a:gd name="connsiteX0" fmla="*/ 59531 w 71483"/>
                <a:gd name="connsiteY0" fmla="*/ 0 h 214582"/>
                <a:gd name="connsiteX1" fmla="*/ 19050 w 71483"/>
                <a:gd name="connsiteY1" fmla="*/ 76200 h 214582"/>
                <a:gd name="connsiteX2" fmla="*/ 11906 w 71483"/>
                <a:gd name="connsiteY2" fmla="*/ 150018 h 214582"/>
                <a:gd name="connsiteX3" fmla="*/ 71437 w 71483"/>
                <a:gd name="connsiteY3" fmla="*/ 214312 h 214582"/>
                <a:gd name="connsiteX4" fmla="*/ 21431 w 71483"/>
                <a:gd name="connsiteY4" fmla="*/ 169068 h 214582"/>
                <a:gd name="connsiteX5" fmla="*/ 0 w 71483"/>
                <a:gd name="connsiteY5" fmla="*/ 76200 h 214582"/>
                <a:gd name="connsiteX6" fmla="*/ 59531 w 71483"/>
                <a:gd name="connsiteY6" fmla="*/ 0 h 21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483" h="214582">
                  <a:moveTo>
                    <a:pt x="59531" y="0"/>
                  </a:moveTo>
                  <a:cubicBezTo>
                    <a:pt x="62706" y="0"/>
                    <a:pt x="26987" y="51197"/>
                    <a:pt x="19050" y="76200"/>
                  </a:cubicBezTo>
                  <a:cubicBezTo>
                    <a:pt x="11112" y="101203"/>
                    <a:pt x="3175" y="126999"/>
                    <a:pt x="11906" y="150018"/>
                  </a:cubicBezTo>
                  <a:cubicBezTo>
                    <a:pt x="20637" y="173037"/>
                    <a:pt x="69850" y="211137"/>
                    <a:pt x="71437" y="214312"/>
                  </a:cubicBezTo>
                  <a:cubicBezTo>
                    <a:pt x="73024" y="217487"/>
                    <a:pt x="33337" y="192087"/>
                    <a:pt x="21431" y="169068"/>
                  </a:cubicBezTo>
                  <a:cubicBezTo>
                    <a:pt x="9525" y="146049"/>
                    <a:pt x="0" y="100012"/>
                    <a:pt x="0" y="76200"/>
                  </a:cubicBezTo>
                  <a:cubicBezTo>
                    <a:pt x="0" y="52388"/>
                    <a:pt x="56356" y="0"/>
                    <a:pt x="59531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86B2BF14-C6A8-4514-8E2E-C949037FBBB9}"/>
                </a:ext>
              </a:extLst>
            </p:cNvPr>
            <p:cNvSpPr/>
            <p:nvPr/>
          </p:nvSpPr>
          <p:spPr>
            <a:xfrm rot="10437">
              <a:off x="5919110" y="3506224"/>
              <a:ext cx="183879" cy="230558"/>
            </a:xfrm>
            <a:custGeom>
              <a:avLst/>
              <a:gdLst>
                <a:gd name="connsiteX0" fmla="*/ 180131 w 183879"/>
                <a:gd name="connsiteY0" fmla="*/ 51961 h 230558"/>
                <a:gd name="connsiteX1" fmla="*/ 115837 w 183879"/>
                <a:gd name="connsiteY1" fmla="*/ 51961 h 230558"/>
                <a:gd name="connsiteX2" fmla="*/ 42019 w 183879"/>
                <a:gd name="connsiteY2" fmla="*/ 11480 h 230558"/>
                <a:gd name="connsiteX3" fmla="*/ 11062 w 183879"/>
                <a:gd name="connsiteY3" fmla="*/ 61486 h 230558"/>
                <a:gd name="connsiteX4" fmla="*/ 13444 w 183879"/>
                <a:gd name="connsiteY4" fmla="*/ 182930 h 230558"/>
                <a:gd name="connsiteX5" fmla="*/ 65831 w 183879"/>
                <a:gd name="connsiteY5" fmla="*/ 230555 h 230558"/>
                <a:gd name="connsiteX6" fmla="*/ 99169 w 183879"/>
                <a:gd name="connsiteY6" fmla="*/ 185311 h 230558"/>
                <a:gd name="connsiteX7" fmla="*/ 182512 w 183879"/>
                <a:gd name="connsiteY7" fmla="*/ 182930 h 230558"/>
                <a:gd name="connsiteX8" fmla="*/ 146794 w 183879"/>
                <a:gd name="connsiteY8" fmla="*/ 178167 h 230558"/>
                <a:gd name="connsiteX9" fmla="*/ 92025 w 183879"/>
                <a:gd name="connsiteY9" fmla="*/ 209123 h 230558"/>
                <a:gd name="connsiteX10" fmla="*/ 42019 w 183879"/>
                <a:gd name="connsiteY10" fmla="*/ 225792 h 230558"/>
                <a:gd name="connsiteX11" fmla="*/ 3919 w 183879"/>
                <a:gd name="connsiteY11" fmla="*/ 175786 h 230558"/>
                <a:gd name="connsiteX12" fmla="*/ 3919 w 183879"/>
                <a:gd name="connsiteY12" fmla="*/ 92442 h 230558"/>
                <a:gd name="connsiteX13" fmla="*/ 27731 w 183879"/>
                <a:gd name="connsiteY13" fmla="*/ 9098 h 230558"/>
                <a:gd name="connsiteX14" fmla="*/ 72975 w 183879"/>
                <a:gd name="connsiteY14" fmla="*/ 4336 h 230558"/>
                <a:gd name="connsiteX15" fmla="*/ 115837 w 183879"/>
                <a:gd name="connsiteY15" fmla="*/ 28148 h 230558"/>
                <a:gd name="connsiteX16" fmla="*/ 180131 w 183879"/>
                <a:gd name="connsiteY16" fmla="*/ 51961 h 230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3879" h="230558">
                  <a:moveTo>
                    <a:pt x="180131" y="51961"/>
                  </a:moveTo>
                  <a:cubicBezTo>
                    <a:pt x="180131" y="55930"/>
                    <a:pt x="138856" y="58708"/>
                    <a:pt x="115837" y="51961"/>
                  </a:cubicBezTo>
                  <a:cubicBezTo>
                    <a:pt x="92818" y="45214"/>
                    <a:pt x="59481" y="9893"/>
                    <a:pt x="42019" y="11480"/>
                  </a:cubicBezTo>
                  <a:cubicBezTo>
                    <a:pt x="24557" y="13067"/>
                    <a:pt x="15824" y="32911"/>
                    <a:pt x="11062" y="61486"/>
                  </a:cubicBezTo>
                  <a:cubicBezTo>
                    <a:pt x="6300" y="90061"/>
                    <a:pt x="4316" y="154752"/>
                    <a:pt x="13444" y="182930"/>
                  </a:cubicBezTo>
                  <a:cubicBezTo>
                    <a:pt x="22572" y="211108"/>
                    <a:pt x="51544" y="230158"/>
                    <a:pt x="65831" y="230555"/>
                  </a:cubicBezTo>
                  <a:cubicBezTo>
                    <a:pt x="80118" y="230952"/>
                    <a:pt x="79722" y="193248"/>
                    <a:pt x="99169" y="185311"/>
                  </a:cubicBezTo>
                  <a:cubicBezTo>
                    <a:pt x="118616" y="177374"/>
                    <a:pt x="174574" y="184121"/>
                    <a:pt x="182512" y="182930"/>
                  </a:cubicBezTo>
                  <a:cubicBezTo>
                    <a:pt x="190450" y="181739"/>
                    <a:pt x="161875" y="173802"/>
                    <a:pt x="146794" y="178167"/>
                  </a:cubicBezTo>
                  <a:cubicBezTo>
                    <a:pt x="131713" y="182532"/>
                    <a:pt x="109487" y="201186"/>
                    <a:pt x="92025" y="209123"/>
                  </a:cubicBezTo>
                  <a:cubicBezTo>
                    <a:pt x="74563" y="217060"/>
                    <a:pt x="56703" y="231348"/>
                    <a:pt x="42019" y="225792"/>
                  </a:cubicBezTo>
                  <a:cubicBezTo>
                    <a:pt x="27335" y="220236"/>
                    <a:pt x="10269" y="198011"/>
                    <a:pt x="3919" y="175786"/>
                  </a:cubicBezTo>
                  <a:cubicBezTo>
                    <a:pt x="-2431" y="153561"/>
                    <a:pt x="-50" y="120223"/>
                    <a:pt x="3919" y="92442"/>
                  </a:cubicBezTo>
                  <a:cubicBezTo>
                    <a:pt x="7888" y="64661"/>
                    <a:pt x="16222" y="23782"/>
                    <a:pt x="27731" y="9098"/>
                  </a:cubicBezTo>
                  <a:cubicBezTo>
                    <a:pt x="39240" y="-5586"/>
                    <a:pt x="58291" y="1161"/>
                    <a:pt x="72975" y="4336"/>
                  </a:cubicBezTo>
                  <a:cubicBezTo>
                    <a:pt x="87659" y="7511"/>
                    <a:pt x="98375" y="21401"/>
                    <a:pt x="115837" y="28148"/>
                  </a:cubicBezTo>
                  <a:cubicBezTo>
                    <a:pt x="133299" y="34895"/>
                    <a:pt x="180131" y="47992"/>
                    <a:pt x="180131" y="5196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8D467EBC-FFDD-4234-9F27-4673209815BE}"/>
                </a:ext>
              </a:extLst>
            </p:cNvPr>
            <p:cNvSpPr/>
            <p:nvPr/>
          </p:nvSpPr>
          <p:spPr>
            <a:xfrm rot="10437">
              <a:off x="5823179" y="3443044"/>
              <a:ext cx="286478" cy="369006"/>
            </a:xfrm>
            <a:custGeom>
              <a:avLst/>
              <a:gdLst>
                <a:gd name="connsiteX0" fmla="*/ 285568 w 286478"/>
                <a:gd name="connsiteY0" fmla="*/ 117387 h 369006"/>
                <a:gd name="connsiteX1" fmla="*/ 230799 w 286478"/>
                <a:gd name="connsiteY1" fmla="*/ 7850 h 369006"/>
                <a:gd name="connsiteX2" fmla="*/ 85543 w 286478"/>
                <a:gd name="connsiteY2" fmla="*/ 17375 h 369006"/>
                <a:gd name="connsiteX3" fmla="*/ 14106 w 286478"/>
                <a:gd name="connsiteY3" fmla="*/ 86431 h 369006"/>
                <a:gd name="connsiteX4" fmla="*/ 9343 w 286478"/>
                <a:gd name="connsiteY4" fmla="*/ 195968 h 369006"/>
                <a:gd name="connsiteX5" fmla="*/ 26012 w 286478"/>
                <a:gd name="connsiteY5" fmla="*/ 303125 h 369006"/>
                <a:gd name="connsiteX6" fmla="*/ 145074 w 286478"/>
                <a:gd name="connsiteY6" fmla="*/ 367418 h 369006"/>
                <a:gd name="connsiteX7" fmla="*/ 259374 w 286478"/>
                <a:gd name="connsiteY7" fmla="*/ 341225 h 369006"/>
                <a:gd name="connsiteX8" fmla="*/ 285568 w 286478"/>
                <a:gd name="connsiteY8" fmla="*/ 253118 h 369006"/>
                <a:gd name="connsiteX9" fmla="*/ 261756 w 286478"/>
                <a:gd name="connsiteY9" fmla="*/ 319793 h 369006"/>
                <a:gd name="connsiteX10" fmla="*/ 149837 w 286478"/>
                <a:gd name="connsiteY10" fmla="*/ 360275 h 369006"/>
                <a:gd name="connsiteX11" fmla="*/ 33156 w 286478"/>
                <a:gd name="connsiteY11" fmla="*/ 305506 h 369006"/>
                <a:gd name="connsiteX12" fmla="*/ 2199 w 286478"/>
                <a:gd name="connsiteY12" fmla="*/ 107862 h 369006"/>
                <a:gd name="connsiteX13" fmla="*/ 80781 w 286478"/>
                <a:gd name="connsiteY13" fmla="*/ 34043 h 369006"/>
                <a:gd name="connsiteX14" fmla="*/ 192699 w 286478"/>
                <a:gd name="connsiteY14" fmla="*/ 14993 h 369006"/>
                <a:gd name="connsiteX15" fmla="*/ 285568 w 286478"/>
                <a:gd name="connsiteY15" fmla="*/ 117387 h 369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6478" h="369006">
                  <a:moveTo>
                    <a:pt x="285568" y="117387"/>
                  </a:moveTo>
                  <a:cubicBezTo>
                    <a:pt x="291918" y="116197"/>
                    <a:pt x="264136" y="24519"/>
                    <a:pt x="230799" y="7850"/>
                  </a:cubicBezTo>
                  <a:cubicBezTo>
                    <a:pt x="197462" y="-8819"/>
                    <a:pt x="121658" y="4278"/>
                    <a:pt x="85543" y="17375"/>
                  </a:cubicBezTo>
                  <a:cubicBezTo>
                    <a:pt x="49428" y="30472"/>
                    <a:pt x="26806" y="56665"/>
                    <a:pt x="14106" y="86431"/>
                  </a:cubicBezTo>
                  <a:cubicBezTo>
                    <a:pt x="1406" y="116197"/>
                    <a:pt x="7359" y="159853"/>
                    <a:pt x="9343" y="195968"/>
                  </a:cubicBezTo>
                  <a:cubicBezTo>
                    <a:pt x="11327" y="232083"/>
                    <a:pt x="3390" y="274550"/>
                    <a:pt x="26012" y="303125"/>
                  </a:cubicBezTo>
                  <a:cubicBezTo>
                    <a:pt x="48634" y="331700"/>
                    <a:pt x="106180" y="361068"/>
                    <a:pt x="145074" y="367418"/>
                  </a:cubicBezTo>
                  <a:cubicBezTo>
                    <a:pt x="183968" y="373768"/>
                    <a:pt x="235958" y="360275"/>
                    <a:pt x="259374" y="341225"/>
                  </a:cubicBezTo>
                  <a:cubicBezTo>
                    <a:pt x="282790" y="322175"/>
                    <a:pt x="285171" y="256690"/>
                    <a:pt x="285568" y="253118"/>
                  </a:cubicBezTo>
                  <a:cubicBezTo>
                    <a:pt x="285965" y="249546"/>
                    <a:pt x="284378" y="301934"/>
                    <a:pt x="261756" y="319793"/>
                  </a:cubicBezTo>
                  <a:cubicBezTo>
                    <a:pt x="239134" y="337652"/>
                    <a:pt x="187937" y="362656"/>
                    <a:pt x="149837" y="360275"/>
                  </a:cubicBezTo>
                  <a:cubicBezTo>
                    <a:pt x="111737" y="357894"/>
                    <a:pt x="57762" y="347575"/>
                    <a:pt x="33156" y="305506"/>
                  </a:cubicBezTo>
                  <a:cubicBezTo>
                    <a:pt x="8550" y="263437"/>
                    <a:pt x="-5738" y="153106"/>
                    <a:pt x="2199" y="107862"/>
                  </a:cubicBezTo>
                  <a:cubicBezTo>
                    <a:pt x="10136" y="62618"/>
                    <a:pt x="49031" y="49521"/>
                    <a:pt x="80781" y="34043"/>
                  </a:cubicBezTo>
                  <a:cubicBezTo>
                    <a:pt x="112531" y="18565"/>
                    <a:pt x="160155" y="5071"/>
                    <a:pt x="192699" y="14993"/>
                  </a:cubicBezTo>
                  <a:cubicBezTo>
                    <a:pt x="225243" y="24915"/>
                    <a:pt x="279218" y="118577"/>
                    <a:pt x="285568" y="1173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: 図形 78">
              <a:extLst>
                <a:ext uri="{FF2B5EF4-FFF2-40B4-BE49-F238E27FC236}">
                  <a16:creationId xmlns:a16="http://schemas.microsoft.com/office/drawing/2014/main" id="{BE8BBB32-9C0E-462B-9F7D-3B78114C449E}"/>
                </a:ext>
              </a:extLst>
            </p:cNvPr>
            <p:cNvSpPr/>
            <p:nvPr/>
          </p:nvSpPr>
          <p:spPr>
            <a:xfrm rot="10437">
              <a:off x="6188630" y="3456437"/>
              <a:ext cx="98771" cy="342439"/>
            </a:xfrm>
            <a:custGeom>
              <a:avLst/>
              <a:gdLst>
                <a:gd name="connsiteX0" fmla="*/ 98712 w 98771"/>
                <a:gd name="connsiteY0" fmla="*/ 44 h 342439"/>
                <a:gd name="connsiteX1" fmla="*/ 36799 w 98771"/>
                <a:gd name="connsiteY1" fmla="*/ 154825 h 342439"/>
                <a:gd name="connsiteX2" fmla="*/ 3462 w 98771"/>
                <a:gd name="connsiteY2" fmla="*/ 331038 h 342439"/>
                <a:gd name="connsiteX3" fmla="*/ 3462 w 98771"/>
                <a:gd name="connsiteY3" fmla="*/ 304844 h 342439"/>
                <a:gd name="connsiteX4" fmla="*/ 24893 w 98771"/>
                <a:gd name="connsiteY4" fmla="*/ 140538 h 342439"/>
                <a:gd name="connsiteX5" fmla="*/ 98712 w 98771"/>
                <a:gd name="connsiteY5" fmla="*/ 44 h 342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71" h="342439">
                  <a:moveTo>
                    <a:pt x="98712" y="44"/>
                  </a:moveTo>
                  <a:cubicBezTo>
                    <a:pt x="100696" y="2425"/>
                    <a:pt x="52674" y="99659"/>
                    <a:pt x="36799" y="154825"/>
                  </a:cubicBezTo>
                  <a:cubicBezTo>
                    <a:pt x="20924" y="209991"/>
                    <a:pt x="9018" y="306035"/>
                    <a:pt x="3462" y="331038"/>
                  </a:cubicBezTo>
                  <a:cubicBezTo>
                    <a:pt x="-2094" y="356041"/>
                    <a:pt x="-110" y="336594"/>
                    <a:pt x="3462" y="304844"/>
                  </a:cubicBezTo>
                  <a:cubicBezTo>
                    <a:pt x="7034" y="273094"/>
                    <a:pt x="9812" y="190147"/>
                    <a:pt x="24893" y="140538"/>
                  </a:cubicBezTo>
                  <a:cubicBezTo>
                    <a:pt x="39974" y="90929"/>
                    <a:pt x="96728" y="-2337"/>
                    <a:pt x="98712" y="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: 図形 79">
              <a:extLst>
                <a:ext uri="{FF2B5EF4-FFF2-40B4-BE49-F238E27FC236}">
                  <a16:creationId xmlns:a16="http://schemas.microsoft.com/office/drawing/2014/main" id="{16DB024D-68BB-4CB2-B87D-ED0893A60619}"/>
                </a:ext>
              </a:extLst>
            </p:cNvPr>
            <p:cNvSpPr/>
            <p:nvPr/>
          </p:nvSpPr>
          <p:spPr>
            <a:xfrm rot="10437">
              <a:off x="6275560" y="3442321"/>
              <a:ext cx="144525" cy="19981"/>
            </a:xfrm>
            <a:custGeom>
              <a:avLst/>
              <a:gdLst>
                <a:gd name="connsiteX0" fmla="*/ 409 w 144525"/>
                <a:gd name="connsiteY0" fmla="*/ 19255 h 19981"/>
                <a:gd name="connsiteX1" fmla="*/ 140902 w 144525"/>
                <a:gd name="connsiteY1" fmla="*/ 14492 h 19981"/>
                <a:gd name="connsiteX2" fmla="*/ 98040 w 144525"/>
                <a:gd name="connsiteY2" fmla="*/ 205 h 19981"/>
                <a:gd name="connsiteX3" fmla="*/ 409 w 144525"/>
                <a:gd name="connsiteY3" fmla="*/ 19255 h 1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525" h="19981">
                  <a:moveTo>
                    <a:pt x="409" y="19255"/>
                  </a:moveTo>
                  <a:cubicBezTo>
                    <a:pt x="7553" y="21636"/>
                    <a:pt x="124630" y="17667"/>
                    <a:pt x="140902" y="14492"/>
                  </a:cubicBezTo>
                  <a:cubicBezTo>
                    <a:pt x="157174" y="11317"/>
                    <a:pt x="114312" y="2586"/>
                    <a:pt x="98040" y="205"/>
                  </a:cubicBezTo>
                  <a:cubicBezTo>
                    <a:pt x="81768" y="-2176"/>
                    <a:pt x="-6735" y="16874"/>
                    <a:pt x="409" y="192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8FF41DB2-ACA6-4C39-8C22-CA811D40C112}"/>
                </a:ext>
              </a:extLst>
            </p:cNvPr>
            <p:cNvSpPr/>
            <p:nvPr/>
          </p:nvSpPr>
          <p:spPr>
            <a:xfrm rot="10437">
              <a:off x="6283164" y="3525741"/>
              <a:ext cx="80609" cy="144281"/>
            </a:xfrm>
            <a:custGeom>
              <a:avLst/>
              <a:gdLst>
                <a:gd name="connsiteX0" fmla="*/ 39988 w 80609"/>
                <a:gd name="connsiteY0" fmla="*/ 55 h 144281"/>
                <a:gd name="connsiteX1" fmla="*/ 25700 w 80609"/>
                <a:gd name="connsiteY1" fmla="*/ 95305 h 144281"/>
                <a:gd name="connsiteX2" fmla="*/ 1888 w 80609"/>
                <a:gd name="connsiteY2" fmla="*/ 140549 h 144281"/>
                <a:gd name="connsiteX3" fmla="*/ 80469 w 80609"/>
                <a:gd name="connsiteY3" fmla="*/ 140549 h 144281"/>
                <a:gd name="connsiteX4" fmla="*/ 20938 w 80609"/>
                <a:gd name="connsiteY4" fmla="*/ 131024 h 144281"/>
                <a:gd name="connsiteX5" fmla="*/ 13794 w 80609"/>
                <a:gd name="connsiteY5" fmla="*/ 109593 h 144281"/>
                <a:gd name="connsiteX6" fmla="*/ 39988 w 80609"/>
                <a:gd name="connsiteY6" fmla="*/ 55 h 14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609" h="144281">
                  <a:moveTo>
                    <a:pt x="39988" y="55"/>
                  </a:moveTo>
                  <a:cubicBezTo>
                    <a:pt x="41972" y="-2326"/>
                    <a:pt x="32050" y="71889"/>
                    <a:pt x="25700" y="95305"/>
                  </a:cubicBezTo>
                  <a:cubicBezTo>
                    <a:pt x="19350" y="118721"/>
                    <a:pt x="-7240" y="133008"/>
                    <a:pt x="1888" y="140549"/>
                  </a:cubicBezTo>
                  <a:cubicBezTo>
                    <a:pt x="11016" y="148090"/>
                    <a:pt x="77294" y="142136"/>
                    <a:pt x="80469" y="140549"/>
                  </a:cubicBezTo>
                  <a:cubicBezTo>
                    <a:pt x="83644" y="138962"/>
                    <a:pt x="32050" y="136183"/>
                    <a:pt x="20938" y="131024"/>
                  </a:cubicBezTo>
                  <a:cubicBezTo>
                    <a:pt x="9826" y="125865"/>
                    <a:pt x="9429" y="127452"/>
                    <a:pt x="13794" y="109593"/>
                  </a:cubicBezTo>
                  <a:cubicBezTo>
                    <a:pt x="18159" y="91734"/>
                    <a:pt x="38004" y="2436"/>
                    <a:pt x="39988" y="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E09F5158-784C-4D5C-88E3-44BFE478F3E8}"/>
                </a:ext>
              </a:extLst>
            </p:cNvPr>
            <p:cNvSpPr/>
            <p:nvPr/>
          </p:nvSpPr>
          <p:spPr>
            <a:xfrm rot="10437">
              <a:off x="6184130" y="3729661"/>
              <a:ext cx="148078" cy="70910"/>
            </a:xfrm>
            <a:custGeom>
              <a:avLst/>
              <a:gdLst>
                <a:gd name="connsiteX0" fmla="*/ 148039 w 148078"/>
                <a:gd name="connsiteY0" fmla="*/ 5487 h 70910"/>
                <a:gd name="connsiteX1" fmla="*/ 86126 w 148078"/>
                <a:gd name="connsiteY1" fmla="*/ 5487 h 70910"/>
                <a:gd name="connsiteX2" fmla="*/ 69457 w 148078"/>
                <a:gd name="connsiteY2" fmla="*/ 67400 h 70910"/>
                <a:gd name="connsiteX3" fmla="*/ 52789 w 148078"/>
                <a:gd name="connsiteY3" fmla="*/ 62637 h 70910"/>
                <a:gd name="connsiteX4" fmla="*/ 401 w 148078"/>
                <a:gd name="connsiteY4" fmla="*/ 57875 h 70910"/>
                <a:gd name="connsiteX5" fmla="*/ 83745 w 148078"/>
                <a:gd name="connsiteY5" fmla="*/ 57875 h 70910"/>
                <a:gd name="connsiteX6" fmla="*/ 95651 w 148078"/>
                <a:gd name="connsiteY6" fmla="*/ 26919 h 70910"/>
                <a:gd name="connsiteX7" fmla="*/ 148039 w 148078"/>
                <a:gd name="connsiteY7" fmla="*/ 5487 h 70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078" h="70910">
                  <a:moveTo>
                    <a:pt x="148039" y="5487"/>
                  </a:moveTo>
                  <a:cubicBezTo>
                    <a:pt x="146451" y="1915"/>
                    <a:pt x="99223" y="-4832"/>
                    <a:pt x="86126" y="5487"/>
                  </a:cubicBezTo>
                  <a:cubicBezTo>
                    <a:pt x="73029" y="15806"/>
                    <a:pt x="75013" y="57875"/>
                    <a:pt x="69457" y="67400"/>
                  </a:cubicBezTo>
                  <a:cubicBezTo>
                    <a:pt x="63901" y="76925"/>
                    <a:pt x="64298" y="64224"/>
                    <a:pt x="52789" y="62637"/>
                  </a:cubicBezTo>
                  <a:cubicBezTo>
                    <a:pt x="41280" y="61050"/>
                    <a:pt x="-4758" y="58669"/>
                    <a:pt x="401" y="57875"/>
                  </a:cubicBezTo>
                  <a:cubicBezTo>
                    <a:pt x="5560" y="57081"/>
                    <a:pt x="67870" y="63034"/>
                    <a:pt x="83745" y="57875"/>
                  </a:cubicBezTo>
                  <a:cubicBezTo>
                    <a:pt x="99620" y="52716"/>
                    <a:pt x="88110" y="34063"/>
                    <a:pt x="95651" y="26919"/>
                  </a:cubicBezTo>
                  <a:cubicBezTo>
                    <a:pt x="103192" y="19775"/>
                    <a:pt x="149627" y="9059"/>
                    <a:pt x="148039" y="54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5BE5960C-EF32-4C53-8A8E-9AA11E82FECA}"/>
                </a:ext>
              </a:extLst>
            </p:cNvPr>
            <p:cNvSpPr/>
            <p:nvPr/>
          </p:nvSpPr>
          <p:spPr>
            <a:xfrm rot="10437" flipH="1">
              <a:off x="6385751" y="3457034"/>
              <a:ext cx="98771" cy="342439"/>
            </a:xfrm>
            <a:custGeom>
              <a:avLst/>
              <a:gdLst>
                <a:gd name="connsiteX0" fmla="*/ 98712 w 98771"/>
                <a:gd name="connsiteY0" fmla="*/ 44 h 342439"/>
                <a:gd name="connsiteX1" fmla="*/ 36799 w 98771"/>
                <a:gd name="connsiteY1" fmla="*/ 154825 h 342439"/>
                <a:gd name="connsiteX2" fmla="*/ 3462 w 98771"/>
                <a:gd name="connsiteY2" fmla="*/ 331038 h 342439"/>
                <a:gd name="connsiteX3" fmla="*/ 3462 w 98771"/>
                <a:gd name="connsiteY3" fmla="*/ 304844 h 342439"/>
                <a:gd name="connsiteX4" fmla="*/ 24893 w 98771"/>
                <a:gd name="connsiteY4" fmla="*/ 140538 h 342439"/>
                <a:gd name="connsiteX5" fmla="*/ 98712 w 98771"/>
                <a:gd name="connsiteY5" fmla="*/ 44 h 342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71" h="342439">
                  <a:moveTo>
                    <a:pt x="98712" y="44"/>
                  </a:moveTo>
                  <a:cubicBezTo>
                    <a:pt x="100696" y="2425"/>
                    <a:pt x="52674" y="99659"/>
                    <a:pt x="36799" y="154825"/>
                  </a:cubicBezTo>
                  <a:cubicBezTo>
                    <a:pt x="20924" y="209991"/>
                    <a:pt x="9018" y="306035"/>
                    <a:pt x="3462" y="331038"/>
                  </a:cubicBezTo>
                  <a:cubicBezTo>
                    <a:pt x="-2094" y="356041"/>
                    <a:pt x="-110" y="336594"/>
                    <a:pt x="3462" y="304844"/>
                  </a:cubicBezTo>
                  <a:cubicBezTo>
                    <a:pt x="7034" y="273094"/>
                    <a:pt x="9812" y="190147"/>
                    <a:pt x="24893" y="140538"/>
                  </a:cubicBezTo>
                  <a:cubicBezTo>
                    <a:pt x="39974" y="90929"/>
                    <a:pt x="96728" y="-2337"/>
                    <a:pt x="98712" y="4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78735082-413D-45F5-9556-BBD5A4FF5D77}"/>
                </a:ext>
              </a:extLst>
            </p:cNvPr>
            <p:cNvSpPr/>
            <p:nvPr/>
          </p:nvSpPr>
          <p:spPr>
            <a:xfrm rot="10437" flipH="1">
              <a:off x="6254134" y="3442255"/>
              <a:ext cx="144525" cy="19981"/>
            </a:xfrm>
            <a:custGeom>
              <a:avLst/>
              <a:gdLst>
                <a:gd name="connsiteX0" fmla="*/ 409 w 144525"/>
                <a:gd name="connsiteY0" fmla="*/ 19255 h 19981"/>
                <a:gd name="connsiteX1" fmla="*/ 140902 w 144525"/>
                <a:gd name="connsiteY1" fmla="*/ 14492 h 19981"/>
                <a:gd name="connsiteX2" fmla="*/ 98040 w 144525"/>
                <a:gd name="connsiteY2" fmla="*/ 205 h 19981"/>
                <a:gd name="connsiteX3" fmla="*/ 409 w 144525"/>
                <a:gd name="connsiteY3" fmla="*/ 19255 h 1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525" h="19981">
                  <a:moveTo>
                    <a:pt x="409" y="19255"/>
                  </a:moveTo>
                  <a:cubicBezTo>
                    <a:pt x="7553" y="21636"/>
                    <a:pt x="124630" y="17667"/>
                    <a:pt x="140902" y="14492"/>
                  </a:cubicBezTo>
                  <a:cubicBezTo>
                    <a:pt x="157174" y="11317"/>
                    <a:pt x="114312" y="2586"/>
                    <a:pt x="98040" y="205"/>
                  </a:cubicBezTo>
                  <a:cubicBezTo>
                    <a:pt x="81768" y="-2176"/>
                    <a:pt x="-6735" y="16874"/>
                    <a:pt x="409" y="192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47637F28-1B23-4C30-9B62-4479C1155BA5}"/>
                </a:ext>
              </a:extLst>
            </p:cNvPr>
            <p:cNvSpPr/>
            <p:nvPr/>
          </p:nvSpPr>
          <p:spPr>
            <a:xfrm rot="10437" flipH="1">
              <a:off x="6309562" y="3525820"/>
              <a:ext cx="80609" cy="144281"/>
            </a:xfrm>
            <a:custGeom>
              <a:avLst/>
              <a:gdLst>
                <a:gd name="connsiteX0" fmla="*/ 39988 w 80609"/>
                <a:gd name="connsiteY0" fmla="*/ 55 h 144281"/>
                <a:gd name="connsiteX1" fmla="*/ 25700 w 80609"/>
                <a:gd name="connsiteY1" fmla="*/ 95305 h 144281"/>
                <a:gd name="connsiteX2" fmla="*/ 1888 w 80609"/>
                <a:gd name="connsiteY2" fmla="*/ 140549 h 144281"/>
                <a:gd name="connsiteX3" fmla="*/ 80469 w 80609"/>
                <a:gd name="connsiteY3" fmla="*/ 140549 h 144281"/>
                <a:gd name="connsiteX4" fmla="*/ 20938 w 80609"/>
                <a:gd name="connsiteY4" fmla="*/ 131024 h 144281"/>
                <a:gd name="connsiteX5" fmla="*/ 13794 w 80609"/>
                <a:gd name="connsiteY5" fmla="*/ 109593 h 144281"/>
                <a:gd name="connsiteX6" fmla="*/ 39988 w 80609"/>
                <a:gd name="connsiteY6" fmla="*/ 55 h 14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609" h="144281">
                  <a:moveTo>
                    <a:pt x="39988" y="55"/>
                  </a:moveTo>
                  <a:cubicBezTo>
                    <a:pt x="41972" y="-2326"/>
                    <a:pt x="32050" y="71889"/>
                    <a:pt x="25700" y="95305"/>
                  </a:cubicBezTo>
                  <a:cubicBezTo>
                    <a:pt x="19350" y="118721"/>
                    <a:pt x="-7240" y="133008"/>
                    <a:pt x="1888" y="140549"/>
                  </a:cubicBezTo>
                  <a:cubicBezTo>
                    <a:pt x="11016" y="148090"/>
                    <a:pt x="77294" y="142136"/>
                    <a:pt x="80469" y="140549"/>
                  </a:cubicBezTo>
                  <a:cubicBezTo>
                    <a:pt x="83644" y="138962"/>
                    <a:pt x="32050" y="136183"/>
                    <a:pt x="20938" y="131024"/>
                  </a:cubicBezTo>
                  <a:cubicBezTo>
                    <a:pt x="9826" y="125865"/>
                    <a:pt x="9429" y="127452"/>
                    <a:pt x="13794" y="109593"/>
                  </a:cubicBezTo>
                  <a:cubicBezTo>
                    <a:pt x="18159" y="91734"/>
                    <a:pt x="38004" y="2436"/>
                    <a:pt x="39988" y="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: 図形 77">
              <a:extLst>
                <a:ext uri="{FF2B5EF4-FFF2-40B4-BE49-F238E27FC236}">
                  <a16:creationId xmlns:a16="http://schemas.microsoft.com/office/drawing/2014/main" id="{686D522F-1A2B-44B9-B5C8-78420DDC0335}"/>
                </a:ext>
              </a:extLst>
            </p:cNvPr>
            <p:cNvSpPr/>
            <p:nvPr/>
          </p:nvSpPr>
          <p:spPr>
            <a:xfrm rot="10437" flipH="1">
              <a:off x="6340110" y="3730134"/>
              <a:ext cx="148078" cy="70910"/>
            </a:xfrm>
            <a:custGeom>
              <a:avLst/>
              <a:gdLst>
                <a:gd name="connsiteX0" fmla="*/ 148039 w 148078"/>
                <a:gd name="connsiteY0" fmla="*/ 5487 h 70910"/>
                <a:gd name="connsiteX1" fmla="*/ 86126 w 148078"/>
                <a:gd name="connsiteY1" fmla="*/ 5487 h 70910"/>
                <a:gd name="connsiteX2" fmla="*/ 69457 w 148078"/>
                <a:gd name="connsiteY2" fmla="*/ 67400 h 70910"/>
                <a:gd name="connsiteX3" fmla="*/ 52789 w 148078"/>
                <a:gd name="connsiteY3" fmla="*/ 62637 h 70910"/>
                <a:gd name="connsiteX4" fmla="*/ 401 w 148078"/>
                <a:gd name="connsiteY4" fmla="*/ 57875 h 70910"/>
                <a:gd name="connsiteX5" fmla="*/ 83745 w 148078"/>
                <a:gd name="connsiteY5" fmla="*/ 57875 h 70910"/>
                <a:gd name="connsiteX6" fmla="*/ 95651 w 148078"/>
                <a:gd name="connsiteY6" fmla="*/ 26919 h 70910"/>
                <a:gd name="connsiteX7" fmla="*/ 148039 w 148078"/>
                <a:gd name="connsiteY7" fmla="*/ 5487 h 70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8078" h="70910">
                  <a:moveTo>
                    <a:pt x="148039" y="5487"/>
                  </a:moveTo>
                  <a:cubicBezTo>
                    <a:pt x="146451" y="1915"/>
                    <a:pt x="99223" y="-4832"/>
                    <a:pt x="86126" y="5487"/>
                  </a:cubicBezTo>
                  <a:cubicBezTo>
                    <a:pt x="73029" y="15806"/>
                    <a:pt x="75013" y="57875"/>
                    <a:pt x="69457" y="67400"/>
                  </a:cubicBezTo>
                  <a:cubicBezTo>
                    <a:pt x="63901" y="76925"/>
                    <a:pt x="64298" y="64224"/>
                    <a:pt x="52789" y="62637"/>
                  </a:cubicBezTo>
                  <a:cubicBezTo>
                    <a:pt x="41280" y="61050"/>
                    <a:pt x="-4758" y="58669"/>
                    <a:pt x="401" y="57875"/>
                  </a:cubicBezTo>
                  <a:cubicBezTo>
                    <a:pt x="5560" y="57081"/>
                    <a:pt x="67870" y="63034"/>
                    <a:pt x="83745" y="57875"/>
                  </a:cubicBezTo>
                  <a:cubicBezTo>
                    <a:pt x="99620" y="52716"/>
                    <a:pt x="88110" y="34063"/>
                    <a:pt x="95651" y="26919"/>
                  </a:cubicBezTo>
                  <a:cubicBezTo>
                    <a:pt x="103192" y="19775"/>
                    <a:pt x="149627" y="9059"/>
                    <a:pt x="148039" y="548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A3F8282A-8E96-4B9D-BF82-9E622BB1D28C}"/>
                </a:ext>
              </a:extLst>
            </p:cNvPr>
            <p:cNvSpPr/>
            <p:nvPr/>
          </p:nvSpPr>
          <p:spPr>
            <a:xfrm rot="10437">
              <a:off x="6558476" y="3471145"/>
              <a:ext cx="21789" cy="326611"/>
            </a:xfrm>
            <a:custGeom>
              <a:avLst/>
              <a:gdLst>
                <a:gd name="connsiteX0" fmla="*/ 5072 w 21789"/>
                <a:gd name="connsiteY0" fmla="*/ 629 h 326611"/>
                <a:gd name="connsiteX1" fmla="*/ 21741 w 21789"/>
                <a:gd name="connsiteY1" fmla="*/ 248279 h 326611"/>
                <a:gd name="connsiteX2" fmla="*/ 9834 w 21789"/>
                <a:gd name="connsiteY2" fmla="*/ 324479 h 326611"/>
                <a:gd name="connsiteX3" fmla="*/ 309 w 21789"/>
                <a:gd name="connsiteY3" fmla="*/ 181604 h 326611"/>
                <a:gd name="connsiteX4" fmla="*/ 5072 w 21789"/>
                <a:gd name="connsiteY4" fmla="*/ 629 h 32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89" h="326611">
                  <a:moveTo>
                    <a:pt x="5072" y="629"/>
                  </a:moveTo>
                  <a:cubicBezTo>
                    <a:pt x="8644" y="11742"/>
                    <a:pt x="20947" y="194304"/>
                    <a:pt x="21741" y="248279"/>
                  </a:cubicBezTo>
                  <a:cubicBezTo>
                    <a:pt x="22535" y="302254"/>
                    <a:pt x="13406" y="335592"/>
                    <a:pt x="9834" y="324479"/>
                  </a:cubicBezTo>
                  <a:cubicBezTo>
                    <a:pt x="6262" y="313367"/>
                    <a:pt x="1499" y="234785"/>
                    <a:pt x="309" y="181604"/>
                  </a:cubicBezTo>
                  <a:cubicBezTo>
                    <a:pt x="-882" y="128423"/>
                    <a:pt x="1500" y="-10484"/>
                    <a:pt x="5072" y="62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CA6396B6-181E-4E03-9488-A0F7D768536E}"/>
                </a:ext>
              </a:extLst>
            </p:cNvPr>
            <p:cNvSpPr/>
            <p:nvPr/>
          </p:nvSpPr>
          <p:spPr>
            <a:xfrm rot="10437">
              <a:off x="6577664" y="3449968"/>
              <a:ext cx="231294" cy="348201"/>
            </a:xfrm>
            <a:custGeom>
              <a:avLst/>
              <a:gdLst>
                <a:gd name="connsiteX0" fmla="*/ 204 w 231294"/>
                <a:gd name="connsiteY0" fmla="*/ 3133 h 348201"/>
                <a:gd name="connsiteX1" fmla="*/ 138317 w 231294"/>
                <a:gd name="connsiteY1" fmla="*/ 751 h 348201"/>
                <a:gd name="connsiteX2" fmla="*/ 207373 w 231294"/>
                <a:gd name="connsiteY2" fmla="*/ 17420 h 348201"/>
                <a:gd name="connsiteX3" fmla="*/ 219279 w 231294"/>
                <a:gd name="connsiteY3" fmla="*/ 69808 h 348201"/>
                <a:gd name="connsiteX4" fmla="*/ 216898 w 231294"/>
                <a:gd name="connsiteY4" fmla="*/ 134101 h 348201"/>
                <a:gd name="connsiteX5" fmla="*/ 188323 w 231294"/>
                <a:gd name="connsiteY5" fmla="*/ 172201 h 348201"/>
                <a:gd name="connsiteX6" fmla="*/ 204992 w 231294"/>
                <a:gd name="connsiteY6" fmla="*/ 207920 h 348201"/>
                <a:gd name="connsiteX7" fmla="*/ 216898 w 231294"/>
                <a:gd name="connsiteY7" fmla="*/ 286501 h 348201"/>
                <a:gd name="connsiteX8" fmla="*/ 216898 w 231294"/>
                <a:gd name="connsiteY8" fmla="*/ 336508 h 348201"/>
                <a:gd name="connsiteX9" fmla="*/ 152604 w 231294"/>
                <a:gd name="connsiteY9" fmla="*/ 334126 h 348201"/>
                <a:gd name="connsiteX10" fmla="*/ 224042 w 231294"/>
                <a:gd name="connsiteY10" fmla="*/ 343651 h 348201"/>
                <a:gd name="connsiteX11" fmla="*/ 224042 w 231294"/>
                <a:gd name="connsiteY11" fmla="*/ 250783 h 348201"/>
                <a:gd name="connsiteX12" fmla="*/ 181179 w 231294"/>
                <a:gd name="connsiteY12" fmla="*/ 155533 h 348201"/>
                <a:gd name="connsiteX13" fmla="*/ 214517 w 231294"/>
                <a:gd name="connsiteY13" fmla="*/ 124576 h 348201"/>
                <a:gd name="connsiteX14" fmla="*/ 209754 w 231294"/>
                <a:gd name="connsiteY14" fmla="*/ 36470 h 348201"/>
                <a:gd name="connsiteX15" fmla="*/ 171654 w 231294"/>
                <a:gd name="connsiteY15" fmla="*/ 5514 h 348201"/>
                <a:gd name="connsiteX16" fmla="*/ 204 w 231294"/>
                <a:gd name="connsiteY16" fmla="*/ 3133 h 34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294" h="348201">
                  <a:moveTo>
                    <a:pt x="204" y="3133"/>
                  </a:moveTo>
                  <a:cubicBezTo>
                    <a:pt x="-5352" y="2339"/>
                    <a:pt x="103789" y="-1630"/>
                    <a:pt x="138317" y="751"/>
                  </a:cubicBezTo>
                  <a:cubicBezTo>
                    <a:pt x="172845" y="3132"/>
                    <a:pt x="193879" y="5911"/>
                    <a:pt x="207373" y="17420"/>
                  </a:cubicBezTo>
                  <a:cubicBezTo>
                    <a:pt x="220867" y="28929"/>
                    <a:pt x="217692" y="50361"/>
                    <a:pt x="219279" y="69808"/>
                  </a:cubicBezTo>
                  <a:cubicBezTo>
                    <a:pt x="220866" y="89255"/>
                    <a:pt x="222057" y="117036"/>
                    <a:pt x="216898" y="134101"/>
                  </a:cubicBezTo>
                  <a:cubicBezTo>
                    <a:pt x="211739" y="151166"/>
                    <a:pt x="190307" y="159898"/>
                    <a:pt x="188323" y="172201"/>
                  </a:cubicBezTo>
                  <a:cubicBezTo>
                    <a:pt x="186339" y="184504"/>
                    <a:pt x="200230" y="188870"/>
                    <a:pt x="204992" y="207920"/>
                  </a:cubicBezTo>
                  <a:cubicBezTo>
                    <a:pt x="209754" y="226970"/>
                    <a:pt x="214914" y="265070"/>
                    <a:pt x="216898" y="286501"/>
                  </a:cubicBezTo>
                  <a:cubicBezTo>
                    <a:pt x="218882" y="307932"/>
                    <a:pt x="227614" y="328571"/>
                    <a:pt x="216898" y="336508"/>
                  </a:cubicBezTo>
                  <a:cubicBezTo>
                    <a:pt x="206182" y="344445"/>
                    <a:pt x="151413" y="332936"/>
                    <a:pt x="152604" y="334126"/>
                  </a:cubicBezTo>
                  <a:cubicBezTo>
                    <a:pt x="153795" y="335316"/>
                    <a:pt x="212136" y="357541"/>
                    <a:pt x="224042" y="343651"/>
                  </a:cubicBezTo>
                  <a:cubicBezTo>
                    <a:pt x="235948" y="329761"/>
                    <a:pt x="231186" y="282136"/>
                    <a:pt x="224042" y="250783"/>
                  </a:cubicBezTo>
                  <a:cubicBezTo>
                    <a:pt x="216898" y="219430"/>
                    <a:pt x="182766" y="176567"/>
                    <a:pt x="181179" y="155533"/>
                  </a:cubicBezTo>
                  <a:cubicBezTo>
                    <a:pt x="179592" y="134499"/>
                    <a:pt x="209755" y="144420"/>
                    <a:pt x="214517" y="124576"/>
                  </a:cubicBezTo>
                  <a:cubicBezTo>
                    <a:pt x="219279" y="104732"/>
                    <a:pt x="216898" y="56314"/>
                    <a:pt x="209754" y="36470"/>
                  </a:cubicBezTo>
                  <a:cubicBezTo>
                    <a:pt x="202610" y="16626"/>
                    <a:pt x="199038" y="8292"/>
                    <a:pt x="171654" y="5514"/>
                  </a:cubicBezTo>
                  <a:cubicBezTo>
                    <a:pt x="144270" y="2736"/>
                    <a:pt x="5760" y="3927"/>
                    <a:pt x="204" y="313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9378AA6D-9E8E-4728-91B7-21D5954C1F0C}"/>
                </a:ext>
              </a:extLst>
            </p:cNvPr>
            <p:cNvSpPr/>
            <p:nvPr/>
          </p:nvSpPr>
          <p:spPr>
            <a:xfrm rot="10437">
              <a:off x="6577528" y="3664650"/>
              <a:ext cx="158561" cy="136067"/>
            </a:xfrm>
            <a:custGeom>
              <a:avLst/>
              <a:gdLst>
                <a:gd name="connsiteX0" fmla="*/ 9 w 158561"/>
                <a:gd name="connsiteY0" fmla="*/ 116952 h 136067"/>
                <a:gd name="connsiteX1" fmla="*/ 59541 w 158561"/>
                <a:gd name="connsiteY1" fmla="*/ 136002 h 136067"/>
                <a:gd name="connsiteX2" fmla="*/ 76209 w 158561"/>
                <a:gd name="connsiteY2" fmla="*/ 109808 h 136067"/>
                <a:gd name="connsiteX3" fmla="*/ 90497 w 158561"/>
                <a:gd name="connsiteY3" fmla="*/ 14558 h 136067"/>
                <a:gd name="connsiteX4" fmla="*/ 126216 w 158561"/>
                <a:gd name="connsiteY4" fmla="*/ 9796 h 136067"/>
                <a:gd name="connsiteX5" fmla="*/ 154791 w 158561"/>
                <a:gd name="connsiteY5" fmla="*/ 40752 h 136067"/>
                <a:gd name="connsiteX6" fmla="*/ 154791 w 158561"/>
                <a:gd name="connsiteY6" fmla="*/ 128858 h 136067"/>
                <a:gd name="connsiteX7" fmla="*/ 157172 w 158561"/>
                <a:gd name="connsiteY7" fmla="*/ 66946 h 136067"/>
                <a:gd name="connsiteX8" fmla="*/ 154791 w 158561"/>
                <a:gd name="connsiteY8" fmla="*/ 21702 h 136067"/>
                <a:gd name="connsiteX9" fmla="*/ 116691 w 158561"/>
                <a:gd name="connsiteY9" fmla="*/ 271 h 136067"/>
                <a:gd name="connsiteX10" fmla="*/ 76209 w 158561"/>
                <a:gd name="connsiteY10" fmla="*/ 14558 h 136067"/>
                <a:gd name="connsiteX11" fmla="*/ 64303 w 158561"/>
                <a:gd name="connsiteY11" fmla="*/ 78852 h 136067"/>
                <a:gd name="connsiteX12" fmla="*/ 64303 w 158561"/>
                <a:gd name="connsiteY12" fmla="*/ 107427 h 136067"/>
                <a:gd name="connsiteX13" fmla="*/ 9 w 158561"/>
                <a:gd name="connsiteY13" fmla="*/ 116952 h 13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8561" h="136067">
                  <a:moveTo>
                    <a:pt x="9" y="116952"/>
                  </a:moveTo>
                  <a:cubicBezTo>
                    <a:pt x="-785" y="121714"/>
                    <a:pt x="46841" y="137193"/>
                    <a:pt x="59541" y="136002"/>
                  </a:cubicBezTo>
                  <a:cubicBezTo>
                    <a:pt x="72241" y="134811"/>
                    <a:pt x="71050" y="130049"/>
                    <a:pt x="76209" y="109808"/>
                  </a:cubicBezTo>
                  <a:cubicBezTo>
                    <a:pt x="81368" y="89567"/>
                    <a:pt x="82163" y="31227"/>
                    <a:pt x="90497" y="14558"/>
                  </a:cubicBezTo>
                  <a:cubicBezTo>
                    <a:pt x="98832" y="-2111"/>
                    <a:pt x="115500" y="5430"/>
                    <a:pt x="126216" y="9796"/>
                  </a:cubicBezTo>
                  <a:cubicBezTo>
                    <a:pt x="136932" y="14162"/>
                    <a:pt x="150029" y="20908"/>
                    <a:pt x="154791" y="40752"/>
                  </a:cubicBezTo>
                  <a:cubicBezTo>
                    <a:pt x="159553" y="60596"/>
                    <a:pt x="154394" y="124492"/>
                    <a:pt x="154791" y="128858"/>
                  </a:cubicBezTo>
                  <a:cubicBezTo>
                    <a:pt x="155188" y="133224"/>
                    <a:pt x="157172" y="84805"/>
                    <a:pt x="157172" y="66946"/>
                  </a:cubicBezTo>
                  <a:cubicBezTo>
                    <a:pt x="157172" y="49087"/>
                    <a:pt x="161538" y="32814"/>
                    <a:pt x="154791" y="21702"/>
                  </a:cubicBezTo>
                  <a:cubicBezTo>
                    <a:pt x="148044" y="10590"/>
                    <a:pt x="129788" y="1462"/>
                    <a:pt x="116691" y="271"/>
                  </a:cubicBezTo>
                  <a:cubicBezTo>
                    <a:pt x="103594" y="-920"/>
                    <a:pt x="84940" y="1461"/>
                    <a:pt x="76209" y="14558"/>
                  </a:cubicBezTo>
                  <a:cubicBezTo>
                    <a:pt x="67478" y="27655"/>
                    <a:pt x="66287" y="63374"/>
                    <a:pt x="64303" y="78852"/>
                  </a:cubicBezTo>
                  <a:cubicBezTo>
                    <a:pt x="62319" y="94330"/>
                    <a:pt x="69066" y="99489"/>
                    <a:pt x="64303" y="107427"/>
                  </a:cubicBezTo>
                  <a:cubicBezTo>
                    <a:pt x="59541" y="115364"/>
                    <a:pt x="803" y="112190"/>
                    <a:pt x="9" y="1169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11AA3569-A452-4BFE-A4F2-D38C8A01D6F9}"/>
                </a:ext>
              </a:extLst>
            </p:cNvPr>
            <p:cNvSpPr/>
            <p:nvPr/>
          </p:nvSpPr>
          <p:spPr>
            <a:xfrm rot="10437">
              <a:off x="6649407" y="3519681"/>
              <a:ext cx="46740" cy="85160"/>
            </a:xfrm>
            <a:custGeom>
              <a:avLst/>
              <a:gdLst>
                <a:gd name="connsiteX0" fmla="*/ 33423 w 46740"/>
                <a:gd name="connsiteY0" fmla="*/ 31 h 85160"/>
                <a:gd name="connsiteX1" fmla="*/ 86 w 46740"/>
                <a:gd name="connsiteY1" fmla="*/ 45274 h 85160"/>
                <a:gd name="connsiteX2" fmla="*/ 45330 w 46740"/>
                <a:gd name="connsiteY2" fmla="*/ 83374 h 85160"/>
                <a:gd name="connsiteX3" fmla="*/ 33423 w 46740"/>
                <a:gd name="connsiteY3" fmla="*/ 76231 h 85160"/>
                <a:gd name="connsiteX4" fmla="*/ 14373 w 46740"/>
                <a:gd name="connsiteY4" fmla="*/ 52418 h 85160"/>
                <a:gd name="connsiteX5" fmla="*/ 33423 w 46740"/>
                <a:gd name="connsiteY5" fmla="*/ 31 h 8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40" h="85160">
                  <a:moveTo>
                    <a:pt x="33423" y="31"/>
                  </a:moveTo>
                  <a:cubicBezTo>
                    <a:pt x="31042" y="-1160"/>
                    <a:pt x="-1899" y="31384"/>
                    <a:pt x="86" y="45274"/>
                  </a:cubicBezTo>
                  <a:cubicBezTo>
                    <a:pt x="2070" y="59165"/>
                    <a:pt x="39774" y="78215"/>
                    <a:pt x="45330" y="83374"/>
                  </a:cubicBezTo>
                  <a:cubicBezTo>
                    <a:pt x="50886" y="88533"/>
                    <a:pt x="38582" y="81390"/>
                    <a:pt x="33423" y="76231"/>
                  </a:cubicBezTo>
                  <a:cubicBezTo>
                    <a:pt x="28264" y="71072"/>
                    <a:pt x="17151" y="62340"/>
                    <a:pt x="14373" y="52418"/>
                  </a:cubicBezTo>
                  <a:cubicBezTo>
                    <a:pt x="11595" y="42496"/>
                    <a:pt x="35804" y="1222"/>
                    <a:pt x="33423" y="3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CD63567-CC78-4592-B590-E0DBEC835A6F}"/>
                </a:ext>
              </a:extLst>
            </p:cNvPr>
            <p:cNvSpPr/>
            <p:nvPr/>
          </p:nvSpPr>
          <p:spPr>
            <a:xfrm rot="10437">
              <a:off x="6682545" y="3523972"/>
              <a:ext cx="74617" cy="86371"/>
            </a:xfrm>
            <a:custGeom>
              <a:avLst/>
              <a:gdLst>
                <a:gd name="connsiteX0" fmla="*/ 270 w 74617"/>
                <a:gd name="connsiteY0" fmla="*/ 646 h 86371"/>
                <a:gd name="connsiteX1" fmla="*/ 71708 w 74617"/>
                <a:gd name="connsiteY1" fmla="*/ 19696 h 86371"/>
                <a:gd name="connsiteX2" fmla="*/ 57420 w 74617"/>
                <a:gd name="connsiteY2" fmla="*/ 64940 h 86371"/>
                <a:gd name="connsiteX3" fmla="*/ 26464 w 74617"/>
                <a:gd name="connsiteY3" fmla="*/ 86371 h 86371"/>
                <a:gd name="connsiteX4" fmla="*/ 43133 w 74617"/>
                <a:gd name="connsiteY4" fmla="*/ 64940 h 86371"/>
                <a:gd name="connsiteX5" fmla="*/ 45514 w 74617"/>
                <a:gd name="connsiteY5" fmla="*/ 41127 h 86371"/>
                <a:gd name="connsiteX6" fmla="*/ 270 w 74617"/>
                <a:gd name="connsiteY6" fmla="*/ 646 h 86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617" h="86371">
                  <a:moveTo>
                    <a:pt x="270" y="646"/>
                  </a:moveTo>
                  <a:cubicBezTo>
                    <a:pt x="4635" y="-2926"/>
                    <a:pt x="62183" y="8980"/>
                    <a:pt x="71708" y="19696"/>
                  </a:cubicBezTo>
                  <a:cubicBezTo>
                    <a:pt x="81233" y="30412"/>
                    <a:pt x="64961" y="53828"/>
                    <a:pt x="57420" y="64940"/>
                  </a:cubicBezTo>
                  <a:cubicBezTo>
                    <a:pt x="49879" y="76053"/>
                    <a:pt x="28845" y="86371"/>
                    <a:pt x="26464" y="86371"/>
                  </a:cubicBezTo>
                  <a:cubicBezTo>
                    <a:pt x="24083" y="86371"/>
                    <a:pt x="39958" y="72481"/>
                    <a:pt x="43133" y="64940"/>
                  </a:cubicBezTo>
                  <a:cubicBezTo>
                    <a:pt x="46308" y="57399"/>
                    <a:pt x="45117" y="50652"/>
                    <a:pt x="45514" y="41127"/>
                  </a:cubicBezTo>
                  <a:cubicBezTo>
                    <a:pt x="45911" y="31602"/>
                    <a:pt x="-4095" y="4218"/>
                    <a:pt x="270" y="64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82C8A610-34CF-461A-B556-AA0761005148}"/>
                </a:ext>
              </a:extLst>
            </p:cNvPr>
            <p:cNvSpPr/>
            <p:nvPr/>
          </p:nvSpPr>
          <p:spPr>
            <a:xfrm rot="10437">
              <a:off x="6884817" y="3453673"/>
              <a:ext cx="64556" cy="351019"/>
            </a:xfrm>
            <a:custGeom>
              <a:avLst/>
              <a:gdLst>
                <a:gd name="connsiteX0" fmla="*/ 218 w 64556"/>
                <a:gd name="connsiteY0" fmla="*/ 107 h 351019"/>
                <a:gd name="connsiteX1" fmla="*/ 7361 w 64556"/>
                <a:gd name="connsiteY1" fmla="*/ 293000 h 351019"/>
                <a:gd name="connsiteX2" fmla="*/ 7361 w 64556"/>
                <a:gd name="connsiteY2" fmla="*/ 333482 h 351019"/>
                <a:gd name="connsiteX3" fmla="*/ 64511 w 64556"/>
                <a:gd name="connsiteY3" fmla="*/ 323957 h 351019"/>
                <a:gd name="connsiteX4" fmla="*/ 16886 w 64556"/>
                <a:gd name="connsiteY4" fmla="*/ 328719 h 351019"/>
                <a:gd name="connsiteX5" fmla="*/ 218 w 64556"/>
                <a:gd name="connsiteY5" fmla="*/ 107 h 351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556" h="351019">
                  <a:moveTo>
                    <a:pt x="218" y="107"/>
                  </a:moveTo>
                  <a:cubicBezTo>
                    <a:pt x="-1370" y="-5846"/>
                    <a:pt x="6171" y="237438"/>
                    <a:pt x="7361" y="293000"/>
                  </a:cubicBezTo>
                  <a:cubicBezTo>
                    <a:pt x="8551" y="348562"/>
                    <a:pt x="-2164" y="328323"/>
                    <a:pt x="7361" y="333482"/>
                  </a:cubicBezTo>
                  <a:cubicBezTo>
                    <a:pt x="16886" y="338641"/>
                    <a:pt x="62924" y="324751"/>
                    <a:pt x="64511" y="323957"/>
                  </a:cubicBezTo>
                  <a:cubicBezTo>
                    <a:pt x="66098" y="323163"/>
                    <a:pt x="26014" y="381900"/>
                    <a:pt x="16886" y="328719"/>
                  </a:cubicBezTo>
                  <a:cubicBezTo>
                    <a:pt x="7758" y="275538"/>
                    <a:pt x="1806" y="6060"/>
                    <a:pt x="218" y="1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AC1B26FF-B698-4428-82E6-A0358513C7B3}"/>
                </a:ext>
              </a:extLst>
            </p:cNvPr>
            <p:cNvSpPr/>
            <p:nvPr/>
          </p:nvSpPr>
          <p:spPr>
            <a:xfrm rot="10437">
              <a:off x="6882455" y="3445092"/>
              <a:ext cx="84665" cy="342100"/>
            </a:xfrm>
            <a:custGeom>
              <a:avLst/>
              <a:gdLst>
                <a:gd name="connsiteX0" fmla="*/ 237 w 84665"/>
                <a:gd name="connsiteY0" fmla="*/ 8711 h 342100"/>
                <a:gd name="connsiteX1" fmla="*/ 55006 w 84665"/>
                <a:gd name="connsiteY1" fmla="*/ 3948 h 342100"/>
                <a:gd name="connsiteX2" fmla="*/ 71675 w 84665"/>
                <a:gd name="connsiteY2" fmla="*/ 56336 h 342100"/>
                <a:gd name="connsiteX3" fmla="*/ 71675 w 84665"/>
                <a:gd name="connsiteY3" fmla="*/ 263504 h 342100"/>
                <a:gd name="connsiteX4" fmla="*/ 64531 w 84665"/>
                <a:gd name="connsiteY4" fmla="*/ 342086 h 342100"/>
                <a:gd name="connsiteX5" fmla="*/ 74056 w 84665"/>
                <a:gd name="connsiteY5" fmla="*/ 258742 h 342100"/>
                <a:gd name="connsiteX6" fmla="*/ 83581 w 84665"/>
                <a:gd name="connsiteY6" fmla="*/ 58717 h 342100"/>
                <a:gd name="connsiteX7" fmla="*/ 78819 w 84665"/>
                <a:gd name="connsiteY7" fmla="*/ 3948 h 342100"/>
                <a:gd name="connsiteX8" fmla="*/ 237 w 84665"/>
                <a:gd name="connsiteY8" fmla="*/ 8711 h 34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665" h="342100">
                  <a:moveTo>
                    <a:pt x="237" y="8711"/>
                  </a:moveTo>
                  <a:cubicBezTo>
                    <a:pt x="-3732" y="8711"/>
                    <a:pt x="43100" y="-3989"/>
                    <a:pt x="55006" y="3948"/>
                  </a:cubicBezTo>
                  <a:cubicBezTo>
                    <a:pt x="66912" y="11885"/>
                    <a:pt x="68897" y="13077"/>
                    <a:pt x="71675" y="56336"/>
                  </a:cubicBezTo>
                  <a:cubicBezTo>
                    <a:pt x="74453" y="99595"/>
                    <a:pt x="72866" y="215879"/>
                    <a:pt x="71675" y="263504"/>
                  </a:cubicBezTo>
                  <a:cubicBezTo>
                    <a:pt x="70484" y="311129"/>
                    <a:pt x="64134" y="342880"/>
                    <a:pt x="64531" y="342086"/>
                  </a:cubicBezTo>
                  <a:cubicBezTo>
                    <a:pt x="64928" y="341292"/>
                    <a:pt x="70881" y="305970"/>
                    <a:pt x="74056" y="258742"/>
                  </a:cubicBezTo>
                  <a:cubicBezTo>
                    <a:pt x="77231" y="211514"/>
                    <a:pt x="82787" y="101183"/>
                    <a:pt x="83581" y="58717"/>
                  </a:cubicBezTo>
                  <a:cubicBezTo>
                    <a:pt x="84375" y="16251"/>
                    <a:pt x="87153" y="15061"/>
                    <a:pt x="78819" y="3948"/>
                  </a:cubicBezTo>
                  <a:cubicBezTo>
                    <a:pt x="70485" y="-7165"/>
                    <a:pt x="4206" y="8711"/>
                    <a:pt x="237" y="871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6CC93B25-E311-4AD0-B078-42939277D9E9}"/>
                </a:ext>
              </a:extLst>
            </p:cNvPr>
            <p:cNvSpPr/>
            <p:nvPr/>
          </p:nvSpPr>
          <p:spPr>
            <a:xfrm rot="10437">
              <a:off x="5220914" y="3821904"/>
              <a:ext cx="178194" cy="215166"/>
            </a:xfrm>
            <a:custGeom>
              <a:avLst/>
              <a:gdLst>
                <a:gd name="connsiteX0" fmla="*/ 174920 w 178194"/>
                <a:gd name="connsiteY0" fmla="*/ 112773 h 215166"/>
                <a:gd name="connsiteX1" fmla="*/ 153489 w 178194"/>
                <a:gd name="connsiteY1" fmla="*/ 43716 h 215166"/>
                <a:gd name="connsiteX2" fmla="*/ 136820 w 178194"/>
                <a:gd name="connsiteY2" fmla="*/ 10379 h 215166"/>
                <a:gd name="connsiteX3" fmla="*/ 65383 w 178194"/>
                <a:gd name="connsiteY3" fmla="*/ 3235 h 215166"/>
                <a:gd name="connsiteX4" fmla="*/ 8233 w 178194"/>
                <a:gd name="connsiteY4" fmla="*/ 58004 h 215166"/>
                <a:gd name="connsiteX5" fmla="*/ 1089 w 178194"/>
                <a:gd name="connsiteY5" fmla="*/ 127060 h 215166"/>
                <a:gd name="connsiteX6" fmla="*/ 15377 w 178194"/>
                <a:gd name="connsiteY6" fmla="*/ 181829 h 215166"/>
                <a:gd name="connsiteX7" fmla="*/ 67764 w 178194"/>
                <a:gd name="connsiteY7" fmla="*/ 215166 h 215166"/>
                <a:gd name="connsiteX8" fmla="*/ 22520 w 178194"/>
                <a:gd name="connsiteY8" fmla="*/ 181829 h 215166"/>
                <a:gd name="connsiteX9" fmla="*/ 8233 w 178194"/>
                <a:gd name="connsiteY9" fmla="*/ 108010 h 215166"/>
                <a:gd name="connsiteX10" fmla="*/ 22520 w 178194"/>
                <a:gd name="connsiteY10" fmla="*/ 55623 h 215166"/>
                <a:gd name="connsiteX11" fmla="*/ 51095 w 178194"/>
                <a:gd name="connsiteY11" fmla="*/ 27048 h 215166"/>
                <a:gd name="connsiteX12" fmla="*/ 108245 w 178194"/>
                <a:gd name="connsiteY12" fmla="*/ 12760 h 215166"/>
                <a:gd name="connsiteX13" fmla="*/ 170158 w 178194"/>
                <a:gd name="connsiteY13" fmla="*/ 38954 h 215166"/>
                <a:gd name="connsiteX14" fmla="*/ 174920 w 178194"/>
                <a:gd name="connsiteY14" fmla="*/ 112773 h 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194" h="215166">
                  <a:moveTo>
                    <a:pt x="174920" y="112773"/>
                  </a:moveTo>
                  <a:cubicBezTo>
                    <a:pt x="172142" y="113567"/>
                    <a:pt x="159839" y="60782"/>
                    <a:pt x="153489" y="43716"/>
                  </a:cubicBezTo>
                  <a:cubicBezTo>
                    <a:pt x="147139" y="26650"/>
                    <a:pt x="151504" y="17126"/>
                    <a:pt x="136820" y="10379"/>
                  </a:cubicBezTo>
                  <a:cubicBezTo>
                    <a:pt x="122136" y="3632"/>
                    <a:pt x="86814" y="-4702"/>
                    <a:pt x="65383" y="3235"/>
                  </a:cubicBezTo>
                  <a:cubicBezTo>
                    <a:pt x="43952" y="11172"/>
                    <a:pt x="18949" y="37366"/>
                    <a:pt x="8233" y="58004"/>
                  </a:cubicBezTo>
                  <a:cubicBezTo>
                    <a:pt x="-2483" y="78641"/>
                    <a:pt x="-102" y="106423"/>
                    <a:pt x="1089" y="127060"/>
                  </a:cubicBezTo>
                  <a:cubicBezTo>
                    <a:pt x="2280" y="147697"/>
                    <a:pt x="4264" y="167145"/>
                    <a:pt x="15377" y="181829"/>
                  </a:cubicBezTo>
                  <a:cubicBezTo>
                    <a:pt x="26489" y="196513"/>
                    <a:pt x="66574" y="215166"/>
                    <a:pt x="67764" y="215166"/>
                  </a:cubicBezTo>
                  <a:cubicBezTo>
                    <a:pt x="68954" y="215166"/>
                    <a:pt x="32442" y="199688"/>
                    <a:pt x="22520" y="181829"/>
                  </a:cubicBezTo>
                  <a:cubicBezTo>
                    <a:pt x="12598" y="163970"/>
                    <a:pt x="8233" y="129044"/>
                    <a:pt x="8233" y="108010"/>
                  </a:cubicBezTo>
                  <a:cubicBezTo>
                    <a:pt x="8233" y="86976"/>
                    <a:pt x="15376" y="69117"/>
                    <a:pt x="22520" y="55623"/>
                  </a:cubicBezTo>
                  <a:cubicBezTo>
                    <a:pt x="29664" y="42129"/>
                    <a:pt x="36807" y="34192"/>
                    <a:pt x="51095" y="27048"/>
                  </a:cubicBezTo>
                  <a:cubicBezTo>
                    <a:pt x="65382" y="19904"/>
                    <a:pt x="88401" y="10776"/>
                    <a:pt x="108245" y="12760"/>
                  </a:cubicBezTo>
                  <a:cubicBezTo>
                    <a:pt x="128089" y="14744"/>
                    <a:pt x="157855" y="27445"/>
                    <a:pt x="170158" y="38954"/>
                  </a:cubicBezTo>
                  <a:cubicBezTo>
                    <a:pt x="182461" y="50463"/>
                    <a:pt x="177698" y="111979"/>
                    <a:pt x="174920" y="11277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283FB2E2-606F-4637-A9EF-3B33B9A96DF1}"/>
                </a:ext>
              </a:extLst>
            </p:cNvPr>
            <p:cNvSpPr/>
            <p:nvPr/>
          </p:nvSpPr>
          <p:spPr>
            <a:xfrm rot="10810437">
              <a:off x="5220379" y="3998012"/>
              <a:ext cx="178194" cy="215166"/>
            </a:xfrm>
            <a:custGeom>
              <a:avLst/>
              <a:gdLst>
                <a:gd name="connsiteX0" fmla="*/ 174920 w 178194"/>
                <a:gd name="connsiteY0" fmla="*/ 112773 h 215166"/>
                <a:gd name="connsiteX1" fmla="*/ 153489 w 178194"/>
                <a:gd name="connsiteY1" fmla="*/ 43716 h 215166"/>
                <a:gd name="connsiteX2" fmla="*/ 136820 w 178194"/>
                <a:gd name="connsiteY2" fmla="*/ 10379 h 215166"/>
                <a:gd name="connsiteX3" fmla="*/ 65383 w 178194"/>
                <a:gd name="connsiteY3" fmla="*/ 3235 h 215166"/>
                <a:gd name="connsiteX4" fmla="*/ 8233 w 178194"/>
                <a:gd name="connsiteY4" fmla="*/ 58004 h 215166"/>
                <a:gd name="connsiteX5" fmla="*/ 1089 w 178194"/>
                <a:gd name="connsiteY5" fmla="*/ 127060 h 215166"/>
                <a:gd name="connsiteX6" fmla="*/ 15377 w 178194"/>
                <a:gd name="connsiteY6" fmla="*/ 181829 h 215166"/>
                <a:gd name="connsiteX7" fmla="*/ 67764 w 178194"/>
                <a:gd name="connsiteY7" fmla="*/ 215166 h 215166"/>
                <a:gd name="connsiteX8" fmla="*/ 22520 w 178194"/>
                <a:gd name="connsiteY8" fmla="*/ 181829 h 215166"/>
                <a:gd name="connsiteX9" fmla="*/ 8233 w 178194"/>
                <a:gd name="connsiteY9" fmla="*/ 108010 h 215166"/>
                <a:gd name="connsiteX10" fmla="*/ 22520 w 178194"/>
                <a:gd name="connsiteY10" fmla="*/ 55623 h 215166"/>
                <a:gd name="connsiteX11" fmla="*/ 51095 w 178194"/>
                <a:gd name="connsiteY11" fmla="*/ 27048 h 215166"/>
                <a:gd name="connsiteX12" fmla="*/ 108245 w 178194"/>
                <a:gd name="connsiteY12" fmla="*/ 12760 h 215166"/>
                <a:gd name="connsiteX13" fmla="*/ 170158 w 178194"/>
                <a:gd name="connsiteY13" fmla="*/ 38954 h 215166"/>
                <a:gd name="connsiteX14" fmla="*/ 174920 w 178194"/>
                <a:gd name="connsiteY14" fmla="*/ 112773 h 21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194" h="215166">
                  <a:moveTo>
                    <a:pt x="174920" y="112773"/>
                  </a:moveTo>
                  <a:cubicBezTo>
                    <a:pt x="172142" y="113567"/>
                    <a:pt x="159839" y="60782"/>
                    <a:pt x="153489" y="43716"/>
                  </a:cubicBezTo>
                  <a:cubicBezTo>
                    <a:pt x="147139" y="26650"/>
                    <a:pt x="151504" y="17126"/>
                    <a:pt x="136820" y="10379"/>
                  </a:cubicBezTo>
                  <a:cubicBezTo>
                    <a:pt x="122136" y="3632"/>
                    <a:pt x="86814" y="-4702"/>
                    <a:pt x="65383" y="3235"/>
                  </a:cubicBezTo>
                  <a:cubicBezTo>
                    <a:pt x="43952" y="11172"/>
                    <a:pt x="18949" y="37366"/>
                    <a:pt x="8233" y="58004"/>
                  </a:cubicBezTo>
                  <a:cubicBezTo>
                    <a:pt x="-2483" y="78641"/>
                    <a:pt x="-102" y="106423"/>
                    <a:pt x="1089" y="127060"/>
                  </a:cubicBezTo>
                  <a:cubicBezTo>
                    <a:pt x="2280" y="147697"/>
                    <a:pt x="4264" y="167145"/>
                    <a:pt x="15377" y="181829"/>
                  </a:cubicBezTo>
                  <a:cubicBezTo>
                    <a:pt x="26489" y="196513"/>
                    <a:pt x="66574" y="215166"/>
                    <a:pt x="67764" y="215166"/>
                  </a:cubicBezTo>
                  <a:cubicBezTo>
                    <a:pt x="68954" y="215166"/>
                    <a:pt x="32442" y="199688"/>
                    <a:pt x="22520" y="181829"/>
                  </a:cubicBezTo>
                  <a:cubicBezTo>
                    <a:pt x="12598" y="163970"/>
                    <a:pt x="8233" y="129044"/>
                    <a:pt x="8233" y="108010"/>
                  </a:cubicBezTo>
                  <a:cubicBezTo>
                    <a:pt x="8233" y="86976"/>
                    <a:pt x="15376" y="69117"/>
                    <a:pt x="22520" y="55623"/>
                  </a:cubicBezTo>
                  <a:cubicBezTo>
                    <a:pt x="29664" y="42129"/>
                    <a:pt x="36807" y="34192"/>
                    <a:pt x="51095" y="27048"/>
                  </a:cubicBezTo>
                  <a:cubicBezTo>
                    <a:pt x="65382" y="19904"/>
                    <a:pt x="88401" y="10776"/>
                    <a:pt x="108245" y="12760"/>
                  </a:cubicBezTo>
                  <a:cubicBezTo>
                    <a:pt x="128089" y="14744"/>
                    <a:pt x="157855" y="27445"/>
                    <a:pt x="170158" y="38954"/>
                  </a:cubicBezTo>
                  <a:cubicBezTo>
                    <a:pt x="182461" y="50463"/>
                    <a:pt x="177698" y="111979"/>
                    <a:pt x="174920" y="11277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36B0A8E2-529C-4347-B18C-27600DF3EC05}"/>
                </a:ext>
              </a:extLst>
            </p:cNvPr>
            <p:cNvSpPr/>
            <p:nvPr/>
          </p:nvSpPr>
          <p:spPr>
            <a:xfrm rot="10437">
              <a:off x="5267301" y="3886233"/>
              <a:ext cx="138203" cy="125677"/>
            </a:xfrm>
            <a:custGeom>
              <a:avLst/>
              <a:gdLst>
                <a:gd name="connsiteX0" fmla="*/ 137998 w 138203"/>
                <a:gd name="connsiteY0" fmla="*/ 50905 h 125677"/>
                <a:gd name="connsiteX1" fmla="*/ 61798 w 138203"/>
                <a:gd name="connsiteY1" fmla="*/ 38999 h 125677"/>
                <a:gd name="connsiteX2" fmla="*/ 42748 w 138203"/>
                <a:gd name="connsiteY2" fmla="*/ 19949 h 125677"/>
                <a:gd name="connsiteX3" fmla="*/ 30842 w 138203"/>
                <a:gd name="connsiteY3" fmla="*/ 5661 h 125677"/>
                <a:gd name="connsiteX4" fmla="*/ 7030 w 138203"/>
                <a:gd name="connsiteY4" fmla="*/ 8042 h 125677"/>
                <a:gd name="connsiteX5" fmla="*/ 2267 w 138203"/>
                <a:gd name="connsiteY5" fmla="*/ 55667 h 125677"/>
                <a:gd name="connsiteX6" fmla="*/ 23698 w 138203"/>
                <a:gd name="connsiteY6" fmla="*/ 96149 h 125677"/>
                <a:gd name="connsiteX7" fmla="*/ 95136 w 138203"/>
                <a:gd name="connsiteY7" fmla="*/ 124724 h 125677"/>
                <a:gd name="connsiteX8" fmla="*/ 52273 w 138203"/>
                <a:gd name="connsiteY8" fmla="*/ 115199 h 125677"/>
                <a:gd name="connsiteX9" fmla="*/ 7030 w 138203"/>
                <a:gd name="connsiteY9" fmla="*/ 79480 h 125677"/>
                <a:gd name="connsiteX10" fmla="*/ 2267 w 138203"/>
                <a:gd name="connsiteY10" fmla="*/ 27092 h 125677"/>
                <a:gd name="connsiteX11" fmla="*/ 28461 w 138203"/>
                <a:gd name="connsiteY11" fmla="*/ 3280 h 125677"/>
                <a:gd name="connsiteX12" fmla="*/ 49892 w 138203"/>
                <a:gd name="connsiteY12" fmla="*/ 3280 h 125677"/>
                <a:gd name="connsiteX13" fmla="*/ 83230 w 138203"/>
                <a:gd name="connsiteY13" fmla="*/ 31855 h 125677"/>
                <a:gd name="connsiteX14" fmla="*/ 137998 w 138203"/>
                <a:gd name="connsiteY14" fmla="*/ 50905 h 12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8203" h="125677">
                  <a:moveTo>
                    <a:pt x="137998" y="50905"/>
                  </a:moveTo>
                  <a:cubicBezTo>
                    <a:pt x="134426" y="52096"/>
                    <a:pt x="77673" y="44158"/>
                    <a:pt x="61798" y="38999"/>
                  </a:cubicBezTo>
                  <a:cubicBezTo>
                    <a:pt x="45923" y="33840"/>
                    <a:pt x="47907" y="25505"/>
                    <a:pt x="42748" y="19949"/>
                  </a:cubicBezTo>
                  <a:cubicBezTo>
                    <a:pt x="37589" y="14393"/>
                    <a:pt x="36795" y="7645"/>
                    <a:pt x="30842" y="5661"/>
                  </a:cubicBezTo>
                  <a:cubicBezTo>
                    <a:pt x="24889" y="3676"/>
                    <a:pt x="11792" y="-292"/>
                    <a:pt x="7030" y="8042"/>
                  </a:cubicBezTo>
                  <a:cubicBezTo>
                    <a:pt x="2268" y="16376"/>
                    <a:pt x="-511" y="40982"/>
                    <a:pt x="2267" y="55667"/>
                  </a:cubicBezTo>
                  <a:cubicBezTo>
                    <a:pt x="5045" y="70352"/>
                    <a:pt x="8220" y="84640"/>
                    <a:pt x="23698" y="96149"/>
                  </a:cubicBezTo>
                  <a:cubicBezTo>
                    <a:pt x="39176" y="107658"/>
                    <a:pt x="90374" y="121549"/>
                    <a:pt x="95136" y="124724"/>
                  </a:cubicBezTo>
                  <a:cubicBezTo>
                    <a:pt x="99898" y="127899"/>
                    <a:pt x="66957" y="122740"/>
                    <a:pt x="52273" y="115199"/>
                  </a:cubicBezTo>
                  <a:cubicBezTo>
                    <a:pt x="37589" y="107658"/>
                    <a:pt x="15364" y="94165"/>
                    <a:pt x="7030" y="79480"/>
                  </a:cubicBezTo>
                  <a:cubicBezTo>
                    <a:pt x="-1304" y="64796"/>
                    <a:pt x="-1305" y="39792"/>
                    <a:pt x="2267" y="27092"/>
                  </a:cubicBezTo>
                  <a:cubicBezTo>
                    <a:pt x="5839" y="14392"/>
                    <a:pt x="20524" y="7249"/>
                    <a:pt x="28461" y="3280"/>
                  </a:cubicBezTo>
                  <a:cubicBezTo>
                    <a:pt x="36398" y="-689"/>
                    <a:pt x="40764" y="-1482"/>
                    <a:pt x="49892" y="3280"/>
                  </a:cubicBezTo>
                  <a:cubicBezTo>
                    <a:pt x="59020" y="8042"/>
                    <a:pt x="68942" y="24314"/>
                    <a:pt x="83230" y="31855"/>
                  </a:cubicBezTo>
                  <a:cubicBezTo>
                    <a:pt x="97517" y="39396"/>
                    <a:pt x="141570" y="49714"/>
                    <a:pt x="137998" y="509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28AF6F09-E4BA-4D8A-93A6-8709DE1F0BBC}"/>
                </a:ext>
              </a:extLst>
            </p:cNvPr>
            <p:cNvSpPr/>
            <p:nvPr/>
          </p:nvSpPr>
          <p:spPr>
            <a:xfrm rot="10810437">
              <a:off x="5224404" y="4026589"/>
              <a:ext cx="138203" cy="125677"/>
            </a:xfrm>
            <a:custGeom>
              <a:avLst/>
              <a:gdLst>
                <a:gd name="connsiteX0" fmla="*/ 137998 w 138203"/>
                <a:gd name="connsiteY0" fmla="*/ 50905 h 125677"/>
                <a:gd name="connsiteX1" fmla="*/ 61798 w 138203"/>
                <a:gd name="connsiteY1" fmla="*/ 38999 h 125677"/>
                <a:gd name="connsiteX2" fmla="*/ 42748 w 138203"/>
                <a:gd name="connsiteY2" fmla="*/ 19949 h 125677"/>
                <a:gd name="connsiteX3" fmla="*/ 30842 w 138203"/>
                <a:gd name="connsiteY3" fmla="*/ 5661 h 125677"/>
                <a:gd name="connsiteX4" fmla="*/ 7030 w 138203"/>
                <a:gd name="connsiteY4" fmla="*/ 8042 h 125677"/>
                <a:gd name="connsiteX5" fmla="*/ 2267 w 138203"/>
                <a:gd name="connsiteY5" fmla="*/ 55667 h 125677"/>
                <a:gd name="connsiteX6" fmla="*/ 23698 w 138203"/>
                <a:gd name="connsiteY6" fmla="*/ 96149 h 125677"/>
                <a:gd name="connsiteX7" fmla="*/ 95136 w 138203"/>
                <a:gd name="connsiteY7" fmla="*/ 124724 h 125677"/>
                <a:gd name="connsiteX8" fmla="*/ 52273 w 138203"/>
                <a:gd name="connsiteY8" fmla="*/ 115199 h 125677"/>
                <a:gd name="connsiteX9" fmla="*/ 7030 w 138203"/>
                <a:gd name="connsiteY9" fmla="*/ 79480 h 125677"/>
                <a:gd name="connsiteX10" fmla="*/ 2267 w 138203"/>
                <a:gd name="connsiteY10" fmla="*/ 27092 h 125677"/>
                <a:gd name="connsiteX11" fmla="*/ 28461 w 138203"/>
                <a:gd name="connsiteY11" fmla="*/ 3280 h 125677"/>
                <a:gd name="connsiteX12" fmla="*/ 49892 w 138203"/>
                <a:gd name="connsiteY12" fmla="*/ 3280 h 125677"/>
                <a:gd name="connsiteX13" fmla="*/ 83230 w 138203"/>
                <a:gd name="connsiteY13" fmla="*/ 31855 h 125677"/>
                <a:gd name="connsiteX14" fmla="*/ 137998 w 138203"/>
                <a:gd name="connsiteY14" fmla="*/ 50905 h 12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8203" h="125677">
                  <a:moveTo>
                    <a:pt x="137998" y="50905"/>
                  </a:moveTo>
                  <a:cubicBezTo>
                    <a:pt x="134426" y="52096"/>
                    <a:pt x="77673" y="44158"/>
                    <a:pt x="61798" y="38999"/>
                  </a:cubicBezTo>
                  <a:cubicBezTo>
                    <a:pt x="45923" y="33840"/>
                    <a:pt x="47907" y="25505"/>
                    <a:pt x="42748" y="19949"/>
                  </a:cubicBezTo>
                  <a:cubicBezTo>
                    <a:pt x="37589" y="14393"/>
                    <a:pt x="36795" y="7645"/>
                    <a:pt x="30842" y="5661"/>
                  </a:cubicBezTo>
                  <a:cubicBezTo>
                    <a:pt x="24889" y="3676"/>
                    <a:pt x="11792" y="-292"/>
                    <a:pt x="7030" y="8042"/>
                  </a:cubicBezTo>
                  <a:cubicBezTo>
                    <a:pt x="2268" y="16376"/>
                    <a:pt x="-511" y="40982"/>
                    <a:pt x="2267" y="55667"/>
                  </a:cubicBezTo>
                  <a:cubicBezTo>
                    <a:pt x="5045" y="70352"/>
                    <a:pt x="8220" y="84640"/>
                    <a:pt x="23698" y="96149"/>
                  </a:cubicBezTo>
                  <a:cubicBezTo>
                    <a:pt x="39176" y="107658"/>
                    <a:pt x="90374" y="121549"/>
                    <a:pt x="95136" y="124724"/>
                  </a:cubicBezTo>
                  <a:cubicBezTo>
                    <a:pt x="99898" y="127899"/>
                    <a:pt x="66957" y="122740"/>
                    <a:pt x="52273" y="115199"/>
                  </a:cubicBezTo>
                  <a:cubicBezTo>
                    <a:pt x="37589" y="107658"/>
                    <a:pt x="15364" y="94165"/>
                    <a:pt x="7030" y="79480"/>
                  </a:cubicBezTo>
                  <a:cubicBezTo>
                    <a:pt x="-1304" y="64796"/>
                    <a:pt x="-1305" y="39792"/>
                    <a:pt x="2267" y="27092"/>
                  </a:cubicBezTo>
                  <a:cubicBezTo>
                    <a:pt x="5839" y="14392"/>
                    <a:pt x="20524" y="7249"/>
                    <a:pt x="28461" y="3280"/>
                  </a:cubicBezTo>
                  <a:cubicBezTo>
                    <a:pt x="36398" y="-689"/>
                    <a:pt x="40764" y="-1482"/>
                    <a:pt x="49892" y="3280"/>
                  </a:cubicBezTo>
                  <a:cubicBezTo>
                    <a:pt x="59020" y="8042"/>
                    <a:pt x="68942" y="24314"/>
                    <a:pt x="83230" y="31855"/>
                  </a:cubicBezTo>
                  <a:cubicBezTo>
                    <a:pt x="97517" y="39396"/>
                    <a:pt x="141570" y="49714"/>
                    <a:pt x="137998" y="5090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B1E255EB-F621-4918-89FC-0EBDFCD13875}"/>
                </a:ext>
              </a:extLst>
            </p:cNvPr>
            <p:cNvSpPr/>
            <p:nvPr/>
          </p:nvSpPr>
          <p:spPr>
            <a:xfrm rot="10437">
              <a:off x="5448893" y="3843618"/>
              <a:ext cx="82060" cy="350606"/>
            </a:xfrm>
            <a:custGeom>
              <a:avLst/>
              <a:gdLst>
                <a:gd name="connsiteX0" fmla="*/ 381 w 82060"/>
                <a:gd name="connsiteY0" fmla="*/ 60 h 350606"/>
                <a:gd name="connsiteX1" fmla="*/ 27897 w 82060"/>
                <a:gd name="connsiteY1" fmla="*/ 220193 h 350606"/>
                <a:gd name="connsiteX2" fmla="*/ 80814 w 82060"/>
                <a:gd name="connsiteY2" fmla="*/ 349310 h 350606"/>
                <a:gd name="connsiteX3" fmla="*/ 63881 w 82060"/>
                <a:gd name="connsiteY3" fmla="*/ 281576 h 350606"/>
                <a:gd name="connsiteX4" fmla="*/ 46947 w 82060"/>
                <a:gd name="connsiteY4" fmla="*/ 199026 h 350606"/>
                <a:gd name="connsiteX5" fmla="*/ 381 w 82060"/>
                <a:gd name="connsiteY5" fmla="*/ 60 h 350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060" h="350606">
                  <a:moveTo>
                    <a:pt x="381" y="60"/>
                  </a:moveTo>
                  <a:cubicBezTo>
                    <a:pt x="-2794" y="3588"/>
                    <a:pt x="14492" y="161985"/>
                    <a:pt x="27897" y="220193"/>
                  </a:cubicBezTo>
                  <a:cubicBezTo>
                    <a:pt x="41302" y="278401"/>
                    <a:pt x="74817" y="339080"/>
                    <a:pt x="80814" y="349310"/>
                  </a:cubicBezTo>
                  <a:cubicBezTo>
                    <a:pt x="86811" y="359540"/>
                    <a:pt x="69525" y="306623"/>
                    <a:pt x="63881" y="281576"/>
                  </a:cubicBezTo>
                  <a:cubicBezTo>
                    <a:pt x="58237" y="256529"/>
                    <a:pt x="56825" y="249120"/>
                    <a:pt x="46947" y="199026"/>
                  </a:cubicBezTo>
                  <a:cubicBezTo>
                    <a:pt x="37069" y="148932"/>
                    <a:pt x="3556" y="-3468"/>
                    <a:pt x="381" y="6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67D73ECC-F882-4CB0-B47C-FCBC67D023A9}"/>
                </a:ext>
              </a:extLst>
            </p:cNvPr>
            <p:cNvSpPr/>
            <p:nvPr/>
          </p:nvSpPr>
          <p:spPr>
            <a:xfrm rot="10437">
              <a:off x="5456880" y="3824099"/>
              <a:ext cx="106670" cy="238683"/>
            </a:xfrm>
            <a:custGeom>
              <a:avLst/>
              <a:gdLst>
                <a:gd name="connsiteX0" fmla="*/ 31 w 106670"/>
                <a:gd name="connsiteY0" fmla="*/ 61 h 238683"/>
                <a:gd name="connsiteX1" fmla="*/ 69881 w 106670"/>
                <a:gd name="connsiteY1" fmla="*/ 7998 h 238683"/>
                <a:gd name="connsiteX2" fmla="*/ 69881 w 106670"/>
                <a:gd name="connsiteY2" fmla="*/ 33398 h 238683"/>
                <a:gd name="connsiteX3" fmla="*/ 85756 w 106670"/>
                <a:gd name="connsiteY3" fmla="*/ 147698 h 238683"/>
                <a:gd name="connsiteX4" fmla="*/ 106394 w 106670"/>
                <a:gd name="connsiteY4" fmla="*/ 238186 h 238683"/>
                <a:gd name="connsiteX5" fmla="*/ 96869 w 106670"/>
                <a:gd name="connsiteY5" fmla="*/ 179448 h 238683"/>
                <a:gd name="connsiteX6" fmla="*/ 85756 w 106670"/>
                <a:gd name="connsiteY6" fmla="*/ 82611 h 238683"/>
                <a:gd name="connsiteX7" fmla="*/ 79406 w 106670"/>
                <a:gd name="connsiteY7" fmla="*/ 11173 h 238683"/>
                <a:gd name="connsiteX8" fmla="*/ 31 w 106670"/>
                <a:gd name="connsiteY8" fmla="*/ 61 h 23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670" h="238683">
                  <a:moveTo>
                    <a:pt x="31" y="61"/>
                  </a:moveTo>
                  <a:cubicBezTo>
                    <a:pt x="-1556" y="-468"/>
                    <a:pt x="58239" y="2442"/>
                    <a:pt x="69881" y="7998"/>
                  </a:cubicBezTo>
                  <a:cubicBezTo>
                    <a:pt x="81523" y="13554"/>
                    <a:pt x="67235" y="10115"/>
                    <a:pt x="69881" y="33398"/>
                  </a:cubicBezTo>
                  <a:cubicBezTo>
                    <a:pt x="72527" y="56681"/>
                    <a:pt x="79671" y="113567"/>
                    <a:pt x="85756" y="147698"/>
                  </a:cubicBezTo>
                  <a:cubicBezTo>
                    <a:pt x="91841" y="181829"/>
                    <a:pt x="104542" y="232894"/>
                    <a:pt x="106394" y="238186"/>
                  </a:cubicBezTo>
                  <a:cubicBezTo>
                    <a:pt x="108246" y="243478"/>
                    <a:pt x="100309" y="205377"/>
                    <a:pt x="96869" y="179448"/>
                  </a:cubicBezTo>
                  <a:cubicBezTo>
                    <a:pt x="93429" y="153519"/>
                    <a:pt x="88666" y="110657"/>
                    <a:pt x="85756" y="82611"/>
                  </a:cubicBezTo>
                  <a:cubicBezTo>
                    <a:pt x="82846" y="54565"/>
                    <a:pt x="91577" y="24138"/>
                    <a:pt x="79406" y="11173"/>
                  </a:cubicBezTo>
                  <a:cubicBezTo>
                    <a:pt x="67235" y="-1792"/>
                    <a:pt x="1618" y="590"/>
                    <a:pt x="31" y="6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BB2D4A05-D97C-49EF-8DD3-B18E578A4C66}"/>
                </a:ext>
              </a:extLst>
            </p:cNvPr>
            <p:cNvSpPr/>
            <p:nvPr/>
          </p:nvSpPr>
          <p:spPr>
            <a:xfrm rot="10437">
              <a:off x="5566570" y="3821389"/>
              <a:ext cx="193630" cy="246297"/>
            </a:xfrm>
            <a:custGeom>
              <a:avLst/>
              <a:gdLst>
                <a:gd name="connsiteX0" fmla="*/ 1463 w 193630"/>
                <a:gd name="connsiteY0" fmla="*/ 244537 h 246297"/>
                <a:gd name="connsiteX1" fmla="*/ 28451 w 193630"/>
                <a:gd name="connsiteY1" fmla="*/ 100074 h 246297"/>
                <a:gd name="connsiteX2" fmla="*/ 50676 w 193630"/>
                <a:gd name="connsiteY2" fmla="*/ 25462 h 246297"/>
                <a:gd name="connsiteX3" fmla="*/ 98301 w 193630"/>
                <a:gd name="connsiteY3" fmla="*/ 30224 h 246297"/>
                <a:gd name="connsiteX4" fmla="*/ 139576 w 193630"/>
                <a:gd name="connsiteY4" fmla="*/ 27049 h 246297"/>
                <a:gd name="connsiteX5" fmla="*/ 150688 w 193630"/>
                <a:gd name="connsiteY5" fmla="*/ 58799 h 246297"/>
                <a:gd name="connsiteX6" fmla="*/ 177676 w 193630"/>
                <a:gd name="connsiteY6" fmla="*/ 190562 h 246297"/>
                <a:gd name="connsiteX7" fmla="*/ 193551 w 193630"/>
                <a:gd name="connsiteY7" fmla="*/ 246124 h 246297"/>
                <a:gd name="connsiteX8" fmla="*/ 171326 w 193630"/>
                <a:gd name="connsiteY8" fmla="*/ 204849 h 246297"/>
                <a:gd name="connsiteX9" fmla="*/ 187201 w 193630"/>
                <a:gd name="connsiteY9" fmla="*/ 119124 h 246297"/>
                <a:gd name="connsiteX10" fmla="*/ 117351 w 193630"/>
                <a:gd name="connsiteY10" fmla="*/ 38162 h 246297"/>
                <a:gd name="connsiteX11" fmla="*/ 80838 w 193630"/>
                <a:gd name="connsiteY11" fmla="*/ 62 h 246297"/>
                <a:gd name="connsiteX12" fmla="*/ 37976 w 193630"/>
                <a:gd name="connsiteY12" fmla="*/ 30224 h 246297"/>
                <a:gd name="connsiteX13" fmla="*/ 30038 w 193630"/>
                <a:gd name="connsiteY13" fmla="*/ 68324 h 246297"/>
                <a:gd name="connsiteX14" fmla="*/ 6226 w 193630"/>
                <a:gd name="connsiteY14" fmla="*/ 150874 h 246297"/>
                <a:gd name="connsiteX15" fmla="*/ 1463 w 193630"/>
                <a:gd name="connsiteY15" fmla="*/ 244537 h 24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3630" h="246297">
                  <a:moveTo>
                    <a:pt x="1463" y="244537"/>
                  </a:moveTo>
                  <a:cubicBezTo>
                    <a:pt x="5167" y="236070"/>
                    <a:pt x="20249" y="136586"/>
                    <a:pt x="28451" y="100074"/>
                  </a:cubicBezTo>
                  <a:cubicBezTo>
                    <a:pt x="36653" y="63562"/>
                    <a:pt x="39034" y="37104"/>
                    <a:pt x="50676" y="25462"/>
                  </a:cubicBezTo>
                  <a:cubicBezTo>
                    <a:pt x="62318" y="13820"/>
                    <a:pt x="83484" y="29959"/>
                    <a:pt x="98301" y="30224"/>
                  </a:cubicBezTo>
                  <a:cubicBezTo>
                    <a:pt x="113118" y="30488"/>
                    <a:pt x="130845" y="22287"/>
                    <a:pt x="139576" y="27049"/>
                  </a:cubicBezTo>
                  <a:cubicBezTo>
                    <a:pt x="148307" y="31811"/>
                    <a:pt x="144338" y="31547"/>
                    <a:pt x="150688" y="58799"/>
                  </a:cubicBezTo>
                  <a:cubicBezTo>
                    <a:pt x="157038" y="86051"/>
                    <a:pt x="170532" y="159341"/>
                    <a:pt x="177676" y="190562"/>
                  </a:cubicBezTo>
                  <a:cubicBezTo>
                    <a:pt x="184820" y="221783"/>
                    <a:pt x="194609" y="243743"/>
                    <a:pt x="193551" y="246124"/>
                  </a:cubicBezTo>
                  <a:cubicBezTo>
                    <a:pt x="192493" y="248505"/>
                    <a:pt x="172384" y="226016"/>
                    <a:pt x="171326" y="204849"/>
                  </a:cubicBezTo>
                  <a:cubicBezTo>
                    <a:pt x="170268" y="183682"/>
                    <a:pt x="196197" y="146905"/>
                    <a:pt x="187201" y="119124"/>
                  </a:cubicBezTo>
                  <a:cubicBezTo>
                    <a:pt x="178205" y="91343"/>
                    <a:pt x="135078" y="58006"/>
                    <a:pt x="117351" y="38162"/>
                  </a:cubicBezTo>
                  <a:cubicBezTo>
                    <a:pt x="99624" y="18318"/>
                    <a:pt x="94067" y="1385"/>
                    <a:pt x="80838" y="62"/>
                  </a:cubicBezTo>
                  <a:cubicBezTo>
                    <a:pt x="67609" y="-1261"/>
                    <a:pt x="46443" y="18847"/>
                    <a:pt x="37976" y="30224"/>
                  </a:cubicBezTo>
                  <a:cubicBezTo>
                    <a:pt x="29509" y="41601"/>
                    <a:pt x="35330" y="48216"/>
                    <a:pt x="30038" y="68324"/>
                  </a:cubicBezTo>
                  <a:cubicBezTo>
                    <a:pt x="24746" y="88432"/>
                    <a:pt x="10724" y="124945"/>
                    <a:pt x="6226" y="150874"/>
                  </a:cubicBezTo>
                  <a:cubicBezTo>
                    <a:pt x="1728" y="176803"/>
                    <a:pt x="-2241" y="253004"/>
                    <a:pt x="1463" y="24453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12602466-21EA-4E5E-8DF3-EBD88489A9C3}"/>
                </a:ext>
              </a:extLst>
            </p:cNvPr>
            <p:cNvSpPr/>
            <p:nvPr/>
          </p:nvSpPr>
          <p:spPr>
            <a:xfrm rot="10437">
              <a:off x="5758937" y="3818910"/>
              <a:ext cx="64918" cy="261710"/>
            </a:xfrm>
            <a:custGeom>
              <a:avLst/>
              <a:gdLst>
                <a:gd name="connsiteX0" fmla="*/ 64670 w 64918"/>
                <a:gd name="connsiteY0" fmla="*/ 4516 h 261710"/>
                <a:gd name="connsiteX1" fmla="*/ 5932 w 64918"/>
                <a:gd name="connsiteY1" fmla="*/ 247404 h 261710"/>
                <a:gd name="connsiteX2" fmla="*/ 4345 w 64918"/>
                <a:gd name="connsiteY2" fmla="*/ 218829 h 261710"/>
                <a:gd name="connsiteX3" fmla="*/ 26570 w 64918"/>
                <a:gd name="connsiteY3" fmla="*/ 98179 h 261710"/>
                <a:gd name="connsiteX4" fmla="*/ 64670 w 64918"/>
                <a:gd name="connsiteY4" fmla="*/ 4516 h 261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18" h="261710">
                  <a:moveTo>
                    <a:pt x="64670" y="4516"/>
                  </a:moveTo>
                  <a:cubicBezTo>
                    <a:pt x="61230" y="29387"/>
                    <a:pt x="15986" y="211685"/>
                    <a:pt x="5932" y="247404"/>
                  </a:cubicBezTo>
                  <a:cubicBezTo>
                    <a:pt x="-4122" y="283123"/>
                    <a:pt x="905" y="243700"/>
                    <a:pt x="4345" y="218829"/>
                  </a:cubicBezTo>
                  <a:cubicBezTo>
                    <a:pt x="7785" y="193958"/>
                    <a:pt x="18368" y="132310"/>
                    <a:pt x="26570" y="98179"/>
                  </a:cubicBezTo>
                  <a:cubicBezTo>
                    <a:pt x="34772" y="64048"/>
                    <a:pt x="68110" y="-20355"/>
                    <a:pt x="64670" y="451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566FF23A-87C0-4886-A5C8-B13F0404583B}"/>
                </a:ext>
              </a:extLst>
            </p:cNvPr>
            <p:cNvSpPr/>
            <p:nvPr/>
          </p:nvSpPr>
          <p:spPr>
            <a:xfrm rot="10437">
              <a:off x="5510522" y="3934202"/>
              <a:ext cx="154003" cy="258668"/>
            </a:xfrm>
            <a:custGeom>
              <a:avLst/>
              <a:gdLst>
                <a:gd name="connsiteX0" fmla="*/ 153988 w 154003"/>
                <a:gd name="connsiteY0" fmla="*/ 6081 h 258668"/>
                <a:gd name="connsiteX1" fmla="*/ 117475 w 154003"/>
                <a:gd name="connsiteY1" fmla="*/ 194994 h 258668"/>
                <a:gd name="connsiteX2" fmla="*/ 95250 w 154003"/>
                <a:gd name="connsiteY2" fmla="*/ 237856 h 258668"/>
                <a:gd name="connsiteX3" fmla="*/ 47625 w 154003"/>
                <a:gd name="connsiteY3" fmla="*/ 252144 h 258668"/>
                <a:gd name="connsiteX4" fmla="*/ 0 w 154003"/>
                <a:gd name="connsiteY4" fmla="*/ 258494 h 258668"/>
                <a:gd name="connsiteX5" fmla="*/ 47625 w 154003"/>
                <a:gd name="connsiteY5" fmla="*/ 245794 h 258668"/>
                <a:gd name="connsiteX6" fmla="*/ 87313 w 154003"/>
                <a:gd name="connsiteY6" fmla="*/ 218806 h 258668"/>
                <a:gd name="connsiteX7" fmla="*/ 147638 w 154003"/>
                <a:gd name="connsiteY7" fmla="*/ 142606 h 258668"/>
                <a:gd name="connsiteX8" fmla="*/ 128588 w 154003"/>
                <a:gd name="connsiteY8" fmla="*/ 80694 h 258668"/>
                <a:gd name="connsiteX9" fmla="*/ 122238 w 154003"/>
                <a:gd name="connsiteY9" fmla="*/ 48944 h 258668"/>
                <a:gd name="connsiteX10" fmla="*/ 153988 w 154003"/>
                <a:gd name="connsiteY10" fmla="*/ 6081 h 258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4003" h="258668">
                  <a:moveTo>
                    <a:pt x="153988" y="6081"/>
                  </a:moveTo>
                  <a:cubicBezTo>
                    <a:pt x="153194" y="30423"/>
                    <a:pt x="127265" y="156365"/>
                    <a:pt x="117475" y="194994"/>
                  </a:cubicBezTo>
                  <a:cubicBezTo>
                    <a:pt x="107685" y="233623"/>
                    <a:pt x="106892" y="228331"/>
                    <a:pt x="95250" y="237856"/>
                  </a:cubicBezTo>
                  <a:cubicBezTo>
                    <a:pt x="83608" y="247381"/>
                    <a:pt x="63500" y="248704"/>
                    <a:pt x="47625" y="252144"/>
                  </a:cubicBezTo>
                  <a:cubicBezTo>
                    <a:pt x="31750" y="255584"/>
                    <a:pt x="0" y="259552"/>
                    <a:pt x="0" y="258494"/>
                  </a:cubicBezTo>
                  <a:cubicBezTo>
                    <a:pt x="0" y="257436"/>
                    <a:pt x="33073" y="252409"/>
                    <a:pt x="47625" y="245794"/>
                  </a:cubicBezTo>
                  <a:cubicBezTo>
                    <a:pt x="62177" y="239179"/>
                    <a:pt x="70644" y="236004"/>
                    <a:pt x="87313" y="218806"/>
                  </a:cubicBezTo>
                  <a:cubicBezTo>
                    <a:pt x="103982" y="201608"/>
                    <a:pt x="140759" y="165625"/>
                    <a:pt x="147638" y="142606"/>
                  </a:cubicBezTo>
                  <a:cubicBezTo>
                    <a:pt x="154517" y="119587"/>
                    <a:pt x="132821" y="96304"/>
                    <a:pt x="128588" y="80694"/>
                  </a:cubicBezTo>
                  <a:cubicBezTo>
                    <a:pt x="124355" y="65084"/>
                    <a:pt x="120650" y="60321"/>
                    <a:pt x="122238" y="48944"/>
                  </a:cubicBezTo>
                  <a:cubicBezTo>
                    <a:pt x="123825" y="37567"/>
                    <a:pt x="154782" y="-18261"/>
                    <a:pt x="153988" y="608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2AA1A2B3-A074-4805-90D4-A14635804A52}"/>
                </a:ext>
              </a:extLst>
            </p:cNvPr>
            <p:cNvSpPr/>
            <p:nvPr/>
          </p:nvSpPr>
          <p:spPr>
            <a:xfrm rot="10437">
              <a:off x="5664315" y="3820739"/>
              <a:ext cx="243442" cy="383987"/>
            </a:xfrm>
            <a:custGeom>
              <a:avLst/>
              <a:gdLst>
                <a:gd name="connsiteX0" fmla="*/ 350 w 243442"/>
                <a:gd name="connsiteY0" fmla="*/ 118559 h 383987"/>
                <a:gd name="connsiteX1" fmla="*/ 33687 w 243442"/>
                <a:gd name="connsiteY1" fmla="*/ 259846 h 383987"/>
                <a:gd name="connsiteX2" fmla="*/ 60675 w 243442"/>
                <a:gd name="connsiteY2" fmla="*/ 374146 h 383987"/>
                <a:gd name="connsiteX3" fmla="*/ 125762 w 243442"/>
                <a:gd name="connsiteY3" fmla="*/ 374146 h 383987"/>
                <a:gd name="connsiteX4" fmla="*/ 155925 w 243442"/>
                <a:gd name="connsiteY4" fmla="*/ 340809 h 383987"/>
                <a:gd name="connsiteX5" fmla="*/ 171800 w 243442"/>
                <a:gd name="connsiteY5" fmla="*/ 274134 h 383987"/>
                <a:gd name="connsiteX6" fmla="*/ 208312 w 243442"/>
                <a:gd name="connsiteY6" fmla="*/ 140784 h 383987"/>
                <a:gd name="connsiteX7" fmla="*/ 232125 w 243442"/>
                <a:gd name="connsiteY7" fmla="*/ 12196 h 383987"/>
                <a:gd name="connsiteX8" fmla="*/ 159100 w 243442"/>
                <a:gd name="connsiteY8" fmla="*/ 5846 h 383987"/>
                <a:gd name="connsiteX9" fmla="*/ 205137 w 243442"/>
                <a:gd name="connsiteY9" fmla="*/ 16959 h 383987"/>
                <a:gd name="connsiteX10" fmla="*/ 230537 w 243442"/>
                <a:gd name="connsiteY10" fmla="*/ 39184 h 383987"/>
                <a:gd name="connsiteX11" fmla="*/ 243237 w 243442"/>
                <a:gd name="connsiteY11" fmla="*/ 91571 h 383987"/>
                <a:gd name="connsiteX12" fmla="*/ 221012 w 243442"/>
                <a:gd name="connsiteY12" fmla="*/ 163009 h 383987"/>
                <a:gd name="connsiteX13" fmla="*/ 168625 w 243442"/>
                <a:gd name="connsiteY13" fmla="*/ 228096 h 383987"/>
                <a:gd name="connsiteX14" fmla="*/ 143225 w 243442"/>
                <a:gd name="connsiteY14" fmla="*/ 331284 h 383987"/>
                <a:gd name="connsiteX15" fmla="*/ 108300 w 243442"/>
                <a:gd name="connsiteY15" fmla="*/ 359859 h 383987"/>
                <a:gd name="connsiteX16" fmla="*/ 41625 w 243442"/>
                <a:gd name="connsiteY16" fmla="*/ 350334 h 383987"/>
                <a:gd name="connsiteX17" fmla="*/ 17812 w 243442"/>
                <a:gd name="connsiteY17" fmla="*/ 250321 h 383987"/>
                <a:gd name="connsiteX18" fmla="*/ 350 w 243442"/>
                <a:gd name="connsiteY18" fmla="*/ 118559 h 38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43442" h="383987">
                  <a:moveTo>
                    <a:pt x="350" y="118559"/>
                  </a:moveTo>
                  <a:cubicBezTo>
                    <a:pt x="2996" y="120147"/>
                    <a:pt x="23633" y="217248"/>
                    <a:pt x="33687" y="259846"/>
                  </a:cubicBezTo>
                  <a:cubicBezTo>
                    <a:pt x="43741" y="302444"/>
                    <a:pt x="45329" y="355096"/>
                    <a:pt x="60675" y="374146"/>
                  </a:cubicBezTo>
                  <a:cubicBezTo>
                    <a:pt x="76021" y="393196"/>
                    <a:pt x="109887" y="379702"/>
                    <a:pt x="125762" y="374146"/>
                  </a:cubicBezTo>
                  <a:cubicBezTo>
                    <a:pt x="141637" y="368590"/>
                    <a:pt x="148252" y="357478"/>
                    <a:pt x="155925" y="340809"/>
                  </a:cubicBezTo>
                  <a:cubicBezTo>
                    <a:pt x="163598" y="324140"/>
                    <a:pt x="163069" y="307471"/>
                    <a:pt x="171800" y="274134"/>
                  </a:cubicBezTo>
                  <a:cubicBezTo>
                    <a:pt x="180531" y="240797"/>
                    <a:pt x="198258" y="184440"/>
                    <a:pt x="208312" y="140784"/>
                  </a:cubicBezTo>
                  <a:cubicBezTo>
                    <a:pt x="218366" y="97128"/>
                    <a:pt x="240327" y="34686"/>
                    <a:pt x="232125" y="12196"/>
                  </a:cubicBezTo>
                  <a:cubicBezTo>
                    <a:pt x="223923" y="-10294"/>
                    <a:pt x="163598" y="5052"/>
                    <a:pt x="159100" y="5846"/>
                  </a:cubicBezTo>
                  <a:cubicBezTo>
                    <a:pt x="154602" y="6640"/>
                    <a:pt x="193231" y="11403"/>
                    <a:pt x="205137" y="16959"/>
                  </a:cubicBezTo>
                  <a:cubicBezTo>
                    <a:pt x="217043" y="22515"/>
                    <a:pt x="224187" y="26749"/>
                    <a:pt x="230537" y="39184"/>
                  </a:cubicBezTo>
                  <a:cubicBezTo>
                    <a:pt x="236887" y="51619"/>
                    <a:pt x="244824" y="70934"/>
                    <a:pt x="243237" y="91571"/>
                  </a:cubicBezTo>
                  <a:cubicBezTo>
                    <a:pt x="241650" y="112208"/>
                    <a:pt x="233447" y="140255"/>
                    <a:pt x="221012" y="163009"/>
                  </a:cubicBezTo>
                  <a:cubicBezTo>
                    <a:pt x="208577" y="185763"/>
                    <a:pt x="181589" y="200050"/>
                    <a:pt x="168625" y="228096"/>
                  </a:cubicBezTo>
                  <a:cubicBezTo>
                    <a:pt x="155661" y="256142"/>
                    <a:pt x="153279" y="309324"/>
                    <a:pt x="143225" y="331284"/>
                  </a:cubicBezTo>
                  <a:cubicBezTo>
                    <a:pt x="133171" y="353244"/>
                    <a:pt x="125233" y="356684"/>
                    <a:pt x="108300" y="359859"/>
                  </a:cubicBezTo>
                  <a:cubicBezTo>
                    <a:pt x="91367" y="363034"/>
                    <a:pt x="56706" y="368590"/>
                    <a:pt x="41625" y="350334"/>
                  </a:cubicBezTo>
                  <a:cubicBezTo>
                    <a:pt x="26544" y="332078"/>
                    <a:pt x="24956" y="285511"/>
                    <a:pt x="17812" y="250321"/>
                  </a:cubicBezTo>
                  <a:cubicBezTo>
                    <a:pt x="10668" y="215131"/>
                    <a:pt x="-2296" y="116971"/>
                    <a:pt x="350" y="11855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060C03B8-8199-4F6E-BC39-966792D3821F}"/>
                </a:ext>
              </a:extLst>
            </p:cNvPr>
            <p:cNvSpPr/>
            <p:nvPr/>
          </p:nvSpPr>
          <p:spPr>
            <a:xfrm rot="10437">
              <a:off x="5955169" y="3828630"/>
              <a:ext cx="28641" cy="358500"/>
            </a:xfrm>
            <a:custGeom>
              <a:avLst/>
              <a:gdLst>
                <a:gd name="connsiteX0" fmla="*/ 22249 w 28641"/>
                <a:gd name="connsiteY0" fmla="*/ 99 h 358500"/>
                <a:gd name="connsiteX1" fmla="*/ 24 w 28641"/>
                <a:gd name="connsiteY1" fmla="*/ 241399 h 358500"/>
                <a:gd name="connsiteX2" fmla="*/ 27012 w 28641"/>
                <a:gd name="connsiteY2" fmla="*/ 355699 h 358500"/>
                <a:gd name="connsiteX3" fmla="*/ 25424 w 28641"/>
                <a:gd name="connsiteY3" fmla="*/ 319186 h 358500"/>
                <a:gd name="connsiteX4" fmla="*/ 23837 w 28641"/>
                <a:gd name="connsiteY4" fmla="*/ 271561 h 358500"/>
                <a:gd name="connsiteX5" fmla="*/ 22249 w 28641"/>
                <a:gd name="connsiteY5" fmla="*/ 99 h 35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41" h="358500">
                  <a:moveTo>
                    <a:pt x="22249" y="99"/>
                  </a:moveTo>
                  <a:cubicBezTo>
                    <a:pt x="18280" y="-4928"/>
                    <a:pt x="-770" y="182132"/>
                    <a:pt x="24" y="241399"/>
                  </a:cubicBezTo>
                  <a:cubicBezTo>
                    <a:pt x="818" y="300666"/>
                    <a:pt x="22779" y="342735"/>
                    <a:pt x="27012" y="355699"/>
                  </a:cubicBezTo>
                  <a:cubicBezTo>
                    <a:pt x="31245" y="368663"/>
                    <a:pt x="25953" y="333209"/>
                    <a:pt x="25424" y="319186"/>
                  </a:cubicBezTo>
                  <a:cubicBezTo>
                    <a:pt x="24895" y="305163"/>
                    <a:pt x="23043" y="321303"/>
                    <a:pt x="23837" y="271561"/>
                  </a:cubicBezTo>
                  <a:cubicBezTo>
                    <a:pt x="24631" y="221819"/>
                    <a:pt x="26218" y="5126"/>
                    <a:pt x="22249" y="9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4A709163-B67A-4E0C-8F69-DA3615D4D149}"/>
                </a:ext>
              </a:extLst>
            </p:cNvPr>
            <p:cNvSpPr/>
            <p:nvPr/>
          </p:nvSpPr>
          <p:spPr>
            <a:xfrm rot="10437">
              <a:off x="5982513" y="3818011"/>
              <a:ext cx="235248" cy="84746"/>
            </a:xfrm>
            <a:custGeom>
              <a:avLst/>
              <a:gdLst>
                <a:gd name="connsiteX0" fmla="*/ 4878 w 235248"/>
                <a:gd name="connsiteY0" fmla="*/ 6352 h 84746"/>
                <a:gd name="connsiteX1" fmla="*/ 182678 w 235248"/>
                <a:gd name="connsiteY1" fmla="*/ 14290 h 84746"/>
                <a:gd name="connsiteX2" fmla="*/ 223953 w 235248"/>
                <a:gd name="connsiteY2" fmla="*/ 15877 h 84746"/>
                <a:gd name="connsiteX3" fmla="*/ 211253 w 235248"/>
                <a:gd name="connsiteY3" fmla="*/ 80965 h 84746"/>
                <a:gd name="connsiteX4" fmla="*/ 228716 w 235248"/>
                <a:gd name="connsiteY4" fmla="*/ 71440 h 84746"/>
                <a:gd name="connsiteX5" fmla="*/ 231891 w 235248"/>
                <a:gd name="connsiteY5" fmla="*/ 25402 h 84746"/>
                <a:gd name="connsiteX6" fmla="*/ 182678 w 235248"/>
                <a:gd name="connsiteY6" fmla="*/ 2 h 84746"/>
                <a:gd name="connsiteX7" fmla="*/ 106478 w 235248"/>
                <a:gd name="connsiteY7" fmla="*/ 23815 h 84746"/>
                <a:gd name="connsiteX8" fmla="*/ 55678 w 235248"/>
                <a:gd name="connsiteY8" fmla="*/ 34927 h 84746"/>
                <a:gd name="connsiteX9" fmla="*/ 4878 w 235248"/>
                <a:gd name="connsiteY9" fmla="*/ 6352 h 84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248" h="84746">
                  <a:moveTo>
                    <a:pt x="4878" y="6352"/>
                  </a:moveTo>
                  <a:cubicBezTo>
                    <a:pt x="26045" y="2912"/>
                    <a:pt x="182678" y="14290"/>
                    <a:pt x="182678" y="14290"/>
                  </a:cubicBezTo>
                  <a:cubicBezTo>
                    <a:pt x="219190" y="15877"/>
                    <a:pt x="219191" y="4765"/>
                    <a:pt x="223953" y="15877"/>
                  </a:cubicBezTo>
                  <a:cubicBezTo>
                    <a:pt x="228715" y="26989"/>
                    <a:pt x="210459" y="71705"/>
                    <a:pt x="211253" y="80965"/>
                  </a:cubicBezTo>
                  <a:cubicBezTo>
                    <a:pt x="212047" y="90225"/>
                    <a:pt x="225276" y="80700"/>
                    <a:pt x="228716" y="71440"/>
                  </a:cubicBezTo>
                  <a:cubicBezTo>
                    <a:pt x="232156" y="62180"/>
                    <a:pt x="239564" y="37308"/>
                    <a:pt x="231891" y="25402"/>
                  </a:cubicBezTo>
                  <a:cubicBezTo>
                    <a:pt x="224218" y="13496"/>
                    <a:pt x="203580" y="266"/>
                    <a:pt x="182678" y="2"/>
                  </a:cubicBezTo>
                  <a:cubicBezTo>
                    <a:pt x="161776" y="-262"/>
                    <a:pt x="127645" y="17994"/>
                    <a:pt x="106478" y="23815"/>
                  </a:cubicBezTo>
                  <a:cubicBezTo>
                    <a:pt x="85311" y="29636"/>
                    <a:pt x="74199" y="37044"/>
                    <a:pt x="55678" y="34927"/>
                  </a:cubicBezTo>
                  <a:cubicBezTo>
                    <a:pt x="37157" y="32810"/>
                    <a:pt x="-16289" y="9792"/>
                    <a:pt x="4878" y="635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7A7C9AE7-2673-4ECE-9DA5-0B67B41A8FDC}"/>
                </a:ext>
              </a:extLst>
            </p:cNvPr>
            <p:cNvSpPr/>
            <p:nvPr/>
          </p:nvSpPr>
          <p:spPr>
            <a:xfrm rot="10437">
              <a:off x="6045791" y="3876351"/>
              <a:ext cx="162488" cy="106965"/>
            </a:xfrm>
            <a:custGeom>
              <a:avLst/>
              <a:gdLst>
                <a:gd name="connsiteX0" fmla="*/ 162052 w 162488"/>
                <a:gd name="connsiteY0" fmla="*/ 32232 h 106965"/>
                <a:gd name="connsiteX1" fmla="*/ 57277 w 162488"/>
                <a:gd name="connsiteY1" fmla="*/ 22707 h 106965"/>
                <a:gd name="connsiteX2" fmla="*/ 17589 w 162488"/>
                <a:gd name="connsiteY2" fmla="*/ 29057 h 106965"/>
                <a:gd name="connsiteX3" fmla="*/ 16002 w 162488"/>
                <a:gd name="connsiteY3" fmla="*/ 79857 h 106965"/>
                <a:gd name="connsiteX4" fmla="*/ 41402 w 162488"/>
                <a:gd name="connsiteY4" fmla="*/ 102082 h 106965"/>
                <a:gd name="connsiteX5" fmla="*/ 79502 w 162488"/>
                <a:gd name="connsiteY5" fmla="*/ 106844 h 106965"/>
                <a:gd name="connsiteX6" fmla="*/ 141414 w 162488"/>
                <a:gd name="connsiteY6" fmla="*/ 105257 h 106965"/>
                <a:gd name="connsiteX7" fmla="*/ 66802 w 162488"/>
                <a:gd name="connsiteY7" fmla="*/ 102082 h 106965"/>
                <a:gd name="connsiteX8" fmla="*/ 20764 w 162488"/>
                <a:gd name="connsiteY8" fmla="*/ 102082 h 106965"/>
                <a:gd name="connsiteX9" fmla="*/ 127 w 162488"/>
                <a:gd name="connsiteY9" fmla="*/ 83032 h 106965"/>
                <a:gd name="connsiteX10" fmla="*/ 12827 w 162488"/>
                <a:gd name="connsiteY10" fmla="*/ 33819 h 106965"/>
                <a:gd name="connsiteX11" fmla="*/ 28702 w 162488"/>
                <a:gd name="connsiteY11" fmla="*/ 6832 h 106965"/>
                <a:gd name="connsiteX12" fmla="*/ 92202 w 162488"/>
                <a:gd name="connsiteY12" fmla="*/ 482 h 106965"/>
                <a:gd name="connsiteX13" fmla="*/ 162052 w 162488"/>
                <a:gd name="connsiteY13" fmla="*/ 32232 h 106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2488" h="106965">
                  <a:moveTo>
                    <a:pt x="162052" y="32232"/>
                  </a:moveTo>
                  <a:cubicBezTo>
                    <a:pt x="156231" y="35936"/>
                    <a:pt x="81354" y="23236"/>
                    <a:pt x="57277" y="22707"/>
                  </a:cubicBezTo>
                  <a:cubicBezTo>
                    <a:pt x="33200" y="22178"/>
                    <a:pt x="24468" y="19532"/>
                    <a:pt x="17589" y="29057"/>
                  </a:cubicBezTo>
                  <a:cubicBezTo>
                    <a:pt x="10710" y="38582"/>
                    <a:pt x="12033" y="67686"/>
                    <a:pt x="16002" y="79857"/>
                  </a:cubicBezTo>
                  <a:cubicBezTo>
                    <a:pt x="19971" y="92028"/>
                    <a:pt x="30819" y="97584"/>
                    <a:pt x="41402" y="102082"/>
                  </a:cubicBezTo>
                  <a:cubicBezTo>
                    <a:pt x="51985" y="106580"/>
                    <a:pt x="62833" y="106315"/>
                    <a:pt x="79502" y="106844"/>
                  </a:cubicBezTo>
                  <a:cubicBezTo>
                    <a:pt x="96171" y="107373"/>
                    <a:pt x="143531" y="106051"/>
                    <a:pt x="141414" y="105257"/>
                  </a:cubicBezTo>
                  <a:cubicBezTo>
                    <a:pt x="139297" y="104463"/>
                    <a:pt x="86910" y="102611"/>
                    <a:pt x="66802" y="102082"/>
                  </a:cubicBezTo>
                  <a:cubicBezTo>
                    <a:pt x="46694" y="101553"/>
                    <a:pt x="31877" y="105257"/>
                    <a:pt x="20764" y="102082"/>
                  </a:cubicBezTo>
                  <a:cubicBezTo>
                    <a:pt x="9651" y="98907"/>
                    <a:pt x="1450" y="94409"/>
                    <a:pt x="127" y="83032"/>
                  </a:cubicBezTo>
                  <a:cubicBezTo>
                    <a:pt x="-1196" y="71655"/>
                    <a:pt x="8064" y="46519"/>
                    <a:pt x="12827" y="33819"/>
                  </a:cubicBezTo>
                  <a:cubicBezTo>
                    <a:pt x="17590" y="21119"/>
                    <a:pt x="15473" y="12388"/>
                    <a:pt x="28702" y="6832"/>
                  </a:cubicBezTo>
                  <a:cubicBezTo>
                    <a:pt x="41931" y="1276"/>
                    <a:pt x="70506" y="-1105"/>
                    <a:pt x="92202" y="482"/>
                  </a:cubicBezTo>
                  <a:cubicBezTo>
                    <a:pt x="113898" y="2069"/>
                    <a:pt x="167873" y="28528"/>
                    <a:pt x="162052" y="3223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EB40B8E4-4551-44A6-94EC-78F6096E19A3}"/>
                </a:ext>
              </a:extLst>
            </p:cNvPr>
            <p:cNvSpPr/>
            <p:nvPr/>
          </p:nvSpPr>
          <p:spPr>
            <a:xfrm rot="10437">
              <a:off x="6050492" y="3983112"/>
              <a:ext cx="157878" cy="142982"/>
            </a:xfrm>
            <a:custGeom>
              <a:avLst/>
              <a:gdLst>
                <a:gd name="connsiteX0" fmla="*/ 136334 w 157878"/>
                <a:gd name="connsiteY0" fmla="*/ 90 h 142982"/>
                <a:gd name="connsiteX1" fmla="*/ 128397 w 157878"/>
                <a:gd name="connsiteY1" fmla="*/ 58828 h 142982"/>
                <a:gd name="connsiteX2" fmla="*/ 123634 w 157878"/>
                <a:gd name="connsiteY2" fmla="*/ 62003 h 142982"/>
                <a:gd name="connsiteX3" fmla="*/ 66484 w 157878"/>
                <a:gd name="connsiteY3" fmla="*/ 49303 h 142982"/>
                <a:gd name="connsiteX4" fmla="*/ 10922 w 157878"/>
                <a:gd name="connsiteY4" fmla="*/ 55653 h 142982"/>
                <a:gd name="connsiteX5" fmla="*/ 1397 w 157878"/>
                <a:gd name="connsiteY5" fmla="*/ 109628 h 142982"/>
                <a:gd name="connsiteX6" fmla="*/ 29972 w 157878"/>
                <a:gd name="connsiteY6" fmla="*/ 136615 h 142982"/>
                <a:gd name="connsiteX7" fmla="*/ 102997 w 157878"/>
                <a:gd name="connsiteY7" fmla="*/ 139790 h 142982"/>
                <a:gd name="connsiteX8" fmla="*/ 153797 w 157878"/>
                <a:gd name="connsiteY8" fmla="*/ 135028 h 142982"/>
                <a:gd name="connsiteX9" fmla="*/ 152209 w 157878"/>
                <a:gd name="connsiteY9" fmla="*/ 100103 h 142982"/>
                <a:gd name="connsiteX10" fmla="*/ 131572 w 157878"/>
                <a:gd name="connsiteY10" fmla="*/ 133440 h 142982"/>
                <a:gd name="connsiteX11" fmla="*/ 53784 w 157878"/>
                <a:gd name="connsiteY11" fmla="*/ 142965 h 142982"/>
                <a:gd name="connsiteX12" fmla="*/ 15684 w 157878"/>
                <a:gd name="connsiteY12" fmla="*/ 131853 h 142982"/>
                <a:gd name="connsiteX13" fmla="*/ 12509 w 157878"/>
                <a:gd name="connsiteY13" fmla="*/ 90578 h 142982"/>
                <a:gd name="connsiteX14" fmla="*/ 29972 w 157878"/>
                <a:gd name="connsiteY14" fmla="*/ 50890 h 142982"/>
                <a:gd name="connsiteX15" fmla="*/ 98234 w 157878"/>
                <a:gd name="connsiteY15" fmla="*/ 44540 h 142982"/>
                <a:gd name="connsiteX16" fmla="*/ 136334 w 157878"/>
                <a:gd name="connsiteY16" fmla="*/ 90 h 14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57878" h="142982">
                  <a:moveTo>
                    <a:pt x="136334" y="90"/>
                  </a:moveTo>
                  <a:cubicBezTo>
                    <a:pt x="141361" y="2471"/>
                    <a:pt x="130514" y="48509"/>
                    <a:pt x="128397" y="58828"/>
                  </a:cubicBezTo>
                  <a:cubicBezTo>
                    <a:pt x="126280" y="69147"/>
                    <a:pt x="133953" y="63591"/>
                    <a:pt x="123634" y="62003"/>
                  </a:cubicBezTo>
                  <a:cubicBezTo>
                    <a:pt x="113315" y="60416"/>
                    <a:pt x="85269" y="50361"/>
                    <a:pt x="66484" y="49303"/>
                  </a:cubicBezTo>
                  <a:cubicBezTo>
                    <a:pt x="47699" y="48245"/>
                    <a:pt x="21770" y="45599"/>
                    <a:pt x="10922" y="55653"/>
                  </a:cubicBezTo>
                  <a:cubicBezTo>
                    <a:pt x="74" y="65707"/>
                    <a:pt x="-1778" y="96134"/>
                    <a:pt x="1397" y="109628"/>
                  </a:cubicBezTo>
                  <a:cubicBezTo>
                    <a:pt x="4572" y="123122"/>
                    <a:pt x="13039" y="131588"/>
                    <a:pt x="29972" y="136615"/>
                  </a:cubicBezTo>
                  <a:cubicBezTo>
                    <a:pt x="46905" y="141642"/>
                    <a:pt x="82360" y="140054"/>
                    <a:pt x="102997" y="139790"/>
                  </a:cubicBezTo>
                  <a:cubicBezTo>
                    <a:pt x="123634" y="139526"/>
                    <a:pt x="145595" y="141643"/>
                    <a:pt x="153797" y="135028"/>
                  </a:cubicBezTo>
                  <a:cubicBezTo>
                    <a:pt x="161999" y="128414"/>
                    <a:pt x="155913" y="100368"/>
                    <a:pt x="152209" y="100103"/>
                  </a:cubicBezTo>
                  <a:cubicBezTo>
                    <a:pt x="148505" y="99838"/>
                    <a:pt x="147976" y="126296"/>
                    <a:pt x="131572" y="133440"/>
                  </a:cubicBezTo>
                  <a:cubicBezTo>
                    <a:pt x="115168" y="140584"/>
                    <a:pt x="73099" y="143230"/>
                    <a:pt x="53784" y="142965"/>
                  </a:cubicBezTo>
                  <a:cubicBezTo>
                    <a:pt x="34469" y="142701"/>
                    <a:pt x="22563" y="140584"/>
                    <a:pt x="15684" y="131853"/>
                  </a:cubicBezTo>
                  <a:cubicBezTo>
                    <a:pt x="8805" y="123122"/>
                    <a:pt x="10128" y="104072"/>
                    <a:pt x="12509" y="90578"/>
                  </a:cubicBezTo>
                  <a:cubicBezTo>
                    <a:pt x="14890" y="77084"/>
                    <a:pt x="15684" y="58563"/>
                    <a:pt x="29972" y="50890"/>
                  </a:cubicBezTo>
                  <a:cubicBezTo>
                    <a:pt x="44259" y="43217"/>
                    <a:pt x="84476" y="46127"/>
                    <a:pt x="98234" y="44540"/>
                  </a:cubicBezTo>
                  <a:cubicBezTo>
                    <a:pt x="111992" y="42953"/>
                    <a:pt x="131307" y="-2291"/>
                    <a:pt x="136334" y="9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3108CA96-FD80-4ADD-96E6-63518DE53A34}"/>
                </a:ext>
              </a:extLst>
            </p:cNvPr>
            <p:cNvSpPr/>
            <p:nvPr/>
          </p:nvSpPr>
          <p:spPr>
            <a:xfrm rot="10437">
              <a:off x="5980059" y="4095768"/>
              <a:ext cx="232364" cy="117128"/>
            </a:xfrm>
            <a:custGeom>
              <a:avLst/>
              <a:gdLst>
                <a:gd name="connsiteX0" fmla="*/ 90 w 232364"/>
                <a:gd name="connsiteY0" fmla="*/ 71484 h 117128"/>
                <a:gd name="connsiteX1" fmla="*/ 47715 w 232364"/>
                <a:gd name="connsiteY1" fmla="*/ 101647 h 117128"/>
                <a:gd name="connsiteX2" fmla="*/ 173128 w 232364"/>
                <a:gd name="connsiteY2" fmla="*/ 101647 h 117128"/>
                <a:gd name="connsiteX3" fmla="*/ 227103 w 232364"/>
                <a:gd name="connsiteY3" fmla="*/ 77834 h 117128"/>
                <a:gd name="connsiteX4" fmla="*/ 228690 w 232364"/>
                <a:gd name="connsiteY4" fmla="*/ 47 h 117128"/>
                <a:gd name="connsiteX5" fmla="*/ 212815 w 232364"/>
                <a:gd name="connsiteY5" fmla="*/ 66722 h 117128"/>
                <a:gd name="connsiteX6" fmla="*/ 185828 w 232364"/>
                <a:gd name="connsiteY6" fmla="*/ 93709 h 117128"/>
                <a:gd name="connsiteX7" fmla="*/ 127090 w 232364"/>
                <a:gd name="connsiteY7" fmla="*/ 114347 h 117128"/>
                <a:gd name="connsiteX8" fmla="*/ 38190 w 232364"/>
                <a:gd name="connsiteY8" fmla="*/ 114347 h 117128"/>
                <a:gd name="connsiteX9" fmla="*/ 90 w 232364"/>
                <a:gd name="connsiteY9" fmla="*/ 71484 h 117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2364" h="117128">
                  <a:moveTo>
                    <a:pt x="90" y="71484"/>
                  </a:moveTo>
                  <a:cubicBezTo>
                    <a:pt x="1678" y="69367"/>
                    <a:pt x="18875" y="96620"/>
                    <a:pt x="47715" y="101647"/>
                  </a:cubicBezTo>
                  <a:cubicBezTo>
                    <a:pt x="76555" y="106674"/>
                    <a:pt x="143230" y="105616"/>
                    <a:pt x="173128" y="101647"/>
                  </a:cubicBezTo>
                  <a:cubicBezTo>
                    <a:pt x="203026" y="97678"/>
                    <a:pt x="217843" y="94767"/>
                    <a:pt x="227103" y="77834"/>
                  </a:cubicBezTo>
                  <a:cubicBezTo>
                    <a:pt x="236363" y="60901"/>
                    <a:pt x="231071" y="1899"/>
                    <a:pt x="228690" y="47"/>
                  </a:cubicBezTo>
                  <a:cubicBezTo>
                    <a:pt x="226309" y="-1805"/>
                    <a:pt x="219959" y="51112"/>
                    <a:pt x="212815" y="66722"/>
                  </a:cubicBezTo>
                  <a:cubicBezTo>
                    <a:pt x="205671" y="82332"/>
                    <a:pt x="200115" y="85772"/>
                    <a:pt x="185828" y="93709"/>
                  </a:cubicBezTo>
                  <a:cubicBezTo>
                    <a:pt x="171541" y="101646"/>
                    <a:pt x="151696" y="110907"/>
                    <a:pt x="127090" y="114347"/>
                  </a:cubicBezTo>
                  <a:cubicBezTo>
                    <a:pt x="102484" y="117787"/>
                    <a:pt x="58298" y="118316"/>
                    <a:pt x="38190" y="114347"/>
                  </a:cubicBezTo>
                  <a:cubicBezTo>
                    <a:pt x="18082" y="110378"/>
                    <a:pt x="-1498" y="73601"/>
                    <a:pt x="90" y="7148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3BE9410B-E9BE-4CA2-92AB-1741FF033912}"/>
                </a:ext>
              </a:extLst>
            </p:cNvPr>
            <p:cNvSpPr/>
            <p:nvPr/>
          </p:nvSpPr>
          <p:spPr>
            <a:xfrm rot="10437">
              <a:off x="6263489" y="3834107"/>
              <a:ext cx="122418" cy="347908"/>
            </a:xfrm>
            <a:custGeom>
              <a:avLst/>
              <a:gdLst>
                <a:gd name="connsiteX0" fmla="*/ 121918 w 122418"/>
                <a:gd name="connsiteY0" fmla="*/ 463 h 347908"/>
                <a:gd name="connsiteX1" fmla="*/ 61593 w 122418"/>
                <a:gd name="connsiteY1" fmla="*/ 152863 h 347908"/>
                <a:gd name="connsiteX2" fmla="*/ 2855 w 122418"/>
                <a:gd name="connsiteY2" fmla="*/ 330663 h 347908"/>
                <a:gd name="connsiteX3" fmla="*/ 10793 w 122418"/>
                <a:gd name="connsiteY3" fmla="*/ 333838 h 347908"/>
                <a:gd name="connsiteX4" fmla="*/ 25080 w 122418"/>
                <a:gd name="connsiteY4" fmla="*/ 267163 h 347908"/>
                <a:gd name="connsiteX5" fmla="*/ 17143 w 122418"/>
                <a:gd name="connsiteY5" fmla="*/ 208426 h 347908"/>
                <a:gd name="connsiteX6" fmla="*/ 86993 w 122418"/>
                <a:gd name="connsiteY6" fmla="*/ 108413 h 347908"/>
                <a:gd name="connsiteX7" fmla="*/ 121918 w 122418"/>
                <a:gd name="connsiteY7" fmla="*/ 463 h 34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18" h="347908">
                  <a:moveTo>
                    <a:pt x="121918" y="463"/>
                  </a:moveTo>
                  <a:cubicBezTo>
                    <a:pt x="117685" y="7871"/>
                    <a:pt x="81437" y="97830"/>
                    <a:pt x="61593" y="152863"/>
                  </a:cubicBezTo>
                  <a:cubicBezTo>
                    <a:pt x="41749" y="207896"/>
                    <a:pt x="11322" y="300501"/>
                    <a:pt x="2855" y="330663"/>
                  </a:cubicBezTo>
                  <a:cubicBezTo>
                    <a:pt x="-5612" y="360826"/>
                    <a:pt x="7089" y="344421"/>
                    <a:pt x="10793" y="333838"/>
                  </a:cubicBezTo>
                  <a:cubicBezTo>
                    <a:pt x="14497" y="323255"/>
                    <a:pt x="24022" y="288065"/>
                    <a:pt x="25080" y="267163"/>
                  </a:cubicBezTo>
                  <a:cubicBezTo>
                    <a:pt x="26138" y="246261"/>
                    <a:pt x="6824" y="234884"/>
                    <a:pt x="17143" y="208426"/>
                  </a:cubicBezTo>
                  <a:cubicBezTo>
                    <a:pt x="27462" y="181968"/>
                    <a:pt x="71383" y="140428"/>
                    <a:pt x="86993" y="108413"/>
                  </a:cubicBezTo>
                  <a:cubicBezTo>
                    <a:pt x="102603" y="76398"/>
                    <a:pt x="126151" y="-6945"/>
                    <a:pt x="121918" y="46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B941B78B-104F-4F59-A604-5D87649E046C}"/>
                </a:ext>
              </a:extLst>
            </p:cNvPr>
            <p:cNvSpPr/>
            <p:nvPr/>
          </p:nvSpPr>
          <p:spPr>
            <a:xfrm rot="10437">
              <a:off x="6367912" y="3842580"/>
              <a:ext cx="233373" cy="349335"/>
            </a:xfrm>
            <a:custGeom>
              <a:avLst/>
              <a:gdLst>
                <a:gd name="connsiteX0" fmla="*/ 5 w 233373"/>
                <a:gd name="connsiteY0" fmla="*/ 413 h 349335"/>
                <a:gd name="connsiteX1" fmla="*/ 122243 w 233373"/>
                <a:gd name="connsiteY1" fmla="*/ 9938 h 349335"/>
                <a:gd name="connsiteX2" fmla="*/ 133355 w 233373"/>
                <a:gd name="connsiteY2" fmla="*/ 62325 h 349335"/>
                <a:gd name="connsiteX3" fmla="*/ 207968 w 233373"/>
                <a:gd name="connsiteY3" fmla="*/ 254413 h 349335"/>
                <a:gd name="connsiteX4" fmla="*/ 233368 w 233373"/>
                <a:gd name="connsiteY4" fmla="*/ 346488 h 349335"/>
                <a:gd name="connsiteX5" fmla="*/ 206380 w 233373"/>
                <a:gd name="connsiteY5" fmla="*/ 314738 h 349335"/>
                <a:gd name="connsiteX6" fmla="*/ 214318 w 233373"/>
                <a:gd name="connsiteY6" fmla="*/ 203613 h 349335"/>
                <a:gd name="connsiteX7" fmla="*/ 150818 w 233373"/>
                <a:gd name="connsiteY7" fmla="*/ 75025 h 349335"/>
                <a:gd name="connsiteX8" fmla="*/ 117480 w 233373"/>
                <a:gd name="connsiteY8" fmla="*/ 16288 h 349335"/>
                <a:gd name="connsiteX9" fmla="*/ 5 w 233373"/>
                <a:gd name="connsiteY9" fmla="*/ 413 h 349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3373" h="349335">
                  <a:moveTo>
                    <a:pt x="5" y="413"/>
                  </a:moveTo>
                  <a:cubicBezTo>
                    <a:pt x="799" y="-645"/>
                    <a:pt x="100018" y="-381"/>
                    <a:pt x="122243" y="9938"/>
                  </a:cubicBezTo>
                  <a:cubicBezTo>
                    <a:pt x="144468" y="20257"/>
                    <a:pt x="119068" y="21579"/>
                    <a:pt x="133355" y="62325"/>
                  </a:cubicBezTo>
                  <a:cubicBezTo>
                    <a:pt x="147642" y="103071"/>
                    <a:pt x="191299" y="207053"/>
                    <a:pt x="207968" y="254413"/>
                  </a:cubicBezTo>
                  <a:cubicBezTo>
                    <a:pt x="224637" y="301773"/>
                    <a:pt x="233633" y="336434"/>
                    <a:pt x="233368" y="346488"/>
                  </a:cubicBezTo>
                  <a:cubicBezTo>
                    <a:pt x="233103" y="356542"/>
                    <a:pt x="209555" y="338551"/>
                    <a:pt x="206380" y="314738"/>
                  </a:cubicBezTo>
                  <a:cubicBezTo>
                    <a:pt x="203205" y="290926"/>
                    <a:pt x="223578" y="243565"/>
                    <a:pt x="214318" y="203613"/>
                  </a:cubicBezTo>
                  <a:cubicBezTo>
                    <a:pt x="205058" y="163661"/>
                    <a:pt x="166958" y="106246"/>
                    <a:pt x="150818" y="75025"/>
                  </a:cubicBezTo>
                  <a:cubicBezTo>
                    <a:pt x="134678" y="43804"/>
                    <a:pt x="142615" y="28988"/>
                    <a:pt x="117480" y="16288"/>
                  </a:cubicBezTo>
                  <a:cubicBezTo>
                    <a:pt x="92345" y="3588"/>
                    <a:pt x="-789" y="1471"/>
                    <a:pt x="5" y="41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88E5AB72-DE1F-419B-8E42-213A3019EFBB}"/>
                </a:ext>
              </a:extLst>
            </p:cNvPr>
            <p:cNvSpPr/>
            <p:nvPr/>
          </p:nvSpPr>
          <p:spPr>
            <a:xfrm rot="10437">
              <a:off x="6261176" y="4085843"/>
              <a:ext cx="357807" cy="111493"/>
            </a:xfrm>
            <a:custGeom>
              <a:avLst/>
              <a:gdLst>
                <a:gd name="connsiteX0" fmla="*/ 0 w 357807"/>
                <a:gd name="connsiteY0" fmla="*/ 95153 h 111493"/>
                <a:gd name="connsiteX1" fmla="*/ 87312 w 357807"/>
                <a:gd name="connsiteY1" fmla="*/ 111028 h 111493"/>
                <a:gd name="connsiteX2" fmla="*/ 93662 w 357807"/>
                <a:gd name="connsiteY2" fmla="*/ 74516 h 111493"/>
                <a:gd name="connsiteX3" fmla="*/ 109537 w 357807"/>
                <a:gd name="connsiteY3" fmla="*/ 22128 h 111493"/>
                <a:gd name="connsiteX4" fmla="*/ 214312 w 357807"/>
                <a:gd name="connsiteY4" fmla="*/ 36416 h 111493"/>
                <a:gd name="connsiteX5" fmla="*/ 241300 w 357807"/>
                <a:gd name="connsiteY5" fmla="*/ 49116 h 111493"/>
                <a:gd name="connsiteX6" fmla="*/ 265112 w 357807"/>
                <a:gd name="connsiteY6" fmla="*/ 101503 h 111493"/>
                <a:gd name="connsiteX7" fmla="*/ 342900 w 357807"/>
                <a:gd name="connsiteY7" fmla="*/ 106266 h 111493"/>
                <a:gd name="connsiteX8" fmla="*/ 355600 w 357807"/>
                <a:gd name="connsiteY8" fmla="*/ 101503 h 111493"/>
                <a:gd name="connsiteX9" fmla="*/ 314325 w 357807"/>
                <a:gd name="connsiteY9" fmla="*/ 93566 h 111493"/>
                <a:gd name="connsiteX10" fmla="*/ 231775 w 357807"/>
                <a:gd name="connsiteY10" fmla="*/ 96741 h 111493"/>
                <a:gd name="connsiteX11" fmla="*/ 227012 w 357807"/>
                <a:gd name="connsiteY11" fmla="*/ 36416 h 111493"/>
                <a:gd name="connsiteX12" fmla="*/ 173037 w 357807"/>
                <a:gd name="connsiteY12" fmla="*/ 14191 h 111493"/>
                <a:gd name="connsiteX13" fmla="*/ 92075 w 357807"/>
                <a:gd name="connsiteY13" fmla="*/ 1491 h 111493"/>
                <a:gd name="connsiteX14" fmla="*/ 88900 w 357807"/>
                <a:gd name="connsiteY14" fmla="*/ 49116 h 111493"/>
                <a:gd name="connsiteX15" fmla="*/ 87312 w 357807"/>
                <a:gd name="connsiteY15" fmla="*/ 95153 h 111493"/>
                <a:gd name="connsiteX16" fmla="*/ 0 w 357807"/>
                <a:gd name="connsiteY16" fmla="*/ 95153 h 11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7807" h="111493">
                  <a:moveTo>
                    <a:pt x="0" y="95153"/>
                  </a:moveTo>
                  <a:cubicBezTo>
                    <a:pt x="0" y="97799"/>
                    <a:pt x="71702" y="114467"/>
                    <a:pt x="87312" y="111028"/>
                  </a:cubicBezTo>
                  <a:cubicBezTo>
                    <a:pt x="102922" y="107589"/>
                    <a:pt x="89958" y="89333"/>
                    <a:pt x="93662" y="74516"/>
                  </a:cubicBezTo>
                  <a:cubicBezTo>
                    <a:pt x="97366" y="59699"/>
                    <a:pt x="89429" y="28478"/>
                    <a:pt x="109537" y="22128"/>
                  </a:cubicBezTo>
                  <a:cubicBezTo>
                    <a:pt x="129645" y="15778"/>
                    <a:pt x="192352" y="31918"/>
                    <a:pt x="214312" y="36416"/>
                  </a:cubicBezTo>
                  <a:cubicBezTo>
                    <a:pt x="236273" y="40914"/>
                    <a:pt x="232833" y="38268"/>
                    <a:pt x="241300" y="49116"/>
                  </a:cubicBezTo>
                  <a:cubicBezTo>
                    <a:pt x="249767" y="59964"/>
                    <a:pt x="248179" y="91978"/>
                    <a:pt x="265112" y="101503"/>
                  </a:cubicBezTo>
                  <a:cubicBezTo>
                    <a:pt x="282045" y="111028"/>
                    <a:pt x="327819" y="106266"/>
                    <a:pt x="342900" y="106266"/>
                  </a:cubicBezTo>
                  <a:cubicBezTo>
                    <a:pt x="357981" y="106266"/>
                    <a:pt x="360362" y="103620"/>
                    <a:pt x="355600" y="101503"/>
                  </a:cubicBezTo>
                  <a:cubicBezTo>
                    <a:pt x="350838" y="99386"/>
                    <a:pt x="334962" y="94360"/>
                    <a:pt x="314325" y="93566"/>
                  </a:cubicBezTo>
                  <a:cubicBezTo>
                    <a:pt x="293688" y="92772"/>
                    <a:pt x="246327" y="106266"/>
                    <a:pt x="231775" y="96741"/>
                  </a:cubicBezTo>
                  <a:cubicBezTo>
                    <a:pt x="217223" y="87216"/>
                    <a:pt x="236802" y="50174"/>
                    <a:pt x="227012" y="36416"/>
                  </a:cubicBezTo>
                  <a:cubicBezTo>
                    <a:pt x="217222" y="22658"/>
                    <a:pt x="195526" y="20012"/>
                    <a:pt x="173037" y="14191"/>
                  </a:cubicBezTo>
                  <a:cubicBezTo>
                    <a:pt x="150548" y="8370"/>
                    <a:pt x="106098" y="-4330"/>
                    <a:pt x="92075" y="1491"/>
                  </a:cubicBezTo>
                  <a:cubicBezTo>
                    <a:pt x="78052" y="7312"/>
                    <a:pt x="89694" y="33506"/>
                    <a:pt x="88900" y="49116"/>
                  </a:cubicBezTo>
                  <a:cubicBezTo>
                    <a:pt x="88106" y="64726"/>
                    <a:pt x="98689" y="87480"/>
                    <a:pt x="87312" y="95153"/>
                  </a:cubicBezTo>
                  <a:cubicBezTo>
                    <a:pt x="75935" y="102826"/>
                    <a:pt x="0" y="92507"/>
                    <a:pt x="0" y="95153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350CED33-892F-4D6B-9DCD-26E9EA5D4479}"/>
                </a:ext>
              </a:extLst>
            </p:cNvPr>
            <p:cNvSpPr/>
            <p:nvPr/>
          </p:nvSpPr>
          <p:spPr>
            <a:xfrm rot="10437">
              <a:off x="6395448" y="3904653"/>
              <a:ext cx="42805" cy="146551"/>
            </a:xfrm>
            <a:custGeom>
              <a:avLst/>
              <a:gdLst>
                <a:gd name="connsiteX0" fmla="*/ 42437 w 42805"/>
                <a:gd name="connsiteY0" fmla="*/ 47 h 146551"/>
                <a:gd name="connsiteX1" fmla="*/ 1162 w 42805"/>
                <a:gd name="connsiteY1" fmla="*/ 117522 h 146551"/>
                <a:gd name="connsiteX2" fmla="*/ 12275 w 42805"/>
                <a:gd name="connsiteY2" fmla="*/ 146097 h 146551"/>
                <a:gd name="connsiteX3" fmla="*/ 21800 w 42805"/>
                <a:gd name="connsiteY3" fmla="*/ 103235 h 146551"/>
                <a:gd name="connsiteX4" fmla="*/ 42437 w 42805"/>
                <a:gd name="connsiteY4" fmla="*/ 47 h 14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05" h="146551">
                  <a:moveTo>
                    <a:pt x="42437" y="47"/>
                  </a:moveTo>
                  <a:cubicBezTo>
                    <a:pt x="38997" y="2428"/>
                    <a:pt x="6189" y="93180"/>
                    <a:pt x="1162" y="117522"/>
                  </a:cubicBezTo>
                  <a:cubicBezTo>
                    <a:pt x="-3865" y="141864"/>
                    <a:pt x="8835" y="148478"/>
                    <a:pt x="12275" y="146097"/>
                  </a:cubicBezTo>
                  <a:cubicBezTo>
                    <a:pt x="15715" y="143716"/>
                    <a:pt x="19419" y="120433"/>
                    <a:pt x="21800" y="103235"/>
                  </a:cubicBezTo>
                  <a:cubicBezTo>
                    <a:pt x="24181" y="86037"/>
                    <a:pt x="45877" y="-2334"/>
                    <a:pt x="42437" y="4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A3784AD8-C980-4A55-B471-508768017094}"/>
                </a:ext>
              </a:extLst>
            </p:cNvPr>
            <p:cNvSpPr/>
            <p:nvPr/>
          </p:nvSpPr>
          <p:spPr>
            <a:xfrm rot="10437">
              <a:off x="6387034" y="3913341"/>
              <a:ext cx="82907" cy="146289"/>
            </a:xfrm>
            <a:custGeom>
              <a:avLst/>
              <a:gdLst>
                <a:gd name="connsiteX0" fmla="*/ 50826 w 82907"/>
                <a:gd name="connsiteY0" fmla="*/ 919 h 146289"/>
                <a:gd name="connsiteX1" fmla="*/ 82576 w 82907"/>
                <a:gd name="connsiteY1" fmla="*/ 131094 h 146289"/>
                <a:gd name="connsiteX2" fmla="*/ 68289 w 82907"/>
                <a:gd name="connsiteY2" fmla="*/ 134269 h 146289"/>
                <a:gd name="connsiteX3" fmla="*/ 26 w 82907"/>
                <a:gd name="connsiteY3" fmla="*/ 132682 h 146289"/>
                <a:gd name="connsiteX4" fmla="*/ 60351 w 82907"/>
                <a:gd name="connsiteY4" fmla="*/ 145382 h 146289"/>
                <a:gd name="connsiteX5" fmla="*/ 82576 w 82907"/>
                <a:gd name="connsiteY5" fmla="*/ 137444 h 146289"/>
                <a:gd name="connsiteX6" fmla="*/ 55589 w 82907"/>
                <a:gd name="connsiteY6" fmla="*/ 75532 h 146289"/>
                <a:gd name="connsiteX7" fmla="*/ 50826 w 82907"/>
                <a:gd name="connsiteY7" fmla="*/ 919 h 1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907" h="146289">
                  <a:moveTo>
                    <a:pt x="50826" y="919"/>
                  </a:moveTo>
                  <a:cubicBezTo>
                    <a:pt x="55324" y="10179"/>
                    <a:pt x="79666" y="108869"/>
                    <a:pt x="82576" y="131094"/>
                  </a:cubicBezTo>
                  <a:cubicBezTo>
                    <a:pt x="85486" y="153319"/>
                    <a:pt x="68289" y="134269"/>
                    <a:pt x="68289" y="134269"/>
                  </a:cubicBezTo>
                  <a:cubicBezTo>
                    <a:pt x="54531" y="134534"/>
                    <a:pt x="1349" y="130830"/>
                    <a:pt x="26" y="132682"/>
                  </a:cubicBezTo>
                  <a:cubicBezTo>
                    <a:pt x="-1297" y="134534"/>
                    <a:pt x="46593" y="144588"/>
                    <a:pt x="60351" y="145382"/>
                  </a:cubicBezTo>
                  <a:cubicBezTo>
                    <a:pt x="74109" y="146176"/>
                    <a:pt x="83370" y="149086"/>
                    <a:pt x="82576" y="137444"/>
                  </a:cubicBezTo>
                  <a:cubicBezTo>
                    <a:pt x="81782" y="125802"/>
                    <a:pt x="62468" y="96169"/>
                    <a:pt x="55589" y="75532"/>
                  </a:cubicBezTo>
                  <a:cubicBezTo>
                    <a:pt x="48710" y="54895"/>
                    <a:pt x="46328" y="-8341"/>
                    <a:pt x="50826" y="919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71A1A2FF-369A-406B-89FA-B9A99E10D01C}"/>
                </a:ext>
              </a:extLst>
            </p:cNvPr>
            <p:cNvSpPr/>
            <p:nvPr/>
          </p:nvSpPr>
          <p:spPr>
            <a:xfrm rot="10437">
              <a:off x="6604241" y="3825965"/>
              <a:ext cx="121098" cy="368504"/>
            </a:xfrm>
            <a:custGeom>
              <a:avLst/>
              <a:gdLst>
                <a:gd name="connsiteX0" fmla="*/ 4997 w 121098"/>
                <a:gd name="connsiteY0" fmla="*/ 112 h 368504"/>
                <a:gd name="connsiteX1" fmla="*/ 3410 w 121098"/>
                <a:gd name="connsiteY1" fmla="*/ 69962 h 368504"/>
                <a:gd name="connsiteX2" fmla="*/ 22460 w 121098"/>
                <a:gd name="connsiteY2" fmla="*/ 85837 h 368504"/>
                <a:gd name="connsiteX3" fmla="*/ 79610 w 121098"/>
                <a:gd name="connsiteY3" fmla="*/ 85837 h 368504"/>
                <a:gd name="connsiteX4" fmla="*/ 93897 w 121098"/>
                <a:gd name="connsiteY4" fmla="*/ 87425 h 368504"/>
                <a:gd name="connsiteX5" fmla="*/ 97072 w 121098"/>
                <a:gd name="connsiteY5" fmla="*/ 163625 h 368504"/>
                <a:gd name="connsiteX6" fmla="*/ 89135 w 121098"/>
                <a:gd name="connsiteY6" fmla="*/ 365237 h 368504"/>
                <a:gd name="connsiteX7" fmla="*/ 95485 w 121098"/>
                <a:gd name="connsiteY7" fmla="*/ 281100 h 368504"/>
                <a:gd name="connsiteX8" fmla="*/ 120885 w 121098"/>
                <a:gd name="connsiteY8" fmla="*/ 184262 h 368504"/>
                <a:gd name="connsiteX9" fmla="*/ 79610 w 121098"/>
                <a:gd name="connsiteY9" fmla="*/ 95362 h 368504"/>
                <a:gd name="connsiteX10" fmla="*/ 52622 w 121098"/>
                <a:gd name="connsiteY10" fmla="*/ 54087 h 368504"/>
                <a:gd name="connsiteX11" fmla="*/ 4997 w 121098"/>
                <a:gd name="connsiteY11" fmla="*/ 112 h 36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098" h="368504">
                  <a:moveTo>
                    <a:pt x="4997" y="112"/>
                  </a:moveTo>
                  <a:cubicBezTo>
                    <a:pt x="-3205" y="2758"/>
                    <a:pt x="499" y="55675"/>
                    <a:pt x="3410" y="69962"/>
                  </a:cubicBezTo>
                  <a:cubicBezTo>
                    <a:pt x="6321" y="84250"/>
                    <a:pt x="9760" y="83191"/>
                    <a:pt x="22460" y="85837"/>
                  </a:cubicBezTo>
                  <a:cubicBezTo>
                    <a:pt x="35160" y="88483"/>
                    <a:pt x="79610" y="85837"/>
                    <a:pt x="79610" y="85837"/>
                  </a:cubicBezTo>
                  <a:cubicBezTo>
                    <a:pt x="91516" y="86102"/>
                    <a:pt x="90987" y="74460"/>
                    <a:pt x="93897" y="87425"/>
                  </a:cubicBezTo>
                  <a:cubicBezTo>
                    <a:pt x="96807" y="100390"/>
                    <a:pt x="97866" y="117323"/>
                    <a:pt x="97072" y="163625"/>
                  </a:cubicBezTo>
                  <a:cubicBezTo>
                    <a:pt x="96278" y="209927"/>
                    <a:pt x="89399" y="345658"/>
                    <a:pt x="89135" y="365237"/>
                  </a:cubicBezTo>
                  <a:cubicBezTo>
                    <a:pt x="88871" y="384816"/>
                    <a:pt x="90193" y="311262"/>
                    <a:pt x="95485" y="281100"/>
                  </a:cubicBezTo>
                  <a:cubicBezTo>
                    <a:pt x="100777" y="250938"/>
                    <a:pt x="123531" y="215218"/>
                    <a:pt x="120885" y="184262"/>
                  </a:cubicBezTo>
                  <a:cubicBezTo>
                    <a:pt x="118239" y="153306"/>
                    <a:pt x="90987" y="117058"/>
                    <a:pt x="79610" y="95362"/>
                  </a:cubicBezTo>
                  <a:cubicBezTo>
                    <a:pt x="68233" y="73666"/>
                    <a:pt x="64793" y="65993"/>
                    <a:pt x="52622" y="54087"/>
                  </a:cubicBezTo>
                  <a:cubicBezTo>
                    <a:pt x="40451" y="42181"/>
                    <a:pt x="13199" y="-2534"/>
                    <a:pt x="4997" y="11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EC5706C4-2451-4D2F-BB31-F590CDC13DA1}"/>
                </a:ext>
              </a:extLst>
            </p:cNvPr>
            <p:cNvSpPr/>
            <p:nvPr/>
          </p:nvSpPr>
          <p:spPr>
            <a:xfrm rot="10437">
              <a:off x="6596234" y="3810435"/>
              <a:ext cx="256492" cy="94810"/>
            </a:xfrm>
            <a:custGeom>
              <a:avLst/>
              <a:gdLst>
                <a:gd name="connsiteX0" fmla="*/ 5531 w 256492"/>
                <a:gd name="connsiteY0" fmla="*/ 15824 h 94810"/>
                <a:gd name="connsiteX1" fmla="*/ 219843 w 256492"/>
                <a:gd name="connsiteY1" fmla="*/ 25349 h 94810"/>
                <a:gd name="connsiteX2" fmla="*/ 237306 w 256492"/>
                <a:gd name="connsiteY2" fmla="*/ 28524 h 94810"/>
                <a:gd name="connsiteX3" fmla="*/ 234131 w 256492"/>
                <a:gd name="connsiteY3" fmla="*/ 82499 h 94810"/>
                <a:gd name="connsiteX4" fmla="*/ 230956 w 256492"/>
                <a:gd name="connsiteY4" fmla="*/ 93612 h 94810"/>
                <a:gd name="connsiteX5" fmla="*/ 159518 w 256492"/>
                <a:gd name="connsiteY5" fmla="*/ 93612 h 94810"/>
                <a:gd name="connsiteX6" fmla="*/ 229368 w 256492"/>
                <a:gd name="connsiteY6" fmla="*/ 85674 h 94810"/>
                <a:gd name="connsiteX7" fmla="*/ 256356 w 256492"/>
                <a:gd name="connsiteY7" fmla="*/ 61862 h 94810"/>
                <a:gd name="connsiteX8" fmla="*/ 219843 w 256492"/>
                <a:gd name="connsiteY8" fmla="*/ 42812 h 94810"/>
                <a:gd name="connsiteX9" fmla="*/ 159518 w 256492"/>
                <a:gd name="connsiteY9" fmla="*/ 3124 h 94810"/>
                <a:gd name="connsiteX10" fmla="*/ 69031 w 256492"/>
                <a:gd name="connsiteY10" fmla="*/ 3124 h 94810"/>
                <a:gd name="connsiteX11" fmla="*/ 5531 w 256492"/>
                <a:gd name="connsiteY11" fmla="*/ 15824 h 9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6492" h="94810">
                  <a:moveTo>
                    <a:pt x="5531" y="15824"/>
                  </a:moveTo>
                  <a:cubicBezTo>
                    <a:pt x="30666" y="19528"/>
                    <a:pt x="181214" y="23232"/>
                    <a:pt x="219843" y="25349"/>
                  </a:cubicBezTo>
                  <a:cubicBezTo>
                    <a:pt x="258472" y="27466"/>
                    <a:pt x="234925" y="18999"/>
                    <a:pt x="237306" y="28524"/>
                  </a:cubicBezTo>
                  <a:cubicBezTo>
                    <a:pt x="239687" y="38049"/>
                    <a:pt x="235189" y="71651"/>
                    <a:pt x="234131" y="82499"/>
                  </a:cubicBezTo>
                  <a:cubicBezTo>
                    <a:pt x="233073" y="93347"/>
                    <a:pt x="243391" y="91760"/>
                    <a:pt x="230956" y="93612"/>
                  </a:cubicBezTo>
                  <a:cubicBezTo>
                    <a:pt x="218521" y="95464"/>
                    <a:pt x="159783" y="94935"/>
                    <a:pt x="159518" y="93612"/>
                  </a:cubicBezTo>
                  <a:cubicBezTo>
                    <a:pt x="159253" y="92289"/>
                    <a:pt x="213228" y="90966"/>
                    <a:pt x="229368" y="85674"/>
                  </a:cubicBezTo>
                  <a:cubicBezTo>
                    <a:pt x="245508" y="80382"/>
                    <a:pt x="257944" y="69006"/>
                    <a:pt x="256356" y="61862"/>
                  </a:cubicBezTo>
                  <a:cubicBezTo>
                    <a:pt x="254769" y="54718"/>
                    <a:pt x="235983" y="52602"/>
                    <a:pt x="219843" y="42812"/>
                  </a:cubicBezTo>
                  <a:cubicBezTo>
                    <a:pt x="203703" y="33022"/>
                    <a:pt x="184653" y="9739"/>
                    <a:pt x="159518" y="3124"/>
                  </a:cubicBezTo>
                  <a:cubicBezTo>
                    <a:pt x="134383" y="-3491"/>
                    <a:pt x="90198" y="2330"/>
                    <a:pt x="69031" y="3124"/>
                  </a:cubicBezTo>
                  <a:cubicBezTo>
                    <a:pt x="47864" y="3918"/>
                    <a:pt x="-19604" y="12120"/>
                    <a:pt x="5531" y="1582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188F01F2-FDF3-49AB-BACE-5358D05D7FB0}"/>
                </a:ext>
              </a:extLst>
            </p:cNvPr>
            <p:cNvSpPr/>
            <p:nvPr/>
          </p:nvSpPr>
          <p:spPr>
            <a:xfrm rot="10437">
              <a:off x="6670993" y="3906820"/>
              <a:ext cx="127052" cy="290183"/>
            </a:xfrm>
            <a:custGeom>
              <a:avLst/>
              <a:gdLst>
                <a:gd name="connsiteX0" fmla="*/ 115919 w 127052"/>
                <a:gd name="connsiteY0" fmla="*/ 5194 h 290183"/>
                <a:gd name="connsiteX1" fmla="*/ 111157 w 127052"/>
                <a:gd name="connsiteY1" fmla="*/ 187757 h 290183"/>
                <a:gd name="connsiteX2" fmla="*/ 107982 w 127052"/>
                <a:gd name="connsiteY2" fmla="*/ 275069 h 290183"/>
                <a:gd name="connsiteX3" fmla="*/ 32 w 127052"/>
                <a:gd name="connsiteY3" fmla="*/ 289357 h 290183"/>
                <a:gd name="connsiteX4" fmla="*/ 96869 w 127052"/>
                <a:gd name="connsiteY4" fmla="*/ 265544 h 290183"/>
                <a:gd name="connsiteX5" fmla="*/ 127032 w 127052"/>
                <a:gd name="connsiteY5" fmla="*/ 194107 h 290183"/>
                <a:gd name="connsiteX6" fmla="*/ 93694 w 127052"/>
                <a:gd name="connsiteY6" fmla="*/ 63932 h 290183"/>
                <a:gd name="connsiteX7" fmla="*/ 115919 w 127052"/>
                <a:gd name="connsiteY7" fmla="*/ 5194 h 290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052" h="290183">
                  <a:moveTo>
                    <a:pt x="115919" y="5194"/>
                  </a:moveTo>
                  <a:cubicBezTo>
                    <a:pt x="118829" y="25831"/>
                    <a:pt x="112480" y="142778"/>
                    <a:pt x="111157" y="187757"/>
                  </a:cubicBezTo>
                  <a:cubicBezTo>
                    <a:pt x="109834" y="232736"/>
                    <a:pt x="126503" y="258136"/>
                    <a:pt x="107982" y="275069"/>
                  </a:cubicBezTo>
                  <a:cubicBezTo>
                    <a:pt x="89461" y="292002"/>
                    <a:pt x="1884" y="290944"/>
                    <a:pt x="32" y="289357"/>
                  </a:cubicBezTo>
                  <a:cubicBezTo>
                    <a:pt x="-1820" y="287770"/>
                    <a:pt x="75702" y="281419"/>
                    <a:pt x="96869" y="265544"/>
                  </a:cubicBezTo>
                  <a:cubicBezTo>
                    <a:pt x="118036" y="249669"/>
                    <a:pt x="127561" y="227709"/>
                    <a:pt x="127032" y="194107"/>
                  </a:cubicBezTo>
                  <a:cubicBezTo>
                    <a:pt x="126503" y="160505"/>
                    <a:pt x="97134" y="98063"/>
                    <a:pt x="93694" y="63932"/>
                  </a:cubicBezTo>
                  <a:cubicBezTo>
                    <a:pt x="90254" y="29801"/>
                    <a:pt x="113009" y="-15443"/>
                    <a:pt x="115919" y="5194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3CE5720A-1783-43ED-A78E-3AD61300B8F7}"/>
                </a:ext>
              </a:extLst>
            </p:cNvPr>
            <p:cNvSpPr/>
            <p:nvPr/>
          </p:nvSpPr>
          <p:spPr>
            <a:xfrm rot="10437">
              <a:off x="6250090" y="478845"/>
              <a:ext cx="333538" cy="40251"/>
            </a:xfrm>
            <a:custGeom>
              <a:avLst/>
              <a:gdLst>
                <a:gd name="connsiteX0" fmla="*/ 3625 w 333538"/>
                <a:gd name="connsiteY0" fmla="*/ 33881 h 40251"/>
                <a:gd name="connsiteX1" fmla="*/ 314775 w 333538"/>
                <a:gd name="connsiteY1" fmla="*/ 15 h 40251"/>
                <a:gd name="connsiteX2" fmla="*/ 283025 w 333538"/>
                <a:gd name="connsiteY2" fmla="*/ 29648 h 40251"/>
                <a:gd name="connsiteX3" fmla="*/ 153908 w 333538"/>
                <a:gd name="connsiteY3" fmla="*/ 40231 h 40251"/>
                <a:gd name="connsiteX4" fmla="*/ 3625 w 333538"/>
                <a:gd name="connsiteY4" fmla="*/ 33881 h 4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538" h="40251">
                  <a:moveTo>
                    <a:pt x="3625" y="33881"/>
                  </a:moveTo>
                  <a:cubicBezTo>
                    <a:pt x="30436" y="27178"/>
                    <a:pt x="268208" y="720"/>
                    <a:pt x="314775" y="15"/>
                  </a:cubicBezTo>
                  <a:cubicBezTo>
                    <a:pt x="361342" y="-691"/>
                    <a:pt x="309836" y="22945"/>
                    <a:pt x="283025" y="29648"/>
                  </a:cubicBezTo>
                  <a:cubicBezTo>
                    <a:pt x="256214" y="36351"/>
                    <a:pt x="201886" y="40584"/>
                    <a:pt x="153908" y="40231"/>
                  </a:cubicBezTo>
                  <a:cubicBezTo>
                    <a:pt x="105930" y="39878"/>
                    <a:pt x="-23186" y="40584"/>
                    <a:pt x="3625" y="3388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002D9DF4-F41B-4FC7-ACB7-567CF658E3CD}"/>
                </a:ext>
              </a:extLst>
            </p:cNvPr>
            <p:cNvSpPr/>
            <p:nvPr/>
          </p:nvSpPr>
          <p:spPr>
            <a:xfrm rot="10437">
              <a:off x="5628430" y="772127"/>
              <a:ext cx="950562" cy="24171"/>
            </a:xfrm>
            <a:custGeom>
              <a:avLst/>
              <a:gdLst>
                <a:gd name="connsiteX0" fmla="*/ 0 w 950562"/>
                <a:gd name="connsiteY0" fmla="*/ 8466 h 24171"/>
                <a:gd name="connsiteX1" fmla="*/ 224367 w 950562"/>
                <a:gd name="connsiteY1" fmla="*/ 19050 h 24171"/>
                <a:gd name="connsiteX2" fmla="*/ 711200 w 950562"/>
                <a:gd name="connsiteY2" fmla="*/ 23283 h 24171"/>
                <a:gd name="connsiteX3" fmla="*/ 950383 w 950562"/>
                <a:gd name="connsiteY3" fmla="*/ 2116 h 24171"/>
                <a:gd name="connsiteX4" fmla="*/ 742950 w 950562"/>
                <a:gd name="connsiteY4" fmla="*/ 12700 h 24171"/>
                <a:gd name="connsiteX5" fmla="*/ 351367 w 950562"/>
                <a:gd name="connsiteY5" fmla="*/ 0 h 24171"/>
                <a:gd name="connsiteX6" fmla="*/ 0 w 950562"/>
                <a:gd name="connsiteY6" fmla="*/ 8466 h 24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0562" h="24171">
                  <a:moveTo>
                    <a:pt x="0" y="8466"/>
                  </a:moveTo>
                  <a:cubicBezTo>
                    <a:pt x="52917" y="12523"/>
                    <a:pt x="105834" y="16581"/>
                    <a:pt x="224367" y="19050"/>
                  </a:cubicBezTo>
                  <a:cubicBezTo>
                    <a:pt x="342900" y="21520"/>
                    <a:pt x="590197" y="26105"/>
                    <a:pt x="711200" y="23283"/>
                  </a:cubicBezTo>
                  <a:cubicBezTo>
                    <a:pt x="832203" y="20461"/>
                    <a:pt x="945091" y="3880"/>
                    <a:pt x="950383" y="2116"/>
                  </a:cubicBezTo>
                  <a:cubicBezTo>
                    <a:pt x="955675" y="352"/>
                    <a:pt x="842786" y="13053"/>
                    <a:pt x="742950" y="12700"/>
                  </a:cubicBezTo>
                  <a:cubicBezTo>
                    <a:pt x="643114" y="12347"/>
                    <a:pt x="351367" y="0"/>
                    <a:pt x="351367" y="0"/>
                  </a:cubicBezTo>
                  <a:lnTo>
                    <a:pt x="0" y="8466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338B8985-590A-4CC6-AC74-471AF63CC106}"/>
                </a:ext>
              </a:extLst>
            </p:cNvPr>
            <p:cNvSpPr/>
            <p:nvPr/>
          </p:nvSpPr>
          <p:spPr>
            <a:xfrm rot="10437">
              <a:off x="5091442" y="5594870"/>
              <a:ext cx="1978737" cy="205988"/>
            </a:xfrm>
            <a:custGeom>
              <a:avLst/>
              <a:gdLst>
                <a:gd name="connsiteX0" fmla="*/ 5603 w 1978737"/>
                <a:gd name="connsiteY0" fmla="*/ 1092 h 205988"/>
                <a:gd name="connsiteX1" fmla="*/ 390837 w 1978737"/>
                <a:gd name="connsiteY1" fmla="*/ 145025 h 205988"/>
                <a:gd name="connsiteX2" fmla="*/ 767603 w 1978737"/>
                <a:gd name="connsiteY2" fmla="*/ 94225 h 205988"/>
                <a:gd name="connsiteX3" fmla="*/ 1182470 w 1978737"/>
                <a:gd name="connsiteY3" fmla="*/ 13792 h 205988"/>
                <a:gd name="connsiteX4" fmla="*/ 1402603 w 1978737"/>
                <a:gd name="connsiteY4" fmla="*/ 85759 h 205988"/>
                <a:gd name="connsiteX5" fmla="*/ 1783603 w 1978737"/>
                <a:gd name="connsiteY5" fmla="*/ 195825 h 205988"/>
                <a:gd name="connsiteX6" fmla="*/ 1978337 w 1978737"/>
                <a:gd name="connsiteY6" fmla="*/ 195825 h 205988"/>
                <a:gd name="connsiteX7" fmla="*/ 1737037 w 1978737"/>
                <a:gd name="connsiteY7" fmla="*/ 149259 h 205988"/>
                <a:gd name="connsiteX8" fmla="*/ 1284070 w 1978737"/>
                <a:gd name="connsiteY8" fmla="*/ 73059 h 205988"/>
                <a:gd name="connsiteX9" fmla="*/ 776070 w 1978737"/>
                <a:gd name="connsiteY9" fmla="*/ 64592 h 205988"/>
                <a:gd name="connsiteX10" fmla="*/ 204570 w 1978737"/>
                <a:gd name="connsiteY10" fmla="*/ 77292 h 205988"/>
                <a:gd name="connsiteX11" fmla="*/ 5603 w 1978737"/>
                <a:gd name="connsiteY11" fmla="*/ 1092 h 205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8737" h="205988">
                  <a:moveTo>
                    <a:pt x="5603" y="1092"/>
                  </a:moveTo>
                  <a:cubicBezTo>
                    <a:pt x="36647" y="12381"/>
                    <a:pt x="263837" y="129503"/>
                    <a:pt x="390837" y="145025"/>
                  </a:cubicBezTo>
                  <a:cubicBezTo>
                    <a:pt x="517837" y="160547"/>
                    <a:pt x="635664" y="116097"/>
                    <a:pt x="767603" y="94225"/>
                  </a:cubicBezTo>
                  <a:cubicBezTo>
                    <a:pt x="899542" y="72353"/>
                    <a:pt x="1076637" y="15203"/>
                    <a:pt x="1182470" y="13792"/>
                  </a:cubicBezTo>
                  <a:cubicBezTo>
                    <a:pt x="1288303" y="12381"/>
                    <a:pt x="1302414" y="55420"/>
                    <a:pt x="1402603" y="85759"/>
                  </a:cubicBezTo>
                  <a:cubicBezTo>
                    <a:pt x="1502792" y="116098"/>
                    <a:pt x="1687647" y="177481"/>
                    <a:pt x="1783603" y="195825"/>
                  </a:cubicBezTo>
                  <a:cubicBezTo>
                    <a:pt x="1879559" y="214169"/>
                    <a:pt x="1986098" y="203586"/>
                    <a:pt x="1978337" y="195825"/>
                  </a:cubicBezTo>
                  <a:cubicBezTo>
                    <a:pt x="1970576" y="188064"/>
                    <a:pt x="1737037" y="149259"/>
                    <a:pt x="1737037" y="149259"/>
                  </a:cubicBezTo>
                  <a:cubicBezTo>
                    <a:pt x="1621326" y="128798"/>
                    <a:pt x="1444231" y="87170"/>
                    <a:pt x="1284070" y="73059"/>
                  </a:cubicBezTo>
                  <a:cubicBezTo>
                    <a:pt x="1123909" y="58948"/>
                    <a:pt x="955987" y="63887"/>
                    <a:pt x="776070" y="64592"/>
                  </a:cubicBezTo>
                  <a:cubicBezTo>
                    <a:pt x="596153" y="65298"/>
                    <a:pt x="332275" y="85053"/>
                    <a:pt x="204570" y="77292"/>
                  </a:cubicBezTo>
                  <a:cubicBezTo>
                    <a:pt x="76865" y="69531"/>
                    <a:pt x="-25441" y="-10197"/>
                    <a:pt x="5603" y="1092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A257C10E-5D93-40D1-ADEB-C6ED17BB773C}"/>
                </a:ext>
              </a:extLst>
            </p:cNvPr>
            <p:cNvSpPr/>
            <p:nvPr/>
          </p:nvSpPr>
          <p:spPr>
            <a:xfrm rot="10437">
              <a:off x="5458823" y="6309454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2769A939-F160-4B64-84A7-9E285D61C8E4}"/>
                </a:ext>
              </a:extLst>
            </p:cNvPr>
            <p:cNvSpPr/>
            <p:nvPr/>
          </p:nvSpPr>
          <p:spPr>
            <a:xfrm rot="10437" flipH="1">
              <a:off x="6500423" y="6312617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D7AA94D6-0B0B-4E8E-8A27-05201BA44FB5}"/>
                </a:ext>
              </a:extLst>
            </p:cNvPr>
            <p:cNvSpPr/>
            <p:nvPr/>
          </p:nvSpPr>
          <p:spPr>
            <a:xfrm rot="10437" flipH="1">
              <a:off x="5738017" y="6310302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68BE9CD5-8E88-4DEC-9063-269550C30078}"/>
                </a:ext>
              </a:extLst>
            </p:cNvPr>
            <p:cNvSpPr/>
            <p:nvPr/>
          </p:nvSpPr>
          <p:spPr>
            <a:xfrm rot="10437">
              <a:off x="6263236" y="6311896"/>
              <a:ext cx="165203" cy="283137"/>
            </a:xfrm>
            <a:custGeom>
              <a:avLst/>
              <a:gdLst>
                <a:gd name="connsiteX0" fmla="*/ 165100 w 165203"/>
                <a:gd name="connsiteY0" fmla="*/ 307 h 283137"/>
                <a:gd name="connsiteX1" fmla="*/ 33867 w 165203"/>
                <a:gd name="connsiteY1" fmla="*/ 114607 h 283137"/>
                <a:gd name="connsiteX2" fmla="*/ 0 w 165203"/>
                <a:gd name="connsiteY2" fmla="*/ 279707 h 283137"/>
                <a:gd name="connsiteX3" fmla="*/ 33867 w 165203"/>
                <a:gd name="connsiteY3" fmla="*/ 220441 h 283137"/>
                <a:gd name="connsiteX4" fmla="*/ 55033 w 165203"/>
                <a:gd name="connsiteY4" fmla="*/ 148474 h 283137"/>
                <a:gd name="connsiteX5" fmla="*/ 165100 w 165203"/>
                <a:gd name="connsiteY5" fmla="*/ 307 h 283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203" h="283137">
                  <a:moveTo>
                    <a:pt x="165100" y="307"/>
                  </a:moveTo>
                  <a:cubicBezTo>
                    <a:pt x="161572" y="-5337"/>
                    <a:pt x="61384" y="68040"/>
                    <a:pt x="33867" y="114607"/>
                  </a:cubicBezTo>
                  <a:cubicBezTo>
                    <a:pt x="6350" y="161174"/>
                    <a:pt x="0" y="262068"/>
                    <a:pt x="0" y="279707"/>
                  </a:cubicBezTo>
                  <a:cubicBezTo>
                    <a:pt x="0" y="297346"/>
                    <a:pt x="24695" y="242313"/>
                    <a:pt x="33867" y="220441"/>
                  </a:cubicBezTo>
                  <a:cubicBezTo>
                    <a:pt x="43039" y="198569"/>
                    <a:pt x="28927" y="187985"/>
                    <a:pt x="55033" y="148474"/>
                  </a:cubicBezTo>
                  <a:cubicBezTo>
                    <a:pt x="81138" y="108963"/>
                    <a:pt x="168628" y="5951"/>
                    <a:pt x="165100" y="307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F9913A48-FE6C-413C-A862-DD415E486DB3}"/>
                </a:ext>
              </a:extLst>
            </p:cNvPr>
            <p:cNvSpPr/>
            <p:nvPr/>
          </p:nvSpPr>
          <p:spPr>
            <a:xfrm rot="10437">
              <a:off x="5227344" y="4776844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2AA3072D-140F-4128-804C-F2A55BC1EC59}"/>
                </a:ext>
              </a:extLst>
            </p:cNvPr>
            <p:cNvSpPr/>
            <p:nvPr/>
          </p:nvSpPr>
          <p:spPr>
            <a:xfrm rot="10437" flipV="1">
              <a:off x="5230143" y="4900678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C29A9E38-442C-47E4-A471-A1DC01824005}"/>
                </a:ext>
              </a:extLst>
            </p:cNvPr>
            <p:cNvSpPr/>
            <p:nvPr/>
          </p:nvSpPr>
          <p:spPr>
            <a:xfrm rot="10437">
              <a:off x="5226615" y="5016957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58D197CB-807B-4FFB-B418-B186313F1661}"/>
                </a:ext>
              </a:extLst>
            </p:cNvPr>
            <p:cNvSpPr/>
            <p:nvPr/>
          </p:nvSpPr>
          <p:spPr>
            <a:xfrm rot="10437" flipV="1">
              <a:off x="5229414" y="5140791"/>
              <a:ext cx="1717387" cy="53955"/>
            </a:xfrm>
            <a:custGeom>
              <a:avLst/>
              <a:gdLst>
                <a:gd name="connsiteX0" fmla="*/ 1533 w 1717387"/>
                <a:gd name="connsiteY0" fmla="*/ 15855 h 99564"/>
                <a:gd name="connsiteX1" fmla="*/ 477783 w 1717387"/>
                <a:gd name="connsiteY1" fmla="*/ 69830 h 99564"/>
                <a:gd name="connsiteX2" fmla="*/ 1233433 w 1717387"/>
                <a:gd name="connsiteY2" fmla="*/ 98405 h 99564"/>
                <a:gd name="connsiteX3" fmla="*/ 1712858 w 1717387"/>
                <a:gd name="connsiteY3" fmla="*/ 31730 h 99564"/>
                <a:gd name="connsiteX4" fmla="*/ 1449333 w 1717387"/>
                <a:gd name="connsiteY4" fmla="*/ 53955 h 99564"/>
                <a:gd name="connsiteX5" fmla="*/ 1036583 w 1717387"/>
                <a:gd name="connsiteY5" fmla="*/ 53955 h 99564"/>
                <a:gd name="connsiteX6" fmla="*/ 350783 w 1717387"/>
                <a:gd name="connsiteY6" fmla="*/ 3155 h 99564"/>
                <a:gd name="connsiteX7" fmla="*/ 1533 w 1717387"/>
                <a:gd name="connsiteY7" fmla="*/ 15855 h 9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7387" h="99564">
                  <a:moveTo>
                    <a:pt x="1533" y="15855"/>
                  </a:moveTo>
                  <a:cubicBezTo>
                    <a:pt x="22700" y="26968"/>
                    <a:pt x="272466" y="56072"/>
                    <a:pt x="477783" y="69830"/>
                  </a:cubicBezTo>
                  <a:cubicBezTo>
                    <a:pt x="683100" y="83588"/>
                    <a:pt x="1027587" y="104755"/>
                    <a:pt x="1233433" y="98405"/>
                  </a:cubicBezTo>
                  <a:cubicBezTo>
                    <a:pt x="1439279" y="92055"/>
                    <a:pt x="1676875" y="39138"/>
                    <a:pt x="1712858" y="31730"/>
                  </a:cubicBezTo>
                  <a:cubicBezTo>
                    <a:pt x="1748841" y="24322"/>
                    <a:pt x="1562045" y="50251"/>
                    <a:pt x="1449333" y="53955"/>
                  </a:cubicBezTo>
                  <a:cubicBezTo>
                    <a:pt x="1336621" y="57659"/>
                    <a:pt x="1219675" y="62422"/>
                    <a:pt x="1036583" y="53955"/>
                  </a:cubicBezTo>
                  <a:cubicBezTo>
                    <a:pt x="853491" y="45488"/>
                    <a:pt x="519058" y="11622"/>
                    <a:pt x="350783" y="3155"/>
                  </a:cubicBezTo>
                  <a:cubicBezTo>
                    <a:pt x="182508" y="-5312"/>
                    <a:pt x="-19634" y="4742"/>
                    <a:pt x="1533" y="1585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BB0E6292-48BF-4791-8A50-2E1C8FD11681}"/>
                </a:ext>
              </a:extLst>
            </p:cNvPr>
            <p:cNvSpPr/>
            <p:nvPr/>
          </p:nvSpPr>
          <p:spPr>
            <a:xfrm rot="10437">
              <a:off x="6863831" y="1513170"/>
              <a:ext cx="154966" cy="403901"/>
            </a:xfrm>
            <a:custGeom>
              <a:avLst/>
              <a:gdLst>
                <a:gd name="connsiteX0" fmla="*/ 27 w 154966"/>
                <a:gd name="connsiteY0" fmla="*/ 2336 h 403901"/>
                <a:gd name="connsiteX1" fmla="*/ 79402 w 154966"/>
                <a:gd name="connsiteY1" fmla="*/ 224586 h 403901"/>
                <a:gd name="connsiteX2" fmla="*/ 82577 w 154966"/>
                <a:gd name="connsiteY2" fmla="*/ 373811 h 403901"/>
                <a:gd name="connsiteX3" fmla="*/ 82577 w 154966"/>
                <a:gd name="connsiteY3" fmla="*/ 402386 h 403901"/>
                <a:gd name="connsiteX4" fmla="*/ 136552 w 154966"/>
                <a:gd name="connsiteY4" fmla="*/ 348411 h 403901"/>
                <a:gd name="connsiteX5" fmla="*/ 152427 w 154966"/>
                <a:gd name="connsiteY5" fmla="*/ 269036 h 403901"/>
                <a:gd name="connsiteX6" fmla="*/ 88927 w 154966"/>
                <a:gd name="connsiteY6" fmla="*/ 116636 h 403901"/>
                <a:gd name="connsiteX7" fmla="*/ 27 w 154966"/>
                <a:gd name="connsiteY7" fmla="*/ 2336 h 403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966" h="403901">
                  <a:moveTo>
                    <a:pt x="27" y="2336"/>
                  </a:moveTo>
                  <a:cubicBezTo>
                    <a:pt x="-1561" y="20328"/>
                    <a:pt x="65644" y="162674"/>
                    <a:pt x="79402" y="224586"/>
                  </a:cubicBezTo>
                  <a:cubicBezTo>
                    <a:pt x="93160" y="286498"/>
                    <a:pt x="82048" y="344178"/>
                    <a:pt x="82577" y="373811"/>
                  </a:cubicBezTo>
                  <a:cubicBezTo>
                    <a:pt x="83106" y="403444"/>
                    <a:pt x="73581" y="406619"/>
                    <a:pt x="82577" y="402386"/>
                  </a:cubicBezTo>
                  <a:cubicBezTo>
                    <a:pt x="91573" y="398153"/>
                    <a:pt x="124910" y="370636"/>
                    <a:pt x="136552" y="348411"/>
                  </a:cubicBezTo>
                  <a:cubicBezTo>
                    <a:pt x="148194" y="326186"/>
                    <a:pt x="160365" y="307665"/>
                    <a:pt x="152427" y="269036"/>
                  </a:cubicBezTo>
                  <a:cubicBezTo>
                    <a:pt x="144490" y="230407"/>
                    <a:pt x="111152" y="158440"/>
                    <a:pt x="88927" y="116636"/>
                  </a:cubicBezTo>
                  <a:cubicBezTo>
                    <a:pt x="66702" y="74832"/>
                    <a:pt x="1615" y="-15656"/>
                    <a:pt x="27" y="233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F03109D2-85B2-4B7E-B50A-10C5CE456D2C}"/>
                </a:ext>
              </a:extLst>
            </p:cNvPr>
            <p:cNvSpPr/>
            <p:nvPr/>
          </p:nvSpPr>
          <p:spPr>
            <a:xfrm rot="10437">
              <a:off x="6896027" y="2458441"/>
              <a:ext cx="184527" cy="112304"/>
            </a:xfrm>
            <a:custGeom>
              <a:avLst/>
              <a:gdLst>
                <a:gd name="connsiteX0" fmla="*/ 184479 w 184527"/>
                <a:gd name="connsiteY0" fmla="*/ 186 h 112304"/>
                <a:gd name="connsiteX1" fmla="*/ 41604 w 184527"/>
                <a:gd name="connsiteY1" fmla="*/ 50986 h 112304"/>
                <a:gd name="connsiteX2" fmla="*/ 329 w 184527"/>
                <a:gd name="connsiteY2" fmla="*/ 95436 h 112304"/>
                <a:gd name="connsiteX3" fmla="*/ 57479 w 184527"/>
                <a:gd name="connsiteY3" fmla="*/ 111311 h 112304"/>
                <a:gd name="connsiteX4" fmla="*/ 57479 w 184527"/>
                <a:gd name="connsiteY4" fmla="*/ 70036 h 112304"/>
                <a:gd name="connsiteX5" fmla="*/ 184479 w 184527"/>
                <a:gd name="connsiteY5" fmla="*/ 186 h 112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4527" h="112304">
                  <a:moveTo>
                    <a:pt x="184479" y="186"/>
                  </a:moveTo>
                  <a:cubicBezTo>
                    <a:pt x="181833" y="-2989"/>
                    <a:pt x="72296" y="35111"/>
                    <a:pt x="41604" y="50986"/>
                  </a:cubicBezTo>
                  <a:cubicBezTo>
                    <a:pt x="10912" y="66861"/>
                    <a:pt x="-2317" y="85382"/>
                    <a:pt x="329" y="95436"/>
                  </a:cubicBezTo>
                  <a:cubicBezTo>
                    <a:pt x="2975" y="105490"/>
                    <a:pt x="47954" y="115544"/>
                    <a:pt x="57479" y="111311"/>
                  </a:cubicBezTo>
                  <a:cubicBezTo>
                    <a:pt x="67004" y="107078"/>
                    <a:pt x="33666" y="85911"/>
                    <a:pt x="57479" y="70036"/>
                  </a:cubicBezTo>
                  <a:cubicBezTo>
                    <a:pt x="81291" y="54161"/>
                    <a:pt x="187125" y="3361"/>
                    <a:pt x="184479" y="186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4B99733D-ABD7-4D9F-951B-5E852C92DD25}"/>
                </a:ext>
              </a:extLst>
            </p:cNvPr>
            <p:cNvSpPr/>
            <p:nvPr/>
          </p:nvSpPr>
          <p:spPr>
            <a:xfrm rot="10437">
              <a:off x="5431836" y="1027317"/>
              <a:ext cx="1320066" cy="246522"/>
            </a:xfrm>
            <a:custGeom>
              <a:avLst/>
              <a:gdLst>
                <a:gd name="connsiteX0" fmla="*/ 1807 w 1320066"/>
                <a:gd name="connsiteY0" fmla="*/ 206208 h 246522"/>
                <a:gd name="connsiteX1" fmla="*/ 278032 w 1320066"/>
                <a:gd name="connsiteY1" fmla="*/ 53808 h 246522"/>
                <a:gd name="connsiteX2" fmla="*/ 608232 w 1320066"/>
                <a:gd name="connsiteY2" fmla="*/ 37933 h 246522"/>
                <a:gd name="connsiteX3" fmla="*/ 1040032 w 1320066"/>
                <a:gd name="connsiteY3" fmla="*/ 50633 h 246522"/>
                <a:gd name="connsiteX4" fmla="*/ 1160682 w 1320066"/>
                <a:gd name="connsiteY4" fmla="*/ 101433 h 246522"/>
                <a:gd name="connsiteX5" fmla="*/ 1316257 w 1320066"/>
                <a:gd name="connsiteY5" fmla="*/ 244308 h 246522"/>
                <a:gd name="connsiteX6" fmla="*/ 1262282 w 1320066"/>
                <a:gd name="connsiteY6" fmla="*/ 180808 h 246522"/>
                <a:gd name="connsiteX7" fmla="*/ 1151157 w 1320066"/>
                <a:gd name="connsiteY7" fmla="*/ 79208 h 246522"/>
                <a:gd name="connsiteX8" fmla="*/ 998757 w 1320066"/>
                <a:gd name="connsiteY8" fmla="*/ 9358 h 246522"/>
                <a:gd name="connsiteX9" fmla="*/ 385982 w 1320066"/>
                <a:gd name="connsiteY9" fmla="*/ 6183 h 246522"/>
                <a:gd name="connsiteX10" fmla="*/ 170082 w 1320066"/>
                <a:gd name="connsiteY10" fmla="*/ 60158 h 246522"/>
                <a:gd name="connsiteX11" fmla="*/ 1807 w 1320066"/>
                <a:gd name="connsiteY11" fmla="*/ 206208 h 24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20066" h="246522">
                  <a:moveTo>
                    <a:pt x="1807" y="206208"/>
                  </a:moveTo>
                  <a:cubicBezTo>
                    <a:pt x="19798" y="205150"/>
                    <a:pt x="176961" y="81854"/>
                    <a:pt x="278032" y="53808"/>
                  </a:cubicBezTo>
                  <a:cubicBezTo>
                    <a:pt x="379103" y="25762"/>
                    <a:pt x="481232" y="38462"/>
                    <a:pt x="608232" y="37933"/>
                  </a:cubicBezTo>
                  <a:cubicBezTo>
                    <a:pt x="735232" y="37404"/>
                    <a:pt x="947957" y="40050"/>
                    <a:pt x="1040032" y="50633"/>
                  </a:cubicBezTo>
                  <a:cubicBezTo>
                    <a:pt x="1132107" y="61216"/>
                    <a:pt x="1114645" y="69154"/>
                    <a:pt x="1160682" y="101433"/>
                  </a:cubicBezTo>
                  <a:cubicBezTo>
                    <a:pt x="1206719" y="133712"/>
                    <a:pt x="1299324" y="231079"/>
                    <a:pt x="1316257" y="244308"/>
                  </a:cubicBezTo>
                  <a:cubicBezTo>
                    <a:pt x="1333190" y="257537"/>
                    <a:pt x="1289799" y="208325"/>
                    <a:pt x="1262282" y="180808"/>
                  </a:cubicBezTo>
                  <a:cubicBezTo>
                    <a:pt x="1234765" y="153291"/>
                    <a:pt x="1195078" y="107783"/>
                    <a:pt x="1151157" y="79208"/>
                  </a:cubicBezTo>
                  <a:cubicBezTo>
                    <a:pt x="1107236" y="50633"/>
                    <a:pt x="1126286" y="21529"/>
                    <a:pt x="998757" y="9358"/>
                  </a:cubicBezTo>
                  <a:cubicBezTo>
                    <a:pt x="871228" y="-2813"/>
                    <a:pt x="524094" y="-2284"/>
                    <a:pt x="385982" y="6183"/>
                  </a:cubicBezTo>
                  <a:cubicBezTo>
                    <a:pt x="247870" y="14650"/>
                    <a:pt x="235699" y="29996"/>
                    <a:pt x="170082" y="60158"/>
                  </a:cubicBezTo>
                  <a:cubicBezTo>
                    <a:pt x="104465" y="90320"/>
                    <a:pt x="-16184" y="207266"/>
                    <a:pt x="1807" y="20620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631D110A-4388-4671-B8DD-DACF86C50E49}"/>
                </a:ext>
              </a:extLst>
            </p:cNvPr>
            <p:cNvSpPr/>
            <p:nvPr/>
          </p:nvSpPr>
          <p:spPr>
            <a:xfrm rot="10437">
              <a:off x="6389859" y="138225"/>
              <a:ext cx="169302" cy="600517"/>
            </a:xfrm>
            <a:custGeom>
              <a:avLst/>
              <a:gdLst>
                <a:gd name="connsiteX0" fmla="*/ 86290 w 169302"/>
                <a:gd name="connsiteY0" fmla="*/ 25 h 600517"/>
                <a:gd name="connsiteX1" fmla="*/ 60890 w 169302"/>
                <a:gd name="connsiteY1" fmla="*/ 160891 h 600517"/>
                <a:gd name="connsiteX2" fmla="*/ 58773 w 169302"/>
                <a:gd name="connsiteY2" fmla="*/ 186291 h 600517"/>
                <a:gd name="connsiteX3" fmla="*/ 1623 w 169302"/>
                <a:gd name="connsiteY3" fmla="*/ 103741 h 600517"/>
                <a:gd name="connsiteX4" fmla="*/ 16440 w 169302"/>
                <a:gd name="connsiteY4" fmla="*/ 285775 h 600517"/>
                <a:gd name="connsiteX5" fmla="*/ 24906 w 169302"/>
                <a:gd name="connsiteY5" fmla="*/ 442408 h 600517"/>
                <a:gd name="connsiteX6" fmla="*/ 5856 w 169302"/>
                <a:gd name="connsiteY6" fmla="*/ 556708 h 600517"/>
                <a:gd name="connsiteX7" fmla="*/ 109573 w 169302"/>
                <a:gd name="connsiteY7" fmla="*/ 592691 h 600517"/>
                <a:gd name="connsiteX8" fmla="*/ 162490 w 169302"/>
                <a:gd name="connsiteY8" fmla="*/ 592691 h 600517"/>
                <a:gd name="connsiteX9" fmla="*/ 168840 w 169302"/>
                <a:gd name="connsiteY9" fmla="*/ 508025 h 600517"/>
                <a:gd name="connsiteX10" fmla="*/ 164606 w 169302"/>
                <a:gd name="connsiteY10" fmla="*/ 336575 h 600517"/>
                <a:gd name="connsiteX11" fmla="*/ 160373 w 169302"/>
                <a:gd name="connsiteY11" fmla="*/ 260375 h 600517"/>
                <a:gd name="connsiteX12" fmla="*/ 145556 w 169302"/>
                <a:gd name="connsiteY12" fmla="*/ 173591 h 600517"/>
                <a:gd name="connsiteX13" fmla="*/ 86290 w 169302"/>
                <a:gd name="connsiteY13" fmla="*/ 25 h 600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9302" h="600517">
                  <a:moveTo>
                    <a:pt x="86290" y="25"/>
                  </a:moveTo>
                  <a:cubicBezTo>
                    <a:pt x="72179" y="-2092"/>
                    <a:pt x="65476" y="129847"/>
                    <a:pt x="60890" y="160891"/>
                  </a:cubicBezTo>
                  <a:cubicBezTo>
                    <a:pt x="56304" y="191935"/>
                    <a:pt x="68651" y="195816"/>
                    <a:pt x="58773" y="186291"/>
                  </a:cubicBezTo>
                  <a:cubicBezTo>
                    <a:pt x="48895" y="176766"/>
                    <a:pt x="8678" y="87160"/>
                    <a:pt x="1623" y="103741"/>
                  </a:cubicBezTo>
                  <a:cubicBezTo>
                    <a:pt x="-5432" y="120322"/>
                    <a:pt x="12560" y="229331"/>
                    <a:pt x="16440" y="285775"/>
                  </a:cubicBezTo>
                  <a:cubicBezTo>
                    <a:pt x="20320" y="342219"/>
                    <a:pt x="26670" y="397253"/>
                    <a:pt x="24906" y="442408"/>
                  </a:cubicBezTo>
                  <a:cubicBezTo>
                    <a:pt x="23142" y="487563"/>
                    <a:pt x="-8255" y="531661"/>
                    <a:pt x="5856" y="556708"/>
                  </a:cubicBezTo>
                  <a:cubicBezTo>
                    <a:pt x="19967" y="581755"/>
                    <a:pt x="83467" y="586694"/>
                    <a:pt x="109573" y="592691"/>
                  </a:cubicBezTo>
                  <a:cubicBezTo>
                    <a:pt x="135679" y="598688"/>
                    <a:pt x="152612" y="606802"/>
                    <a:pt x="162490" y="592691"/>
                  </a:cubicBezTo>
                  <a:cubicBezTo>
                    <a:pt x="172368" y="578580"/>
                    <a:pt x="168487" y="550711"/>
                    <a:pt x="168840" y="508025"/>
                  </a:cubicBezTo>
                  <a:cubicBezTo>
                    <a:pt x="169193" y="465339"/>
                    <a:pt x="166017" y="377850"/>
                    <a:pt x="164606" y="336575"/>
                  </a:cubicBezTo>
                  <a:cubicBezTo>
                    <a:pt x="163195" y="295300"/>
                    <a:pt x="163548" y="287539"/>
                    <a:pt x="160373" y="260375"/>
                  </a:cubicBezTo>
                  <a:cubicBezTo>
                    <a:pt x="157198" y="233211"/>
                    <a:pt x="160725" y="222627"/>
                    <a:pt x="145556" y="173591"/>
                  </a:cubicBezTo>
                  <a:cubicBezTo>
                    <a:pt x="130387" y="124555"/>
                    <a:pt x="100401" y="2142"/>
                    <a:pt x="86290" y="25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涙形 108">
              <a:extLst>
                <a:ext uri="{FF2B5EF4-FFF2-40B4-BE49-F238E27FC236}">
                  <a16:creationId xmlns:a16="http://schemas.microsoft.com/office/drawing/2014/main" id="{5A1E78A3-C956-4F8C-B850-22B06585DAC5}"/>
                </a:ext>
              </a:extLst>
            </p:cNvPr>
            <p:cNvSpPr/>
            <p:nvPr/>
          </p:nvSpPr>
          <p:spPr>
            <a:xfrm rot="1694974" flipH="1">
              <a:off x="6344092" y="1196490"/>
              <a:ext cx="641531" cy="740228"/>
            </a:xfrm>
            <a:custGeom>
              <a:avLst/>
              <a:gdLst>
                <a:gd name="connsiteX0" fmla="*/ 0 w 1665514"/>
                <a:gd name="connsiteY0" fmla="*/ 832757 h 1665514"/>
                <a:gd name="connsiteX1" fmla="*/ 832757 w 1665514"/>
                <a:gd name="connsiteY1" fmla="*/ 0 h 1665514"/>
                <a:gd name="connsiteX2" fmla="*/ 2166259 w 1665514"/>
                <a:gd name="connsiteY2" fmla="*/ -500745 h 1665514"/>
                <a:gd name="connsiteX3" fmla="*/ 1665514 w 1665514"/>
                <a:gd name="connsiteY3" fmla="*/ 832757 h 1665514"/>
                <a:gd name="connsiteX4" fmla="*/ 832757 w 1665514"/>
                <a:gd name="connsiteY4" fmla="*/ 1665514 h 1665514"/>
                <a:gd name="connsiteX5" fmla="*/ 0 w 1665514"/>
                <a:gd name="connsiteY5" fmla="*/ 832757 h 1665514"/>
                <a:gd name="connsiteX0" fmla="*/ 0 w 1981202"/>
                <a:gd name="connsiteY0" fmla="*/ 1453245 h 2286002"/>
                <a:gd name="connsiteX1" fmla="*/ 832757 w 1981202"/>
                <a:gd name="connsiteY1" fmla="*/ 620488 h 2286002"/>
                <a:gd name="connsiteX2" fmla="*/ 1981202 w 1981202"/>
                <a:gd name="connsiteY2" fmla="*/ 0 h 2286002"/>
                <a:gd name="connsiteX3" fmla="*/ 1665514 w 1981202"/>
                <a:gd name="connsiteY3" fmla="*/ 1453245 h 2286002"/>
                <a:gd name="connsiteX4" fmla="*/ 832757 w 1981202"/>
                <a:gd name="connsiteY4" fmla="*/ 2286002 h 2286002"/>
                <a:gd name="connsiteX5" fmla="*/ 0 w 1981202"/>
                <a:gd name="connsiteY5" fmla="*/ 1453245 h 2286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1202" h="2286002">
                  <a:moveTo>
                    <a:pt x="0" y="1453245"/>
                  </a:moveTo>
                  <a:cubicBezTo>
                    <a:pt x="0" y="993326"/>
                    <a:pt x="502557" y="862696"/>
                    <a:pt x="832757" y="620488"/>
                  </a:cubicBezTo>
                  <a:cubicBezTo>
                    <a:pt x="1162957" y="378280"/>
                    <a:pt x="1536701" y="333830"/>
                    <a:pt x="1981202" y="0"/>
                  </a:cubicBezTo>
                  <a:cubicBezTo>
                    <a:pt x="1647372" y="444501"/>
                    <a:pt x="1665514" y="1008744"/>
                    <a:pt x="1665514" y="1453245"/>
                  </a:cubicBezTo>
                  <a:cubicBezTo>
                    <a:pt x="1665514" y="1913164"/>
                    <a:pt x="1292676" y="2286002"/>
                    <a:pt x="832757" y="2286002"/>
                  </a:cubicBezTo>
                  <a:cubicBezTo>
                    <a:pt x="372838" y="2286002"/>
                    <a:pt x="0" y="1913164"/>
                    <a:pt x="0" y="1453245"/>
                  </a:cubicBezTo>
                  <a:close/>
                </a:path>
              </a:pathLst>
            </a:custGeom>
            <a:solidFill>
              <a:srgbClr val="0070C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FEE9902E-73E6-4355-A128-1E6C481AD148}"/>
                </a:ext>
              </a:extLst>
            </p:cNvPr>
            <p:cNvSpPr/>
            <p:nvPr/>
          </p:nvSpPr>
          <p:spPr>
            <a:xfrm rot="12494974" flipH="1">
              <a:off x="6608782" y="1434945"/>
              <a:ext cx="313544" cy="337334"/>
            </a:xfrm>
            <a:custGeom>
              <a:avLst/>
              <a:gdLst>
                <a:gd name="connsiteX0" fmla="*/ 297661 w 313544"/>
                <a:gd name="connsiteY0" fmla="*/ 1206 h 337334"/>
                <a:gd name="connsiteX1" fmla="*/ 293427 w 313544"/>
                <a:gd name="connsiteY1" fmla="*/ 136672 h 337334"/>
                <a:gd name="connsiteX2" fmla="*/ 196061 w 313544"/>
                <a:gd name="connsiteY2" fmla="*/ 217106 h 337334"/>
                <a:gd name="connsiteX3" fmla="*/ 64827 w 313544"/>
                <a:gd name="connsiteY3" fmla="*/ 284839 h 337334"/>
                <a:gd name="connsiteX4" fmla="*/ 1327 w 313544"/>
                <a:gd name="connsiteY4" fmla="*/ 335639 h 337334"/>
                <a:gd name="connsiteX5" fmla="*/ 119861 w 313544"/>
                <a:gd name="connsiteY5" fmla="*/ 221339 h 337334"/>
                <a:gd name="connsiteX6" fmla="*/ 297661 w 313544"/>
                <a:gd name="connsiteY6" fmla="*/ 1206 h 33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544" h="337334">
                  <a:moveTo>
                    <a:pt x="297661" y="1206"/>
                  </a:moveTo>
                  <a:cubicBezTo>
                    <a:pt x="326589" y="-12905"/>
                    <a:pt x="310360" y="100689"/>
                    <a:pt x="293427" y="136672"/>
                  </a:cubicBezTo>
                  <a:cubicBezTo>
                    <a:pt x="276494" y="172655"/>
                    <a:pt x="234161" y="192412"/>
                    <a:pt x="196061" y="217106"/>
                  </a:cubicBezTo>
                  <a:cubicBezTo>
                    <a:pt x="157961" y="241800"/>
                    <a:pt x="97282" y="265084"/>
                    <a:pt x="64827" y="284839"/>
                  </a:cubicBezTo>
                  <a:cubicBezTo>
                    <a:pt x="32372" y="304594"/>
                    <a:pt x="-7845" y="346222"/>
                    <a:pt x="1327" y="335639"/>
                  </a:cubicBezTo>
                  <a:cubicBezTo>
                    <a:pt x="10499" y="325056"/>
                    <a:pt x="69767" y="271433"/>
                    <a:pt x="119861" y="221339"/>
                  </a:cubicBezTo>
                  <a:cubicBezTo>
                    <a:pt x="169955" y="171245"/>
                    <a:pt x="268733" y="15317"/>
                    <a:pt x="297661" y="12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1E1475E7-6B41-49F4-B623-B7C0B79C7B31}"/>
                </a:ext>
              </a:extLst>
            </p:cNvPr>
            <p:cNvSpPr/>
            <p:nvPr/>
          </p:nvSpPr>
          <p:spPr>
            <a:xfrm rot="12494974" flipH="1">
              <a:off x="6563542" y="1795991"/>
              <a:ext cx="207641" cy="119579"/>
            </a:xfrm>
            <a:custGeom>
              <a:avLst/>
              <a:gdLst>
                <a:gd name="connsiteX0" fmla="*/ 184 w 207641"/>
                <a:gd name="connsiteY0" fmla="*/ 71 h 119579"/>
                <a:gd name="connsiteX1" fmla="*/ 177984 w 207641"/>
                <a:gd name="connsiteY1" fmla="*/ 38171 h 119579"/>
                <a:gd name="connsiteX2" fmla="*/ 207618 w 207641"/>
                <a:gd name="connsiteY2" fmla="*/ 118605 h 119579"/>
                <a:gd name="connsiteX3" fmla="*/ 182218 w 207641"/>
                <a:gd name="connsiteY3" fmla="*/ 80505 h 119579"/>
                <a:gd name="connsiteX4" fmla="*/ 144118 w 207641"/>
                <a:gd name="connsiteY4" fmla="*/ 46638 h 119579"/>
                <a:gd name="connsiteX5" fmla="*/ 184 w 207641"/>
                <a:gd name="connsiteY5" fmla="*/ 71 h 119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641" h="119579">
                  <a:moveTo>
                    <a:pt x="184" y="71"/>
                  </a:moveTo>
                  <a:cubicBezTo>
                    <a:pt x="5828" y="-1340"/>
                    <a:pt x="143412" y="18415"/>
                    <a:pt x="177984" y="38171"/>
                  </a:cubicBezTo>
                  <a:cubicBezTo>
                    <a:pt x="212556" y="57927"/>
                    <a:pt x="206912" y="111549"/>
                    <a:pt x="207618" y="118605"/>
                  </a:cubicBezTo>
                  <a:cubicBezTo>
                    <a:pt x="208324" y="125661"/>
                    <a:pt x="192801" y="92499"/>
                    <a:pt x="182218" y="80505"/>
                  </a:cubicBezTo>
                  <a:cubicBezTo>
                    <a:pt x="171635" y="68511"/>
                    <a:pt x="168107" y="58632"/>
                    <a:pt x="144118" y="46638"/>
                  </a:cubicBezTo>
                  <a:cubicBezTo>
                    <a:pt x="120129" y="34644"/>
                    <a:pt x="-5460" y="1482"/>
                    <a:pt x="184" y="71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238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5</Words>
  <Application>Microsoft Office PowerPoint</Application>
  <PresentationFormat>A3 297x420 mm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HGS創英ﾌﾟﾚｾﾞﾝｽEB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15</cp:revision>
  <dcterms:created xsi:type="dcterms:W3CDTF">2021-07-09T08:54:39Z</dcterms:created>
  <dcterms:modified xsi:type="dcterms:W3CDTF">2021-07-09T10:43:05Z</dcterms:modified>
</cp:coreProperties>
</file>