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2124" y="68"/>
      </p:cViewPr>
      <p:guideLst>
        <p:guide orient="horz" pos="4032"/>
        <p:guide pos="3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74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12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16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41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05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19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9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51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38D4-6401-42FE-AEF4-48B3DD39C15D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C3C7-1674-4235-8EC3-62BDC346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0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em Chokhalさんを含め2人、立っている人、アウターウェアの画像のようです" hidden="1">
            <a:extLst>
              <a:ext uri="{FF2B5EF4-FFF2-40B4-BE49-F238E27FC236}">
                <a16:creationId xmlns:a16="http://schemas.microsoft.com/office/drawing/2014/main" id="{2DB8F52C-171E-4991-8809-6ECA631F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9183">
            <a:off x="-1213925" y="-1891076"/>
            <a:ext cx="10291619" cy="137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1D8AB22-68CC-459C-8BA5-12343104DDF1}"/>
              </a:ext>
            </a:extLst>
          </p:cNvPr>
          <p:cNvGrpSpPr/>
          <p:nvPr/>
        </p:nvGrpSpPr>
        <p:grpSpPr>
          <a:xfrm>
            <a:off x="349910" y="477366"/>
            <a:ext cx="8828356" cy="12324234"/>
            <a:chOff x="2679610" y="576947"/>
            <a:chExt cx="4820276" cy="6729023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62548571-A6EA-4781-9F0F-3860918F1176}"/>
                </a:ext>
              </a:extLst>
            </p:cNvPr>
            <p:cNvSpPr/>
            <p:nvPr/>
          </p:nvSpPr>
          <p:spPr>
            <a:xfrm>
              <a:off x="3964459" y="2232910"/>
              <a:ext cx="480367" cy="149048"/>
            </a:xfrm>
            <a:custGeom>
              <a:avLst/>
              <a:gdLst>
                <a:gd name="connsiteX0" fmla="*/ 1116 w 480367"/>
                <a:gd name="connsiteY0" fmla="*/ 141990 h 149048"/>
                <a:gd name="connsiteX1" fmla="*/ 113829 w 480367"/>
                <a:gd name="connsiteY1" fmla="*/ 41978 h 149048"/>
                <a:gd name="connsiteX2" fmla="*/ 253529 w 480367"/>
                <a:gd name="connsiteY2" fmla="*/ 27690 h 149048"/>
                <a:gd name="connsiteX3" fmla="*/ 345604 w 480367"/>
                <a:gd name="connsiteY3" fmla="*/ 38803 h 149048"/>
                <a:gd name="connsiteX4" fmla="*/ 405929 w 480367"/>
                <a:gd name="connsiteY4" fmla="*/ 86428 h 149048"/>
                <a:gd name="connsiteX5" fmla="*/ 448791 w 480367"/>
                <a:gd name="connsiteY5" fmla="*/ 138815 h 149048"/>
                <a:gd name="connsiteX6" fmla="*/ 475779 w 480367"/>
                <a:gd name="connsiteY6" fmla="*/ 146753 h 149048"/>
                <a:gd name="connsiteX7" fmla="*/ 472604 w 480367"/>
                <a:gd name="connsiteY7" fmla="*/ 110240 h 149048"/>
                <a:gd name="connsiteX8" fmla="*/ 401166 w 480367"/>
                <a:gd name="connsiteY8" fmla="*/ 48328 h 149048"/>
                <a:gd name="connsiteX9" fmla="*/ 315441 w 480367"/>
                <a:gd name="connsiteY9" fmla="*/ 14990 h 149048"/>
                <a:gd name="connsiteX10" fmla="*/ 183679 w 480367"/>
                <a:gd name="connsiteY10" fmla="*/ 7053 h 149048"/>
                <a:gd name="connsiteX11" fmla="*/ 1116 w 480367"/>
                <a:gd name="connsiteY11" fmla="*/ 141990 h 14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367" h="149048">
                  <a:moveTo>
                    <a:pt x="1116" y="141990"/>
                  </a:moveTo>
                  <a:cubicBezTo>
                    <a:pt x="-10526" y="147811"/>
                    <a:pt x="71760" y="61028"/>
                    <a:pt x="113829" y="41978"/>
                  </a:cubicBezTo>
                  <a:cubicBezTo>
                    <a:pt x="155898" y="22928"/>
                    <a:pt x="214900" y="28219"/>
                    <a:pt x="253529" y="27690"/>
                  </a:cubicBezTo>
                  <a:cubicBezTo>
                    <a:pt x="292158" y="27161"/>
                    <a:pt x="320204" y="29013"/>
                    <a:pt x="345604" y="38803"/>
                  </a:cubicBezTo>
                  <a:cubicBezTo>
                    <a:pt x="371004" y="48593"/>
                    <a:pt x="388731" y="69759"/>
                    <a:pt x="405929" y="86428"/>
                  </a:cubicBezTo>
                  <a:cubicBezTo>
                    <a:pt x="423127" y="103097"/>
                    <a:pt x="437149" y="128761"/>
                    <a:pt x="448791" y="138815"/>
                  </a:cubicBezTo>
                  <a:cubicBezTo>
                    <a:pt x="460433" y="148869"/>
                    <a:pt x="471810" y="151515"/>
                    <a:pt x="475779" y="146753"/>
                  </a:cubicBezTo>
                  <a:cubicBezTo>
                    <a:pt x="479748" y="141991"/>
                    <a:pt x="485039" y="126644"/>
                    <a:pt x="472604" y="110240"/>
                  </a:cubicBezTo>
                  <a:cubicBezTo>
                    <a:pt x="460169" y="93836"/>
                    <a:pt x="427360" y="64203"/>
                    <a:pt x="401166" y="48328"/>
                  </a:cubicBezTo>
                  <a:cubicBezTo>
                    <a:pt x="374972" y="32453"/>
                    <a:pt x="351689" y="21869"/>
                    <a:pt x="315441" y="14990"/>
                  </a:cubicBezTo>
                  <a:cubicBezTo>
                    <a:pt x="279193" y="8111"/>
                    <a:pt x="233685" y="-9880"/>
                    <a:pt x="183679" y="7053"/>
                  </a:cubicBezTo>
                  <a:cubicBezTo>
                    <a:pt x="133673" y="23986"/>
                    <a:pt x="12758" y="136169"/>
                    <a:pt x="1116" y="1419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CF5E5695-14BC-421D-BB65-9FB8DD90D0C1}"/>
                </a:ext>
              </a:extLst>
            </p:cNvPr>
            <p:cNvSpPr/>
            <p:nvPr/>
          </p:nvSpPr>
          <p:spPr>
            <a:xfrm>
              <a:off x="4024310" y="2265191"/>
              <a:ext cx="314447" cy="132011"/>
            </a:xfrm>
            <a:custGeom>
              <a:avLst/>
              <a:gdLst>
                <a:gd name="connsiteX0" fmla="*/ 3 w 314447"/>
                <a:gd name="connsiteY0" fmla="*/ 131934 h 132011"/>
                <a:gd name="connsiteX1" fmla="*/ 100015 w 314447"/>
                <a:gd name="connsiteY1" fmla="*/ 49384 h 132011"/>
                <a:gd name="connsiteX2" fmla="*/ 225428 w 314447"/>
                <a:gd name="connsiteY2" fmla="*/ 17634 h 132011"/>
                <a:gd name="connsiteX3" fmla="*/ 311153 w 314447"/>
                <a:gd name="connsiteY3" fmla="*/ 28747 h 132011"/>
                <a:gd name="connsiteX4" fmla="*/ 288928 w 314447"/>
                <a:gd name="connsiteY4" fmla="*/ 20809 h 132011"/>
                <a:gd name="connsiteX5" fmla="*/ 215903 w 314447"/>
                <a:gd name="connsiteY5" fmla="*/ 172 h 132011"/>
                <a:gd name="connsiteX6" fmla="*/ 103190 w 314447"/>
                <a:gd name="connsiteY6" fmla="*/ 33509 h 132011"/>
                <a:gd name="connsiteX7" fmla="*/ 3 w 314447"/>
                <a:gd name="connsiteY7" fmla="*/ 131934 h 13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47" h="132011">
                  <a:moveTo>
                    <a:pt x="3" y="131934"/>
                  </a:moveTo>
                  <a:cubicBezTo>
                    <a:pt x="-526" y="134580"/>
                    <a:pt x="62444" y="68434"/>
                    <a:pt x="100015" y="49384"/>
                  </a:cubicBezTo>
                  <a:cubicBezTo>
                    <a:pt x="137586" y="30334"/>
                    <a:pt x="190238" y="21074"/>
                    <a:pt x="225428" y="17634"/>
                  </a:cubicBezTo>
                  <a:cubicBezTo>
                    <a:pt x="260618" y="14194"/>
                    <a:pt x="300570" y="28218"/>
                    <a:pt x="311153" y="28747"/>
                  </a:cubicBezTo>
                  <a:cubicBezTo>
                    <a:pt x="321736" y="29276"/>
                    <a:pt x="304803" y="25571"/>
                    <a:pt x="288928" y="20809"/>
                  </a:cubicBezTo>
                  <a:cubicBezTo>
                    <a:pt x="273053" y="16047"/>
                    <a:pt x="246859" y="-1945"/>
                    <a:pt x="215903" y="172"/>
                  </a:cubicBezTo>
                  <a:cubicBezTo>
                    <a:pt x="184947" y="2289"/>
                    <a:pt x="138380" y="14195"/>
                    <a:pt x="103190" y="33509"/>
                  </a:cubicBezTo>
                  <a:cubicBezTo>
                    <a:pt x="68000" y="52823"/>
                    <a:pt x="532" y="129288"/>
                    <a:pt x="3" y="131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B6D7A87E-9234-40F3-9921-6335FC02F7AF}"/>
                </a:ext>
              </a:extLst>
            </p:cNvPr>
            <p:cNvSpPr/>
            <p:nvPr/>
          </p:nvSpPr>
          <p:spPr>
            <a:xfrm>
              <a:off x="4079405" y="2296685"/>
              <a:ext cx="275142" cy="118573"/>
            </a:xfrm>
            <a:custGeom>
              <a:avLst/>
              <a:gdLst>
                <a:gd name="connsiteX0" fmla="*/ 275108 w 275142"/>
                <a:gd name="connsiteY0" fmla="*/ 428 h 118573"/>
                <a:gd name="connsiteX1" fmla="*/ 216370 w 275142"/>
                <a:gd name="connsiteY1" fmla="*/ 86153 h 118573"/>
                <a:gd name="connsiteX2" fmla="*/ 183033 w 275142"/>
                <a:gd name="connsiteY2" fmla="*/ 106790 h 118573"/>
                <a:gd name="connsiteX3" fmla="*/ 84608 w 275142"/>
                <a:gd name="connsiteY3" fmla="*/ 116315 h 118573"/>
                <a:gd name="connsiteX4" fmla="*/ 470 w 275142"/>
                <a:gd name="connsiteY4" fmla="*/ 63928 h 118573"/>
                <a:gd name="connsiteX5" fmla="*/ 52858 w 275142"/>
                <a:gd name="connsiteY5" fmla="*/ 92503 h 118573"/>
                <a:gd name="connsiteX6" fmla="*/ 102070 w 275142"/>
                <a:gd name="connsiteY6" fmla="*/ 103615 h 118573"/>
                <a:gd name="connsiteX7" fmla="*/ 170333 w 275142"/>
                <a:gd name="connsiteY7" fmla="*/ 102028 h 118573"/>
                <a:gd name="connsiteX8" fmla="*/ 224308 w 275142"/>
                <a:gd name="connsiteY8" fmla="*/ 54403 h 118573"/>
                <a:gd name="connsiteX9" fmla="*/ 275108 w 275142"/>
                <a:gd name="connsiteY9" fmla="*/ 428 h 1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142" h="118573">
                  <a:moveTo>
                    <a:pt x="275108" y="428"/>
                  </a:moveTo>
                  <a:cubicBezTo>
                    <a:pt x="273785" y="5720"/>
                    <a:pt x="231716" y="68426"/>
                    <a:pt x="216370" y="86153"/>
                  </a:cubicBezTo>
                  <a:cubicBezTo>
                    <a:pt x="201024" y="103880"/>
                    <a:pt x="204993" y="101763"/>
                    <a:pt x="183033" y="106790"/>
                  </a:cubicBezTo>
                  <a:cubicBezTo>
                    <a:pt x="161073" y="111817"/>
                    <a:pt x="115035" y="123459"/>
                    <a:pt x="84608" y="116315"/>
                  </a:cubicBezTo>
                  <a:cubicBezTo>
                    <a:pt x="54181" y="109171"/>
                    <a:pt x="5762" y="67897"/>
                    <a:pt x="470" y="63928"/>
                  </a:cubicBezTo>
                  <a:cubicBezTo>
                    <a:pt x="-4822" y="59959"/>
                    <a:pt x="35925" y="85889"/>
                    <a:pt x="52858" y="92503"/>
                  </a:cubicBezTo>
                  <a:cubicBezTo>
                    <a:pt x="69791" y="99118"/>
                    <a:pt x="82491" y="102028"/>
                    <a:pt x="102070" y="103615"/>
                  </a:cubicBezTo>
                  <a:cubicBezTo>
                    <a:pt x="121649" y="105202"/>
                    <a:pt x="149960" y="110230"/>
                    <a:pt x="170333" y="102028"/>
                  </a:cubicBezTo>
                  <a:cubicBezTo>
                    <a:pt x="190706" y="93826"/>
                    <a:pt x="209756" y="68426"/>
                    <a:pt x="224308" y="54403"/>
                  </a:cubicBezTo>
                  <a:cubicBezTo>
                    <a:pt x="238860" y="40380"/>
                    <a:pt x="276431" y="-4864"/>
                    <a:pt x="275108" y="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07B8BE41-4FE6-4A88-89F4-E8F2D2D7E9BB}"/>
                </a:ext>
              </a:extLst>
            </p:cNvPr>
            <p:cNvSpPr/>
            <p:nvPr/>
          </p:nvSpPr>
          <p:spPr>
            <a:xfrm>
              <a:off x="4142201" y="2279249"/>
              <a:ext cx="174796" cy="106105"/>
            </a:xfrm>
            <a:custGeom>
              <a:avLst/>
              <a:gdLst>
                <a:gd name="connsiteX0" fmla="*/ 1174 w 174796"/>
                <a:gd name="connsiteY0" fmla="*/ 24214 h 106105"/>
                <a:gd name="connsiteX1" fmla="*/ 51974 w 174796"/>
                <a:gd name="connsiteY1" fmla="*/ 90889 h 106105"/>
                <a:gd name="connsiteX2" fmla="*/ 120237 w 174796"/>
                <a:gd name="connsiteY2" fmla="*/ 105176 h 106105"/>
                <a:gd name="connsiteX3" fmla="*/ 164687 w 174796"/>
                <a:gd name="connsiteY3" fmla="*/ 73426 h 106105"/>
                <a:gd name="connsiteX4" fmla="*/ 174212 w 174796"/>
                <a:gd name="connsiteY4" fmla="*/ 46439 h 106105"/>
                <a:gd name="connsiteX5" fmla="*/ 153574 w 174796"/>
                <a:gd name="connsiteY5" fmla="*/ 16276 h 106105"/>
                <a:gd name="connsiteX6" fmla="*/ 132937 w 174796"/>
                <a:gd name="connsiteY6" fmla="*/ 1989 h 106105"/>
                <a:gd name="connsiteX7" fmla="*/ 102774 w 174796"/>
                <a:gd name="connsiteY7" fmla="*/ 1989 h 106105"/>
                <a:gd name="connsiteX8" fmla="*/ 1174 w 174796"/>
                <a:gd name="connsiteY8" fmla="*/ 24214 h 10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796" h="106105">
                  <a:moveTo>
                    <a:pt x="1174" y="24214"/>
                  </a:moveTo>
                  <a:cubicBezTo>
                    <a:pt x="-7293" y="39031"/>
                    <a:pt x="32130" y="77395"/>
                    <a:pt x="51974" y="90889"/>
                  </a:cubicBezTo>
                  <a:cubicBezTo>
                    <a:pt x="71818" y="104383"/>
                    <a:pt x="101452" y="108087"/>
                    <a:pt x="120237" y="105176"/>
                  </a:cubicBezTo>
                  <a:cubicBezTo>
                    <a:pt x="139023" y="102266"/>
                    <a:pt x="155691" y="83215"/>
                    <a:pt x="164687" y="73426"/>
                  </a:cubicBezTo>
                  <a:cubicBezTo>
                    <a:pt x="173683" y="63637"/>
                    <a:pt x="176064" y="55964"/>
                    <a:pt x="174212" y="46439"/>
                  </a:cubicBezTo>
                  <a:cubicBezTo>
                    <a:pt x="172360" y="36914"/>
                    <a:pt x="160453" y="23684"/>
                    <a:pt x="153574" y="16276"/>
                  </a:cubicBezTo>
                  <a:cubicBezTo>
                    <a:pt x="146695" y="8868"/>
                    <a:pt x="141403" y="4370"/>
                    <a:pt x="132937" y="1989"/>
                  </a:cubicBezTo>
                  <a:cubicBezTo>
                    <a:pt x="124471" y="-392"/>
                    <a:pt x="123941" y="-921"/>
                    <a:pt x="102774" y="1989"/>
                  </a:cubicBezTo>
                  <a:cubicBezTo>
                    <a:pt x="81607" y="4899"/>
                    <a:pt x="9641" y="9397"/>
                    <a:pt x="1174" y="24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F5E945FB-AE28-4B40-9223-3AE7183113C6}"/>
                </a:ext>
              </a:extLst>
            </p:cNvPr>
            <p:cNvSpPr/>
            <p:nvPr/>
          </p:nvSpPr>
          <p:spPr>
            <a:xfrm>
              <a:off x="4129485" y="2305045"/>
              <a:ext cx="405034" cy="235904"/>
            </a:xfrm>
            <a:custGeom>
              <a:avLst/>
              <a:gdLst>
                <a:gd name="connsiteX0" fmla="*/ 393832 w 405034"/>
                <a:gd name="connsiteY0" fmla="*/ 5 h 235904"/>
                <a:gd name="connsiteX1" fmla="*/ 391715 w 405034"/>
                <a:gd name="connsiteY1" fmla="*/ 99488 h 235904"/>
                <a:gd name="connsiteX2" fmla="*/ 266832 w 405034"/>
                <a:gd name="connsiteY2" fmla="*/ 186272 h 235904"/>
                <a:gd name="connsiteX3" fmla="*/ 6482 w 405034"/>
                <a:gd name="connsiteY3" fmla="*/ 234955 h 235904"/>
                <a:gd name="connsiteX4" fmla="*/ 89032 w 405034"/>
                <a:gd name="connsiteY4" fmla="*/ 215905 h 235904"/>
                <a:gd name="connsiteX5" fmla="*/ 201215 w 405034"/>
                <a:gd name="connsiteY5" fmla="*/ 184155 h 235904"/>
                <a:gd name="connsiteX6" fmla="*/ 239315 w 405034"/>
                <a:gd name="connsiteY6" fmla="*/ 148172 h 235904"/>
                <a:gd name="connsiteX7" fmla="*/ 323982 w 405034"/>
                <a:gd name="connsiteY7" fmla="*/ 103722 h 235904"/>
                <a:gd name="connsiteX8" fmla="*/ 393832 w 405034"/>
                <a:gd name="connsiteY8" fmla="*/ 5 h 23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34" h="235904">
                  <a:moveTo>
                    <a:pt x="393832" y="5"/>
                  </a:moveTo>
                  <a:cubicBezTo>
                    <a:pt x="405121" y="-701"/>
                    <a:pt x="412882" y="68444"/>
                    <a:pt x="391715" y="99488"/>
                  </a:cubicBezTo>
                  <a:cubicBezTo>
                    <a:pt x="370548" y="130533"/>
                    <a:pt x="331037" y="163694"/>
                    <a:pt x="266832" y="186272"/>
                  </a:cubicBezTo>
                  <a:cubicBezTo>
                    <a:pt x="202627" y="208850"/>
                    <a:pt x="36115" y="230016"/>
                    <a:pt x="6482" y="234955"/>
                  </a:cubicBezTo>
                  <a:cubicBezTo>
                    <a:pt x="-23151" y="239894"/>
                    <a:pt x="56576" y="224372"/>
                    <a:pt x="89032" y="215905"/>
                  </a:cubicBezTo>
                  <a:cubicBezTo>
                    <a:pt x="121487" y="207438"/>
                    <a:pt x="176168" y="195444"/>
                    <a:pt x="201215" y="184155"/>
                  </a:cubicBezTo>
                  <a:cubicBezTo>
                    <a:pt x="226262" y="172866"/>
                    <a:pt x="218854" y="161578"/>
                    <a:pt x="239315" y="148172"/>
                  </a:cubicBezTo>
                  <a:cubicBezTo>
                    <a:pt x="259776" y="134767"/>
                    <a:pt x="300346" y="124889"/>
                    <a:pt x="323982" y="103722"/>
                  </a:cubicBezTo>
                  <a:cubicBezTo>
                    <a:pt x="347618" y="82555"/>
                    <a:pt x="382543" y="711"/>
                    <a:pt x="393832" y="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月 8">
              <a:extLst>
                <a:ext uri="{FF2B5EF4-FFF2-40B4-BE49-F238E27FC236}">
                  <a16:creationId xmlns:a16="http://schemas.microsoft.com/office/drawing/2014/main" id="{72461E5B-6F39-43A5-9255-02421D73EA8F}"/>
                </a:ext>
              </a:extLst>
            </p:cNvPr>
            <p:cNvSpPr/>
            <p:nvPr/>
          </p:nvSpPr>
          <p:spPr>
            <a:xfrm rot="19499142">
              <a:off x="4197350" y="2301875"/>
              <a:ext cx="45719" cy="77788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77FD602F-0871-47EC-8693-7E7A1C14D2BD}"/>
                </a:ext>
              </a:extLst>
            </p:cNvPr>
            <p:cNvSpPr/>
            <p:nvPr/>
          </p:nvSpPr>
          <p:spPr>
            <a:xfrm>
              <a:off x="3933284" y="2146217"/>
              <a:ext cx="458389" cy="62079"/>
            </a:xfrm>
            <a:custGeom>
              <a:avLst/>
              <a:gdLst>
                <a:gd name="connsiteX0" fmla="*/ 541 w 458389"/>
                <a:gd name="connsiteY0" fmla="*/ 61996 h 62079"/>
                <a:gd name="connsiteX1" fmla="*/ 127541 w 458389"/>
                <a:gd name="connsiteY1" fmla="*/ 30246 h 62079"/>
                <a:gd name="connsiteX2" fmla="*/ 183104 w 458389"/>
                <a:gd name="connsiteY2" fmla="*/ 36596 h 62079"/>
                <a:gd name="connsiteX3" fmla="*/ 254541 w 458389"/>
                <a:gd name="connsiteY3" fmla="*/ 9608 h 62079"/>
                <a:gd name="connsiteX4" fmla="*/ 325979 w 458389"/>
                <a:gd name="connsiteY4" fmla="*/ 28658 h 62079"/>
                <a:gd name="connsiteX5" fmla="*/ 414879 w 458389"/>
                <a:gd name="connsiteY5" fmla="*/ 44533 h 62079"/>
                <a:gd name="connsiteX6" fmla="*/ 457741 w 458389"/>
                <a:gd name="connsiteY6" fmla="*/ 27071 h 62079"/>
                <a:gd name="connsiteX7" fmla="*/ 432341 w 458389"/>
                <a:gd name="connsiteY7" fmla="*/ 27071 h 62079"/>
                <a:gd name="connsiteX8" fmla="*/ 327566 w 458389"/>
                <a:gd name="connsiteY8" fmla="*/ 12783 h 62079"/>
                <a:gd name="connsiteX9" fmla="*/ 243429 w 458389"/>
                <a:gd name="connsiteY9" fmla="*/ 83 h 62079"/>
                <a:gd name="connsiteX10" fmla="*/ 181516 w 458389"/>
                <a:gd name="connsiteY10" fmla="*/ 19133 h 62079"/>
                <a:gd name="connsiteX11" fmla="*/ 541 w 458389"/>
                <a:gd name="connsiteY11" fmla="*/ 61996 h 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8389" h="62079">
                  <a:moveTo>
                    <a:pt x="541" y="61996"/>
                  </a:moveTo>
                  <a:cubicBezTo>
                    <a:pt x="-8455" y="63848"/>
                    <a:pt x="97114" y="34479"/>
                    <a:pt x="127541" y="30246"/>
                  </a:cubicBezTo>
                  <a:cubicBezTo>
                    <a:pt x="157968" y="26013"/>
                    <a:pt x="161937" y="40036"/>
                    <a:pt x="183104" y="36596"/>
                  </a:cubicBezTo>
                  <a:cubicBezTo>
                    <a:pt x="204271" y="33156"/>
                    <a:pt x="230729" y="10931"/>
                    <a:pt x="254541" y="9608"/>
                  </a:cubicBezTo>
                  <a:cubicBezTo>
                    <a:pt x="278353" y="8285"/>
                    <a:pt x="299256" y="22837"/>
                    <a:pt x="325979" y="28658"/>
                  </a:cubicBezTo>
                  <a:cubicBezTo>
                    <a:pt x="352702" y="34479"/>
                    <a:pt x="392919" y="44797"/>
                    <a:pt x="414879" y="44533"/>
                  </a:cubicBezTo>
                  <a:cubicBezTo>
                    <a:pt x="436839" y="44269"/>
                    <a:pt x="454831" y="29981"/>
                    <a:pt x="457741" y="27071"/>
                  </a:cubicBezTo>
                  <a:cubicBezTo>
                    <a:pt x="460651" y="24161"/>
                    <a:pt x="454037" y="29452"/>
                    <a:pt x="432341" y="27071"/>
                  </a:cubicBezTo>
                  <a:cubicBezTo>
                    <a:pt x="410645" y="24690"/>
                    <a:pt x="359051" y="17281"/>
                    <a:pt x="327566" y="12783"/>
                  </a:cubicBezTo>
                  <a:cubicBezTo>
                    <a:pt x="296081" y="8285"/>
                    <a:pt x="267771" y="-975"/>
                    <a:pt x="243429" y="83"/>
                  </a:cubicBezTo>
                  <a:cubicBezTo>
                    <a:pt x="219087" y="1141"/>
                    <a:pt x="218028" y="11725"/>
                    <a:pt x="181516" y="19133"/>
                  </a:cubicBezTo>
                  <a:cubicBezTo>
                    <a:pt x="145004" y="26541"/>
                    <a:pt x="9537" y="60144"/>
                    <a:pt x="541" y="619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03EBC85A-090E-4CF6-9056-2F8AB8607679}"/>
                </a:ext>
              </a:extLst>
            </p:cNvPr>
            <p:cNvSpPr/>
            <p:nvPr/>
          </p:nvSpPr>
          <p:spPr>
            <a:xfrm>
              <a:off x="3934865" y="1968467"/>
              <a:ext cx="202433" cy="215527"/>
            </a:xfrm>
            <a:custGeom>
              <a:avLst/>
              <a:gdLst>
                <a:gd name="connsiteX0" fmla="*/ 548 w 202433"/>
                <a:gd name="connsiteY0" fmla="*/ 214346 h 215527"/>
                <a:gd name="connsiteX1" fmla="*/ 81510 w 202433"/>
                <a:gd name="connsiteY1" fmla="*/ 65121 h 215527"/>
                <a:gd name="connsiteX2" fmla="*/ 124373 w 202433"/>
                <a:gd name="connsiteY2" fmla="*/ 33 h 215527"/>
                <a:gd name="connsiteX3" fmla="*/ 202160 w 202433"/>
                <a:gd name="connsiteY3" fmla="*/ 55596 h 215527"/>
                <a:gd name="connsiteX4" fmla="*/ 148185 w 202433"/>
                <a:gd name="connsiteY4" fmla="*/ 14321 h 215527"/>
                <a:gd name="connsiteX5" fmla="*/ 95798 w 202433"/>
                <a:gd name="connsiteY5" fmla="*/ 19083 h 215527"/>
                <a:gd name="connsiteX6" fmla="*/ 48173 w 202433"/>
                <a:gd name="connsiteY6" fmla="*/ 130208 h 215527"/>
                <a:gd name="connsiteX7" fmla="*/ 548 w 202433"/>
                <a:gd name="connsiteY7" fmla="*/ 214346 h 21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433" h="215527">
                  <a:moveTo>
                    <a:pt x="548" y="214346"/>
                  </a:moveTo>
                  <a:cubicBezTo>
                    <a:pt x="6104" y="203498"/>
                    <a:pt x="60873" y="100840"/>
                    <a:pt x="81510" y="65121"/>
                  </a:cubicBezTo>
                  <a:cubicBezTo>
                    <a:pt x="102147" y="29402"/>
                    <a:pt x="104265" y="1620"/>
                    <a:pt x="124373" y="33"/>
                  </a:cubicBezTo>
                  <a:cubicBezTo>
                    <a:pt x="144481" y="-1555"/>
                    <a:pt x="198191" y="53215"/>
                    <a:pt x="202160" y="55596"/>
                  </a:cubicBezTo>
                  <a:cubicBezTo>
                    <a:pt x="206129" y="57977"/>
                    <a:pt x="165912" y="20406"/>
                    <a:pt x="148185" y="14321"/>
                  </a:cubicBezTo>
                  <a:cubicBezTo>
                    <a:pt x="130458" y="8236"/>
                    <a:pt x="112467" y="-232"/>
                    <a:pt x="95798" y="19083"/>
                  </a:cubicBezTo>
                  <a:cubicBezTo>
                    <a:pt x="79129" y="38398"/>
                    <a:pt x="63254" y="101898"/>
                    <a:pt x="48173" y="130208"/>
                  </a:cubicBezTo>
                  <a:cubicBezTo>
                    <a:pt x="33092" y="158518"/>
                    <a:pt x="-5008" y="225194"/>
                    <a:pt x="548" y="214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05AEBC34-E624-4421-9DC6-8A410EB5CAC2}"/>
                </a:ext>
              </a:extLst>
            </p:cNvPr>
            <p:cNvSpPr/>
            <p:nvPr/>
          </p:nvSpPr>
          <p:spPr>
            <a:xfrm>
              <a:off x="4118889" y="2002951"/>
              <a:ext cx="318361" cy="164153"/>
            </a:xfrm>
            <a:custGeom>
              <a:avLst/>
              <a:gdLst>
                <a:gd name="connsiteX0" fmla="*/ 674 w 318361"/>
                <a:gd name="connsiteY0" fmla="*/ 9999 h 164153"/>
                <a:gd name="connsiteX1" fmla="*/ 97511 w 318361"/>
                <a:gd name="connsiteY1" fmla="*/ 35399 h 164153"/>
                <a:gd name="connsiteX2" fmla="*/ 134024 w 318361"/>
                <a:gd name="connsiteY2" fmla="*/ 24287 h 164153"/>
                <a:gd name="connsiteX3" fmla="*/ 205461 w 318361"/>
                <a:gd name="connsiteY3" fmla="*/ 32224 h 164153"/>
                <a:gd name="connsiteX4" fmla="*/ 235624 w 318361"/>
                <a:gd name="connsiteY4" fmla="*/ 474 h 164153"/>
                <a:gd name="connsiteX5" fmla="*/ 314999 w 318361"/>
                <a:gd name="connsiteY5" fmla="*/ 60799 h 164153"/>
                <a:gd name="connsiteX6" fmla="*/ 299124 w 318361"/>
                <a:gd name="connsiteY6" fmla="*/ 106837 h 164153"/>
                <a:gd name="connsiteX7" fmla="*/ 257849 w 318361"/>
                <a:gd name="connsiteY7" fmla="*/ 163987 h 164153"/>
                <a:gd name="connsiteX8" fmla="*/ 297536 w 318361"/>
                <a:gd name="connsiteY8" fmla="*/ 87787 h 164153"/>
                <a:gd name="connsiteX9" fmla="*/ 302299 w 318361"/>
                <a:gd name="connsiteY9" fmla="*/ 36987 h 164153"/>
                <a:gd name="connsiteX10" fmla="*/ 246736 w 318361"/>
                <a:gd name="connsiteY10" fmla="*/ 19524 h 164153"/>
                <a:gd name="connsiteX11" fmla="*/ 151486 w 318361"/>
                <a:gd name="connsiteY11" fmla="*/ 19524 h 164153"/>
                <a:gd name="connsiteX12" fmla="*/ 674 w 318361"/>
                <a:gd name="connsiteY12" fmla="*/ 9999 h 16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361" h="164153">
                  <a:moveTo>
                    <a:pt x="674" y="9999"/>
                  </a:moveTo>
                  <a:cubicBezTo>
                    <a:pt x="-8322" y="12645"/>
                    <a:pt x="75286" y="33018"/>
                    <a:pt x="97511" y="35399"/>
                  </a:cubicBezTo>
                  <a:cubicBezTo>
                    <a:pt x="119736" y="37780"/>
                    <a:pt x="116032" y="24816"/>
                    <a:pt x="134024" y="24287"/>
                  </a:cubicBezTo>
                  <a:cubicBezTo>
                    <a:pt x="152016" y="23758"/>
                    <a:pt x="188528" y="36193"/>
                    <a:pt x="205461" y="32224"/>
                  </a:cubicBezTo>
                  <a:cubicBezTo>
                    <a:pt x="222394" y="28255"/>
                    <a:pt x="217368" y="-4288"/>
                    <a:pt x="235624" y="474"/>
                  </a:cubicBezTo>
                  <a:cubicBezTo>
                    <a:pt x="253880" y="5236"/>
                    <a:pt x="304416" y="43072"/>
                    <a:pt x="314999" y="60799"/>
                  </a:cubicBezTo>
                  <a:cubicBezTo>
                    <a:pt x="325582" y="78526"/>
                    <a:pt x="308649" y="89639"/>
                    <a:pt x="299124" y="106837"/>
                  </a:cubicBezTo>
                  <a:cubicBezTo>
                    <a:pt x="289599" y="124035"/>
                    <a:pt x="258114" y="167162"/>
                    <a:pt x="257849" y="163987"/>
                  </a:cubicBezTo>
                  <a:cubicBezTo>
                    <a:pt x="257584" y="160812"/>
                    <a:pt x="290128" y="108954"/>
                    <a:pt x="297536" y="87787"/>
                  </a:cubicBezTo>
                  <a:cubicBezTo>
                    <a:pt x="304944" y="66620"/>
                    <a:pt x="310766" y="48364"/>
                    <a:pt x="302299" y="36987"/>
                  </a:cubicBezTo>
                  <a:cubicBezTo>
                    <a:pt x="293832" y="25610"/>
                    <a:pt x="271872" y="22435"/>
                    <a:pt x="246736" y="19524"/>
                  </a:cubicBezTo>
                  <a:cubicBezTo>
                    <a:pt x="221601" y="16614"/>
                    <a:pt x="191967" y="22434"/>
                    <a:pt x="151486" y="19524"/>
                  </a:cubicBezTo>
                  <a:cubicBezTo>
                    <a:pt x="111005" y="16614"/>
                    <a:pt x="9670" y="7353"/>
                    <a:pt x="674" y="9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895F674D-D61A-44E1-9F24-934F63BEE07B}"/>
                </a:ext>
              </a:extLst>
            </p:cNvPr>
            <p:cNvSpPr/>
            <p:nvPr/>
          </p:nvSpPr>
          <p:spPr>
            <a:xfrm>
              <a:off x="4385971" y="2174799"/>
              <a:ext cx="135055" cy="122897"/>
            </a:xfrm>
            <a:custGeom>
              <a:avLst/>
              <a:gdLst>
                <a:gd name="connsiteX0" fmla="*/ 292 w 135055"/>
                <a:gd name="connsiteY0" fmla="*/ 76 h 122897"/>
                <a:gd name="connsiteX1" fmla="*/ 122529 w 135055"/>
                <a:gd name="connsiteY1" fmla="*/ 98501 h 122897"/>
                <a:gd name="connsiteX2" fmla="*/ 127292 w 135055"/>
                <a:gd name="connsiteY2" fmla="*/ 122314 h 122897"/>
                <a:gd name="connsiteX3" fmla="*/ 89192 w 135055"/>
                <a:gd name="connsiteY3" fmla="*/ 82626 h 122897"/>
                <a:gd name="connsiteX4" fmla="*/ 292 w 135055"/>
                <a:gd name="connsiteY4" fmla="*/ 76 h 12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55" h="122897">
                  <a:moveTo>
                    <a:pt x="292" y="76"/>
                  </a:moveTo>
                  <a:cubicBezTo>
                    <a:pt x="5848" y="2722"/>
                    <a:pt x="101362" y="78128"/>
                    <a:pt x="122529" y="98501"/>
                  </a:cubicBezTo>
                  <a:cubicBezTo>
                    <a:pt x="143696" y="118874"/>
                    <a:pt x="132848" y="124960"/>
                    <a:pt x="127292" y="122314"/>
                  </a:cubicBezTo>
                  <a:cubicBezTo>
                    <a:pt x="121736" y="119668"/>
                    <a:pt x="108507" y="101412"/>
                    <a:pt x="89192" y="82626"/>
                  </a:cubicBezTo>
                  <a:cubicBezTo>
                    <a:pt x="69877" y="63841"/>
                    <a:pt x="-5264" y="-2570"/>
                    <a:pt x="292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21D960C1-B3CA-4B73-93AF-75AE3358FDA4}"/>
                </a:ext>
              </a:extLst>
            </p:cNvPr>
            <p:cNvSpPr/>
            <p:nvPr/>
          </p:nvSpPr>
          <p:spPr>
            <a:xfrm>
              <a:off x="4781936" y="1879207"/>
              <a:ext cx="739799" cy="232399"/>
            </a:xfrm>
            <a:custGeom>
              <a:avLst/>
              <a:gdLst>
                <a:gd name="connsiteX0" fmla="*/ 1202 w 739799"/>
                <a:gd name="connsiteY0" fmla="*/ 200418 h 232399"/>
                <a:gd name="connsiteX1" fmla="*/ 190114 w 739799"/>
                <a:gd name="connsiteY1" fmla="*/ 71831 h 232399"/>
                <a:gd name="connsiteX2" fmla="*/ 236152 w 739799"/>
                <a:gd name="connsiteY2" fmla="*/ 89293 h 232399"/>
                <a:gd name="connsiteX3" fmla="*/ 312352 w 739799"/>
                <a:gd name="connsiteY3" fmla="*/ 33731 h 232399"/>
                <a:gd name="connsiteX4" fmla="*/ 375852 w 739799"/>
                <a:gd name="connsiteY4" fmla="*/ 24206 h 232399"/>
                <a:gd name="connsiteX5" fmla="*/ 483802 w 739799"/>
                <a:gd name="connsiteY5" fmla="*/ 35318 h 232399"/>
                <a:gd name="connsiteX6" fmla="*/ 539364 w 739799"/>
                <a:gd name="connsiteY6" fmla="*/ 393 h 232399"/>
                <a:gd name="connsiteX7" fmla="*/ 642552 w 739799"/>
                <a:gd name="connsiteY7" fmla="*/ 62306 h 232399"/>
                <a:gd name="connsiteX8" fmla="*/ 685414 w 739799"/>
                <a:gd name="connsiteY8" fmla="*/ 121043 h 232399"/>
                <a:gd name="connsiteX9" fmla="*/ 739389 w 739799"/>
                <a:gd name="connsiteY9" fmla="*/ 230581 h 232399"/>
                <a:gd name="connsiteX10" fmla="*/ 707639 w 739799"/>
                <a:gd name="connsiteY10" fmla="*/ 182956 h 232399"/>
                <a:gd name="connsiteX11" fmla="*/ 660014 w 739799"/>
                <a:gd name="connsiteY11" fmla="*/ 98818 h 232399"/>
                <a:gd name="connsiteX12" fmla="*/ 558414 w 739799"/>
                <a:gd name="connsiteY12" fmla="*/ 27381 h 232399"/>
                <a:gd name="connsiteX13" fmla="*/ 440939 w 739799"/>
                <a:gd name="connsiteY13" fmla="*/ 38493 h 232399"/>
                <a:gd name="connsiteX14" fmla="*/ 318702 w 739799"/>
                <a:gd name="connsiteY14" fmla="*/ 49606 h 232399"/>
                <a:gd name="connsiteX15" fmla="*/ 209164 w 739799"/>
                <a:gd name="connsiteY15" fmla="*/ 97231 h 232399"/>
                <a:gd name="connsiteX16" fmla="*/ 113914 w 739799"/>
                <a:gd name="connsiteY16" fmla="*/ 124218 h 232399"/>
                <a:gd name="connsiteX17" fmla="*/ 1202 w 739799"/>
                <a:gd name="connsiteY17" fmla="*/ 200418 h 23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9799" h="232399">
                  <a:moveTo>
                    <a:pt x="1202" y="200418"/>
                  </a:moveTo>
                  <a:cubicBezTo>
                    <a:pt x="13902" y="191687"/>
                    <a:pt x="150956" y="90352"/>
                    <a:pt x="190114" y="71831"/>
                  </a:cubicBezTo>
                  <a:cubicBezTo>
                    <a:pt x="229272" y="53310"/>
                    <a:pt x="215779" y="95643"/>
                    <a:pt x="236152" y="89293"/>
                  </a:cubicBezTo>
                  <a:cubicBezTo>
                    <a:pt x="256525" y="82943"/>
                    <a:pt x="289069" y="44579"/>
                    <a:pt x="312352" y="33731"/>
                  </a:cubicBezTo>
                  <a:cubicBezTo>
                    <a:pt x="335635" y="22883"/>
                    <a:pt x="347277" y="23942"/>
                    <a:pt x="375852" y="24206"/>
                  </a:cubicBezTo>
                  <a:cubicBezTo>
                    <a:pt x="404427" y="24470"/>
                    <a:pt x="456550" y="39287"/>
                    <a:pt x="483802" y="35318"/>
                  </a:cubicBezTo>
                  <a:cubicBezTo>
                    <a:pt x="511054" y="31349"/>
                    <a:pt x="512906" y="-4105"/>
                    <a:pt x="539364" y="393"/>
                  </a:cubicBezTo>
                  <a:cubicBezTo>
                    <a:pt x="565822" y="4891"/>
                    <a:pt x="618210" y="42198"/>
                    <a:pt x="642552" y="62306"/>
                  </a:cubicBezTo>
                  <a:cubicBezTo>
                    <a:pt x="666894" y="82414"/>
                    <a:pt x="669275" y="92997"/>
                    <a:pt x="685414" y="121043"/>
                  </a:cubicBezTo>
                  <a:cubicBezTo>
                    <a:pt x="701553" y="149089"/>
                    <a:pt x="735685" y="220262"/>
                    <a:pt x="739389" y="230581"/>
                  </a:cubicBezTo>
                  <a:cubicBezTo>
                    <a:pt x="743093" y="240900"/>
                    <a:pt x="720868" y="204917"/>
                    <a:pt x="707639" y="182956"/>
                  </a:cubicBezTo>
                  <a:cubicBezTo>
                    <a:pt x="694410" y="160995"/>
                    <a:pt x="684885" y="124747"/>
                    <a:pt x="660014" y="98818"/>
                  </a:cubicBezTo>
                  <a:cubicBezTo>
                    <a:pt x="635143" y="72889"/>
                    <a:pt x="594926" y="37435"/>
                    <a:pt x="558414" y="27381"/>
                  </a:cubicBezTo>
                  <a:cubicBezTo>
                    <a:pt x="521902" y="17327"/>
                    <a:pt x="440939" y="38493"/>
                    <a:pt x="440939" y="38493"/>
                  </a:cubicBezTo>
                  <a:cubicBezTo>
                    <a:pt x="400987" y="42197"/>
                    <a:pt x="357331" y="39816"/>
                    <a:pt x="318702" y="49606"/>
                  </a:cubicBezTo>
                  <a:cubicBezTo>
                    <a:pt x="280073" y="59396"/>
                    <a:pt x="243295" y="84796"/>
                    <a:pt x="209164" y="97231"/>
                  </a:cubicBezTo>
                  <a:cubicBezTo>
                    <a:pt x="175033" y="109666"/>
                    <a:pt x="148045" y="108608"/>
                    <a:pt x="113914" y="124218"/>
                  </a:cubicBezTo>
                  <a:cubicBezTo>
                    <a:pt x="79783" y="139828"/>
                    <a:pt x="-11498" y="209149"/>
                    <a:pt x="1202" y="2004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0D56662-7B01-4FDA-9BDC-9852A1024CBB}"/>
                </a:ext>
              </a:extLst>
            </p:cNvPr>
            <p:cNvSpPr/>
            <p:nvPr/>
          </p:nvSpPr>
          <p:spPr>
            <a:xfrm>
              <a:off x="4946448" y="2156354"/>
              <a:ext cx="129048" cy="55055"/>
            </a:xfrm>
            <a:custGeom>
              <a:avLst/>
              <a:gdLst>
                <a:gd name="connsiteX0" fmla="*/ 202 w 129048"/>
                <a:gd name="connsiteY0" fmla="*/ 55034 h 55055"/>
                <a:gd name="connsiteX1" fmla="*/ 124027 w 129048"/>
                <a:gd name="connsiteY1" fmla="*/ 8996 h 55055"/>
                <a:gd name="connsiteX2" fmla="*/ 95452 w 129048"/>
                <a:gd name="connsiteY2" fmla="*/ 2646 h 55055"/>
                <a:gd name="connsiteX3" fmla="*/ 202 w 129048"/>
                <a:gd name="connsiteY3" fmla="*/ 55034 h 5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48" h="55055">
                  <a:moveTo>
                    <a:pt x="202" y="55034"/>
                  </a:moveTo>
                  <a:cubicBezTo>
                    <a:pt x="4964" y="56092"/>
                    <a:pt x="108152" y="17727"/>
                    <a:pt x="124027" y="8996"/>
                  </a:cubicBezTo>
                  <a:cubicBezTo>
                    <a:pt x="139902" y="265"/>
                    <a:pt x="114766" y="-2646"/>
                    <a:pt x="95452" y="2646"/>
                  </a:cubicBezTo>
                  <a:cubicBezTo>
                    <a:pt x="76138" y="7938"/>
                    <a:pt x="-4560" y="53976"/>
                    <a:pt x="202" y="550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905C0581-C9EA-493A-9A54-12DAFE33A86C}"/>
                </a:ext>
              </a:extLst>
            </p:cNvPr>
            <p:cNvSpPr/>
            <p:nvPr/>
          </p:nvSpPr>
          <p:spPr>
            <a:xfrm>
              <a:off x="4872261" y="2075909"/>
              <a:ext cx="546518" cy="122829"/>
            </a:xfrm>
            <a:custGeom>
              <a:avLst/>
              <a:gdLst>
                <a:gd name="connsiteX0" fmla="*/ 6127 w 546518"/>
                <a:gd name="connsiteY0" fmla="*/ 91029 h 122829"/>
                <a:gd name="connsiteX1" fmla="*/ 298227 w 546518"/>
                <a:gd name="connsiteY1" fmla="*/ 18004 h 122829"/>
                <a:gd name="connsiteX2" fmla="*/ 471264 w 546518"/>
                <a:gd name="connsiteY2" fmla="*/ 91029 h 122829"/>
                <a:gd name="connsiteX3" fmla="*/ 545877 w 546518"/>
                <a:gd name="connsiteY3" fmla="*/ 122779 h 122829"/>
                <a:gd name="connsiteX4" fmla="*/ 509364 w 546518"/>
                <a:gd name="connsiteY4" fmla="*/ 98966 h 122829"/>
                <a:gd name="connsiteX5" fmla="*/ 391889 w 546518"/>
                <a:gd name="connsiteY5" fmla="*/ 25941 h 122829"/>
                <a:gd name="connsiteX6" fmla="*/ 322039 w 546518"/>
                <a:gd name="connsiteY6" fmla="*/ 6891 h 122829"/>
                <a:gd name="connsiteX7" fmla="*/ 115664 w 546518"/>
                <a:gd name="connsiteY7" fmla="*/ 5304 h 122829"/>
                <a:gd name="connsiteX8" fmla="*/ 6127 w 546518"/>
                <a:gd name="connsiteY8" fmla="*/ 91029 h 12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518" h="122829">
                  <a:moveTo>
                    <a:pt x="6127" y="91029"/>
                  </a:moveTo>
                  <a:cubicBezTo>
                    <a:pt x="36554" y="93146"/>
                    <a:pt x="220704" y="18004"/>
                    <a:pt x="298227" y="18004"/>
                  </a:cubicBezTo>
                  <a:cubicBezTo>
                    <a:pt x="375750" y="18004"/>
                    <a:pt x="429989" y="73566"/>
                    <a:pt x="471264" y="91029"/>
                  </a:cubicBezTo>
                  <a:cubicBezTo>
                    <a:pt x="512539" y="108492"/>
                    <a:pt x="539527" y="121456"/>
                    <a:pt x="545877" y="122779"/>
                  </a:cubicBezTo>
                  <a:cubicBezTo>
                    <a:pt x="552227" y="124102"/>
                    <a:pt x="509364" y="98966"/>
                    <a:pt x="509364" y="98966"/>
                  </a:cubicBezTo>
                  <a:cubicBezTo>
                    <a:pt x="483699" y="82826"/>
                    <a:pt x="423110" y="41287"/>
                    <a:pt x="391889" y="25941"/>
                  </a:cubicBezTo>
                  <a:cubicBezTo>
                    <a:pt x="360668" y="10595"/>
                    <a:pt x="368076" y="10330"/>
                    <a:pt x="322039" y="6891"/>
                  </a:cubicBezTo>
                  <a:cubicBezTo>
                    <a:pt x="276002" y="3452"/>
                    <a:pt x="165406" y="-5808"/>
                    <a:pt x="115664" y="5304"/>
                  </a:cubicBezTo>
                  <a:cubicBezTo>
                    <a:pt x="65922" y="16416"/>
                    <a:pt x="-24300" y="88912"/>
                    <a:pt x="6127" y="9102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5BC0067C-942C-4F9B-B167-9F891C740D0A}"/>
                </a:ext>
              </a:extLst>
            </p:cNvPr>
            <p:cNvSpPr/>
            <p:nvPr/>
          </p:nvSpPr>
          <p:spPr>
            <a:xfrm>
              <a:off x="4913195" y="2163288"/>
              <a:ext cx="435118" cy="139491"/>
            </a:xfrm>
            <a:custGeom>
              <a:avLst/>
              <a:gdLst>
                <a:gd name="connsiteX0" fmla="*/ 4880 w 435118"/>
                <a:gd name="connsiteY0" fmla="*/ 138587 h 139491"/>
                <a:gd name="connsiteX1" fmla="*/ 233480 w 435118"/>
                <a:gd name="connsiteY1" fmla="*/ 27462 h 139491"/>
                <a:gd name="connsiteX2" fmla="*/ 316030 w 435118"/>
                <a:gd name="connsiteY2" fmla="*/ 21112 h 139491"/>
                <a:gd name="connsiteX3" fmla="*/ 354130 w 435118"/>
                <a:gd name="connsiteY3" fmla="*/ 44925 h 139491"/>
                <a:gd name="connsiteX4" fmla="*/ 435093 w 435118"/>
                <a:gd name="connsiteY4" fmla="*/ 135412 h 139491"/>
                <a:gd name="connsiteX5" fmla="*/ 362068 w 435118"/>
                <a:gd name="connsiteY5" fmla="*/ 60800 h 139491"/>
                <a:gd name="connsiteX6" fmla="*/ 289043 w 435118"/>
                <a:gd name="connsiteY6" fmla="*/ 11587 h 139491"/>
                <a:gd name="connsiteX7" fmla="*/ 231893 w 435118"/>
                <a:gd name="connsiteY7" fmla="*/ 5237 h 139491"/>
                <a:gd name="connsiteX8" fmla="*/ 89018 w 435118"/>
                <a:gd name="connsiteY8" fmla="*/ 76675 h 139491"/>
                <a:gd name="connsiteX9" fmla="*/ 4880 w 435118"/>
                <a:gd name="connsiteY9" fmla="*/ 138587 h 13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5118" h="139491">
                  <a:moveTo>
                    <a:pt x="4880" y="138587"/>
                  </a:moveTo>
                  <a:cubicBezTo>
                    <a:pt x="28957" y="130385"/>
                    <a:pt x="181622" y="47041"/>
                    <a:pt x="233480" y="27462"/>
                  </a:cubicBezTo>
                  <a:cubicBezTo>
                    <a:pt x="285338" y="7883"/>
                    <a:pt x="295922" y="18202"/>
                    <a:pt x="316030" y="21112"/>
                  </a:cubicBezTo>
                  <a:cubicBezTo>
                    <a:pt x="336138" y="24022"/>
                    <a:pt x="334286" y="25875"/>
                    <a:pt x="354130" y="44925"/>
                  </a:cubicBezTo>
                  <a:cubicBezTo>
                    <a:pt x="373974" y="63975"/>
                    <a:pt x="433770" y="132766"/>
                    <a:pt x="435093" y="135412"/>
                  </a:cubicBezTo>
                  <a:cubicBezTo>
                    <a:pt x="436416" y="138058"/>
                    <a:pt x="386410" y="81437"/>
                    <a:pt x="362068" y="60800"/>
                  </a:cubicBezTo>
                  <a:cubicBezTo>
                    <a:pt x="337726" y="40163"/>
                    <a:pt x="310739" y="20847"/>
                    <a:pt x="289043" y="11587"/>
                  </a:cubicBezTo>
                  <a:cubicBezTo>
                    <a:pt x="267347" y="2326"/>
                    <a:pt x="265231" y="-5611"/>
                    <a:pt x="231893" y="5237"/>
                  </a:cubicBezTo>
                  <a:cubicBezTo>
                    <a:pt x="198556" y="16085"/>
                    <a:pt x="126324" y="56302"/>
                    <a:pt x="89018" y="76675"/>
                  </a:cubicBezTo>
                  <a:cubicBezTo>
                    <a:pt x="51712" y="97048"/>
                    <a:pt x="-19197" y="146789"/>
                    <a:pt x="4880" y="138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E51C9790-75F2-4B9A-8E19-2F79258C4272}"/>
                </a:ext>
              </a:extLst>
            </p:cNvPr>
            <p:cNvSpPr/>
            <p:nvPr/>
          </p:nvSpPr>
          <p:spPr>
            <a:xfrm>
              <a:off x="4904086" y="2230387"/>
              <a:ext cx="56919" cy="128168"/>
            </a:xfrm>
            <a:custGeom>
              <a:avLst/>
              <a:gdLst>
                <a:gd name="connsiteX0" fmla="*/ 56852 w 56919"/>
                <a:gd name="connsiteY0" fmla="*/ 51 h 128168"/>
                <a:gd name="connsiteX1" fmla="*/ 1289 w 56919"/>
                <a:gd name="connsiteY1" fmla="*/ 68313 h 128168"/>
                <a:gd name="connsiteX2" fmla="*/ 17164 w 56919"/>
                <a:gd name="connsiteY2" fmla="*/ 127051 h 128168"/>
                <a:gd name="connsiteX3" fmla="*/ 10814 w 56919"/>
                <a:gd name="connsiteY3" fmla="*/ 104826 h 128168"/>
                <a:gd name="connsiteX4" fmla="*/ 12402 w 56919"/>
                <a:gd name="connsiteY4" fmla="*/ 79426 h 128168"/>
                <a:gd name="connsiteX5" fmla="*/ 56852 w 56919"/>
                <a:gd name="connsiteY5" fmla="*/ 51 h 12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19" h="128168">
                  <a:moveTo>
                    <a:pt x="56852" y="51"/>
                  </a:moveTo>
                  <a:cubicBezTo>
                    <a:pt x="55000" y="-1801"/>
                    <a:pt x="7904" y="47146"/>
                    <a:pt x="1289" y="68313"/>
                  </a:cubicBezTo>
                  <a:cubicBezTo>
                    <a:pt x="-5326" y="89480"/>
                    <a:pt x="15577" y="120966"/>
                    <a:pt x="17164" y="127051"/>
                  </a:cubicBezTo>
                  <a:cubicBezTo>
                    <a:pt x="18751" y="133136"/>
                    <a:pt x="11608" y="112763"/>
                    <a:pt x="10814" y="104826"/>
                  </a:cubicBezTo>
                  <a:cubicBezTo>
                    <a:pt x="10020" y="96889"/>
                    <a:pt x="3142" y="94772"/>
                    <a:pt x="12402" y="79426"/>
                  </a:cubicBezTo>
                  <a:cubicBezTo>
                    <a:pt x="21662" y="64080"/>
                    <a:pt x="58704" y="1903"/>
                    <a:pt x="56852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20B9DE0A-DE6A-4D37-AFAF-FE8BED98CF1C}"/>
                </a:ext>
              </a:extLst>
            </p:cNvPr>
            <p:cNvSpPr/>
            <p:nvPr/>
          </p:nvSpPr>
          <p:spPr>
            <a:xfrm>
              <a:off x="4982662" y="2270822"/>
              <a:ext cx="323270" cy="71176"/>
            </a:xfrm>
            <a:custGeom>
              <a:avLst/>
              <a:gdLst>
                <a:gd name="connsiteX0" fmla="*/ 501 w 323270"/>
                <a:gd name="connsiteY0" fmla="*/ 891 h 71176"/>
                <a:gd name="connsiteX1" fmla="*/ 89401 w 323270"/>
                <a:gd name="connsiteY1" fmla="*/ 67566 h 71176"/>
                <a:gd name="connsiteX2" fmla="*/ 243388 w 323270"/>
                <a:gd name="connsiteY2" fmla="*/ 56453 h 71176"/>
                <a:gd name="connsiteX3" fmla="*/ 322763 w 323270"/>
                <a:gd name="connsiteY3" fmla="*/ 7241 h 71176"/>
                <a:gd name="connsiteX4" fmla="*/ 271963 w 323270"/>
                <a:gd name="connsiteY4" fmla="*/ 31053 h 71176"/>
                <a:gd name="connsiteX5" fmla="*/ 167188 w 323270"/>
                <a:gd name="connsiteY5" fmla="*/ 59628 h 71176"/>
                <a:gd name="connsiteX6" fmla="*/ 114801 w 323270"/>
                <a:gd name="connsiteY6" fmla="*/ 56453 h 71176"/>
                <a:gd name="connsiteX7" fmla="*/ 56063 w 323270"/>
                <a:gd name="connsiteY7" fmla="*/ 31053 h 71176"/>
                <a:gd name="connsiteX8" fmla="*/ 501 w 323270"/>
                <a:gd name="connsiteY8" fmla="*/ 891 h 7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270" h="71176">
                  <a:moveTo>
                    <a:pt x="501" y="891"/>
                  </a:moveTo>
                  <a:cubicBezTo>
                    <a:pt x="6057" y="6976"/>
                    <a:pt x="48920" y="58306"/>
                    <a:pt x="89401" y="67566"/>
                  </a:cubicBezTo>
                  <a:cubicBezTo>
                    <a:pt x="129882" y="76826"/>
                    <a:pt x="204494" y="66507"/>
                    <a:pt x="243388" y="56453"/>
                  </a:cubicBezTo>
                  <a:cubicBezTo>
                    <a:pt x="282282" y="46399"/>
                    <a:pt x="318001" y="11474"/>
                    <a:pt x="322763" y="7241"/>
                  </a:cubicBezTo>
                  <a:cubicBezTo>
                    <a:pt x="327525" y="3008"/>
                    <a:pt x="297892" y="22322"/>
                    <a:pt x="271963" y="31053"/>
                  </a:cubicBezTo>
                  <a:cubicBezTo>
                    <a:pt x="246034" y="39784"/>
                    <a:pt x="193382" y="55395"/>
                    <a:pt x="167188" y="59628"/>
                  </a:cubicBezTo>
                  <a:cubicBezTo>
                    <a:pt x="140994" y="63861"/>
                    <a:pt x="133322" y="61216"/>
                    <a:pt x="114801" y="56453"/>
                  </a:cubicBezTo>
                  <a:cubicBezTo>
                    <a:pt x="96280" y="51690"/>
                    <a:pt x="75113" y="40578"/>
                    <a:pt x="56063" y="31053"/>
                  </a:cubicBezTo>
                  <a:cubicBezTo>
                    <a:pt x="37013" y="21528"/>
                    <a:pt x="-5055" y="-5194"/>
                    <a:pt x="501" y="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B09B676E-991C-4265-B156-F04FF76AE27B}"/>
                </a:ext>
              </a:extLst>
            </p:cNvPr>
            <p:cNvSpPr/>
            <p:nvPr/>
          </p:nvSpPr>
          <p:spPr>
            <a:xfrm>
              <a:off x="4974989" y="2365281"/>
              <a:ext cx="264254" cy="69362"/>
            </a:xfrm>
            <a:custGeom>
              <a:avLst/>
              <a:gdLst>
                <a:gd name="connsiteX0" fmla="*/ 236 w 264254"/>
                <a:gd name="connsiteY0" fmla="*/ 94 h 69362"/>
                <a:gd name="connsiteX1" fmla="*/ 133586 w 264254"/>
                <a:gd name="connsiteY1" fmla="*/ 50894 h 69362"/>
                <a:gd name="connsiteX2" fmla="*/ 263761 w 264254"/>
                <a:gd name="connsiteY2" fmla="*/ 60419 h 69362"/>
                <a:gd name="connsiteX3" fmla="*/ 181211 w 264254"/>
                <a:gd name="connsiteY3" fmla="*/ 65182 h 69362"/>
                <a:gd name="connsiteX4" fmla="*/ 103424 w 264254"/>
                <a:gd name="connsiteY4" fmla="*/ 65182 h 69362"/>
                <a:gd name="connsiteX5" fmla="*/ 236 w 264254"/>
                <a:gd name="connsiteY5" fmla="*/ 94 h 6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254" h="69362">
                  <a:moveTo>
                    <a:pt x="236" y="94"/>
                  </a:moveTo>
                  <a:cubicBezTo>
                    <a:pt x="5263" y="-2287"/>
                    <a:pt x="89665" y="40840"/>
                    <a:pt x="133586" y="50894"/>
                  </a:cubicBezTo>
                  <a:cubicBezTo>
                    <a:pt x="177507" y="60948"/>
                    <a:pt x="255824" y="58038"/>
                    <a:pt x="263761" y="60419"/>
                  </a:cubicBezTo>
                  <a:cubicBezTo>
                    <a:pt x="271698" y="62800"/>
                    <a:pt x="181211" y="65182"/>
                    <a:pt x="181211" y="65182"/>
                  </a:cubicBezTo>
                  <a:cubicBezTo>
                    <a:pt x="154488" y="65976"/>
                    <a:pt x="135174" y="74178"/>
                    <a:pt x="103424" y="65182"/>
                  </a:cubicBezTo>
                  <a:cubicBezTo>
                    <a:pt x="71674" y="56186"/>
                    <a:pt x="-4791" y="2475"/>
                    <a:pt x="236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CF4F21B7-811D-46F1-85A5-6D2E2B55A21E}"/>
                </a:ext>
              </a:extLst>
            </p:cNvPr>
            <p:cNvSpPr/>
            <p:nvPr/>
          </p:nvSpPr>
          <p:spPr>
            <a:xfrm>
              <a:off x="4959032" y="2399519"/>
              <a:ext cx="335209" cy="73313"/>
            </a:xfrm>
            <a:custGeom>
              <a:avLst/>
              <a:gdLst>
                <a:gd name="connsiteX0" fmla="*/ 1906 w 335209"/>
                <a:gd name="connsiteY0" fmla="*/ 781 h 73313"/>
                <a:gd name="connsiteX1" fmla="*/ 147956 w 335209"/>
                <a:gd name="connsiteY1" fmla="*/ 67456 h 73313"/>
                <a:gd name="connsiteX2" fmla="*/ 333693 w 335209"/>
                <a:gd name="connsiteY2" fmla="*/ 69044 h 73313"/>
                <a:gd name="connsiteX3" fmla="*/ 227331 w 335209"/>
                <a:gd name="connsiteY3" fmla="*/ 59519 h 73313"/>
                <a:gd name="connsiteX4" fmla="*/ 74931 w 335209"/>
                <a:gd name="connsiteY4" fmla="*/ 32531 h 73313"/>
                <a:gd name="connsiteX5" fmla="*/ 1906 w 335209"/>
                <a:gd name="connsiteY5" fmla="*/ 781 h 7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209" h="73313">
                  <a:moveTo>
                    <a:pt x="1906" y="781"/>
                  </a:moveTo>
                  <a:cubicBezTo>
                    <a:pt x="14077" y="6602"/>
                    <a:pt x="92658" y="56079"/>
                    <a:pt x="147956" y="67456"/>
                  </a:cubicBezTo>
                  <a:cubicBezTo>
                    <a:pt x="203254" y="78833"/>
                    <a:pt x="320464" y="70367"/>
                    <a:pt x="333693" y="69044"/>
                  </a:cubicBezTo>
                  <a:cubicBezTo>
                    <a:pt x="346922" y="67721"/>
                    <a:pt x="270458" y="65604"/>
                    <a:pt x="227331" y="59519"/>
                  </a:cubicBezTo>
                  <a:cubicBezTo>
                    <a:pt x="184204" y="53434"/>
                    <a:pt x="111443" y="41791"/>
                    <a:pt x="74931" y="32531"/>
                  </a:cubicBezTo>
                  <a:cubicBezTo>
                    <a:pt x="38419" y="23271"/>
                    <a:pt x="-10265" y="-5040"/>
                    <a:pt x="1906" y="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55B20D38-C007-459C-91AF-3E449451E100}"/>
                </a:ext>
              </a:extLst>
            </p:cNvPr>
            <p:cNvSpPr/>
            <p:nvPr/>
          </p:nvSpPr>
          <p:spPr>
            <a:xfrm>
              <a:off x="5065467" y="2177585"/>
              <a:ext cx="175412" cy="156447"/>
            </a:xfrm>
            <a:custGeom>
              <a:avLst/>
              <a:gdLst>
                <a:gd name="connsiteX0" fmla="*/ 1833 w 175412"/>
                <a:gd name="connsiteY0" fmla="*/ 41740 h 156447"/>
                <a:gd name="connsiteX1" fmla="*/ 41521 w 175412"/>
                <a:gd name="connsiteY1" fmla="*/ 144928 h 156447"/>
                <a:gd name="connsiteX2" fmla="*/ 108196 w 175412"/>
                <a:gd name="connsiteY2" fmla="*/ 151278 h 156447"/>
                <a:gd name="connsiteX3" fmla="*/ 158996 w 175412"/>
                <a:gd name="connsiteY3" fmla="*/ 121115 h 156447"/>
                <a:gd name="connsiteX4" fmla="*/ 168521 w 175412"/>
                <a:gd name="connsiteY4" fmla="*/ 68728 h 156447"/>
                <a:gd name="connsiteX5" fmla="*/ 174871 w 175412"/>
                <a:gd name="connsiteY5" fmla="*/ 44915 h 156447"/>
                <a:gd name="connsiteX6" fmla="*/ 154233 w 175412"/>
                <a:gd name="connsiteY6" fmla="*/ 16340 h 156447"/>
                <a:gd name="connsiteX7" fmla="*/ 100258 w 175412"/>
                <a:gd name="connsiteY7" fmla="*/ 465 h 156447"/>
                <a:gd name="connsiteX8" fmla="*/ 1833 w 175412"/>
                <a:gd name="connsiteY8" fmla="*/ 41740 h 15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12" h="156447">
                  <a:moveTo>
                    <a:pt x="1833" y="41740"/>
                  </a:moveTo>
                  <a:cubicBezTo>
                    <a:pt x="-7956" y="65817"/>
                    <a:pt x="23794" y="126672"/>
                    <a:pt x="41521" y="144928"/>
                  </a:cubicBezTo>
                  <a:cubicBezTo>
                    <a:pt x="59248" y="163184"/>
                    <a:pt x="88617" y="155247"/>
                    <a:pt x="108196" y="151278"/>
                  </a:cubicBezTo>
                  <a:cubicBezTo>
                    <a:pt x="127775" y="147309"/>
                    <a:pt x="148942" y="134873"/>
                    <a:pt x="158996" y="121115"/>
                  </a:cubicBezTo>
                  <a:cubicBezTo>
                    <a:pt x="169050" y="107357"/>
                    <a:pt x="165875" y="81428"/>
                    <a:pt x="168521" y="68728"/>
                  </a:cubicBezTo>
                  <a:cubicBezTo>
                    <a:pt x="171167" y="56028"/>
                    <a:pt x="177252" y="53646"/>
                    <a:pt x="174871" y="44915"/>
                  </a:cubicBezTo>
                  <a:cubicBezTo>
                    <a:pt x="172490" y="36184"/>
                    <a:pt x="166668" y="23748"/>
                    <a:pt x="154233" y="16340"/>
                  </a:cubicBezTo>
                  <a:cubicBezTo>
                    <a:pt x="141798" y="8932"/>
                    <a:pt x="123277" y="-2445"/>
                    <a:pt x="100258" y="465"/>
                  </a:cubicBezTo>
                  <a:cubicBezTo>
                    <a:pt x="77239" y="3375"/>
                    <a:pt x="11622" y="17663"/>
                    <a:pt x="1833" y="41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月 24">
              <a:extLst>
                <a:ext uri="{FF2B5EF4-FFF2-40B4-BE49-F238E27FC236}">
                  <a16:creationId xmlns:a16="http://schemas.microsoft.com/office/drawing/2014/main" id="{6C6B4395-21D4-4987-BA11-59C016AFCB66}"/>
                </a:ext>
              </a:extLst>
            </p:cNvPr>
            <p:cNvSpPr/>
            <p:nvPr/>
          </p:nvSpPr>
          <p:spPr>
            <a:xfrm rot="19499142">
              <a:off x="5105400" y="2236787"/>
              <a:ext cx="45719" cy="77788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5BA3CBB3-CDF6-4AD2-8F63-D6B6CDC13AD1}"/>
                </a:ext>
              </a:extLst>
            </p:cNvPr>
            <p:cNvSpPr/>
            <p:nvPr/>
          </p:nvSpPr>
          <p:spPr>
            <a:xfrm>
              <a:off x="4326545" y="2713009"/>
              <a:ext cx="131262" cy="309188"/>
            </a:xfrm>
            <a:custGeom>
              <a:avLst/>
              <a:gdLst>
                <a:gd name="connsiteX0" fmla="*/ 131155 w 131262"/>
                <a:gd name="connsiteY0" fmla="*/ 29 h 309188"/>
                <a:gd name="connsiteX1" fmla="*/ 29555 w 131262"/>
                <a:gd name="connsiteY1" fmla="*/ 122266 h 309188"/>
                <a:gd name="connsiteX2" fmla="*/ 4155 w 131262"/>
                <a:gd name="connsiteY2" fmla="*/ 196879 h 309188"/>
                <a:gd name="connsiteX3" fmla="*/ 102580 w 131262"/>
                <a:gd name="connsiteY3" fmla="*/ 306416 h 309188"/>
                <a:gd name="connsiteX4" fmla="*/ 74005 w 131262"/>
                <a:gd name="connsiteY4" fmla="*/ 273079 h 309188"/>
                <a:gd name="connsiteX5" fmla="*/ 51780 w 131262"/>
                <a:gd name="connsiteY5" fmla="*/ 236566 h 309188"/>
                <a:gd name="connsiteX6" fmla="*/ 13680 w 131262"/>
                <a:gd name="connsiteY6" fmla="*/ 176241 h 309188"/>
                <a:gd name="connsiteX7" fmla="*/ 48605 w 131262"/>
                <a:gd name="connsiteY7" fmla="*/ 111154 h 309188"/>
                <a:gd name="connsiteX8" fmla="*/ 131155 w 131262"/>
                <a:gd name="connsiteY8" fmla="*/ 29 h 30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2" h="309188">
                  <a:moveTo>
                    <a:pt x="131155" y="29"/>
                  </a:moveTo>
                  <a:cubicBezTo>
                    <a:pt x="127980" y="1881"/>
                    <a:pt x="50722" y="89458"/>
                    <a:pt x="29555" y="122266"/>
                  </a:cubicBezTo>
                  <a:cubicBezTo>
                    <a:pt x="8388" y="155074"/>
                    <a:pt x="-8016" y="166187"/>
                    <a:pt x="4155" y="196879"/>
                  </a:cubicBezTo>
                  <a:cubicBezTo>
                    <a:pt x="16326" y="227571"/>
                    <a:pt x="90938" y="293716"/>
                    <a:pt x="102580" y="306416"/>
                  </a:cubicBezTo>
                  <a:cubicBezTo>
                    <a:pt x="114222" y="319116"/>
                    <a:pt x="82472" y="284721"/>
                    <a:pt x="74005" y="273079"/>
                  </a:cubicBezTo>
                  <a:cubicBezTo>
                    <a:pt x="65538" y="261437"/>
                    <a:pt x="61834" y="252706"/>
                    <a:pt x="51780" y="236566"/>
                  </a:cubicBezTo>
                  <a:cubicBezTo>
                    <a:pt x="41726" y="220426"/>
                    <a:pt x="14209" y="197143"/>
                    <a:pt x="13680" y="176241"/>
                  </a:cubicBezTo>
                  <a:cubicBezTo>
                    <a:pt x="13151" y="155339"/>
                    <a:pt x="30878" y="137612"/>
                    <a:pt x="48605" y="111154"/>
                  </a:cubicBezTo>
                  <a:cubicBezTo>
                    <a:pt x="66332" y="84696"/>
                    <a:pt x="134330" y="-1823"/>
                    <a:pt x="131155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C951FA71-AB1F-490F-8B05-E855E6A21F6F}"/>
                </a:ext>
              </a:extLst>
            </p:cNvPr>
            <p:cNvSpPr/>
            <p:nvPr/>
          </p:nvSpPr>
          <p:spPr>
            <a:xfrm>
              <a:off x="4410774" y="2868376"/>
              <a:ext cx="437664" cy="125852"/>
            </a:xfrm>
            <a:custGeom>
              <a:avLst/>
              <a:gdLst>
                <a:gd name="connsiteX0" fmla="*/ 45339 w 437664"/>
                <a:gd name="connsiteY0" fmla="*/ 114537 h 125852"/>
                <a:gd name="connsiteX1" fmla="*/ 4064 w 437664"/>
                <a:gd name="connsiteY1" fmla="*/ 70087 h 125852"/>
                <a:gd name="connsiteX2" fmla="*/ 43751 w 437664"/>
                <a:gd name="connsiteY2" fmla="*/ 33574 h 125852"/>
                <a:gd name="connsiteX3" fmla="*/ 105664 w 437664"/>
                <a:gd name="connsiteY3" fmla="*/ 12937 h 125852"/>
                <a:gd name="connsiteX4" fmla="*/ 131064 w 437664"/>
                <a:gd name="connsiteY4" fmla="*/ 30399 h 125852"/>
                <a:gd name="connsiteX5" fmla="*/ 159639 w 437664"/>
                <a:gd name="connsiteY5" fmla="*/ 79612 h 125852"/>
                <a:gd name="connsiteX6" fmla="*/ 199326 w 437664"/>
                <a:gd name="connsiteY6" fmla="*/ 122474 h 125852"/>
                <a:gd name="connsiteX7" fmla="*/ 242189 w 437664"/>
                <a:gd name="connsiteY7" fmla="*/ 117712 h 125852"/>
                <a:gd name="connsiteX8" fmla="*/ 286639 w 437664"/>
                <a:gd name="connsiteY8" fmla="*/ 74849 h 125852"/>
                <a:gd name="connsiteX9" fmla="*/ 343789 w 437664"/>
                <a:gd name="connsiteY9" fmla="*/ 19287 h 125852"/>
                <a:gd name="connsiteX10" fmla="*/ 386651 w 437664"/>
                <a:gd name="connsiteY10" fmla="*/ 14524 h 125852"/>
                <a:gd name="connsiteX11" fmla="*/ 421576 w 437664"/>
                <a:gd name="connsiteY11" fmla="*/ 39924 h 125852"/>
                <a:gd name="connsiteX12" fmla="*/ 432689 w 437664"/>
                <a:gd name="connsiteY12" fmla="*/ 68499 h 125852"/>
                <a:gd name="connsiteX13" fmla="*/ 399351 w 437664"/>
                <a:gd name="connsiteY13" fmla="*/ 124062 h 125852"/>
                <a:gd name="connsiteX14" fmla="*/ 434276 w 437664"/>
                <a:gd name="connsiteY14" fmla="*/ 84374 h 125852"/>
                <a:gd name="connsiteX15" fmla="*/ 431101 w 437664"/>
                <a:gd name="connsiteY15" fmla="*/ 33574 h 125852"/>
                <a:gd name="connsiteX16" fmla="*/ 388239 w 437664"/>
                <a:gd name="connsiteY16" fmla="*/ 4999 h 125852"/>
                <a:gd name="connsiteX17" fmla="*/ 329501 w 437664"/>
                <a:gd name="connsiteY17" fmla="*/ 24049 h 125852"/>
                <a:gd name="connsiteX18" fmla="*/ 239014 w 437664"/>
                <a:gd name="connsiteY18" fmla="*/ 108187 h 125852"/>
                <a:gd name="connsiteX19" fmla="*/ 204089 w 437664"/>
                <a:gd name="connsiteY19" fmla="*/ 100249 h 125852"/>
                <a:gd name="connsiteX20" fmla="*/ 134239 w 437664"/>
                <a:gd name="connsiteY20" fmla="*/ 30399 h 125852"/>
                <a:gd name="connsiteX21" fmla="*/ 69151 w 437664"/>
                <a:gd name="connsiteY21" fmla="*/ 237 h 125852"/>
                <a:gd name="connsiteX22" fmla="*/ 13589 w 437664"/>
                <a:gd name="connsiteY22" fmla="*/ 44687 h 125852"/>
                <a:gd name="connsiteX23" fmla="*/ 889 w 437664"/>
                <a:gd name="connsiteY23" fmla="*/ 79612 h 125852"/>
                <a:gd name="connsiteX24" fmla="*/ 45339 w 437664"/>
                <a:gd name="connsiteY24" fmla="*/ 114537 h 12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7664" h="125852">
                  <a:moveTo>
                    <a:pt x="45339" y="114537"/>
                  </a:moveTo>
                  <a:cubicBezTo>
                    <a:pt x="45868" y="112950"/>
                    <a:pt x="4329" y="83581"/>
                    <a:pt x="4064" y="70087"/>
                  </a:cubicBezTo>
                  <a:cubicBezTo>
                    <a:pt x="3799" y="56593"/>
                    <a:pt x="26818" y="43099"/>
                    <a:pt x="43751" y="33574"/>
                  </a:cubicBezTo>
                  <a:cubicBezTo>
                    <a:pt x="60684" y="24049"/>
                    <a:pt x="91112" y="13466"/>
                    <a:pt x="105664" y="12937"/>
                  </a:cubicBezTo>
                  <a:cubicBezTo>
                    <a:pt x="120216" y="12408"/>
                    <a:pt x="122068" y="19287"/>
                    <a:pt x="131064" y="30399"/>
                  </a:cubicBezTo>
                  <a:cubicBezTo>
                    <a:pt x="140060" y="41511"/>
                    <a:pt x="148262" y="64266"/>
                    <a:pt x="159639" y="79612"/>
                  </a:cubicBezTo>
                  <a:cubicBezTo>
                    <a:pt x="171016" y="94958"/>
                    <a:pt x="185568" y="116124"/>
                    <a:pt x="199326" y="122474"/>
                  </a:cubicBezTo>
                  <a:cubicBezTo>
                    <a:pt x="213084" y="128824"/>
                    <a:pt x="227637" y="125650"/>
                    <a:pt x="242189" y="117712"/>
                  </a:cubicBezTo>
                  <a:cubicBezTo>
                    <a:pt x="256741" y="109774"/>
                    <a:pt x="286639" y="74849"/>
                    <a:pt x="286639" y="74849"/>
                  </a:cubicBezTo>
                  <a:cubicBezTo>
                    <a:pt x="303572" y="58445"/>
                    <a:pt x="327120" y="29341"/>
                    <a:pt x="343789" y="19287"/>
                  </a:cubicBezTo>
                  <a:cubicBezTo>
                    <a:pt x="360458" y="9233"/>
                    <a:pt x="373687" y="11085"/>
                    <a:pt x="386651" y="14524"/>
                  </a:cubicBezTo>
                  <a:cubicBezTo>
                    <a:pt x="399615" y="17963"/>
                    <a:pt x="413903" y="30928"/>
                    <a:pt x="421576" y="39924"/>
                  </a:cubicBezTo>
                  <a:cubicBezTo>
                    <a:pt x="429249" y="48920"/>
                    <a:pt x="436393" y="54476"/>
                    <a:pt x="432689" y="68499"/>
                  </a:cubicBezTo>
                  <a:cubicBezTo>
                    <a:pt x="428985" y="82522"/>
                    <a:pt x="399087" y="121416"/>
                    <a:pt x="399351" y="124062"/>
                  </a:cubicBezTo>
                  <a:cubicBezTo>
                    <a:pt x="399615" y="126708"/>
                    <a:pt x="428984" y="99455"/>
                    <a:pt x="434276" y="84374"/>
                  </a:cubicBezTo>
                  <a:cubicBezTo>
                    <a:pt x="439568" y="69293"/>
                    <a:pt x="438774" y="46803"/>
                    <a:pt x="431101" y="33574"/>
                  </a:cubicBezTo>
                  <a:cubicBezTo>
                    <a:pt x="423428" y="20345"/>
                    <a:pt x="405172" y="6586"/>
                    <a:pt x="388239" y="4999"/>
                  </a:cubicBezTo>
                  <a:cubicBezTo>
                    <a:pt x="371306" y="3411"/>
                    <a:pt x="354372" y="6851"/>
                    <a:pt x="329501" y="24049"/>
                  </a:cubicBezTo>
                  <a:cubicBezTo>
                    <a:pt x="304630" y="41247"/>
                    <a:pt x="259916" y="95487"/>
                    <a:pt x="239014" y="108187"/>
                  </a:cubicBezTo>
                  <a:cubicBezTo>
                    <a:pt x="218112" y="120887"/>
                    <a:pt x="221551" y="113214"/>
                    <a:pt x="204089" y="100249"/>
                  </a:cubicBezTo>
                  <a:cubicBezTo>
                    <a:pt x="186627" y="87284"/>
                    <a:pt x="156728" y="47068"/>
                    <a:pt x="134239" y="30399"/>
                  </a:cubicBezTo>
                  <a:cubicBezTo>
                    <a:pt x="111750" y="13730"/>
                    <a:pt x="89259" y="-2144"/>
                    <a:pt x="69151" y="237"/>
                  </a:cubicBezTo>
                  <a:cubicBezTo>
                    <a:pt x="49043" y="2618"/>
                    <a:pt x="24966" y="31458"/>
                    <a:pt x="13589" y="44687"/>
                  </a:cubicBezTo>
                  <a:cubicBezTo>
                    <a:pt x="2212" y="57916"/>
                    <a:pt x="-2021" y="67706"/>
                    <a:pt x="889" y="79612"/>
                  </a:cubicBezTo>
                  <a:cubicBezTo>
                    <a:pt x="3799" y="91518"/>
                    <a:pt x="44810" y="116124"/>
                    <a:pt x="45339" y="114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FBC613FB-754B-4ABF-A637-0A5A1C04D01E}"/>
                </a:ext>
              </a:extLst>
            </p:cNvPr>
            <p:cNvSpPr/>
            <p:nvPr/>
          </p:nvSpPr>
          <p:spPr>
            <a:xfrm>
              <a:off x="4872262" y="2806666"/>
              <a:ext cx="93588" cy="184335"/>
            </a:xfrm>
            <a:custGeom>
              <a:avLst/>
              <a:gdLst>
                <a:gd name="connsiteX0" fmla="*/ 305 w 93588"/>
                <a:gd name="connsiteY0" fmla="*/ 184184 h 184335"/>
                <a:gd name="connsiteX1" fmla="*/ 93438 w 93588"/>
                <a:gd name="connsiteY1" fmla="*/ 95284 h 184335"/>
                <a:gd name="connsiteX2" fmla="*/ 23588 w 93588"/>
                <a:gd name="connsiteY2" fmla="*/ 34 h 184335"/>
                <a:gd name="connsiteX3" fmla="*/ 87088 w 93588"/>
                <a:gd name="connsiteY3" fmla="*/ 84701 h 184335"/>
                <a:gd name="connsiteX4" fmla="*/ 63805 w 93588"/>
                <a:gd name="connsiteY4" fmla="*/ 116451 h 184335"/>
                <a:gd name="connsiteX5" fmla="*/ 305 w 93588"/>
                <a:gd name="connsiteY5" fmla="*/ 184184 h 18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88" h="184335">
                  <a:moveTo>
                    <a:pt x="305" y="184184"/>
                  </a:moveTo>
                  <a:cubicBezTo>
                    <a:pt x="5244" y="180656"/>
                    <a:pt x="89557" y="125976"/>
                    <a:pt x="93438" y="95284"/>
                  </a:cubicBezTo>
                  <a:cubicBezTo>
                    <a:pt x="97319" y="64592"/>
                    <a:pt x="24646" y="1798"/>
                    <a:pt x="23588" y="34"/>
                  </a:cubicBezTo>
                  <a:cubicBezTo>
                    <a:pt x="22530" y="-1730"/>
                    <a:pt x="80385" y="65298"/>
                    <a:pt x="87088" y="84701"/>
                  </a:cubicBezTo>
                  <a:cubicBezTo>
                    <a:pt x="93791" y="104104"/>
                    <a:pt x="75800" y="104457"/>
                    <a:pt x="63805" y="116451"/>
                  </a:cubicBezTo>
                  <a:cubicBezTo>
                    <a:pt x="51811" y="128445"/>
                    <a:pt x="-4634" y="187712"/>
                    <a:pt x="305" y="184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68BD862D-43A5-43B4-A62B-DA25A596FD73}"/>
                </a:ext>
              </a:extLst>
            </p:cNvPr>
            <p:cNvSpPr/>
            <p:nvPr/>
          </p:nvSpPr>
          <p:spPr>
            <a:xfrm>
              <a:off x="4542338" y="2373564"/>
              <a:ext cx="40517" cy="270153"/>
            </a:xfrm>
            <a:custGeom>
              <a:avLst/>
              <a:gdLst>
                <a:gd name="connsiteX0" fmla="*/ 36012 w 40517"/>
                <a:gd name="connsiteY0" fmla="*/ 1336 h 270153"/>
                <a:gd name="connsiteX1" fmla="*/ 38129 w 40517"/>
                <a:gd name="connsiteY1" fmla="*/ 196069 h 270153"/>
                <a:gd name="connsiteX2" fmla="*/ 29 w 40517"/>
                <a:gd name="connsiteY2" fmla="*/ 270153 h 270153"/>
                <a:gd name="connsiteX3" fmla="*/ 31779 w 40517"/>
                <a:gd name="connsiteY3" fmla="*/ 196069 h 270153"/>
                <a:gd name="connsiteX4" fmla="*/ 31779 w 40517"/>
                <a:gd name="connsiteY4" fmla="*/ 113519 h 270153"/>
                <a:gd name="connsiteX5" fmla="*/ 36012 w 40517"/>
                <a:gd name="connsiteY5" fmla="*/ 1336 h 27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17" h="270153">
                  <a:moveTo>
                    <a:pt x="36012" y="1336"/>
                  </a:moveTo>
                  <a:cubicBezTo>
                    <a:pt x="37070" y="15094"/>
                    <a:pt x="44126" y="151266"/>
                    <a:pt x="38129" y="196069"/>
                  </a:cubicBezTo>
                  <a:cubicBezTo>
                    <a:pt x="32132" y="240872"/>
                    <a:pt x="1087" y="270153"/>
                    <a:pt x="29" y="270153"/>
                  </a:cubicBezTo>
                  <a:cubicBezTo>
                    <a:pt x="-1029" y="270153"/>
                    <a:pt x="26487" y="222175"/>
                    <a:pt x="31779" y="196069"/>
                  </a:cubicBezTo>
                  <a:cubicBezTo>
                    <a:pt x="37071" y="169963"/>
                    <a:pt x="30015" y="143152"/>
                    <a:pt x="31779" y="113519"/>
                  </a:cubicBezTo>
                  <a:cubicBezTo>
                    <a:pt x="33543" y="83886"/>
                    <a:pt x="34954" y="-12422"/>
                    <a:pt x="36012" y="1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52F4AE2F-B8AF-4A7D-B77F-FE116595F681}"/>
                </a:ext>
              </a:extLst>
            </p:cNvPr>
            <p:cNvSpPr/>
            <p:nvPr/>
          </p:nvSpPr>
          <p:spPr>
            <a:xfrm>
              <a:off x="4195680" y="3179332"/>
              <a:ext cx="557411" cy="181412"/>
            </a:xfrm>
            <a:custGeom>
              <a:avLst/>
              <a:gdLst>
                <a:gd name="connsiteX0" fmla="*/ 83 w 557411"/>
                <a:gd name="connsiteY0" fmla="*/ 181406 h 181412"/>
                <a:gd name="connsiteX1" fmla="*/ 73108 w 557411"/>
                <a:gd name="connsiteY1" fmla="*/ 82981 h 181412"/>
                <a:gd name="connsiteX2" fmla="*/ 158833 w 557411"/>
                <a:gd name="connsiteY2" fmla="*/ 92506 h 181412"/>
                <a:gd name="connsiteX3" fmla="*/ 220745 w 557411"/>
                <a:gd name="connsiteY3" fmla="*/ 43293 h 181412"/>
                <a:gd name="connsiteX4" fmla="*/ 281070 w 557411"/>
                <a:gd name="connsiteY4" fmla="*/ 8368 h 181412"/>
                <a:gd name="connsiteX5" fmla="*/ 358858 w 557411"/>
                <a:gd name="connsiteY5" fmla="*/ 44881 h 181412"/>
                <a:gd name="connsiteX6" fmla="*/ 400133 w 557411"/>
                <a:gd name="connsiteY6" fmla="*/ 35356 h 181412"/>
                <a:gd name="connsiteX7" fmla="*/ 458870 w 557411"/>
                <a:gd name="connsiteY7" fmla="*/ 54406 h 181412"/>
                <a:gd name="connsiteX8" fmla="*/ 557295 w 557411"/>
                <a:gd name="connsiteY8" fmla="*/ 27418 h 181412"/>
                <a:gd name="connsiteX9" fmla="*/ 477920 w 557411"/>
                <a:gd name="connsiteY9" fmla="*/ 41706 h 181412"/>
                <a:gd name="connsiteX10" fmla="*/ 436645 w 557411"/>
                <a:gd name="connsiteY10" fmla="*/ 38531 h 181412"/>
                <a:gd name="connsiteX11" fmla="*/ 363620 w 557411"/>
                <a:gd name="connsiteY11" fmla="*/ 35356 h 181412"/>
                <a:gd name="connsiteX12" fmla="*/ 347745 w 557411"/>
                <a:gd name="connsiteY12" fmla="*/ 33768 h 181412"/>
                <a:gd name="connsiteX13" fmla="*/ 244558 w 557411"/>
                <a:gd name="connsiteY13" fmla="*/ 431 h 181412"/>
                <a:gd name="connsiteX14" fmla="*/ 174708 w 557411"/>
                <a:gd name="connsiteY14" fmla="*/ 60756 h 181412"/>
                <a:gd name="connsiteX15" fmla="*/ 154070 w 557411"/>
                <a:gd name="connsiteY15" fmla="*/ 79806 h 181412"/>
                <a:gd name="connsiteX16" fmla="*/ 87395 w 557411"/>
                <a:gd name="connsiteY16" fmla="*/ 87743 h 181412"/>
                <a:gd name="connsiteX17" fmla="*/ 83 w 557411"/>
                <a:gd name="connsiteY17" fmla="*/ 181406 h 18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7411" h="181412">
                  <a:moveTo>
                    <a:pt x="83" y="181406"/>
                  </a:moveTo>
                  <a:cubicBezTo>
                    <a:pt x="-2298" y="180612"/>
                    <a:pt x="46650" y="97798"/>
                    <a:pt x="73108" y="82981"/>
                  </a:cubicBezTo>
                  <a:cubicBezTo>
                    <a:pt x="99566" y="68164"/>
                    <a:pt x="134227" y="99121"/>
                    <a:pt x="158833" y="92506"/>
                  </a:cubicBezTo>
                  <a:cubicBezTo>
                    <a:pt x="183439" y="85891"/>
                    <a:pt x="200372" y="57316"/>
                    <a:pt x="220745" y="43293"/>
                  </a:cubicBezTo>
                  <a:cubicBezTo>
                    <a:pt x="241118" y="29270"/>
                    <a:pt x="258051" y="8103"/>
                    <a:pt x="281070" y="8368"/>
                  </a:cubicBezTo>
                  <a:cubicBezTo>
                    <a:pt x="304089" y="8633"/>
                    <a:pt x="339014" y="40383"/>
                    <a:pt x="358858" y="44881"/>
                  </a:cubicBezTo>
                  <a:cubicBezTo>
                    <a:pt x="378702" y="49379"/>
                    <a:pt x="383464" y="33769"/>
                    <a:pt x="400133" y="35356"/>
                  </a:cubicBezTo>
                  <a:cubicBezTo>
                    <a:pt x="416802" y="36943"/>
                    <a:pt x="432676" y="55729"/>
                    <a:pt x="458870" y="54406"/>
                  </a:cubicBezTo>
                  <a:cubicBezTo>
                    <a:pt x="485064" y="53083"/>
                    <a:pt x="554120" y="29535"/>
                    <a:pt x="557295" y="27418"/>
                  </a:cubicBezTo>
                  <a:cubicBezTo>
                    <a:pt x="560470" y="25301"/>
                    <a:pt x="498028" y="39854"/>
                    <a:pt x="477920" y="41706"/>
                  </a:cubicBezTo>
                  <a:cubicBezTo>
                    <a:pt x="457812" y="43558"/>
                    <a:pt x="455695" y="39589"/>
                    <a:pt x="436645" y="38531"/>
                  </a:cubicBezTo>
                  <a:cubicBezTo>
                    <a:pt x="417595" y="37473"/>
                    <a:pt x="378437" y="36150"/>
                    <a:pt x="363620" y="35356"/>
                  </a:cubicBezTo>
                  <a:cubicBezTo>
                    <a:pt x="348803" y="34562"/>
                    <a:pt x="367589" y="39589"/>
                    <a:pt x="347745" y="33768"/>
                  </a:cubicBezTo>
                  <a:cubicBezTo>
                    <a:pt x="327901" y="27947"/>
                    <a:pt x="273397" y="-4067"/>
                    <a:pt x="244558" y="431"/>
                  </a:cubicBezTo>
                  <a:cubicBezTo>
                    <a:pt x="215719" y="4929"/>
                    <a:pt x="189789" y="47527"/>
                    <a:pt x="174708" y="60756"/>
                  </a:cubicBezTo>
                  <a:cubicBezTo>
                    <a:pt x="159627" y="73985"/>
                    <a:pt x="168622" y="75308"/>
                    <a:pt x="154070" y="79806"/>
                  </a:cubicBezTo>
                  <a:cubicBezTo>
                    <a:pt x="139518" y="84304"/>
                    <a:pt x="112530" y="70280"/>
                    <a:pt x="87395" y="87743"/>
                  </a:cubicBezTo>
                  <a:cubicBezTo>
                    <a:pt x="62260" y="105205"/>
                    <a:pt x="2464" y="182200"/>
                    <a:pt x="83" y="181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CFC1B8B6-ABF8-4F29-861C-CDD7DC0D6CAF}"/>
                </a:ext>
              </a:extLst>
            </p:cNvPr>
            <p:cNvSpPr/>
            <p:nvPr/>
          </p:nvSpPr>
          <p:spPr>
            <a:xfrm>
              <a:off x="4751258" y="3215833"/>
              <a:ext cx="346819" cy="114757"/>
            </a:xfrm>
            <a:custGeom>
              <a:avLst/>
              <a:gdLst>
                <a:gd name="connsiteX0" fmla="*/ 130 w 346819"/>
                <a:gd name="connsiteY0" fmla="*/ 442 h 114757"/>
                <a:gd name="connsiteX1" fmla="*/ 79505 w 346819"/>
                <a:gd name="connsiteY1" fmla="*/ 44892 h 114757"/>
                <a:gd name="connsiteX2" fmla="*/ 128717 w 346819"/>
                <a:gd name="connsiteY2" fmla="*/ 43305 h 114757"/>
                <a:gd name="connsiteX3" fmla="*/ 190630 w 346819"/>
                <a:gd name="connsiteY3" fmla="*/ 84580 h 114757"/>
                <a:gd name="connsiteX4" fmla="*/ 285880 w 346819"/>
                <a:gd name="connsiteY4" fmla="*/ 106805 h 114757"/>
                <a:gd name="connsiteX5" fmla="*/ 346205 w 346819"/>
                <a:gd name="connsiteY5" fmla="*/ 114742 h 114757"/>
                <a:gd name="connsiteX6" fmla="*/ 249367 w 346819"/>
                <a:gd name="connsiteY6" fmla="*/ 105217 h 114757"/>
                <a:gd name="connsiteX7" fmla="*/ 123955 w 346819"/>
                <a:gd name="connsiteY7" fmla="*/ 56005 h 114757"/>
                <a:gd name="connsiteX8" fmla="*/ 62042 w 346819"/>
                <a:gd name="connsiteY8" fmla="*/ 24255 h 114757"/>
                <a:gd name="connsiteX9" fmla="*/ 130 w 346819"/>
                <a:gd name="connsiteY9" fmla="*/ 442 h 11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819" h="114757">
                  <a:moveTo>
                    <a:pt x="130" y="442"/>
                  </a:moveTo>
                  <a:cubicBezTo>
                    <a:pt x="3041" y="3882"/>
                    <a:pt x="58074" y="37748"/>
                    <a:pt x="79505" y="44892"/>
                  </a:cubicBezTo>
                  <a:cubicBezTo>
                    <a:pt x="100936" y="52036"/>
                    <a:pt x="110196" y="36690"/>
                    <a:pt x="128717" y="43305"/>
                  </a:cubicBezTo>
                  <a:cubicBezTo>
                    <a:pt x="147238" y="49920"/>
                    <a:pt x="164436" y="73997"/>
                    <a:pt x="190630" y="84580"/>
                  </a:cubicBezTo>
                  <a:cubicBezTo>
                    <a:pt x="216824" y="95163"/>
                    <a:pt x="259951" y="101778"/>
                    <a:pt x="285880" y="106805"/>
                  </a:cubicBezTo>
                  <a:cubicBezTo>
                    <a:pt x="311809" y="111832"/>
                    <a:pt x="352290" y="115007"/>
                    <a:pt x="346205" y="114742"/>
                  </a:cubicBezTo>
                  <a:cubicBezTo>
                    <a:pt x="340120" y="114477"/>
                    <a:pt x="286409" y="115006"/>
                    <a:pt x="249367" y="105217"/>
                  </a:cubicBezTo>
                  <a:cubicBezTo>
                    <a:pt x="212325" y="95428"/>
                    <a:pt x="155176" y="69499"/>
                    <a:pt x="123955" y="56005"/>
                  </a:cubicBezTo>
                  <a:cubicBezTo>
                    <a:pt x="92734" y="42511"/>
                    <a:pt x="62042" y="24255"/>
                    <a:pt x="62042" y="24255"/>
                  </a:cubicBezTo>
                  <a:cubicBezTo>
                    <a:pt x="43786" y="14465"/>
                    <a:pt x="-2781" y="-2998"/>
                    <a:pt x="130" y="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8ACD9C9C-67BC-47C3-9CEF-6B73EA58BC09}"/>
                </a:ext>
              </a:extLst>
            </p:cNvPr>
            <p:cNvSpPr/>
            <p:nvPr/>
          </p:nvSpPr>
          <p:spPr>
            <a:xfrm>
              <a:off x="4377633" y="3290621"/>
              <a:ext cx="550007" cy="64224"/>
            </a:xfrm>
            <a:custGeom>
              <a:avLst/>
              <a:gdLst>
                <a:gd name="connsiteX0" fmla="*/ 692 w 550007"/>
                <a:gd name="connsiteY0" fmla="*/ 267 h 64224"/>
                <a:gd name="connsiteX1" fmla="*/ 202305 w 550007"/>
                <a:gd name="connsiteY1" fmla="*/ 59004 h 64224"/>
                <a:gd name="connsiteX2" fmla="*/ 329305 w 550007"/>
                <a:gd name="connsiteY2" fmla="*/ 59004 h 64224"/>
                <a:gd name="connsiteX3" fmla="*/ 469005 w 550007"/>
                <a:gd name="connsiteY3" fmla="*/ 38367 h 64224"/>
                <a:gd name="connsiteX4" fmla="*/ 549967 w 550007"/>
                <a:gd name="connsiteY4" fmla="*/ 14554 h 64224"/>
                <a:gd name="connsiteX5" fmla="*/ 459480 w 550007"/>
                <a:gd name="connsiteY5" fmla="*/ 36779 h 64224"/>
                <a:gd name="connsiteX6" fmla="*/ 345180 w 550007"/>
                <a:gd name="connsiteY6" fmla="*/ 57417 h 64224"/>
                <a:gd name="connsiteX7" fmla="*/ 262630 w 550007"/>
                <a:gd name="connsiteY7" fmla="*/ 57417 h 64224"/>
                <a:gd name="connsiteX8" fmla="*/ 200717 w 550007"/>
                <a:gd name="connsiteY8" fmla="*/ 55829 h 64224"/>
                <a:gd name="connsiteX9" fmla="*/ 138805 w 550007"/>
                <a:gd name="connsiteY9" fmla="*/ 38367 h 64224"/>
                <a:gd name="connsiteX10" fmla="*/ 692 w 550007"/>
                <a:gd name="connsiteY10" fmla="*/ 267 h 6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0007" h="64224">
                  <a:moveTo>
                    <a:pt x="692" y="267"/>
                  </a:moveTo>
                  <a:cubicBezTo>
                    <a:pt x="11275" y="3706"/>
                    <a:pt x="147536" y="49215"/>
                    <a:pt x="202305" y="59004"/>
                  </a:cubicBezTo>
                  <a:cubicBezTo>
                    <a:pt x="257074" y="68793"/>
                    <a:pt x="284855" y="62444"/>
                    <a:pt x="329305" y="59004"/>
                  </a:cubicBezTo>
                  <a:cubicBezTo>
                    <a:pt x="373755" y="55565"/>
                    <a:pt x="432228" y="45775"/>
                    <a:pt x="469005" y="38367"/>
                  </a:cubicBezTo>
                  <a:cubicBezTo>
                    <a:pt x="505782" y="30959"/>
                    <a:pt x="551555" y="14819"/>
                    <a:pt x="549967" y="14554"/>
                  </a:cubicBezTo>
                  <a:cubicBezTo>
                    <a:pt x="548380" y="14289"/>
                    <a:pt x="493611" y="29635"/>
                    <a:pt x="459480" y="36779"/>
                  </a:cubicBezTo>
                  <a:cubicBezTo>
                    <a:pt x="425349" y="43923"/>
                    <a:pt x="377988" y="53977"/>
                    <a:pt x="345180" y="57417"/>
                  </a:cubicBezTo>
                  <a:cubicBezTo>
                    <a:pt x="312372" y="60857"/>
                    <a:pt x="286707" y="57682"/>
                    <a:pt x="262630" y="57417"/>
                  </a:cubicBezTo>
                  <a:cubicBezTo>
                    <a:pt x="238553" y="57152"/>
                    <a:pt x="221355" y="59004"/>
                    <a:pt x="200717" y="55829"/>
                  </a:cubicBezTo>
                  <a:cubicBezTo>
                    <a:pt x="180080" y="52654"/>
                    <a:pt x="173730" y="49215"/>
                    <a:pt x="138805" y="38367"/>
                  </a:cubicBezTo>
                  <a:cubicBezTo>
                    <a:pt x="103880" y="27519"/>
                    <a:pt x="-9891" y="-3172"/>
                    <a:pt x="692" y="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B4A6C46F-8F7D-4C5B-B75F-1B1ECBE7EADE}"/>
                </a:ext>
              </a:extLst>
            </p:cNvPr>
            <p:cNvSpPr/>
            <p:nvPr/>
          </p:nvSpPr>
          <p:spPr>
            <a:xfrm>
              <a:off x="4360291" y="3282485"/>
              <a:ext cx="540804" cy="96945"/>
            </a:xfrm>
            <a:custGeom>
              <a:avLst/>
              <a:gdLst>
                <a:gd name="connsiteX0" fmla="*/ 572 w 540804"/>
                <a:gd name="connsiteY0" fmla="*/ 465 h 96945"/>
                <a:gd name="connsiteX1" fmla="*/ 159322 w 540804"/>
                <a:gd name="connsiteY1" fmla="*/ 87778 h 96945"/>
                <a:gd name="connsiteX2" fmla="*/ 356172 w 540804"/>
                <a:gd name="connsiteY2" fmla="*/ 94128 h 96945"/>
                <a:gd name="connsiteX3" fmla="*/ 495872 w 540804"/>
                <a:gd name="connsiteY3" fmla="*/ 86190 h 96945"/>
                <a:gd name="connsiteX4" fmla="*/ 538734 w 540804"/>
                <a:gd name="connsiteY4" fmla="*/ 70315 h 96945"/>
                <a:gd name="connsiteX5" fmla="*/ 441897 w 540804"/>
                <a:gd name="connsiteY5" fmla="*/ 76665 h 96945"/>
                <a:gd name="connsiteX6" fmla="*/ 213297 w 540804"/>
                <a:gd name="connsiteY6" fmla="*/ 86190 h 96945"/>
                <a:gd name="connsiteX7" fmla="*/ 110109 w 540804"/>
                <a:gd name="connsiteY7" fmla="*/ 54440 h 96945"/>
                <a:gd name="connsiteX8" fmla="*/ 572 w 540804"/>
                <a:gd name="connsiteY8" fmla="*/ 465 h 9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804" h="96945">
                  <a:moveTo>
                    <a:pt x="572" y="465"/>
                  </a:moveTo>
                  <a:cubicBezTo>
                    <a:pt x="8774" y="6021"/>
                    <a:pt x="100055" y="72168"/>
                    <a:pt x="159322" y="87778"/>
                  </a:cubicBezTo>
                  <a:cubicBezTo>
                    <a:pt x="218589" y="103388"/>
                    <a:pt x="300080" y="94393"/>
                    <a:pt x="356172" y="94128"/>
                  </a:cubicBezTo>
                  <a:cubicBezTo>
                    <a:pt x="412264" y="93863"/>
                    <a:pt x="465445" y="90159"/>
                    <a:pt x="495872" y="86190"/>
                  </a:cubicBezTo>
                  <a:cubicBezTo>
                    <a:pt x="526299" y="82221"/>
                    <a:pt x="547730" y="71902"/>
                    <a:pt x="538734" y="70315"/>
                  </a:cubicBezTo>
                  <a:cubicBezTo>
                    <a:pt x="529738" y="68728"/>
                    <a:pt x="441897" y="76665"/>
                    <a:pt x="441897" y="76665"/>
                  </a:cubicBezTo>
                  <a:cubicBezTo>
                    <a:pt x="387658" y="79311"/>
                    <a:pt x="268595" y="89894"/>
                    <a:pt x="213297" y="86190"/>
                  </a:cubicBezTo>
                  <a:cubicBezTo>
                    <a:pt x="157999" y="82486"/>
                    <a:pt x="145828" y="68198"/>
                    <a:pt x="110109" y="54440"/>
                  </a:cubicBezTo>
                  <a:cubicBezTo>
                    <a:pt x="74390" y="40682"/>
                    <a:pt x="-7630" y="-5091"/>
                    <a:pt x="572" y="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F8527E80-9AA3-43F5-BD1E-2A44E2117288}"/>
                </a:ext>
              </a:extLst>
            </p:cNvPr>
            <p:cNvSpPr/>
            <p:nvPr/>
          </p:nvSpPr>
          <p:spPr>
            <a:xfrm>
              <a:off x="4217971" y="3276377"/>
              <a:ext cx="152473" cy="74900"/>
            </a:xfrm>
            <a:custGeom>
              <a:avLst/>
              <a:gdLst>
                <a:gd name="connsiteX0" fmla="*/ 152417 w 152473"/>
                <a:gd name="connsiteY0" fmla="*/ 4986 h 74900"/>
                <a:gd name="connsiteX1" fmla="*/ 77804 w 152473"/>
                <a:gd name="connsiteY1" fmla="*/ 57373 h 74900"/>
                <a:gd name="connsiteX2" fmla="*/ 38117 w 152473"/>
                <a:gd name="connsiteY2" fmla="*/ 74836 h 74900"/>
                <a:gd name="connsiteX3" fmla="*/ 17 w 152473"/>
                <a:gd name="connsiteY3" fmla="*/ 52611 h 74900"/>
                <a:gd name="connsiteX4" fmla="*/ 42879 w 152473"/>
                <a:gd name="connsiteY4" fmla="*/ 14511 h 74900"/>
                <a:gd name="connsiteX5" fmla="*/ 65104 w 152473"/>
                <a:gd name="connsiteY5" fmla="*/ 3398 h 74900"/>
                <a:gd name="connsiteX6" fmla="*/ 152417 w 152473"/>
                <a:gd name="connsiteY6" fmla="*/ 4986 h 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73" h="74900">
                  <a:moveTo>
                    <a:pt x="152417" y="4986"/>
                  </a:moveTo>
                  <a:cubicBezTo>
                    <a:pt x="154534" y="13982"/>
                    <a:pt x="96854" y="45731"/>
                    <a:pt x="77804" y="57373"/>
                  </a:cubicBezTo>
                  <a:cubicBezTo>
                    <a:pt x="58754" y="69015"/>
                    <a:pt x="51081" y="75630"/>
                    <a:pt x="38117" y="74836"/>
                  </a:cubicBezTo>
                  <a:cubicBezTo>
                    <a:pt x="25153" y="74042"/>
                    <a:pt x="-777" y="62665"/>
                    <a:pt x="17" y="52611"/>
                  </a:cubicBezTo>
                  <a:cubicBezTo>
                    <a:pt x="811" y="42557"/>
                    <a:pt x="32031" y="22713"/>
                    <a:pt x="42879" y="14511"/>
                  </a:cubicBezTo>
                  <a:cubicBezTo>
                    <a:pt x="53727" y="6309"/>
                    <a:pt x="50816" y="5250"/>
                    <a:pt x="65104" y="3398"/>
                  </a:cubicBezTo>
                  <a:cubicBezTo>
                    <a:pt x="79391" y="1546"/>
                    <a:pt x="150300" y="-4010"/>
                    <a:pt x="152417" y="49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A3F8C415-5EE2-422A-9819-B2BB27C25FDA}"/>
                </a:ext>
              </a:extLst>
            </p:cNvPr>
            <p:cNvSpPr/>
            <p:nvPr/>
          </p:nvSpPr>
          <p:spPr>
            <a:xfrm>
              <a:off x="4296295" y="3316536"/>
              <a:ext cx="446532" cy="228375"/>
            </a:xfrm>
            <a:custGeom>
              <a:avLst/>
              <a:gdLst>
                <a:gd name="connsiteX0" fmla="*/ 2655 w 446532"/>
                <a:gd name="connsiteY0" fmla="*/ 4514 h 228375"/>
                <a:gd name="connsiteX1" fmla="*/ 164580 w 446532"/>
                <a:gd name="connsiteY1" fmla="*/ 169614 h 228375"/>
                <a:gd name="connsiteX2" fmla="*/ 274118 w 446532"/>
                <a:gd name="connsiteY2" fmla="*/ 210889 h 228375"/>
                <a:gd name="connsiteX3" fmla="*/ 442393 w 446532"/>
                <a:gd name="connsiteY3" fmla="*/ 228352 h 228375"/>
                <a:gd name="connsiteX4" fmla="*/ 382068 w 446532"/>
                <a:gd name="connsiteY4" fmla="*/ 214064 h 228375"/>
                <a:gd name="connsiteX5" fmla="*/ 239193 w 446532"/>
                <a:gd name="connsiteY5" fmla="*/ 190252 h 228375"/>
                <a:gd name="connsiteX6" fmla="*/ 139180 w 446532"/>
                <a:gd name="connsiteY6" fmla="*/ 126752 h 228375"/>
                <a:gd name="connsiteX7" fmla="*/ 69330 w 446532"/>
                <a:gd name="connsiteY7" fmla="*/ 53727 h 228375"/>
                <a:gd name="connsiteX8" fmla="*/ 2655 w 446532"/>
                <a:gd name="connsiteY8" fmla="*/ 4514 h 22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532" h="228375">
                  <a:moveTo>
                    <a:pt x="2655" y="4514"/>
                  </a:moveTo>
                  <a:cubicBezTo>
                    <a:pt x="18530" y="23828"/>
                    <a:pt x="119336" y="135218"/>
                    <a:pt x="164580" y="169614"/>
                  </a:cubicBezTo>
                  <a:cubicBezTo>
                    <a:pt x="209824" y="204010"/>
                    <a:pt x="227816" y="201099"/>
                    <a:pt x="274118" y="210889"/>
                  </a:cubicBezTo>
                  <a:cubicBezTo>
                    <a:pt x="320420" y="220679"/>
                    <a:pt x="424401" y="227823"/>
                    <a:pt x="442393" y="228352"/>
                  </a:cubicBezTo>
                  <a:cubicBezTo>
                    <a:pt x="460385" y="228881"/>
                    <a:pt x="415935" y="220414"/>
                    <a:pt x="382068" y="214064"/>
                  </a:cubicBezTo>
                  <a:cubicBezTo>
                    <a:pt x="348201" y="207714"/>
                    <a:pt x="279674" y="204804"/>
                    <a:pt x="239193" y="190252"/>
                  </a:cubicBezTo>
                  <a:cubicBezTo>
                    <a:pt x="198712" y="175700"/>
                    <a:pt x="167490" y="149506"/>
                    <a:pt x="139180" y="126752"/>
                  </a:cubicBezTo>
                  <a:cubicBezTo>
                    <a:pt x="110870" y="103998"/>
                    <a:pt x="92349" y="74629"/>
                    <a:pt x="69330" y="53727"/>
                  </a:cubicBezTo>
                  <a:cubicBezTo>
                    <a:pt x="46311" y="32825"/>
                    <a:pt x="-13220" y="-14800"/>
                    <a:pt x="2655" y="4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5659E9DD-B263-4DDE-802C-366C6259D882}"/>
                </a:ext>
              </a:extLst>
            </p:cNvPr>
            <p:cNvSpPr/>
            <p:nvPr/>
          </p:nvSpPr>
          <p:spPr>
            <a:xfrm>
              <a:off x="4922838" y="3333522"/>
              <a:ext cx="197362" cy="32152"/>
            </a:xfrm>
            <a:custGeom>
              <a:avLst/>
              <a:gdLst>
                <a:gd name="connsiteX0" fmla="*/ 0 w 197362"/>
                <a:gd name="connsiteY0" fmla="*/ 228 h 32152"/>
                <a:gd name="connsiteX1" fmla="*/ 127000 w 197362"/>
                <a:gd name="connsiteY1" fmla="*/ 31978 h 32152"/>
                <a:gd name="connsiteX2" fmla="*/ 196850 w 197362"/>
                <a:gd name="connsiteY2" fmla="*/ 12928 h 32152"/>
                <a:gd name="connsiteX3" fmla="*/ 157162 w 197362"/>
                <a:gd name="connsiteY3" fmla="*/ 11341 h 32152"/>
                <a:gd name="connsiteX4" fmla="*/ 128587 w 197362"/>
                <a:gd name="connsiteY4" fmla="*/ 17691 h 32152"/>
                <a:gd name="connsiteX5" fmla="*/ 0 w 197362"/>
                <a:gd name="connsiteY5" fmla="*/ 228 h 3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362" h="32152">
                  <a:moveTo>
                    <a:pt x="0" y="228"/>
                  </a:moveTo>
                  <a:cubicBezTo>
                    <a:pt x="-264" y="2609"/>
                    <a:pt x="94192" y="29861"/>
                    <a:pt x="127000" y="31978"/>
                  </a:cubicBezTo>
                  <a:cubicBezTo>
                    <a:pt x="159808" y="34095"/>
                    <a:pt x="191823" y="16367"/>
                    <a:pt x="196850" y="12928"/>
                  </a:cubicBezTo>
                  <a:cubicBezTo>
                    <a:pt x="201877" y="9489"/>
                    <a:pt x="168539" y="10547"/>
                    <a:pt x="157162" y="11341"/>
                  </a:cubicBezTo>
                  <a:cubicBezTo>
                    <a:pt x="145785" y="12135"/>
                    <a:pt x="153987" y="20602"/>
                    <a:pt x="128587" y="17691"/>
                  </a:cubicBezTo>
                  <a:cubicBezTo>
                    <a:pt x="103187" y="14781"/>
                    <a:pt x="264" y="-2153"/>
                    <a:pt x="0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0DB3552F-F08C-4A5F-AA9D-614C956E57AC}"/>
                </a:ext>
              </a:extLst>
            </p:cNvPr>
            <p:cNvSpPr/>
            <p:nvPr/>
          </p:nvSpPr>
          <p:spPr>
            <a:xfrm>
              <a:off x="4711581" y="3358675"/>
              <a:ext cx="302219" cy="189669"/>
            </a:xfrm>
            <a:custGeom>
              <a:avLst/>
              <a:gdLst>
                <a:gd name="connsiteX0" fmla="*/ 268407 w 302219"/>
                <a:gd name="connsiteY0" fmla="*/ 475 h 189669"/>
                <a:gd name="connsiteX1" fmla="*/ 298569 w 302219"/>
                <a:gd name="connsiteY1" fmla="*/ 54450 h 189669"/>
                <a:gd name="connsiteX2" fmla="*/ 184269 w 302219"/>
                <a:gd name="connsiteY2" fmla="*/ 114775 h 189669"/>
                <a:gd name="connsiteX3" fmla="*/ 119 w 302219"/>
                <a:gd name="connsiteY3" fmla="*/ 189388 h 189669"/>
                <a:gd name="connsiteX4" fmla="*/ 212844 w 302219"/>
                <a:gd name="connsiteY4" fmla="*/ 86200 h 189669"/>
                <a:gd name="connsiteX5" fmla="*/ 268407 w 302219"/>
                <a:gd name="connsiteY5" fmla="*/ 475 h 18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19" h="189669">
                  <a:moveTo>
                    <a:pt x="268407" y="475"/>
                  </a:moveTo>
                  <a:cubicBezTo>
                    <a:pt x="282694" y="-4817"/>
                    <a:pt x="312592" y="35400"/>
                    <a:pt x="298569" y="54450"/>
                  </a:cubicBezTo>
                  <a:cubicBezTo>
                    <a:pt x="284546" y="73500"/>
                    <a:pt x="234011" y="92285"/>
                    <a:pt x="184269" y="114775"/>
                  </a:cubicBezTo>
                  <a:cubicBezTo>
                    <a:pt x="134527" y="137265"/>
                    <a:pt x="-4643" y="194150"/>
                    <a:pt x="119" y="189388"/>
                  </a:cubicBezTo>
                  <a:cubicBezTo>
                    <a:pt x="4881" y="184626"/>
                    <a:pt x="167336" y="110277"/>
                    <a:pt x="212844" y="86200"/>
                  </a:cubicBezTo>
                  <a:cubicBezTo>
                    <a:pt x="258352" y="62123"/>
                    <a:pt x="254120" y="5767"/>
                    <a:pt x="268407" y="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DB545B30-3C5F-4DD6-87C9-519CDF6B46BB}"/>
                </a:ext>
              </a:extLst>
            </p:cNvPr>
            <p:cNvSpPr/>
            <p:nvPr/>
          </p:nvSpPr>
          <p:spPr>
            <a:xfrm>
              <a:off x="4179845" y="2743131"/>
              <a:ext cx="244083" cy="225955"/>
            </a:xfrm>
            <a:custGeom>
              <a:avLst/>
              <a:gdLst>
                <a:gd name="connsiteX0" fmla="*/ 242930 w 244083"/>
                <a:gd name="connsiteY0" fmla="*/ 69 h 225955"/>
                <a:gd name="connsiteX1" fmla="*/ 74655 w 244083"/>
                <a:gd name="connsiteY1" fmla="*/ 133419 h 225955"/>
                <a:gd name="connsiteX2" fmla="*/ 43 w 244083"/>
                <a:gd name="connsiteY2" fmla="*/ 225494 h 225955"/>
                <a:gd name="connsiteX3" fmla="*/ 65130 w 244083"/>
                <a:gd name="connsiteY3" fmla="*/ 166757 h 225955"/>
                <a:gd name="connsiteX4" fmla="*/ 144505 w 244083"/>
                <a:gd name="connsiteY4" fmla="*/ 115957 h 225955"/>
                <a:gd name="connsiteX5" fmla="*/ 242930 w 244083"/>
                <a:gd name="connsiteY5" fmla="*/ 69 h 22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83" h="225955">
                  <a:moveTo>
                    <a:pt x="242930" y="69"/>
                  </a:moveTo>
                  <a:cubicBezTo>
                    <a:pt x="231288" y="2979"/>
                    <a:pt x="115136" y="95848"/>
                    <a:pt x="74655" y="133419"/>
                  </a:cubicBezTo>
                  <a:cubicBezTo>
                    <a:pt x="34174" y="170990"/>
                    <a:pt x="1630" y="219938"/>
                    <a:pt x="43" y="225494"/>
                  </a:cubicBezTo>
                  <a:cubicBezTo>
                    <a:pt x="-1544" y="231050"/>
                    <a:pt x="41053" y="185013"/>
                    <a:pt x="65130" y="166757"/>
                  </a:cubicBezTo>
                  <a:cubicBezTo>
                    <a:pt x="89207" y="148501"/>
                    <a:pt x="114078" y="145061"/>
                    <a:pt x="144505" y="115957"/>
                  </a:cubicBezTo>
                  <a:cubicBezTo>
                    <a:pt x="174932" y="86853"/>
                    <a:pt x="254572" y="-2841"/>
                    <a:pt x="242930" y="6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693A08FE-612C-49DD-8DB5-B0499008B696}"/>
                </a:ext>
              </a:extLst>
            </p:cNvPr>
            <p:cNvSpPr/>
            <p:nvPr/>
          </p:nvSpPr>
          <p:spPr>
            <a:xfrm>
              <a:off x="4946941" y="2730931"/>
              <a:ext cx="300888" cy="404031"/>
            </a:xfrm>
            <a:custGeom>
              <a:avLst/>
              <a:gdLst>
                <a:gd name="connsiteX0" fmla="*/ 6059 w 300888"/>
                <a:gd name="connsiteY0" fmla="*/ 2744 h 404031"/>
                <a:gd name="connsiteX1" fmla="*/ 209259 w 300888"/>
                <a:gd name="connsiteY1" fmla="*/ 191657 h 404031"/>
                <a:gd name="connsiteX2" fmla="*/ 296572 w 300888"/>
                <a:gd name="connsiteY2" fmla="*/ 394857 h 404031"/>
                <a:gd name="connsiteX3" fmla="*/ 282284 w 300888"/>
                <a:gd name="connsiteY3" fmla="*/ 359932 h 404031"/>
                <a:gd name="connsiteX4" fmla="*/ 236247 w 300888"/>
                <a:gd name="connsiteY4" fmla="*/ 277382 h 404031"/>
                <a:gd name="connsiteX5" fmla="*/ 67972 w 300888"/>
                <a:gd name="connsiteY5" fmla="*/ 91644 h 404031"/>
                <a:gd name="connsiteX6" fmla="*/ 6059 w 300888"/>
                <a:gd name="connsiteY6" fmla="*/ 2744 h 40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888" h="404031">
                  <a:moveTo>
                    <a:pt x="6059" y="2744"/>
                  </a:moveTo>
                  <a:cubicBezTo>
                    <a:pt x="29607" y="19413"/>
                    <a:pt x="160840" y="126305"/>
                    <a:pt x="209259" y="191657"/>
                  </a:cubicBezTo>
                  <a:cubicBezTo>
                    <a:pt x="257678" y="257009"/>
                    <a:pt x="284401" y="366811"/>
                    <a:pt x="296572" y="394857"/>
                  </a:cubicBezTo>
                  <a:cubicBezTo>
                    <a:pt x="308743" y="422903"/>
                    <a:pt x="292338" y="379511"/>
                    <a:pt x="282284" y="359932"/>
                  </a:cubicBezTo>
                  <a:cubicBezTo>
                    <a:pt x="272230" y="340353"/>
                    <a:pt x="271966" y="322097"/>
                    <a:pt x="236247" y="277382"/>
                  </a:cubicBezTo>
                  <a:cubicBezTo>
                    <a:pt x="200528" y="232667"/>
                    <a:pt x="103162" y="134242"/>
                    <a:pt x="67972" y="91644"/>
                  </a:cubicBezTo>
                  <a:cubicBezTo>
                    <a:pt x="32782" y="49046"/>
                    <a:pt x="-17489" y="-13925"/>
                    <a:pt x="6059" y="274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7E832916-69A8-44B3-B821-CC159688B305}"/>
                </a:ext>
              </a:extLst>
            </p:cNvPr>
            <p:cNvSpPr/>
            <p:nvPr/>
          </p:nvSpPr>
          <p:spPr>
            <a:xfrm>
              <a:off x="3768595" y="880698"/>
              <a:ext cx="655640" cy="1083622"/>
            </a:xfrm>
            <a:custGeom>
              <a:avLst/>
              <a:gdLst>
                <a:gd name="connsiteX0" fmla="*/ 655238 w 655640"/>
                <a:gd name="connsiteY0" fmla="*/ 1952 h 1083622"/>
                <a:gd name="connsiteX1" fmla="*/ 348322 w 655640"/>
                <a:gd name="connsiteY1" fmla="*/ 211502 h 1083622"/>
                <a:gd name="connsiteX2" fmla="*/ 119722 w 655640"/>
                <a:gd name="connsiteY2" fmla="*/ 571335 h 1083622"/>
                <a:gd name="connsiteX3" fmla="*/ 9655 w 655640"/>
                <a:gd name="connsiteY3" fmla="*/ 973502 h 1083622"/>
                <a:gd name="connsiteX4" fmla="*/ 9655 w 655640"/>
                <a:gd name="connsiteY4" fmla="*/ 1083569 h 1083622"/>
                <a:gd name="connsiteX5" fmla="*/ 45638 w 655640"/>
                <a:gd name="connsiteY5" fmla="*/ 965035 h 1083622"/>
                <a:gd name="connsiteX6" fmla="*/ 64688 w 655640"/>
                <a:gd name="connsiteY6" fmla="*/ 772419 h 1083622"/>
                <a:gd name="connsiteX7" fmla="*/ 280588 w 655640"/>
                <a:gd name="connsiteY7" fmla="*/ 330035 h 1083622"/>
                <a:gd name="connsiteX8" fmla="*/ 655238 w 655640"/>
                <a:gd name="connsiteY8" fmla="*/ 1952 h 108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640" h="1083622">
                  <a:moveTo>
                    <a:pt x="655238" y="1952"/>
                  </a:moveTo>
                  <a:cubicBezTo>
                    <a:pt x="666527" y="-17803"/>
                    <a:pt x="437575" y="116605"/>
                    <a:pt x="348322" y="211502"/>
                  </a:cubicBezTo>
                  <a:cubicBezTo>
                    <a:pt x="259069" y="306399"/>
                    <a:pt x="176166" y="444335"/>
                    <a:pt x="119722" y="571335"/>
                  </a:cubicBezTo>
                  <a:cubicBezTo>
                    <a:pt x="63278" y="698335"/>
                    <a:pt x="27999" y="888130"/>
                    <a:pt x="9655" y="973502"/>
                  </a:cubicBezTo>
                  <a:cubicBezTo>
                    <a:pt x="-8689" y="1058874"/>
                    <a:pt x="3658" y="1084980"/>
                    <a:pt x="9655" y="1083569"/>
                  </a:cubicBezTo>
                  <a:cubicBezTo>
                    <a:pt x="15652" y="1082158"/>
                    <a:pt x="36466" y="1016893"/>
                    <a:pt x="45638" y="965035"/>
                  </a:cubicBezTo>
                  <a:cubicBezTo>
                    <a:pt x="54810" y="913177"/>
                    <a:pt x="25530" y="878252"/>
                    <a:pt x="64688" y="772419"/>
                  </a:cubicBezTo>
                  <a:cubicBezTo>
                    <a:pt x="103846" y="666586"/>
                    <a:pt x="184985" y="454918"/>
                    <a:pt x="280588" y="330035"/>
                  </a:cubicBezTo>
                  <a:cubicBezTo>
                    <a:pt x="376191" y="205152"/>
                    <a:pt x="643949" y="21707"/>
                    <a:pt x="655238" y="1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535932BC-0E1B-4899-A7F8-F93B08CDCB42}"/>
                </a:ext>
              </a:extLst>
            </p:cNvPr>
            <p:cNvSpPr/>
            <p:nvPr/>
          </p:nvSpPr>
          <p:spPr>
            <a:xfrm>
              <a:off x="3763431" y="1933547"/>
              <a:ext cx="74088" cy="621346"/>
            </a:xfrm>
            <a:custGeom>
              <a:avLst/>
              <a:gdLst>
                <a:gd name="connsiteX0" fmla="*/ 19052 w 74088"/>
                <a:gd name="connsiteY0" fmla="*/ 1086 h 621346"/>
                <a:gd name="connsiteX1" fmla="*/ 42336 w 74088"/>
                <a:gd name="connsiteY1" fmla="*/ 377853 h 621346"/>
                <a:gd name="connsiteX2" fmla="*/ 2 w 74088"/>
                <a:gd name="connsiteY2" fmla="*/ 479453 h 621346"/>
                <a:gd name="connsiteX3" fmla="*/ 40219 w 74088"/>
                <a:gd name="connsiteY3" fmla="*/ 621270 h 621346"/>
                <a:gd name="connsiteX4" fmla="*/ 23286 w 74088"/>
                <a:gd name="connsiteY4" fmla="*/ 498503 h 621346"/>
                <a:gd name="connsiteX5" fmla="*/ 27519 w 74088"/>
                <a:gd name="connsiteY5" fmla="*/ 445586 h 621346"/>
                <a:gd name="connsiteX6" fmla="*/ 74086 w 74088"/>
                <a:gd name="connsiteY6" fmla="*/ 269903 h 621346"/>
                <a:gd name="connsiteX7" fmla="*/ 19052 w 74088"/>
                <a:gd name="connsiteY7" fmla="*/ 1086 h 62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088" h="621346">
                  <a:moveTo>
                    <a:pt x="19052" y="1086"/>
                  </a:moveTo>
                  <a:cubicBezTo>
                    <a:pt x="13760" y="19078"/>
                    <a:pt x="45511" y="298125"/>
                    <a:pt x="42336" y="377853"/>
                  </a:cubicBezTo>
                  <a:cubicBezTo>
                    <a:pt x="39161" y="457581"/>
                    <a:pt x="355" y="438884"/>
                    <a:pt x="2" y="479453"/>
                  </a:cubicBezTo>
                  <a:cubicBezTo>
                    <a:pt x="-351" y="520022"/>
                    <a:pt x="36338" y="618095"/>
                    <a:pt x="40219" y="621270"/>
                  </a:cubicBezTo>
                  <a:cubicBezTo>
                    <a:pt x="44100" y="624445"/>
                    <a:pt x="25403" y="527784"/>
                    <a:pt x="23286" y="498503"/>
                  </a:cubicBezTo>
                  <a:cubicBezTo>
                    <a:pt x="21169" y="469222"/>
                    <a:pt x="19052" y="483686"/>
                    <a:pt x="27519" y="445586"/>
                  </a:cubicBezTo>
                  <a:cubicBezTo>
                    <a:pt x="35986" y="407486"/>
                    <a:pt x="74439" y="346456"/>
                    <a:pt x="74086" y="269903"/>
                  </a:cubicBezTo>
                  <a:cubicBezTo>
                    <a:pt x="73733" y="193350"/>
                    <a:pt x="24344" y="-16906"/>
                    <a:pt x="19052" y="1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843B0FF8-DB9D-4DFD-95BC-BF2244EA4DB9}"/>
                </a:ext>
              </a:extLst>
            </p:cNvPr>
            <p:cNvSpPr/>
            <p:nvPr/>
          </p:nvSpPr>
          <p:spPr>
            <a:xfrm>
              <a:off x="3780349" y="2471601"/>
              <a:ext cx="326080" cy="1174371"/>
            </a:xfrm>
            <a:custGeom>
              <a:avLst/>
              <a:gdLst>
                <a:gd name="connsiteX0" fmla="*/ 18 w 326080"/>
                <a:gd name="connsiteY0" fmla="*/ 666 h 1174371"/>
                <a:gd name="connsiteX1" fmla="*/ 36001 w 326080"/>
                <a:gd name="connsiteY1" fmla="*/ 466332 h 1174371"/>
                <a:gd name="connsiteX2" fmla="*/ 105851 w 326080"/>
                <a:gd name="connsiteY2" fmla="*/ 902366 h 1174371"/>
                <a:gd name="connsiteX3" fmla="*/ 319634 w 326080"/>
                <a:gd name="connsiteY3" fmla="*/ 1164832 h 1174371"/>
                <a:gd name="connsiteX4" fmla="*/ 256134 w 326080"/>
                <a:gd name="connsiteY4" fmla="*/ 1086516 h 1174371"/>
                <a:gd name="connsiteX5" fmla="*/ 110084 w 326080"/>
                <a:gd name="connsiteY5" fmla="*/ 798649 h 1174371"/>
                <a:gd name="connsiteX6" fmla="*/ 40234 w 326080"/>
                <a:gd name="connsiteY6" fmla="*/ 373199 h 1174371"/>
                <a:gd name="connsiteX7" fmla="*/ 18 w 326080"/>
                <a:gd name="connsiteY7" fmla="*/ 666 h 117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080" h="1174371">
                  <a:moveTo>
                    <a:pt x="18" y="666"/>
                  </a:moveTo>
                  <a:cubicBezTo>
                    <a:pt x="-687" y="16188"/>
                    <a:pt x="18362" y="316049"/>
                    <a:pt x="36001" y="466332"/>
                  </a:cubicBezTo>
                  <a:cubicBezTo>
                    <a:pt x="53640" y="616615"/>
                    <a:pt x="58579" y="785949"/>
                    <a:pt x="105851" y="902366"/>
                  </a:cubicBezTo>
                  <a:cubicBezTo>
                    <a:pt x="153123" y="1018783"/>
                    <a:pt x="294587" y="1134140"/>
                    <a:pt x="319634" y="1164832"/>
                  </a:cubicBezTo>
                  <a:cubicBezTo>
                    <a:pt x="344681" y="1195524"/>
                    <a:pt x="291059" y="1147547"/>
                    <a:pt x="256134" y="1086516"/>
                  </a:cubicBezTo>
                  <a:cubicBezTo>
                    <a:pt x="221209" y="1025486"/>
                    <a:pt x="146067" y="917535"/>
                    <a:pt x="110084" y="798649"/>
                  </a:cubicBezTo>
                  <a:cubicBezTo>
                    <a:pt x="74101" y="679763"/>
                    <a:pt x="56814" y="501963"/>
                    <a:pt x="40234" y="373199"/>
                  </a:cubicBezTo>
                  <a:cubicBezTo>
                    <a:pt x="23654" y="244435"/>
                    <a:pt x="723" y="-14856"/>
                    <a:pt x="18" y="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95A2E06D-7318-45C0-BC10-42377023E0F2}"/>
                </a:ext>
              </a:extLst>
            </p:cNvPr>
            <p:cNvSpPr/>
            <p:nvPr/>
          </p:nvSpPr>
          <p:spPr>
            <a:xfrm>
              <a:off x="4006841" y="3549221"/>
              <a:ext cx="1095189" cy="458022"/>
            </a:xfrm>
            <a:custGeom>
              <a:avLst/>
              <a:gdLst>
                <a:gd name="connsiteX0" fmla="*/ 9 w 1095189"/>
                <a:gd name="connsiteY0" fmla="*/ 429 h 458022"/>
                <a:gd name="connsiteX1" fmla="*/ 338676 w 1095189"/>
                <a:gd name="connsiteY1" fmla="*/ 351796 h 458022"/>
                <a:gd name="connsiteX2" fmla="*/ 505892 w 1095189"/>
                <a:gd name="connsiteY2" fmla="*/ 436462 h 458022"/>
                <a:gd name="connsiteX3" fmla="*/ 628659 w 1095189"/>
                <a:gd name="connsiteY3" fmla="*/ 453396 h 458022"/>
                <a:gd name="connsiteX4" fmla="*/ 865726 w 1095189"/>
                <a:gd name="connsiteY4" fmla="*/ 455512 h 458022"/>
                <a:gd name="connsiteX5" fmla="*/ 1094326 w 1095189"/>
                <a:gd name="connsiteY5" fmla="*/ 421646 h 458022"/>
                <a:gd name="connsiteX6" fmla="*/ 927109 w 1095189"/>
                <a:gd name="connsiteY6" fmla="*/ 430112 h 458022"/>
                <a:gd name="connsiteX7" fmla="*/ 522826 w 1095189"/>
                <a:gd name="connsiteY7" fmla="*/ 402596 h 458022"/>
                <a:gd name="connsiteX8" fmla="*/ 328092 w 1095189"/>
                <a:gd name="connsiteY8" fmla="*/ 281946 h 458022"/>
                <a:gd name="connsiteX9" fmla="*/ 9 w 1095189"/>
                <a:gd name="connsiteY9" fmla="*/ 429 h 45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189" h="458022">
                  <a:moveTo>
                    <a:pt x="9" y="429"/>
                  </a:moveTo>
                  <a:cubicBezTo>
                    <a:pt x="1773" y="12071"/>
                    <a:pt x="254362" y="279124"/>
                    <a:pt x="338676" y="351796"/>
                  </a:cubicBezTo>
                  <a:cubicBezTo>
                    <a:pt x="422990" y="424468"/>
                    <a:pt x="457562" y="419529"/>
                    <a:pt x="505892" y="436462"/>
                  </a:cubicBezTo>
                  <a:cubicBezTo>
                    <a:pt x="554222" y="453395"/>
                    <a:pt x="568687" y="450221"/>
                    <a:pt x="628659" y="453396"/>
                  </a:cubicBezTo>
                  <a:cubicBezTo>
                    <a:pt x="688631" y="456571"/>
                    <a:pt x="788115" y="460804"/>
                    <a:pt x="865726" y="455512"/>
                  </a:cubicBezTo>
                  <a:cubicBezTo>
                    <a:pt x="943337" y="450220"/>
                    <a:pt x="1084096" y="425879"/>
                    <a:pt x="1094326" y="421646"/>
                  </a:cubicBezTo>
                  <a:cubicBezTo>
                    <a:pt x="1104556" y="417413"/>
                    <a:pt x="1022359" y="433287"/>
                    <a:pt x="927109" y="430112"/>
                  </a:cubicBezTo>
                  <a:cubicBezTo>
                    <a:pt x="831859" y="426937"/>
                    <a:pt x="622662" y="427290"/>
                    <a:pt x="522826" y="402596"/>
                  </a:cubicBezTo>
                  <a:cubicBezTo>
                    <a:pt x="422990" y="377902"/>
                    <a:pt x="414875" y="346857"/>
                    <a:pt x="328092" y="281946"/>
                  </a:cubicBezTo>
                  <a:cubicBezTo>
                    <a:pt x="241309" y="217035"/>
                    <a:pt x="-1755" y="-11213"/>
                    <a:pt x="9" y="4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8C298118-7159-4110-A89D-7E13D9C7CD73}"/>
                </a:ext>
              </a:extLst>
            </p:cNvPr>
            <p:cNvSpPr/>
            <p:nvPr/>
          </p:nvSpPr>
          <p:spPr>
            <a:xfrm>
              <a:off x="5319861" y="3142880"/>
              <a:ext cx="515839" cy="791980"/>
            </a:xfrm>
            <a:custGeom>
              <a:avLst/>
              <a:gdLst>
                <a:gd name="connsiteX0" fmla="*/ 515789 w 515839"/>
                <a:gd name="connsiteY0" fmla="*/ 370 h 791980"/>
                <a:gd name="connsiteX1" fmla="*/ 299889 w 515839"/>
                <a:gd name="connsiteY1" fmla="*/ 508370 h 791980"/>
                <a:gd name="connsiteX2" fmla="*/ 1439 w 515839"/>
                <a:gd name="connsiteY2" fmla="*/ 790945 h 791980"/>
                <a:gd name="connsiteX3" fmla="*/ 191939 w 515839"/>
                <a:gd name="connsiteY3" fmla="*/ 597270 h 791980"/>
                <a:gd name="connsiteX4" fmla="*/ 318939 w 515839"/>
                <a:gd name="connsiteY4" fmla="*/ 428995 h 791980"/>
                <a:gd name="connsiteX5" fmla="*/ 515789 w 515839"/>
                <a:gd name="connsiteY5" fmla="*/ 370 h 79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839" h="791980">
                  <a:moveTo>
                    <a:pt x="515789" y="370"/>
                  </a:moveTo>
                  <a:cubicBezTo>
                    <a:pt x="512614" y="13599"/>
                    <a:pt x="385614" y="376607"/>
                    <a:pt x="299889" y="508370"/>
                  </a:cubicBezTo>
                  <a:cubicBezTo>
                    <a:pt x="214164" y="640133"/>
                    <a:pt x="19431" y="776128"/>
                    <a:pt x="1439" y="790945"/>
                  </a:cubicBezTo>
                  <a:cubicBezTo>
                    <a:pt x="-16553" y="805762"/>
                    <a:pt x="139022" y="657595"/>
                    <a:pt x="191939" y="597270"/>
                  </a:cubicBezTo>
                  <a:cubicBezTo>
                    <a:pt x="244856" y="536945"/>
                    <a:pt x="267081" y="526362"/>
                    <a:pt x="318939" y="428995"/>
                  </a:cubicBezTo>
                  <a:cubicBezTo>
                    <a:pt x="370797" y="331628"/>
                    <a:pt x="518964" y="-12859"/>
                    <a:pt x="515789" y="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714D1937-1D90-42D6-9BC8-B5BC52073EEB}"/>
                </a:ext>
              </a:extLst>
            </p:cNvPr>
            <p:cNvSpPr/>
            <p:nvPr/>
          </p:nvSpPr>
          <p:spPr>
            <a:xfrm>
              <a:off x="4405592" y="812069"/>
              <a:ext cx="596909" cy="128017"/>
            </a:xfrm>
            <a:custGeom>
              <a:avLst/>
              <a:gdLst>
                <a:gd name="connsiteX0" fmla="*/ 1308 w 596909"/>
                <a:gd name="connsiteY0" fmla="*/ 83281 h 128017"/>
                <a:gd name="connsiteX1" fmla="*/ 207683 w 596909"/>
                <a:gd name="connsiteY1" fmla="*/ 127731 h 128017"/>
                <a:gd name="connsiteX2" fmla="*/ 248958 w 596909"/>
                <a:gd name="connsiteY2" fmla="*/ 57881 h 128017"/>
                <a:gd name="connsiteX3" fmla="*/ 331508 w 596909"/>
                <a:gd name="connsiteY3" fmla="*/ 124556 h 128017"/>
                <a:gd name="connsiteX4" fmla="*/ 483908 w 596909"/>
                <a:gd name="connsiteY4" fmla="*/ 51531 h 128017"/>
                <a:gd name="connsiteX5" fmla="*/ 595033 w 596909"/>
                <a:gd name="connsiteY5" fmla="*/ 731 h 128017"/>
                <a:gd name="connsiteX6" fmla="*/ 391833 w 596909"/>
                <a:gd name="connsiteY6" fmla="*/ 89631 h 128017"/>
                <a:gd name="connsiteX7" fmla="*/ 236258 w 596909"/>
                <a:gd name="connsiteY7" fmla="*/ 95981 h 128017"/>
                <a:gd name="connsiteX8" fmla="*/ 125133 w 596909"/>
                <a:gd name="connsiteY8" fmla="*/ 99156 h 128017"/>
                <a:gd name="connsiteX9" fmla="*/ 1308 w 596909"/>
                <a:gd name="connsiteY9" fmla="*/ 83281 h 12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6909" h="128017">
                  <a:moveTo>
                    <a:pt x="1308" y="83281"/>
                  </a:moveTo>
                  <a:cubicBezTo>
                    <a:pt x="15066" y="88043"/>
                    <a:pt x="166408" y="131964"/>
                    <a:pt x="207683" y="127731"/>
                  </a:cubicBezTo>
                  <a:cubicBezTo>
                    <a:pt x="248958" y="123498"/>
                    <a:pt x="228321" y="58410"/>
                    <a:pt x="248958" y="57881"/>
                  </a:cubicBezTo>
                  <a:cubicBezTo>
                    <a:pt x="269595" y="57352"/>
                    <a:pt x="292350" y="125614"/>
                    <a:pt x="331508" y="124556"/>
                  </a:cubicBezTo>
                  <a:cubicBezTo>
                    <a:pt x="370666" y="123498"/>
                    <a:pt x="439987" y="72168"/>
                    <a:pt x="483908" y="51531"/>
                  </a:cubicBezTo>
                  <a:cubicBezTo>
                    <a:pt x="527829" y="30894"/>
                    <a:pt x="610379" y="-5619"/>
                    <a:pt x="595033" y="731"/>
                  </a:cubicBezTo>
                  <a:cubicBezTo>
                    <a:pt x="579687" y="7081"/>
                    <a:pt x="451629" y="73756"/>
                    <a:pt x="391833" y="89631"/>
                  </a:cubicBezTo>
                  <a:cubicBezTo>
                    <a:pt x="332037" y="105506"/>
                    <a:pt x="236258" y="95981"/>
                    <a:pt x="236258" y="95981"/>
                  </a:cubicBezTo>
                  <a:lnTo>
                    <a:pt x="125133" y="99156"/>
                  </a:lnTo>
                  <a:cubicBezTo>
                    <a:pt x="85975" y="99685"/>
                    <a:pt x="-12450" y="78519"/>
                    <a:pt x="1308" y="83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C3E07231-3621-4C1D-A1D2-AD497A2A9575}"/>
                </a:ext>
              </a:extLst>
            </p:cNvPr>
            <p:cNvSpPr/>
            <p:nvPr/>
          </p:nvSpPr>
          <p:spPr>
            <a:xfrm>
              <a:off x="4987834" y="821625"/>
              <a:ext cx="394091" cy="204052"/>
            </a:xfrm>
            <a:custGeom>
              <a:avLst/>
              <a:gdLst>
                <a:gd name="connsiteX0" fmla="*/ 91 w 394091"/>
                <a:gd name="connsiteY0" fmla="*/ 700 h 204052"/>
                <a:gd name="connsiteX1" fmla="*/ 257266 w 394091"/>
                <a:gd name="connsiteY1" fmla="*/ 83250 h 204052"/>
                <a:gd name="connsiteX2" fmla="*/ 381091 w 394091"/>
                <a:gd name="connsiteY2" fmla="*/ 203900 h 204052"/>
                <a:gd name="connsiteX3" fmla="*/ 384266 w 394091"/>
                <a:gd name="connsiteY3" fmla="*/ 108650 h 204052"/>
                <a:gd name="connsiteX4" fmla="*/ 327116 w 394091"/>
                <a:gd name="connsiteY4" fmla="*/ 118175 h 204052"/>
                <a:gd name="connsiteX5" fmla="*/ 228691 w 394091"/>
                <a:gd name="connsiteY5" fmla="*/ 48325 h 204052"/>
                <a:gd name="connsiteX6" fmla="*/ 91 w 394091"/>
                <a:gd name="connsiteY6" fmla="*/ 700 h 2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091" h="204052">
                  <a:moveTo>
                    <a:pt x="91" y="700"/>
                  </a:moveTo>
                  <a:cubicBezTo>
                    <a:pt x="4853" y="6521"/>
                    <a:pt x="193766" y="49383"/>
                    <a:pt x="257266" y="83250"/>
                  </a:cubicBezTo>
                  <a:cubicBezTo>
                    <a:pt x="320766" y="117117"/>
                    <a:pt x="359924" y="199667"/>
                    <a:pt x="381091" y="203900"/>
                  </a:cubicBezTo>
                  <a:cubicBezTo>
                    <a:pt x="402258" y="208133"/>
                    <a:pt x="393262" y="122937"/>
                    <a:pt x="384266" y="108650"/>
                  </a:cubicBezTo>
                  <a:cubicBezTo>
                    <a:pt x="375270" y="94363"/>
                    <a:pt x="353045" y="128229"/>
                    <a:pt x="327116" y="118175"/>
                  </a:cubicBezTo>
                  <a:cubicBezTo>
                    <a:pt x="301187" y="108121"/>
                    <a:pt x="278962" y="70021"/>
                    <a:pt x="228691" y="48325"/>
                  </a:cubicBezTo>
                  <a:cubicBezTo>
                    <a:pt x="178420" y="26629"/>
                    <a:pt x="-4671" y="-5121"/>
                    <a:pt x="91" y="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522B9E03-8E0B-4EA3-A546-58BCA897368B}"/>
                </a:ext>
              </a:extLst>
            </p:cNvPr>
            <p:cNvSpPr/>
            <p:nvPr/>
          </p:nvSpPr>
          <p:spPr>
            <a:xfrm>
              <a:off x="5378967" y="930586"/>
              <a:ext cx="494835" cy="1492378"/>
            </a:xfrm>
            <a:custGeom>
              <a:avLst/>
              <a:gdLst>
                <a:gd name="connsiteX0" fmla="*/ 5833 w 494835"/>
                <a:gd name="connsiteY0" fmla="*/ 6039 h 1492378"/>
                <a:gd name="connsiteX1" fmla="*/ 237608 w 494835"/>
                <a:gd name="connsiteY1" fmla="*/ 234639 h 1492378"/>
                <a:gd name="connsiteX2" fmla="*/ 316983 w 494835"/>
                <a:gd name="connsiteY2" fmla="*/ 580714 h 1492378"/>
                <a:gd name="connsiteX3" fmla="*/ 396358 w 494835"/>
                <a:gd name="connsiteY3" fmla="*/ 761689 h 1492378"/>
                <a:gd name="connsiteX4" fmla="*/ 329683 w 494835"/>
                <a:gd name="connsiteY4" fmla="*/ 907739 h 1492378"/>
                <a:gd name="connsiteX5" fmla="*/ 409058 w 494835"/>
                <a:gd name="connsiteY5" fmla="*/ 1009339 h 1492378"/>
                <a:gd name="connsiteX6" fmla="*/ 469383 w 494835"/>
                <a:gd name="connsiteY6" fmla="*/ 1269689 h 1492378"/>
                <a:gd name="connsiteX7" fmla="*/ 494783 w 494835"/>
                <a:gd name="connsiteY7" fmla="*/ 1491939 h 1492378"/>
                <a:gd name="connsiteX8" fmla="*/ 472558 w 494835"/>
                <a:gd name="connsiteY8" fmla="*/ 1314139 h 1492378"/>
                <a:gd name="connsiteX9" fmla="*/ 377308 w 494835"/>
                <a:gd name="connsiteY9" fmla="*/ 904564 h 1492378"/>
                <a:gd name="connsiteX10" fmla="*/ 370958 w 494835"/>
                <a:gd name="connsiteY10" fmla="*/ 866464 h 1492378"/>
                <a:gd name="connsiteX11" fmla="*/ 367783 w 494835"/>
                <a:gd name="connsiteY11" fmla="*/ 701364 h 1492378"/>
                <a:gd name="connsiteX12" fmla="*/ 285233 w 494835"/>
                <a:gd name="connsiteY12" fmla="*/ 409264 h 1492378"/>
                <a:gd name="connsiteX13" fmla="*/ 88383 w 494835"/>
                <a:gd name="connsiteY13" fmla="*/ 94939 h 1492378"/>
                <a:gd name="connsiteX14" fmla="*/ 5833 w 494835"/>
                <a:gd name="connsiteY14" fmla="*/ 6039 h 149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835" h="1492378">
                  <a:moveTo>
                    <a:pt x="5833" y="6039"/>
                  </a:moveTo>
                  <a:cubicBezTo>
                    <a:pt x="30704" y="29322"/>
                    <a:pt x="185750" y="138860"/>
                    <a:pt x="237608" y="234639"/>
                  </a:cubicBezTo>
                  <a:cubicBezTo>
                    <a:pt x="289466" y="330418"/>
                    <a:pt x="290525" y="492872"/>
                    <a:pt x="316983" y="580714"/>
                  </a:cubicBezTo>
                  <a:cubicBezTo>
                    <a:pt x="343441" y="668556"/>
                    <a:pt x="394241" y="707185"/>
                    <a:pt x="396358" y="761689"/>
                  </a:cubicBezTo>
                  <a:cubicBezTo>
                    <a:pt x="398475" y="816193"/>
                    <a:pt x="327566" y="866464"/>
                    <a:pt x="329683" y="907739"/>
                  </a:cubicBezTo>
                  <a:cubicBezTo>
                    <a:pt x="331800" y="949014"/>
                    <a:pt x="385775" y="949014"/>
                    <a:pt x="409058" y="1009339"/>
                  </a:cubicBezTo>
                  <a:cubicBezTo>
                    <a:pt x="432341" y="1069664"/>
                    <a:pt x="455096" y="1189256"/>
                    <a:pt x="469383" y="1269689"/>
                  </a:cubicBezTo>
                  <a:cubicBezTo>
                    <a:pt x="483670" y="1350122"/>
                    <a:pt x="494254" y="1484531"/>
                    <a:pt x="494783" y="1491939"/>
                  </a:cubicBezTo>
                  <a:cubicBezTo>
                    <a:pt x="495312" y="1499347"/>
                    <a:pt x="492137" y="1412035"/>
                    <a:pt x="472558" y="1314139"/>
                  </a:cubicBezTo>
                  <a:cubicBezTo>
                    <a:pt x="452979" y="1216243"/>
                    <a:pt x="394241" y="979176"/>
                    <a:pt x="377308" y="904564"/>
                  </a:cubicBezTo>
                  <a:cubicBezTo>
                    <a:pt x="360375" y="829952"/>
                    <a:pt x="372545" y="900331"/>
                    <a:pt x="370958" y="866464"/>
                  </a:cubicBezTo>
                  <a:cubicBezTo>
                    <a:pt x="369371" y="832597"/>
                    <a:pt x="382071" y="777564"/>
                    <a:pt x="367783" y="701364"/>
                  </a:cubicBezTo>
                  <a:cubicBezTo>
                    <a:pt x="353496" y="625164"/>
                    <a:pt x="331800" y="510335"/>
                    <a:pt x="285233" y="409264"/>
                  </a:cubicBezTo>
                  <a:cubicBezTo>
                    <a:pt x="238666" y="308193"/>
                    <a:pt x="136008" y="160027"/>
                    <a:pt x="88383" y="94939"/>
                  </a:cubicBezTo>
                  <a:cubicBezTo>
                    <a:pt x="40758" y="29852"/>
                    <a:pt x="-19038" y="-17244"/>
                    <a:pt x="5833" y="60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0EB53928-23AC-4D39-8476-7F83A6B49262}"/>
                </a:ext>
              </a:extLst>
            </p:cNvPr>
            <p:cNvSpPr/>
            <p:nvPr/>
          </p:nvSpPr>
          <p:spPr>
            <a:xfrm>
              <a:off x="5854645" y="2297594"/>
              <a:ext cx="35898" cy="243254"/>
            </a:xfrm>
            <a:custGeom>
              <a:avLst/>
              <a:gdLst>
                <a:gd name="connsiteX0" fmla="*/ 15930 w 35898"/>
                <a:gd name="connsiteY0" fmla="*/ 1106 h 243254"/>
                <a:gd name="connsiteX1" fmla="*/ 55 w 35898"/>
                <a:gd name="connsiteY1" fmla="*/ 236056 h 243254"/>
                <a:gd name="connsiteX2" fmla="*/ 22280 w 35898"/>
                <a:gd name="connsiteY2" fmla="*/ 178906 h 243254"/>
                <a:gd name="connsiteX3" fmla="*/ 31805 w 35898"/>
                <a:gd name="connsiteY3" fmla="*/ 137631 h 243254"/>
                <a:gd name="connsiteX4" fmla="*/ 34980 w 35898"/>
                <a:gd name="connsiteY4" fmla="*/ 80481 h 243254"/>
                <a:gd name="connsiteX5" fmla="*/ 15930 w 35898"/>
                <a:gd name="connsiteY5" fmla="*/ 143981 h 243254"/>
                <a:gd name="connsiteX6" fmla="*/ 15930 w 35898"/>
                <a:gd name="connsiteY6" fmla="*/ 1106 h 24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8" h="243254">
                  <a:moveTo>
                    <a:pt x="15930" y="1106"/>
                  </a:moveTo>
                  <a:cubicBezTo>
                    <a:pt x="13284" y="16452"/>
                    <a:pt x="-1003" y="206423"/>
                    <a:pt x="55" y="236056"/>
                  </a:cubicBezTo>
                  <a:cubicBezTo>
                    <a:pt x="1113" y="265689"/>
                    <a:pt x="16988" y="195310"/>
                    <a:pt x="22280" y="178906"/>
                  </a:cubicBezTo>
                  <a:cubicBezTo>
                    <a:pt x="27572" y="162502"/>
                    <a:pt x="29688" y="154035"/>
                    <a:pt x="31805" y="137631"/>
                  </a:cubicBezTo>
                  <a:cubicBezTo>
                    <a:pt x="33922" y="121227"/>
                    <a:pt x="37626" y="79423"/>
                    <a:pt x="34980" y="80481"/>
                  </a:cubicBezTo>
                  <a:cubicBezTo>
                    <a:pt x="32334" y="81539"/>
                    <a:pt x="21751" y="152977"/>
                    <a:pt x="15930" y="143981"/>
                  </a:cubicBezTo>
                  <a:cubicBezTo>
                    <a:pt x="10109" y="134985"/>
                    <a:pt x="18576" y="-14240"/>
                    <a:pt x="15930" y="1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4E4D828A-7006-42D7-8B81-BACDE56E1631}"/>
                </a:ext>
              </a:extLst>
            </p:cNvPr>
            <p:cNvSpPr/>
            <p:nvPr/>
          </p:nvSpPr>
          <p:spPr>
            <a:xfrm>
              <a:off x="5816600" y="2220149"/>
              <a:ext cx="274162" cy="931605"/>
            </a:xfrm>
            <a:custGeom>
              <a:avLst/>
              <a:gdLst>
                <a:gd name="connsiteX0" fmla="*/ 71967 w 274162"/>
                <a:gd name="connsiteY0" fmla="*/ 184384 h 931605"/>
                <a:gd name="connsiteX1" fmla="*/ 192617 w 274162"/>
                <a:gd name="connsiteY1" fmla="*/ 42568 h 931605"/>
                <a:gd name="connsiteX2" fmla="*/ 245533 w 274162"/>
                <a:gd name="connsiteY2" fmla="*/ 67968 h 931605"/>
                <a:gd name="connsiteX3" fmla="*/ 258233 w 274162"/>
                <a:gd name="connsiteY3" fmla="*/ 226718 h 931605"/>
                <a:gd name="connsiteX4" fmla="*/ 245533 w 274162"/>
                <a:gd name="connsiteY4" fmla="*/ 328318 h 931605"/>
                <a:gd name="connsiteX5" fmla="*/ 209550 w 274162"/>
                <a:gd name="connsiteY5" fmla="*/ 444734 h 931605"/>
                <a:gd name="connsiteX6" fmla="*/ 211667 w 274162"/>
                <a:gd name="connsiteY6" fmla="*/ 516701 h 931605"/>
                <a:gd name="connsiteX7" fmla="*/ 186267 w 274162"/>
                <a:gd name="connsiteY7" fmla="*/ 614068 h 931605"/>
                <a:gd name="connsiteX8" fmla="*/ 158750 w 274162"/>
                <a:gd name="connsiteY8" fmla="*/ 688151 h 931605"/>
                <a:gd name="connsiteX9" fmla="*/ 150283 w 274162"/>
                <a:gd name="connsiteY9" fmla="*/ 730484 h 931605"/>
                <a:gd name="connsiteX10" fmla="*/ 169333 w 274162"/>
                <a:gd name="connsiteY10" fmla="*/ 800334 h 931605"/>
                <a:gd name="connsiteX11" fmla="*/ 165100 w 274162"/>
                <a:gd name="connsiteY11" fmla="*/ 863834 h 931605"/>
                <a:gd name="connsiteX12" fmla="*/ 129117 w 274162"/>
                <a:gd name="connsiteY12" fmla="*/ 912518 h 931605"/>
                <a:gd name="connsiteX13" fmla="*/ 0 w 274162"/>
                <a:gd name="connsiteY13" fmla="*/ 931568 h 931605"/>
                <a:gd name="connsiteX14" fmla="*/ 129117 w 274162"/>
                <a:gd name="connsiteY14" fmla="*/ 912518 h 931605"/>
                <a:gd name="connsiteX15" fmla="*/ 154517 w 274162"/>
                <a:gd name="connsiteY15" fmla="*/ 806684 h 931605"/>
                <a:gd name="connsiteX16" fmla="*/ 150283 w 274162"/>
                <a:gd name="connsiteY16" fmla="*/ 722018 h 931605"/>
                <a:gd name="connsiteX17" fmla="*/ 230717 w 274162"/>
                <a:gd name="connsiteY17" fmla="*/ 478601 h 931605"/>
                <a:gd name="connsiteX18" fmla="*/ 260350 w 274162"/>
                <a:gd name="connsiteY18" fmla="*/ 349484 h 931605"/>
                <a:gd name="connsiteX19" fmla="*/ 264583 w 274162"/>
                <a:gd name="connsiteY19" fmla="*/ 222484 h 931605"/>
                <a:gd name="connsiteX20" fmla="*/ 273050 w 274162"/>
                <a:gd name="connsiteY20" fmla="*/ 55268 h 931605"/>
                <a:gd name="connsiteX21" fmla="*/ 237067 w 274162"/>
                <a:gd name="connsiteY21" fmla="*/ 234 h 931605"/>
                <a:gd name="connsiteX22" fmla="*/ 135467 w 274162"/>
                <a:gd name="connsiteY22" fmla="*/ 40451 h 931605"/>
                <a:gd name="connsiteX23" fmla="*/ 71967 w 274162"/>
                <a:gd name="connsiteY23" fmla="*/ 184384 h 93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4162" h="931605">
                  <a:moveTo>
                    <a:pt x="71967" y="184384"/>
                  </a:moveTo>
                  <a:cubicBezTo>
                    <a:pt x="81492" y="184737"/>
                    <a:pt x="163689" y="61971"/>
                    <a:pt x="192617" y="42568"/>
                  </a:cubicBezTo>
                  <a:cubicBezTo>
                    <a:pt x="221545" y="23165"/>
                    <a:pt x="234597" y="37276"/>
                    <a:pt x="245533" y="67968"/>
                  </a:cubicBezTo>
                  <a:cubicBezTo>
                    <a:pt x="256469" y="98660"/>
                    <a:pt x="258233" y="183326"/>
                    <a:pt x="258233" y="226718"/>
                  </a:cubicBezTo>
                  <a:cubicBezTo>
                    <a:pt x="258233" y="270110"/>
                    <a:pt x="253647" y="291982"/>
                    <a:pt x="245533" y="328318"/>
                  </a:cubicBezTo>
                  <a:cubicBezTo>
                    <a:pt x="237419" y="364654"/>
                    <a:pt x="215194" y="413337"/>
                    <a:pt x="209550" y="444734"/>
                  </a:cubicBezTo>
                  <a:cubicBezTo>
                    <a:pt x="203906" y="476131"/>
                    <a:pt x="215547" y="488479"/>
                    <a:pt x="211667" y="516701"/>
                  </a:cubicBezTo>
                  <a:cubicBezTo>
                    <a:pt x="207787" y="544923"/>
                    <a:pt x="195086" y="585493"/>
                    <a:pt x="186267" y="614068"/>
                  </a:cubicBezTo>
                  <a:cubicBezTo>
                    <a:pt x="177448" y="642643"/>
                    <a:pt x="164747" y="668748"/>
                    <a:pt x="158750" y="688151"/>
                  </a:cubicBezTo>
                  <a:cubicBezTo>
                    <a:pt x="152753" y="707554"/>
                    <a:pt x="148519" y="711787"/>
                    <a:pt x="150283" y="730484"/>
                  </a:cubicBezTo>
                  <a:cubicBezTo>
                    <a:pt x="152047" y="749181"/>
                    <a:pt x="166864" y="778109"/>
                    <a:pt x="169333" y="800334"/>
                  </a:cubicBezTo>
                  <a:cubicBezTo>
                    <a:pt x="171802" y="822559"/>
                    <a:pt x="171803" y="845137"/>
                    <a:pt x="165100" y="863834"/>
                  </a:cubicBezTo>
                  <a:cubicBezTo>
                    <a:pt x="158397" y="882531"/>
                    <a:pt x="156634" y="901229"/>
                    <a:pt x="129117" y="912518"/>
                  </a:cubicBezTo>
                  <a:cubicBezTo>
                    <a:pt x="101600" y="923807"/>
                    <a:pt x="0" y="931568"/>
                    <a:pt x="0" y="931568"/>
                  </a:cubicBezTo>
                  <a:cubicBezTo>
                    <a:pt x="0" y="931568"/>
                    <a:pt x="103364" y="933332"/>
                    <a:pt x="129117" y="912518"/>
                  </a:cubicBezTo>
                  <a:cubicBezTo>
                    <a:pt x="154870" y="891704"/>
                    <a:pt x="150989" y="838434"/>
                    <a:pt x="154517" y="806684"/>
                  </a:cubicBezTo>
                  <a:cubicBezTo>
                    <a:pt x="158045" y="774934"/>
                    <a:pt x="137583" y="776698"/>
                    <a:pt x="150283" y="722018"/>
                  </a:cubicBezTo>
                  <a:cubicBezTo>
                    <a:pt x="162983" y="667338"/>
                    <a:pt x="212373" y="540690"/>
                    <a:pt x="230717" y="478601"/>
                  </a:cubicBezTo>
                  <a:cubicBezTo>
                    <a:pt x="249062" y="416512"/>
                    <a:pt x="254706" y="392170"/>
                    <a:pt x="260350" y="349484"/>
                  </a:cubicBezTo>
                  <a:cubicBezTo>
                    <a:pt x="265994" y="306798"/>
                    <a:pt x="262466" y="271520"/>
                    <a:pt x="264583" y="222484"/>
                  </a:cubicBezTo>
                  <a:cubicBezTo>
                    <a:pt x="266700" y="173448"/>
                    <a:pt x="277636" y="92310"/>
                    <a:pt x="273050" y="55268"/>
                  </a:cubicBezTo>
                  <a:cubicBezTo>
                    <a:pt x="268464" y="18226"/>
                    <a:pt x="259998" y="2703"/>
                    <a:pt x="237067" y="234"/>
                  </a:cubicBezTo>
                  <a:cubicBezTo>
                    <a:pt x="214137" y="-2236"/>
                    <a:pt x="162278" y="15051"/>
                    <a:pt x="135467" y="40451"/>
                  </a:cubicBezTo>
                  <a:cubicBezTo>
                    <a:pt x="108656" y="65851"/>
                    <a:pt x="62442" y="184031"/>
                    <a:pt x="71967" y="184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21B8FDB6-5B87-41E8-931A-A6868AC6BA28}"/>
                </a:ext>
              </a:extLst>
            </p:cNvPr>
            <p:cNvSpPr/>
            <p:nvPr/>
          </p:nvSpPr>
          <p:spPr>
            <a:xfrm>
              <a:off x="3726506" y="1189481"/>
              <a:ext cx="211153" cy="1204745"/>
            </a:xfrm>
            <a:custGeom>
              <a:avLst/>
              <a:gdLst>
                <a:gd name="connsiteX0" fmla="*/ 5177 w 211153"/>
                <a:gd name="connsiteY0" fmla="*/ 1204469 h 1204745"/>
                <a:gd name="connsiteX1" fmla="*/ 62327 w 211153"/>
                <a:gd name="connsiteY1" fmla="*/ 1045719 h 1204745"/>
                <a:gd name="connsiteX2" fmla="*/ 15761 w 211153"/>
                <a:gd name="connsiteY2" fmla="*/ 774786 h 1204745"/>
                <a:gd name="connsiteX3" fmla="*/ 66561 w 211153"/>
                <a:gd name="connsiteY3" fmla="*/ 334519 h 1204745"/>
                <a:gd name="connsiteX4" fmla="*/ 210494 w 211153"/>
                <a:gd name="connsiteY4" fmla="*/ 6436 h 1204745"/>
                <a:gd name="connsiteX5" fmla="*/ 115244 w 211153"/>
                <a:gd name="connsiteY5" fmla="*/ 148252 h 1204745"/>
                <a:gd name="connsiteX6" fmla="*/ 3061 w 211153"/>
                <a:gd name="connsiteY6" fmla="*/ 522902 h 1204745"/>
                <a:gd name="connsiteX7" fmla="*/ 32694 w 211153"/>
                <a:gd name="connsiteY7" fmla="*/ 954702 h 1204745"/>
                <a:gd name="connsiteX8" fmla="*/ 43277 w 211153"/>
                <a:gd name="connsiteY8" fmla="*/ 1081702 h 1204745"/>
                <a:gd name="connsiteX9" fmla="*/ 5177 w 211153"/>
                <a:gd name="connsiteY9" fmla="*/ 1204469 h 12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153" h="1204745">
                  <a:moveTo>
                    <a:pt x="5177" y="1204469"/>
                  </a:moveTo>
                  <a:cubicBezTo>
                    <a:pt x="8352" y="1198472"/>
                    <a:pt x="60563" y="1117333"/>
                    <a:pt x="62327" y="1045719"/>
                  </a:cubicBezTo>
                  <a:cubicBezTo>
                    <a:pt x="64091" y="974105"/>
                    <a:pt x="15055" y="893319"/>
                    <a:pt x="15761" y="774786"/>
                  </a:cubicBezTo>
                  <a:cubicBezTo>
                    <a:pt x="16467" y="656253"/>
                    <a:pt x="34106" y="462577"/>
                    <a:pt x="66561" y="334519"/>
                  </a:cubicBezTo>
                  <a:cubicBezTo>
                    <a:pt x="99016" y="206461"/>
                    <a:pt x="202380" y="37481"/>
                    <a:pt x="210494" y="6436"/>
                  </a:cubicBezTo>
                  <a:cubicBezTo>
                    <a:pt x="218608" y="-24609"/>
                    <a:pt x="149816" y="62174"/>
                    <a:pt x="115244" y="148252"/>
                  </a:cubicBezTo>
                  <a:cubicBezTo>
                    <a:pt x="80672" y="234330"/>
                    <a:pt x="16819" y="388494"/>
                    <a:pt x="3061" y="522902"/>
                  </a:cubicBezTo>
                  <a:cubicBezTo>
                    <a:pt x="-10697" y="657310"/>
                    <a:pt x="25991" y="861569"/>
                    <a:pt x="32694" y="954702"/>
                  </a:cubicBezTo>
                  <a:cubicBezTo>
                    <a:pt x="39397" y="1047835"/>
                    <a:pt x="45747" y="1046071"/>
                    <a:pt x="43277" y="1081702"/>
                  </a:cubicBezTo>
                  <a:cubicBezTo>
                    <a:pt x="40808" y="1117333"/>
                    <a:pt x="2002" y="1210466"/>
                    <a:pt x="5177" y="1204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A3C61701-ADAB-4ED5-BD47-C4B3C33A0FD4}"/>
                </a:ext>
              </a:extLst>
            </p:cNvPr>
            <p:cNvSpPr/>
            <p:nvPr/>
          </p:nvSpPr>
          <p:spPr>
            <a:xfrm>
              <a:off x="3930650" y="952469"/>
              <a:ext cx="254005" cy="234981"/>
            </a:xfrm>
            <a:custGeom>
              <a:avLst/>
              <a:gdLst>
                <a:gd name="connsiteX0" fmla="*/ 0 w 254005"/>
                <a:gd name="connsiteY0" fmla="*/ 234981 h 234981"/>
                <a:gd name="connsiteX1" fmla="*/ 254000 w 254005"/>
                <a:gd name="connsiteY1" fmla="*/ 31 h 234981"/>
                <a:gd name="connsiteX2" fmla="*/ 0 w 254005"/>
                <a:gd name="connsiteY2" fmla="*/ 234981 h 23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005" h="234981">
                  <a:moveTo>
                    <a:pt x="0" y="234981"/>
                  </a:moveTo>
                  <a:lnTo>
                    <a:pt x="254000" y="31"/>
                  </a:lnTo>
                  <a:cubicBezTo>
                    <a:pt x="255411" y="-3144"/>
                    <a:pt x="0" y="234981"/>
                    <a:pt x="0" y="234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BB32A3E9-07B2-4294-B03A-7C3C951CA2C7}"/>
                </a:ext>
              </a:extLst>
            </p:cNvPr>
            <p:cNvSpPr/>
            <p:nvPr/>
          </p:nvSpPr>
          <p:spPr>
            <a:xfrm>
              <a:off x="3936918" y="906673"/>
              <a:ext cx="282947" cy="264160"/>
            </a:xfrm>
            <a:custGeom>
              <a:avLst/>
              <a:gdLst>
                <a:gd name="connsiteX0" fmla="*/ 6432 w 282947"/>
                <a:gd name="connsiteY0" fmla="*/ 261727 h 264160"/>
                <a:gd name="connsiteX1" fmla="*/ 281599 w 282947"/>
                <a:gd name="connsiteY1" fmla="*/ 3494 h 264160"/>
                <a:gd name="connsiteX2" fmla="*/ 105915 w 282947"/>
                <a:gd name="connsiteY2" fmla="*/ 124144 h 264160"/>
                <a:gd name="connsiteX3" fmla="*/ 6432 w 282947"/>
                <a:gd name="connsiteY3" fmla="*/ 261727 h 26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947" h="264160">
                  <a:moveTo>
                    <a:pt x="6432" y="261727"/>
                  </a:moveTo>
                  <a:cubicBezTo>
                    <a:pt x="35713" y="241619"/>
                    <a:pt x="265019" y="26424"/>
                    <a:pt x="281599" y="3494"/>
                  </a:cubicBezTo>
                  <a:cubicBezTo>
                    <a:pt x="298179" y="-19436"/>
                    <a:pt x="157421" y="76166"/>
                    <a:pt x="105915" y="124144"/>
                  </a:cubicBezTo>
                  <a:cubicBezTo>
                    <a:pt x="54409" y="172122"/>
                    <a:pt x="-22849" y="281835"/>
                    <a:pt x="6432" y="261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7A2934B9-D0C4-4BB5-9E5A-FDC23341BA13}"/>
                </a:ext>
              </a:extLst>
            </p:cNvPr>
            <p:cNvSpPr/>
            <p:nvPr/>
          </p:nvSpPr>
          <p:spPr>
            <a:xfrm>
              <a:off x="4194654" y="611283"/>
              <a:ext cx="673056" cy="295010"/>
            </a:xfrm>
            <a:custGeom>
              <a:avLst/>
              <a:gdLst>
                <a:gd name="connsiteX0" fmla="*/ 579 w 673056"/>
                <a:gd name="connsiteY0" fmla="*/ 294650 h 295010"/>
                <a:gd name="connsiteX1" fmla="*/ 216479 w 673056"/>
                <a:gd name="connsiteY1" fmla="*/ 99917 h 295010"/>
                <a:gd name="connsiteX2" fmla="*/ 500113 w 673056"/>
                <a:gd name="connsiteY2" fmla="*/ 17367 h 295010"/>
                <a:gd name="connsiteX3" fmla="*/ 641929 w 673056"/>
                <a:gd name="connsiteY3" fmla="*/ 8900 h 295010"/>
                <a:gd name="connsiteX4" fmla="*/ 671563 w 673056"/>
                <a:gd name="connsiteY4" fmla="*/ 72400 h 295010"/>
                <a:gd name="connsiteX5" fmla="*/ 648279 w 673056"/>
                <a:gd name="connsiteY5" fmla="*/ 19484 h 295010"/>
                <a:gd name="connsiteX6" fmla="*/ 481063 w 673056"/>
                <a:gd name="connsiteY6" fmla="*/ 8900 h 295010"/>
                <a:gd name="connsiteX7" fmla="*/ 163563 w 673056"/>
                <a:gd name="connsiteY7" fmla="*/ 144367 h 295010"/>
                <a:gd name="connsiteX8" fmla="*/ 579 w 673056"/>
                <a:gd name="connsiteY8" fmla="*/ 294650 h 29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056" h="295010">
                  <a:moveTo>
                    <a:pt x="579" y="294650"/>
                  </a:moveTo>
                  <a:cubicBezTo>
                    <a:pt x="9398" y="287242"/>
                    <a:pt x="133223" y="146131"/>
                    <a:pt x="216479" y="99917"/>
                  </a:cubicBezTo>
                  <a:cubicBezTo>
                    <a:pt x="299735" y="53703"/>
                    <a:pt x="429205" y="32536"/>
                    <a:pt x="500113" y="17367"/>
                  </a:cubicBezTo>
                  <a:cubicBezTo>
                    <a:pt x="571021" y="2198"/>
                    <a:pt x="613354" y="-272"/>
                    <a:pt x="641929" y="8900"/>
                  </a:cubicBezTo>
                  <a:cubicBezTo>
                    <a:pt x="670504" y="18072"/>
                    <a:pt x="670505" y="70636"/>
                    <a:pt x="671563" y="72400"/>
                  </a:cubicBezTo>
                  <a:cubicBezTo>
                    <a:pt x="672621" y="74164"/>
                    <a:pt x="680029" y="30067"/>
                    <a:pt x="648279" y="19484"/>
                  </a:cubicBezTo>
                  <a:cubicBezTo>
                    <a:pt x="616529" y="8901"/>
                    <a:pt x="561849" y="-11914"/>
                    <a:pt x="481063" y="8900"/>
                  </a:cubicBezTo>
                  <a:cubicBezTo>
                    <a:pt x="400277" y="29714"/>
                    <a:pt x="241880" y="95331"/>
                    <a:pt x="163563" y="144367"/>
                  </a:cubicBezTo>
                  <a:cubicBezTo>
                    <a:pt x="85246" y="193403"/>
                    <a:pt x="-8240" y="302058"/>
                    <a:pt x="579" y="294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185803A0-F76F-49DB-963E-D1F89E687F6B}"/>
                </a:ext>
              </a:extLst>
            </p:cNvPr>
            <p:cNvSpPr/>
            <p:nvPr/>
          </p:nvSpPr>
          <p:spPr>
            <a:xfrm>
              <a:off x="4848314" y="576947"/>
              <a:ext cx="935987" cy="593493"/>
            </a:xfrm>
            <a:custGeom>
              <a:avLst/>
              <a:gdLst>
                <a:gd name="connsiteX0" fmla="*/ 969 w 935987"/>
                <a:gd name="connsiteY0" fmla="*/ 102503 h 593493"/>
                <a:gd name="connsiteX1" fmla="*/ 157603 w 935987"/>
                <a:gd name="connsiteY1" fmla="*/ 13603 h 593493"/>
                <a:gd name="connsiteX2" fmla="*/ 248619 w 935987"/>
                <a:gd name="connsiteY2" fmla="*/ 30536 h 593493"/>
                <a:gd name="connsiteX3" fmla="*/ 547069 w 935987"/>
                <a:gd name="connsiteY3" fmla="*/ 197753 h 593493"/>
                <a:gd name="connsiteX4" fmla="*/ 911136 w 935987"/>
                <a:gd name="connsiteY4" fmla="*/ 578753 h 593493"/>
                <a:gd name="connsiteX5" fmla="*/ 858219 w 935987"/>
                <a:gd name="connsiteY5" fmla="*/ 477153 h 593493"/>
                <a:gd name="connsiteX6" fmla="*/ 492036 w 935987"/>
                <a:gd name="connsiteY6" fmla="*/ 121553 h 593493"/>
                <a:gd name="connsiteX7" fmla="*/ 216869 w 935987"/>
                <a:gd name="connsiteY7" fmla="*/ 9370 h 593493"/>
                <a:gd name="connsiteX8" fmla="*/ 96219 w 935987"/>
                <a:gd name="connsiteY8" fmla="*/ 15720 h 593493"/>
                <a:gd name="connsiteX9" fmla="*/ 969 w 935987"/>
                <a:gd name="connsiteY9" fmla="*/ 102503 h 59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987" h="593493">
                  <a:moveTo>
                    <a:pt x="969" y="102503"/>
                  </a:moveTo>
                  <a:cubicBezTo>
                    <a:pt x="11200" y="102150"/>
                    <a:pt x="116328" y="25597"/>
                    <a:pt x="157603" y="13603"/>
                  </a:cubicBezTo>
                  <a:cubicBezTo>
                    <a:pt x="198878" y="1609"/>
                    <a:pt x="183708" y="-156"/>
                    <a:pt x="248619" y="30536"/>
                  </a:cubicBezTo>
                  <a:cubicBezTo>
                    <a:pt x="313530" y="61228"/>
                    <a:pt x="436650" y="106384"/>
                    <a:pt x="547069" y="197753"/>
                  </a:cubicBezTo>
                  <a:cubicBezTo>
                    <a:pt x="657489" y="289123"/>
                    <a:pt x="859278" y="532186"/>
                    <a:pt x="911136" y="578753"/>
                  </a:cubicBezTo>
                  <a:cubicBezTo>
                    <a:pt x="962994" y="625320"/>
                    <a:pt x="928069" y="553353"/>
                    <a:pt x="858219" y="477153"/>
                  </a:cubicBezTo>
                  <a:cubicBezTo>
                    <a:pt x="788369" y="400953"/>
                    <a:pt x="598928" y="199517"/>
                    <a:pt x="492036" y="121553"/>
                  </a:cubicBezTo>
                  <a:cubicBezTo>
                    <a:pt x="385144" y="43589"/>
                    <a:pt x="282838" y="27009"/>
                    <a:pt x="216869" y="9370"/>
                  </a:cubicBezTo>
                  <a:cubicBezTo>
                    <a:pt x="150900" y="-8269"/>
                    <a:pt x="128321" y="1962"/>
                    <a:pt x="96219" y="15720"/>
                  </a:cubicBezTo>
                  <a:cubicBezTo>
                    <a:pt x="64117" y="29478"/>
                    <a:pt x="-9262" y="102856"/>
                    <a:pt x="969" y="102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F7BB1453-A7B5-4E1E-AC6B-225353B0DDDE}"/>
                </a:ext>
              </a:extLst>
            </p:cNvPr>
            <p:cNvSpPr/>
            <p:nvPr/>
          </p:nvSpPr>
          <p:spPr>
            <a:xfrm>
              <a:off x="5791194" y="1157503"/>
              <a:ext cx="222330" cy="1094865"/>
            </a:xfrm>
            <a:custGeom>
              <a:avLst/>
              <a:gdLst>
                <a:gd name="connsiteX0" fmla="*/ 6 w 222330"/>
                <a:gd name="connsiteY0" fmla="*/ 314 h 1094865"/>
                <a:gd name="connsiteX1" fmla="*/ 76206 w 222330"/>
                <a:gd name="connsiteY1" fmla="*/ 180230 h 1094865"/>
                <a:gd name="connsiteX2" fmla="*/ 93139 w 222330"/>
                <a:gd name="connsiteY2" fmla="*/ 298764 h 1094865"/>
                <a:gd name="connsiteX3" fmla="*/ 114306 w 222330"/>
                <a:gd name="connsiteY3" fmla="*/ 419414 h 1094865"/>
                <a:gd name="connsiteX4" fmla="*/ 116423 w 222330"/>
                <a:gd name="connsiteY4" fmla="*/ 512547 h 1094865"/>
                <a:gd name="connsiteX5" fmla="*/ 179923 w 222330"/>
                <a:gd name="connsiteY5" fmla="*/ 675530 h 1094865"/>
                <a:gd name="connsiteX6" fmla="*/ 222256 w 222330"/>
                <a:gd name="connsiteY6" fmla="*/ 940114 h 1094865"/>
                <a:gd name="connsiteX7" fmla="*/ 190506 w 222330"/>
                <a:gd name="connsiteY7" fmla="*/ 1094630 h 1094865"/>
                <a:gd name="connsiteX8" fmla="*/ 201089 w 222330"/>
                <a:gd name="connsiteY8" fmla="*/ 967630 h 1094865"/>
                <a:gd name="connsiteX9" fmla="*/ 137589 w 222330"/>
                <a:gd name="connsiteY9" fmla="*/ 683997 h 1094865"/>
                <a:gd name="connsiteX10" fmla="*/ 80439 w 222330"/>
                <a:gd name="connsiteY10" fmla="*/ 226797 h 1094865"/>
                <a:gd name="connsiteX11" fmla="*/ 6 w 222330"/>
                <a:gd name="connsiteY11" fmla="*/ 314 h 109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2330" h="1094865">
                  <a:moveTo>
                    <a:pt x="6" y="314"/>
                  </a:moveTo>
                  <a:cubicBezTo>
                    <a:pt x="-699" y="-7447"/>
                    <a:pt x="60684" y="130488"/>
                    <a:pt x="76206" y="180230"/>
                  </a:cubicBezTo>
                  <a:cubicBezTo>
                    <a:pt x="91728" y="229972"/>
                    <a:pt x="86789" y="258900"/>
                    <a:pt x="93139" y="298764"/>
                  </a:cubicBezTo>
                  <a:cubicBezTo>
                    <a:pt x="99489" y="338628"/>
                    <a:pt x="110425" y="383784"/>
                    <a:pt x="114306" y="419414"/>
                  </a:cubicBezTo>
                  <a:cubicBezTo>
                    <a:pt x="118187" y="455044"/>
                    <a:pt x="105487" y="469861"/>
                    <a:pt x="116423" y="512547"/>
                  </a:cubicBezTo>
                  <a:cubicBezTo>
                    <a:pt x="127359" y="555233"/>
                    <a:pt x="162284" y="604269"/>
                    <a:pt x="179923" y="675530"/>
                  </a:cubicBezTo>
                  <a:cubicBezTo>
                    <a:pt x="197562" y="746791"/>
                    <a:pt x="220492" y="870264"/>
                    <a:pt x="222256" y="940114"/>
                  </a:cubicBezTo>
                  <a:cubicBezTo>
                    <a:pt x="224020" y="1009964"/>
                    <a:pt x="194034" y="1090044"/>
                    <a:pt x="190506" y="1094630"/>
                  </a:cubicBezTo>
                  <a:cubicBezTo>
                    <a:pt x="186978" y="1099216"/>
                    <a:pt x="209908" y="1036069"/>
                    <a:pt x="201089" y="967630"/>
                  </a:cubicBezTo>
                  <a:cubicBezTo>
                    <a:pt x="192270" y="899191"/>
                    <a:pt x="157697" y="807469"/>
                    <a:pt x="137589" y="683997"/>
                  </a:cubicBezTo>
                  <a:cubicBezTo>
                    <a:pt x="117481" y="560525"/>
                    <a:pt x="102664" y="338628"/>
                    <a:pt x="80439" y="226797"/>
                  </a:cubicBezTo>
                  <a:cubicBezTo>
                    <a:pt x="58214" y="114967"/>
                    <a:pt x="711" y="8075"/>
                    <a:pt x="6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E0CE2F6F-7779-4F14-885B-571FF74613AF}"/>
                </a:ext>
              </a:extLst>
            </p:cNvPr>
            <p:cNvSpPr/>
            <p:nvPr/>
          </p:nvSpPr>
          <p:spPr>
            <a:xfrm>
              <a:off x="4494822" y="1006628"/>
              <a:ext cx="168205" cy="213407"/>
            </a:xfrm>
            <a:custGeom>
              <a:avLst/>
              <a:gdLst>
                <a:gd name="connsiteX0" fmla="*/ 166078 w 168205"/>
                <a:gd name="connsiteY0" fmla="*/ 905 h 213407"/>
                <a:gd name="connsiteX1" fmla="*/ 30611 w 168205"/>
                <a:gd name="connsiteY1" fmla="*/ 127905 h 213407"/>
                <a:gd name="connsiteX2" fmla="*/ 5211 w 168205"/>
                <a:gd name="connsiteY2" fmla="*/ 212572 h 213407"/>
                <a:gd name="connsiteX3" fmla="*/ 106811 w 168205"/>
                <a:gd name="connsiteY3" fmla="*/ 77105 h 213407"/>
                <a:gd name="connsiteX4" fmla="*/ 166078 w 168205"/>
                <a:gd name="connsiteY4" fmla="*/ 905 h 21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05" h="213407">
                  <a:moveTo>
                    <a:pt x="166078" y="905"/>
                  </a:moveTo>
                  <a:cubicBezTo>
                    <a:pt x="153378" y="9372"/>
                    <a:pt x="57422" y="92627"/>
                    <a:pt x="30611" y="127905"/>
                  </a:cubicBezTo>
                  <a:cubicBezTo>
                    <a:pt x="3800" y="163183"/>
                    <a:pt x="-7489" y="221039"/>
                    <a:pt x="5211" y="212572"/>
                  </a:cubicBezTo>
                  <a:cubicBezTo>
                    <a:pt x="17911" y="204105"/>
                    <a:pt x="82117" y="108855"/>
                    <a:pt x="106811" y="77105"/>
                  </a:cubicBezTo>
                  <a:cubicBezTo>
                    <a:pt x="131505" y="45355"/>
                    <a:pt x="178778" y="-7562"/>
                    <a:pt x="166078" y="90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B95E67C8-1E00-443D-AFB1-90E2B8789F9E}"/>
                </a:ext>
              </a:extLst>
            </p:cNvPr>
            <p:cNvSpPr/>
            <p:nvPr/>
          </p:nvSpPr>
          <p:spPr>
            <a:xfrm>
              <a:off x="4360271" y="1930062"/>
              <a:ext cx="210037" cy="233378"/>
            </a:xfrm>
            <a:custGeom>
              <a:avLst/>
              <a:gdLst>
                <a:gd name="connsiteX0" fmla="*/ 62 w 210037"/>
                <a:gd name="connsiteY0" fmla="*/ 338 h 233378"/>
                <a:gd name="connsiteX1" fmla="*/ 194796 w 210037"/>
                <a:gd name="connsiteY1" fmla="*/ 114638 h 233378"/>
                <a:gd name="connsiteX2" fmla="*/ 194796 w 210037"/>
                <a:gd name="connsiteY2" fmla="*/ 233171 h 233378"/>
                <a:gd name="connsiteX3" fmla="*/ 173629 w 210037"/>
                <a:gd name="connsiteY3" fmla="*/ 85005 h 233378"/>
                <a:gd name="connsiteX4" fmla="*/ 62 w 210037"/>
                <a:gd name="connsiteY4" fmla="*/ 338 h 23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37" h="233378">
                  <a:moveTo>
                    <a:pt x="62" y="338"/>
                  </a:moveTo>
                  <a:cubicBezTo>
                    <a:pt x="3590" y="5277"/>
                    <a:pt x="162340" y="75833"/>
                    <a:pt x="194796" y="114638"/>
                  </a:cubicBezTo>
                  <a:cubicBezTo>
                    <a:pt x="227252" y="153443"/>
                    <a:pt x="198324" y="238110"/>
                    <a:pt x="194796" y="233171"/>
                  </a:cubicBezTo>
                  <a:cubicBezTo>
                    <a:pt x="191268" y="228232"/>
                    <a:pt x="203968" y="124516"/>
                    <a:pt x="173629" y="85005"/>
                  </a:cubicBezTo>
                  <a:cubicBezTo>
                    <a:pt x="143290" y="45494"/>
                    <a:pt x="-3466" y="-4601"/>
                    <a:pt x="62" y="33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D215A584-31A3-43F9-B453-C3ED4F726253}"/>
                </a:ext>
              </a:extLst>
            </p:cNvPr>
            <p:cNvSpPr/>
            <p:nvPr/>
          </p:nvSpPr>
          <p:spPr>
            <a:xfrm>
              <a:off x="3838428" y="1976704"/>
              <a:ext cx="192337" cy="205899"/>
            </a:xfrm>
            <a:custGeom>
              <a:avLst/>
              <a:gdLst>
                <a:gd name="connsiteX0" fmla="*/ 191705 w 192337"/>
                <a:gd name="connsiteY0" fmla="*/ 263 h 205899"/>
                <a:gd name="connsiteX1" fmla="*/ 56239 w 192337"/>
                <a:gd name="connsiteY1" fmla="*/ 123029 h 205899"/>
                <a:gd name="connsiteX2" fmla="*/ 1205 w 192337"/>
                <a:gd name="connsiteY2" fmla="*/ 205579 h 205899"/>
                <a:gd name="connsiteX3" fmla="*/ 102805 w 192337"/>
                <a:gd name="connsiteY3" fmla="*/ 93396 h 205899"/>
                <a:gd name="connsiteX4" fmla="*/ 191705 w 192337"/>
                <a:gd name="connsiteY4" fmla="*/ 263 h 20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37" h="205899">
                  <a:moveTo>
                    <a:pt x="191705" y="263"/>
                  </a:moveTo>
                  <a:cubicBezTo>
                    <a:pt x="183944" y="5202"/>
                    <a:pt x="87989" y="88810"/>
                    <a:pt x="56239" y="123029"/>
                  </a:cubicBezTo>
                  <a:cubicBezTo>
                    <a:pt x="24489" y="157248"/>
                    <a:pt x="-6556" y="210518"/>
                    <a:pt x="1205" y="205579"/>
                  </a:cubicBezTo>
                  <a:cubicBezTo>
                    <a:pt x="8966" y="200640"/>
                    <a:pt x="71760" y="125852"/>
                    <a:pt x="102805" y="93396"/>
                  </a:cubicBezTo>
                  <a:cubicBezTo>
                    <a:pt x="133849" y="60941"/>
                    <a:pt x="199466" y="-4676"/>
                    <a:pt x="191705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E92B273-340E-489A-8600-5091F52817D9}"/>
                </a:ext>
              </a:extLst>
            </p:cNvPr>
            <p:cNvSpPr/>
            <p:nvPr/>
          </p:nvSpPr>
          <p:spPr>
            <a:xfrm>
              <a:off x="4921224" y="2387586"/>
              <a:ext cx="279196" cy="281622"/>
            </a:xfrm>
            <a:custGeom>
              <a:avLst/>
              <a:gdLst>
                <a:gd name="connsiteX0" fmla="*/ 26 w 279196"/>
                <a:gd name="connsiteY0" fmla="*/ 14 h 281622"/>
                <a:gd name="connsiteX1" fmla="*/ 169359 w 279196"/>
                <a:gd name="connsiteY1" fmla="*/ 209564 h 281622"/>
                <a:gd name="connsiteX2" fmla="*/ 275193 w 279196"/>
                <a:gd name="connsiteY2" fmla="*/ 279414 h 281622"/>
                <a:gd name="connsiteX3" fmla="*/ 249793 w 279196"/>
                <a:gd name="connsiteY3" fmla="*/ 258247 h 281622"/>
                <a:gd name="connsiteX4" fmla="*/ 182059 w 279196"/>
                <a:gd name="connsiteY4" fmla="*/ 198981 h 281622"/>
                <a:gd name="connsiteX5" fmla="*/ 26 w 279196"/>
                <a:gd name="connsiteY5" fmla="*/ 14 h 28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196" h="281622">
                  <a:moveTo>
                    <a:pt x="26" y="14"/>
                  </a:moveTo>
                  <a:cubicBezTo>
                    <a:pt x="-2091" y="1778"/>
                    <a:pt x="123498" y="162997"/>
                    <a:pt x="169359" y="209564"/>
                  </a:cubicBezTo>
                  <a:cubicBezTo>
                    <a:pt x="215220" y="256131"/>
                    <a:pt x="261787" y="271300"/>
                    <a:pt x="275193" y="279414"/>
                  </a:cubicBezTo>
                  <a:cubicBezTo>
                    <a:pt x="288599" y="287528"/>
                    <a:pt x="265315" y="271653"/>
                    <a:pt x="249793" y="258247"/>
                  </a:cubicBezTo>
                  <a:cubicBezTo>
                    <a:pt x="234271" y="244841"/>
                    <a:pt x="222981" y="242020"/>
                    <a:pt x="182059" y="198981"/>
                  </a:cubicBezTo>
                  <a:cubicBezTo>
                    <a:pt x="141137" y="155942"/>
                    <a:pt x="2143" y="-1750"/>
                    <a:pt x="26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FC184716-DD99-4D07-B81D-4FC749440222}"/>
                </a:ext>
              </a:extLst>
            </p:cNvPr>
            <p:cNvSpPr/>
            <p:nvPr/>
          </p:nvSpPr>
          <p:spPr>
            <a:xfrm>
              <a:off x="3824690" y="2362199"/>
              <a:ext cx="144308" cy="71589"/>
            </a:xfrm>
            <a:custGeom>
              <a:avLst/>
              <a:gdLst>
                <a:gd name="connsiteX0" fmla="*/ 144060 w 144308"/>
                <a:gd name="connsiteY0" fmla="*/ 1 h 71589"/>
                <a:gd name="connsiteX1" fmla="*/ 95377 w 144308"/>
                <a:gd name="connsiteY1" fmla="*/ 67734 h 71589"/>
                <a:gd name="connsiteX2" fmla="*/ 127 w 144308"/>
                <a:gd name="connsiteY2" fmla="*/ 61384 h 71589"/>
                <a:gd name="connsiteX3" fmla="*/ 76327 w 144308"/>
                <a:gd name="connsiteY3" fmla="*/ 69851 h 71589"/>
                <a:gd name="connsiteX4" fmla="*/ 144060 w 144308"/>
                <a:gd name="connsiteY4" fmla="*/ 1 h 7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08" h="71589">
                  <a:moveTo>
                    <a:pt x="144060" y="1"/>
                  </a:moveTo>
                  <a:cubicBezTo>
                    <a:pt x="147235" y="-352"/>
                    <a:pt x="119366" y="57504"/>
                    <a:pt x="95377" y="67734"/>
                  </a:cubicBezTo>
                  <a:cubicBezTo>
                    <a:pt x="71388" y="77964"/>
                    <a:pt x="127" y="61384"/>
                    <a:pt x="127" y="61384"/>
                  </a:cubicBezTo>
                  <a:cubicBezTo>
                    <a:pt x="-3048" y="61737"/>
                    <a:pt x="53749" y="76554"/>
                    <a:pt x="76327" y="69851"/>
                  </a:cubicBezTo>
                  <a:cubicBezTo>
                    <a:pt x="98905" y="63148"/>
                    <a:pt x="140885" y="354"/>
                    <a:pt x="14406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D7D4B513-C80C-4775-95B1-BD8BDFB36AAF}"/>
                </a:ext>
              </a:extLst>
            </p:cNvPr>
            <p:cNvSpPr/>
            <p:nvPr/>
          </p:nvSpPr>
          <p:spPr>
            <a:xfrm>
              <a:off x="4026313" y="2181219"/>
              <a:ext cx="424203" cy="194283"/>
            </a:xfrm>
            <a:custGeom>
              <a:avLst/>
              <a:gdLst>
                <a:gd name="connsiteX0" fmla="*/ 1175 w 424203"/>
                <a:gd name="connsiteY0" fmla="*/ 90494 h 194283"/>
                <a:gd name="connsiteX1" fmla="*/ 236125 w 424203"/>
                <a:gd name="connsiteY1" fmla="*/ 49219 h 194283"/>
                <a:gd name="connsiteX2" fmla="*/ 350425 w 424203"/>
                <a:gd name="connsiteY2" fmla="*/ 85731 h 194283"/>
                <a:gd name="connsiteX3" fmla="*/ 418687 w 424203"/>
                <a:gd name="connsiteY3" fmla="*/ 192094 h 194283"/>
                <a:gd name="connsiteX4" fmla="*/ 413925 w 424203"/>
                <a:gd name="connsiteY4" fmla="*/ 147644 h 194283"/>
                <a:gd name="connsiteX5" fmla="*/ 364712 w 424203"/>
                <a:gd name="connsiteY5" fmla="*/ 31756 h 194283"/>
                <a:gd name="connsiteX6" fmla="*/ 266287 w 424203"/>
                <a:gd name="connsiteY6" fmla="*/ 6 h 194283"/>
                <a:gd name="connsiteX7" fmla="*/ 150400 w 424203"/>
                <a:gd name="connsiteY7" fmla="*/ 33344 h 194283"/>
                <a:gd name="connsiteX8" fmla="*/ 1175 w 424203"/>
                <a:gd name="connsiteY8" fmla="*/ 90494 h 19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03" h="194283">
                  <a:moveTo>
                    <a:pt x="1175" y="90494"/>
                  </a:moveTo>
                  <a:cubicBezTo>
                    <a:pt x="15462" y="93140"/>
                    <a:pt x="177917" y="50013"/>
                    <a:pt x="236125" y="49219"/>
                  </a:cubicBezTo>
                  <a:cubicBezTo>
                    <a:pt x="294333" y="48425"/>
                    <a:pt x="319998" y="61919"/>
                    <a:pt x="350425" y="85731"/>
                  </a:cubicBezTo>
                  <a:cubicBezTo>
                    <a:pt x="380852" y="109543"/>
                    <a:pt x="408104" y="181775"/>
                    <a:pt x="418687" y="192094"/>
                  </a:cubicBezTo>
                  <a:cubicBezTo>
                    <a:pt x="429270" y="202413"/>
                    <a:pt x="422921" y="174367"/>
                    <a:pt x="413925" y="147644"/>
                  </a:cubicBezTo>
                  <a:cubicBezTo>
                    <a:pt x="404929" y="120921"/>
                    <a:pt x="389318" y="56362"/>
                    <a:pt x="364712" y="31756"/>
                  </a:cubicBezTo>
                  <a:cubicBezTo>
                    <a:pt x="340106" y="7150"/>
                    <a:pt x="302006" y="-259"/>
                    <a:pt x="266287" y="6"/>
                  </a:cubicBezTo>
                  <a:cubicBezTo>
                    <a:pt x="230568" y="271"/>
                    <a:pt x="194056" y="21438"/>
                    <a:pt x="150400" y="33344"/>
                  </a:cubicBezTo>
                  <a:cubicBezTo>
                    <a:pt x="106744" y="45250"/>
                    <a:pt x="-13112" y="87848"/>
                    <a:pt x="1175" y="9049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73DEF532-BA1C-49BA-999F-392C41CEB8FC}"/>
                </a:ext>
              </a:extLst>
            </p:cNvPr>
            <p:cNvSpPr/>
            <p:nvPr/>
          </p:nvSpPr>
          <p:spPr>
            <a:xfrm>
              <a:off x="4752779" y="2189141"/>
              <a:ext cx="277451" cy="321198"/>
            </a:xfrm>
            <a:custGeom>
              <a:avLst/>
              <a:gdLst>
                <a:gd name="connsiteX0" fmla="*/ 154184 w 277451"/>
                <a:gd name="connsiteY0" fmla="*/ 22 h 321198"/>
                <a:gd name="connsiteX1" fmla="*/ 196 w 277451"/>
                <a:gd name="connsiteY1" fmla="*/ 122259 h 321198"/>
                <a:gd name="connsiteX2" fmla="*/ 192284 w 277451"/>
                <a:gd name="connsiteY2" fmla="*/ 239734 h 321198"/>
                <a:gd name="connsiteX3" fmla="*/ 273246 w 277451"/>
                <a:gd name="connsiteY3" fmla="*/ 319109 h 321198"/>
                <a:gd name="connsiteX4" fmla="*/ 263721 w 277451"/>
                <a:gd name="connsiteY4" fmla="*/ 293709 h 321198"/>
                <a:gd name="connsiteX5" fmla="*/ 244671 w 277451"/>
                <a:gd name="connsiteY5" fmla="*/ 246084 h 321198"/>
                <a:gd name="connsiteX6" fmla="*/ 66871 w 277451"/>
                <a:gd name="connsiteY6" fmla="*/ 131784 h 321198"/>
                <a:gd name="connsiteX7" fmla="*/ 154184 w 277451"/>
                <a:gd name="connsiteY7" fmla="*/ 22 h 32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451" h="321198">
                  <a:moveTo>
                    <a:pt x="154184" y="22"/>
                  </a:moveTo>
                  <a:cubicBezTo>
                    <a:pt x="143072" y="-1565"/>
                    <a:pt x="-6154" y="82307"/>
                    <a:pt x="196" y="122259"/>
                  </a:cubicBezTo>
                  <a:cubicBezTo>
                    <a:pt x="6546" y="162211"/>
                    <a:pt x="146776" y="206926"/>
                    <a:pt x="192284" y="239734"/>
                  </a:cubicBezTo>
                  <a:cubicBezTo>
                    <a:pt x="237792" y="272542"/>
                    <a:pt x="261340" y="310113"/>
                    <a:pt x="273246" y="319109"/>
                  </a:cubicBezTo>
                  <a:cubicBezTo>
                    <a:pt x="285152" y="328105"/>
                    <a:pt x="268483" y="305880"/>
                    <a:pt x="263721" y="293709"/>
                  </a:cubicBezTo>
                  <a:cubicBezTo>
                    <a:pt x="258959" y="281538"/>
                    <a:pt x="277479" y="273072"/>
                    <a:pt x="244671" y="246084"/>
                  </a:cubicBezTo>
                  <a:cubicBezTo>
                    <a:pt x="211863" y="219097"/>
                    <a:pt x="78777" y="170942"/>
                    <a:pt x="66871" y="131784"/>
                  </a:cubicBezTo>
                  <a:cubicBezTo>
                    <a:pt x="54965" y="92626"/>
                    <a:pt x="165296" y="1609"/>
                    <a:pt x="154184" y="2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10EA181C-ACE7-48E9-ADF3-676CB01CADA8}"/>
                </a:ext>
              </a:extLst>
            </p:cNvPr>
            <p:cNvSpPr/>
            <p:nvPr/>
          </p:nvSpPr>
          <p:spPr>
            <a:xfrm>
              <a:off x="3844029" y="2168482"/>
              <a:ext cx="445077" cy="231136"/>
            </a:xfrm>
            <a:custGeom>
              <a:avLst/>
              <a:gdLst>
                <a:gd name="connsiteX0" fmla="*/ 427934 w 445077"/>
                <a:gd name="connsiteY0" fmla="*/ 12743 h 231136"/>
                <a:gd name="connsiteX1" fmla="*/ 361259 w 445077"/>
                <a:gd name="connsiteY1" fmla="*/ 12743 h 231136"/>
                <a:gd name="connsiteX2" fmla="*/ 188221 w 445077"/>
                <a:gd name="connsiteY2" fmla="*/ 34968 h 231136"/>
                <a:gd name="connsiteX3" fmla="*/ 97734 w 445077"/>
                <a:gd name="connsiteY3" fmla="*/ 98468 h 231136"/>
                <a:gd name="connsiteX4" fmla="*/ 7246 w 445077"/>
                <a:gd name="connsiteY4" fmla="*/ 228643 h 231136"/>
                <a:gd name="connsiteX5" fmla="*/ 50109 w 445077"/>
                <a:gd name="connsiteY5" fmla="*/ 173081 h 231136"/>
                <a:gd name="connsiteX6" fmla="*/ 427934 w 445077"/>
                <a:gd name="connsiteY6" fmla="*/ 12743 h 23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077" h="231136">
                  <a:moveTo>
                    <a:pt x="427934" y="12743"/>
                  </a:moveTo>
                  <a:cubicBezTo>
                    <a:pt x="479792" y="-13980"/>
                    <a:pt x="401211" y="9039"/>
                    <a:pt x="361259" y="12743"/>
                  </a:cubicBezTo>
                  <a:cubicBezTo>
                    <a:pt x="321307" y="16447"/>
                    <a:pt x="232142" y="20681"/>
                    <a:pt x="188221" y="34968"/>
                  </a:cubicBezTo>
                  <a:cubicBezTo>
                    <a:pt x="144300" y="49255"/>
                    <a:pt x="127896" y="66189"/>
                    <a:pt x="97734" y="98468"/>
                  </a:cubicBezTo>
                  <a:cubicBezTo>
                    <a:pt x="67571" y="130747"/>
                    <a:pt x="15183" y="216208"/>
                    <a:pt x="7246" y="228643"/>
                  </a:cubicBezTo>
                  <a:cubicBezTo>
                    <a:pt x="-691" y="241078"/>
                    <a:pt x="-15508" y="204566"/>
                    <a:pt x="50109" y="173081"/>
                  </a:cubicBezTo>
                  <a:cubicBezTo>
                    <a:pt x="115726" y="141596"/>
                    <a:pt x="376076" y="39466"/>
                    <a:pt x="427934" y="1274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240C63F2-7D39-400C-8CE3-1603554D215C}"/>
                </a:ext>
              </a:extLst>
            </p:cNvPr>
            <p:cNvSpPr/>
            <p:nvPr/>
          </p:nvSpPr>
          <p:spPr>
            <a:xfrm>
              <a:off x="5289452" y="2228839"/>
              <a:ext cx="208659" cy="113030"/>
            </a:xfrm>
            <a:custGeom>
              <a:avLst/>
              <a:gdLst>
                <a:gd name="connsiteX0" fmla="*/ 98 w 208659"/>
                <a:gd name="connsiteY0" fmla="*/ 11 h 113030"/>
                <a:gd name="connsiteX1" fmla="*/ 133448 w 208659"/>
                <a:gd name="connsiteY1" fmla="*/ 93674 h 113030"/>
                <a:gd name="connsiteX2" fmla="*/ 206473 w 208659"/>
                <a:gd name="connsiteY2" fmla="*/ 109549 h 113030"/>
                <a:gd name="connsiteX3" fmla="*/ 182661 w 208659"/>
                <a:gd name="connsiteY3" fmla="*/ 111136 h 113030"/>
                <a:gd name="connsiteX4" fmla="*/ 112811 w 208659"/>
                <a:gd name="connsiteY4" fmla="*/ 87324 h 113030"/>
                <a:gd name="connsiteX5" fmla="*/ 98 w 208659"/>
                <a:gd name="connsiteY5" fmla="*/ 11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659" h="113030">
                  <a:moveTo>
                    <a:pt x="98" y="11"/>
                  </a:moveTo>
                  <a:cubicBezTo>
                    <a:pt x="3537" y="1069"/>
                    <a:pt x="99052" y="75418"/>
                    <a:pt x="133448" y="93674"/>
                  </a:cubicBezTo>
                  <a:cubicBezTo>
                    <a:pt x="167844" y="111930"/>
                    <a:pt x="198271" y="106639"/>
                    <a:pt x="206473" y="109549"/>
                  </a:cubicBezTo>
                  <a:cubicBezTo>
                    <a:pt x="214675" y="112459"/>
                    <a:pt x="198271" y="114840"/>
                    <a:pt x="182661" y="111136"/>
                  </a:cubicBezTo>
                  <a:cubicBezTo>
                    <a:pt x="167051" y="107432"/>
                    <a:pt x="141651" y="101876"/>
                    <a:pt x="112811" y="87324"/>
                  </a:cubicBezTo>
                  <a:cubicBezTo>
                    <a:pt x="83971" y="72772"/>
                    <a:pt x="-3341" y="-1047"/>
                    <a:pt x="98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A0A412EF-F51B-4EA1-94BE-88DA8B5D5FF2}"/>
                </a:ext>
              </a:extLst>
            </p:cNvPr>
            <p:cNvSpPr/>
            <p:nvPr/>
          </p:nvSpPr>
          <p:spPr>
            <a:xfrm>
              <a:off x="4137207" y="3021808"/>
              <a:ext cx="157793" cy="288377"/>
            </a:xfrm>
            <a:custGeom>
              <a:avLst/>
              <a:gdLst>
                <a:gd name="connsiteX0" fmla="*/ 156981 w 157793"/>
                <a:gd name="connsiteY0" fmla="*/ 792 h 288377"/>
                <a:gd name="connsiteX1" fmla="*/ 2993 w 157793"/>
                <a:gd name="connsiteY1" fmla="*/ 180180 h 288377"/>
                <a:gd name="connsiteX2" fmla="*/ 52206 w 157793"/>
                <a:gd name="connsiteY2" fmla="*/ 288130 h 288377"/>
                <a:gd name="connsiteX3" fmla="*/ 15693 w 157793"/>
                <a:gd name="connsiteY3" fmla="*/ 208755 h 288377"/>
                <a:gd name="connsiteX4" fmla="*/ 14106 w 157793"/>
                <a:gd name="connsiteY4" fmla="*/ 175417 h 288377"/>
                <a:gd name="connsiteX5" fmla="*/ 61731 w 157793"/>
                <a:gd name="connsiteY5" fmla="*/ 116680 h 288377"/>
                <a:gd name="connsiteX6" fmla="*/ 156981 w 157793"/>
                <a:gd name="connsiteY6" fmla="*/ 792 h 2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93" h="288377">
                  <a:moveTo>
                    <a:pt x="156981" y="792"/>
                  </a:moveTo>
                  <a:cubicBezTo>
                    <a:pt x="147191" y="11375"/>
                    <a:pt x="20456" y="132290"/>
                    <a:pt x="2993" y="180180"/>
                  </a:cubicBezTo>
                  <a:cubicBezTo>
                    <a:pt x="-14470" y="228070"/>
                    <a:pt x="50089" y="283368"/>
                    <a:pt x="52206" y="288130"/>
                  </a:cubicBezTo>
                  <a:cubicBezTo>
                    <a:pt x="54323" y="292892"/>
                    <a:pt x="22043" y="227540"/>
                    <a:pt x="15693" y="208755"/>
                  </a:cubicBezTo>
                  <a:cubicBezTo>
                    <a:pt x="9343" y="189970"/>
                    <a:pt x="6433" y="190763"/>
                    <a:pt x="14106" y="175417"/>
                  </a:cubicBezTo>
                  <a:cubicBezTo>
                    <a:pt x="21779" y="160071"/>
                    <a:pt x="38183" y="144726"/>
                    <a:pt x="61731" y="116680"/>
                  </a:cubicBezTo>
                  <a:cubicBezTo>
                    <a:pt x="85279" y="88634"/>
                    <a:pt x="166771" y="-9791"/>
                    <a:pt x="156981" y="79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6922A5F7-F786-4B89-84AC-C8940316C2D5}"/>
                </a:ext>
              </a:extLst>
            </p:cNvPr>
            <p:cNvSpPr/>
            <p:nvPr/>
          </p:nvSpPr>
          <p:spPr>
            <a:xfrm>
              <a:off x="4481513" y="3167063"/>
              <a:ext cx="544767" cy="125805"/>
            </a:xfrm>
            <a:custGeom>
              <a:avLst/>
              <a:gdLst>
                <a:gd name="connsiteX0" fmla="*/ 0 w 544767"/>
                <a:gd name="connsiteY0" fmla="*/ 0 h 125805"/>
                <a:gd name="connsiteX1" fmla="*/ 52387 w 544767"/>
                <a:gd name="connsiteY1" fmla="*/ 0 h 125805"/>
                <a:gd name="connsiteX2" fmla="*/ 293687 w 544767"/>
                <a:gd name="connsiteY2" fmla="*/ 14287 h 125805"/>
                <a:gd name="connsiteX3" fmla="*/ 409575 w 544767"/>
                <a:gd name="connsiteY3" fmla="*/ 50800 h 125805"/>
                <a:gd name="connsiteX4" fmla="*/ 542925 w 544767"/>
                <a:gd name="connsiteY4" fmla="*/ 125412 h 125805"/>
                <a:gd name="connsiteX5" fmla="*/ 474662 w 544767"/>
                <a:gd name="connsiteY5" fmla="*/ 77787 h 125805"/>
                <a:gd name="connsiteX6" fmla="*/ 301625 w 544767"/>
                <a:gd name="connsiteY6" fmla="*/ 23812 h 125805"/>
                <a:gd name="connsiteX7" fmla="*/ 195262 w 544767"/>
                <a:gd name="connsiteY7" fmla="*/ 14287 h 125805"/>
                <a:gd name="connsiteX8" fmla="*/ 0 w 544767"/>
                <a:gd name="connsiteY8" fmla="*/ 0 h 1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767" h="125805">
                  <a:moveTo>
                    <a:pt x="0" y="0"/>
                  </a:moveTo>
                  <a:lnTo>
                    <a:pt x="52387" y="0"/>
                  </a:lnTo>
                  <a:cubicBezTo>
                    <a:pt x="101335" y="2381"/>
                    <a:pt x="234156" y="5820"/>
                    <a:pt x="293687" y="14287"/>
                  </a:cubicBezTo>
                  <a:cubicBezTo>
                    <a:pt x="353218" y="22754"/>
                    <a:pt x="368035" y="32279"/>
                    <a:pt x="409575" y="50800"/>
                  </a:cubicBezTo>
                  <a:cubicBezTo>
                    <a:pt x="451115" y="69321"/>
                    <a:pt x="532077" y="120914"/>
                    <a:pt x="542925" y="125412"/>
                  </a:cubicBezTo>
                  <a:cubicBezTo>
                    <a:pt x="553773" y="129910"/>
                    <a:pt x="514879" y="94720"/>
                    <a:pt x="474662" y="77787"/>
                  </a:cubicBezTo>
                  <a:cubicBezTo>
                    <a:pt x="434445" y="60854"/>
                    <a:pt x="348192" y="34395"/>
                    <a:pt x="301625" y="23812"/>
                  </a:cubicBezTo>
                  <a:cubicBezTo>
                    <a:pt x="255058" y="13229"/>
                    <a:pt x="246591" y="17991"/>
                    <a:pt x="195262" y="142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A87D95E1-E928-4D07-8083-5B151B18A3E1}"/>
                </a:ext>
              </a:extLst>
            </p:cNvPr>
            <p:cNvSpPr/>
            <p:nvPr/>
          </p:nvSpPr>
          <p:spPr>
            <a:xfrm>
              <a:off x="4528983" y="3022600"/>
              <a:ext cx="53895" cy="119063"/>
            </a:xfrm>
            <a:custGeom>
              <a:avLst/>
              <a:gdLst>
                <a:gd name="connsiteX0" fmla="*/ 52542 w 53895"/>
                <a:gd name="connsiteY0" fmla="*/ 0 h 119063"/>
                <a:gd name="connsiteX1" fmla="*/ 46192 w 53895"/>
                <a:gd name="connsiteY1" fmla="*/ 66675 h 119063"/>
                <a:gd name="connsiteX2" fmla="*/ 155 w 53895"/>
                <a:gd name="connsiteY2" fmla="*/ 119063 h 119063"/>
                <a:gd name="connsiteX3" fmla="*/ 31905 w 53895"/>
                <a:gd name="connsiteY3" fmla="*/ 66675 h 119063"/>
                <a:gd name="connsiteX4" fmla="*/ 52542 w 53895"/>
                <a:gd name="connsiteY4" fmla="*/ 0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95" h="119063">
                  <a:moveTo>
                    <a:pt x="52542" y="0"/>
                  </a:moveTo>
                  <a:cubicBezTo>
                    <a:pt x="54923" y="0"/>
                    <a:pt x="54923" y="46831"/>
                    <a:pt x="46192" y="66675"/>
                  </a:cubicBezTo>
                  <a:cubicBezTo>
                    <a:pt x="37461" y="86519"/>
                    <a:pt x="2536" y="119063"/>
                    <a:pt x="155" y="119063"/>
                  </a:cubicBezTo>
                  <a:cubicBezTo>
                    <a:pt x="-2226" y="119063"/>
                    <a:pt x="23438" y="82286"/>
                    <a:pt x="31905" y="66675"/>
                  </a:cubicBezTo>
                  <a:cubicBezTo>
                    <a:pt x="40372" y="51064"/>
                    <a:pt x="50161" y="0"/>
                    <a:pt x="525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87CBCD2F-FCFF-4920-8279-DCAFA681BDD2}"/>
                </a:ext>
              </a:extLst>
            </p:cNvPr>
            <p:cNvSpPr/>
            <p:nvPr/>
          </p:nvSpPr>
          <p:spPr>
            <a:xfrm>
              <a:off x="4649253" y="3043030"/>
              <a:ext cx="63417" cy="105725"/>
            </a:xfrm>
            <a:custGeom>
              <a:avLst/>
              <a:gdLst>
                <a:gd name="connsiteX0" fmla="*/ 535 w 63417"/>
                <a:gd name="connsiteY0" fmla="*/ 208 h 105725"/>
                <a:gd name="connsiteX1" fmla="*/ 25935 w 63417"/>
                <a:gd name="connsiteY1" fmla="*/ 60533 h 105725"/>
                <a:gd name="connsiteX2" fmla="*/ 62447 w 63417"/>
                <a:gd name="connsiteY2" fmla="*/ 104983 h 105725"/>
                <a:gd name="connsiteX3" fmla="*/ 49747 w 63417"/>
                <a:gd name="connsiteY3" fmla="*/ 82758 h 105725"/>
                <a:gd name="connsiteX4" fmla="*/ 535 w 63417"/>
                <a:gd name="connsiteY4" fmla="*/ 208 h 10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17" h="105725">
                  <a:moveTo>
                    <a:pt x="535" y="208"/>
                  </a:moveTo>
                  <a:cubicBezTo>
                    <a:pt x="-3434" y="-3496"/>
                    <a:pt x="15616" y="43071"/>
                    <a:pt x="25935" y="60533"/>
                  </a:cubicBezTo>
                  <a:cubicBezTo>
                    <a:pt x="36254" y="77995"/>
                    <a:pt x="58478" y="101279"/>
                    <a:pt x="62447" y="104983"/>
                  </a:cubicBezTo>
                  <a:cubicBezTo>
                    <a:pt x="66416" y="108687"/>
                    <a:pt x="57420" y="98104"/>
                    <a:pt x="49747" y="82758"/>
                  </a:cubicBezTo>
                  <a:cubicBezTo>
                    <a:pt x="42074" y="67412"/>
                    <a:pt x="4504" y="3912"/>
                    <a:pt x="535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AC209683-4C5B-417B-900B-4BFE3029362A}"/>
                </a:ext>
              </a:extLst>
            </p:cNvPr>
            <p:cNvSpPr/>
            <p:nvPr/>
          </p:nvSpPr>
          <p:spPr>
            <a:xfrm>
              <a:off x="4027465" y="2431927"/>
              <a:ext cx="388448" cy="62102"/>
            </a:xfrm>
            <a:custGeom>
              <a:avLst/>
              <a:gdLst>
                <a:gd name="connsiteX0" fmla="*/ 23 w 388448"/>
                <a:gd name="connsiteY0" fmla="*/ 12823 h 62102"/>
                <a:gd name="connsiteX1" fmla="*/ 198460 w 388448"/>
                <a:gd name="connsiteY1" fmla="*/ 62036 h 62102"/>
                <a:gd name="connsiteX2" fmla="*/ 387373 w 388448"/>
                <a:gd name="connsiteY2" fmla="*/ 123 h 62102"/>
                <a:gd name="connsiteX3" fmla="*/ 271485 w 388448"/>
                <a:gd name="connsiteY3" fmla="*/ 46161 h 62102"/>
                <a:gd name="connsiteX4" fmla="*/ 185760 w 388448"/>
                <a:gd name="connsiteY4" fmla="*/ 47748 h 62102"/>
                <a:gd name="connsiteX5" fmla="*/ 23 w 388448"/>
                <a:gd name="connsiteY5" fmla="*/ 12823 h 6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448" h="62102">
                  <a:moveTo>
                    <a:pt x="23" y="12823"/>
                  </a:moveTo>
                  <a:cubicBezTo>
                    <a:pt x="2140" y="15204"/>
                    <a:pt x="133902" y="64153"/>
                    <a:pt x="198460" y="62036"/>
                  </a:cubicBezTo>
                  <a:cubicBezTo>
                    <a:pt x="263018" y="59919"/>
                    <a:pt x="375202" y="2769"/>
                    <a:pt x="387373" y="123"/>
                  </a:cubicBezTo>
                  <a:cubicBezTo>
                    <a:pt x="399544" y="-2523"/>
                    <a:pt x="305087" y="38224"/>
                    <a:pt x="271485" y="46161"/>
                  </a:cubicBezTo>
                  <a:cubicBezTo>
                    <a:pt x="237883" y="54099"/>
                    <a:pt x="231004" y="52510"/>
                    <a:pt x="185760" y="47748"/>
                  </a:cubicBezTo>
                  <a:cubicBezTo>
                    <a:pt x="140516" y="42986"/>
                    <a:pt x="-2094" y="10442"/>
                    <a:pt x="23" y="12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CA272235-2EDE-46C8-933C-6C2E64AF9B8B}"/>
                </a:ext>
              </a:extLst>
            </p:cNvPr>
            <p:cNvSpPr/>
            <p:nvPr/>
          </p:nvSpPr>
          <p:spPr>
            <a:xfrm>
              <a:off x="4941406" y="2337362"/>
              <a:ext cx="420173" cy="53500"/>
            </a:xfrm>
            <a:custGeom>
              <a:avLst/>
              <a:gdLst>
                <a:gd name="connsiteX0" fmla="*/ 3657 w 420173"/>
                <a:gd name="connsiteY0" fmla="*/ 24838 h 53500"/>
                <a:gd name="connsiteX1" fmla="*/ 92557 w 420173"/>
                <a:gd name="connsiteY1" fmla="*/ 13726 h 53500"/>
                <a:gd name="connsiteX2" fmla="*/ 241782 w 420173"/>
                <a:gd name="connsiteY2" fmla="*/ 53413 h 53500"/>
                <a:gd name="connsiteX3" fmla="*/ 417994 w 420173"/>
                <a:gd name="connsiteY3" fmla="*/ 1026 h 53500"/>
                <a:gd name="connsiteX4" fmla="*/ 332269 w 420173"/>
                <a:gd name="connsiteY4" fmla="*/ 20076 h 53500"/>
                <a:gd name="connsiteX5" fmla="*/ 214794 w 420173"/>
                <a:gd name="connsiteY5" fmla="*/ 37538 h 53500"/>
                <a:gd name="connsiteX6" fmla="*/ 3657 w 420173"/>
                <a:gd name="connsiteY6" fmla="*/ 24838 h 5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173" h="53500">
                  <a:moveTo>
                    <a:pt x="3657" y="24838"/>
                  </a:moveTo>
                  <a:cubicBezTo>
                    <a:pt x="-16716" y="20869"/>
                    <a:pt x="52870" y="8963"/>
                    <a:pt x="92557" y="13726"/>
                  </a:cubicBezTo>
                  <a:cubicBezTo>
                    <a:pt x="132245" y="18488"/>
                    <a:pt x="187543" y="55530"/>
                    <a:pt x="241782" y="53413"/>
                  </a:cubicBezTo>
                  <a:cubicBezTo>
                    <a:pt x="296022" y="51296"/>
                    <a:pt x="402913" y="6582"/>
                    <a:pt x="417994" y="1026"/>
                  </a:cubicBezTo>
                  <a:cubicBezTo>
                    <a:pt x="433075" y="-4530"/>
                    <a:pt x="366136" y="13991"/>
                    <a:pt x="332269" y="20076"/>
                  </a:cubicBezTo>
                  <a:cubicBezTo>
                    <a:pt x="298402" y="26161"/>
                    <a:pt x="268240" y="39125"/>
                    <a:pt x="214794" y="37538"/>
                  </a:cubicBezTo>
                  <a:cubicBezTo>
                    <a:pt x="161348" y="35951"/>
                    <a:pt x="24030" y="28807"/>
                    <a:pt x="3657" y="24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50BB157C-F28D-421A-9D0E-151D23A4E7FD}"/>
                </a:ext>
              </a:extLst>
            </p:cNvPr>
            <p:cNvSpPr/>
            <p:nvPr/>
          </p:nvSpPr>
          <p:spPr>
            <a:xfrm>
              <a:off x="4074552" y="2480621"/>
              <a:ext cx="326287" cy="223819"/>
            </a:xfrm>
            <a:custGeom>
              <a:avLst/>
              <a:gdLst>
                <a:gd name="connsiteX0" fmla="*/ 325998 w 326287"/>
                <a:gd name="connsiteY0" fmla="*/ 642 h 223819"/>
                <a:gd name="connsiteX1" fmla="*/ 245036 w 326287"/>
                <a:gd name="connsiteY1" fmla="*/ 91129 h 223819"/>
                <a:gd name="connsiteX2" fmla="*/ 2148 w 326287"/>
                <a:gd name="connsiteY2" fmla="*/ 222892 h 223819"/>
                <a:gd name="connsiteX3" fmla="*/ 133911 w 326287"/>
                <a:gd name="connsiteY3" fmla="*/ 145104 h 223819"/>
                <a:gd name="connsiteX4" fmla="*/ 267261 w 326287"/>
                <a:gd name="connsiteY4" fmla="*/ 54617 h 223819"/>
                <a:gd name="connsiteX5" fmla="*/ 325998 w 326287"/>
                <a:gd name="connsiteY5" fmla="*/ 642 h 22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287" h="223819">
                  <a:moveTo>
                    <a:pt x="325998" y="642"/>
                  </a:moveTo>
                  <a:cubicBezTo>
                    <a:pt x="322294" y="6727"/>
                    <a:pt x="299011" y="54087"/>
                    <a:pt x="245036" y="91129"/>
                  </a:cubicBezTo>
                  <a:cubicBezTo>
                    <a:pt x="191061" y="128171"/>
                    <a:pt x="20669" y="213896"/>
                    <a:pt x="2148" y="222892"/>
                  </a:cubicBezTo>
                  <a:cubicBezTo>
                    <a:pt x="-16373" y="231888"/>
                    <a:pt x="89725" y="173150"/>
                    <a:pt x="133911" y="145104"/>
                  </a:cubicBezTo>
                  <a:cubicBezTo>
                    <a:pt x="178096" y="117058"/>
                    <a:pt x="237363" y="76048"/>
                    <a:pt x="267261" y="54617"/>
                  </a:cubicBezTo>
                  <a:cubicBezTo>
                    <a:pt x="297159" y="33186"/>
                    <a:pt x="329702" y="-5443"/>
                    <a:pt x="325998" y="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25106A90-D437-4A93-A72C-DBD695418EC4}"/>
                </a:ext>
              </a:extLst>
            </p:cNvPr>
            <p:cNvSpPr/>
            <p:nvPr/>
          </p:nvSpPr>
          <p:spPr>
            <a:xfrm>
              <a:off x="4430210" y="3543287"/>
              <a:ext cx="456353" cy="144734"/>
            </a:xfrm>
            <a:custGeom>
              <a:avLst/>
              <a:gdLst>
                <a:gd name="connsiteX0" fmla="*/ 2090 w 456353"/>
                <a:gd name="connsiteY0" fmla="*/ 13 h 144734"/>
                <a:gd name="connsiteX1" fmla="*/ 306890 w 456353"/>
                <a:gd name="connsiteY1" fmla="*/ 39701 h 144734"/>
                <a:gd name="connsiteX2" fmla="*/ 452940 w 456353"/>
                <a:gd name="connsiteY2" fmla="*/ 36526 h 144734"/>
                <a:gd name="connsiteX3" fmla="*/ 403728 w 456353"/>
                <a:gd name="connsiteY3" fmla="*/ 46051 h 144734"/>
                <a:gd name="connsiteX4" fmla="*/ 332290 w 456353"/>
                <a:gd name="connsiteY4" fmla="*/ 119076 h 144734"/>
                <a:gd name="connsiteX5" fmla="*/ 264028 w 456353"/>
                <a:gd name="connsiteY5" fmla="*/ 144476 h 144734"/>
                <a:gd name="connsiteX6" fmla="*/ 241803 w 456353"/>
                <a:gd name="connsiteY6" fmla="*/ 106376 h 144734"/>
                <a:gd name="connsiteX7" fmla="*/ 175128 w 456353"/>
                <a:gd name="connsiteY7" fmla="*/ 44463 h 144734"/>
                <a:gd name="connsiteX8" fmla="*/ 2090 w 456353"/>
                <a:gd name="connsiteY8" fmla="*/ 13 h 14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353" h="144734">
                  <a:moveTo>
                    <a:pt x="2090" y="13"/>
                  </a:moveTo>
                  <a:cubicBezTo>
                    <a:pt x="24050" y="-781"/>
                    <a:pt x="231748" y="33616"/>
                    <a:pt x="306890" y="39701"/>
                  </a:cubicBezTo>
                  <a:cubicBezTo>
                    <a:pt x="382032" y="45786"/>
                    <a:pt x="436800" y="35468"/>
                    <a:pt x="452940" y="36526"/>
                  </a:cubicBezTo>
                  <a:cubicBezTo>
                    <a:pt x="469080" y="37584"/>
                    <a:pt x="423836" y="32293"/>
                    <a:pt x="403728" y="46051"/>
                  </a:cubicBezTo>
                  <a:cubicBezTo>
                    <a:pt x="383620" y="59809"/>
                    <a:pt x="355573" y="102672"/>
                    <a:pt x="332290" y="119076"/>
                  </a:cubicBezTo>
                  <a:cubicBezTo>
                    <a:pt x="309007" y="135480"/>
                    <a:pt x="279109" y="146593"/>
                    <a:pt x="264028" y="144476"/>
                  </a:cubicBezTo>
                  <a:cubicBezTo>
                    <a:pt x="248947" y="142359"/>
                    <a:pt x="256620" y="123045"/>
                    <a:pt x="241803" y="106376"/>
                  </a:cubicBezTo>
                  <a:cubicBezTo>
                    <a:pt x="226986" y="89707"/>
                    <a:pt x="212699" y="61661"/>
                    <a:pt x="175128" y="44463"/>
                  </a:cubicBezTo>
                  <a:cubicBezTo>
                    <a:pt x="137557" y="27265"/>
                    <a:pt x="-19870" y="807"/>
                    <a:pt x="2090" y="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CE9F570F-6390-4D46-AAB0-9B8D373CB68B}"/>
                </a:ext>
              </a:extLst>
            </p:cNvPr>
            <p:cNvSpPr/>
            <p:nvPr/>
          </p:nvSpPr>
          <p:spPr>
            <a:xfrm>
              <a:off x="4050808" y="2230423"/>
              <a:ext cx="353053" cy="93703"/>
            </a:xfrm>
            <a:custGeom>
              <a:avLst/>
              <a:gdLst>
                <a:gd name="connsiteX0" fmla="*/ 492 w 353053"/>
                <a:gd name="connsiteY0" fmla="*/ 55577 h 93703"/>
                <a:gd name="connsiteX1" fmla="*/ 225917 w 353053"/>
                <a:gd name="connsiteY1" fmla="*/ 12715 h 93703"/>
                <a:gd name="connsiteX2" fmla="*/ 302117 w 353053"/>
                <a:gd name="connsiteY2" fmla="*/ 50815 h 93703"/>
                <a:gd name="connsiteX3" fmla="*/ 352917 w 353053"/>
                <a:gd name="connsiteY3" fmla="*/ 93677 h 93703"/>
                <a:gd name="connsiteX4" fmla="*/ 311642 w 353053"/>
                <a:gd name="connsiteY4" fmla="*/ 44465 h 93703"/>
                <a:gd name="connsiteX5" fmla="*/ 168767 w 353053"/>
                <a:gd name="connsiteY5" fmla="*/ 15 h 93703"/>
                <a:gd name="connsiteX6" fmla="*/ 492 w 353053"/>
                <a:gd name="connsiteY6" fmla="*/ 55577 h 9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053" h="93703">
                  <a:moveTo>
                    <a:pt x="492" y="55577"/>
                  </a:moveTo>
                  <a:cubicBezTo>
                    <a:pt x="10017" y="57694"/>
                    <a:pt x="175646" y="13509"/>
                    <a:pt x="225917" y="12715"/>
                  </a:cubicBezTo>
                  <a:cubicBezTo>
                    <a:pt x="276188" y="11921"/>
                    <a:pt x="280950" y="37321"/>
                    <a:pt x="302117" y="50815"/>
                  </a:cubicBezTo>
                  <a:cubicBezTo>
                    <a:pt x="323284" y="64309"/>
                    <a:pt x="351329" y="94735"/>
                    <a:pt x="352917" y="93677"/>
                  </a:cubicBezTo>
                  <a:cubicBezTo>
                    <a:pt x="354505" y="92619"/>
                    <a:pt x="342334" y="60075"/>
                    <a:pt x="311642" y="44465"/>
                  </a:cubicBezTo>
                  <a:cubicBezTo>
                    <a:pt x="280950" y="28855"/>
                    <a:pt x="215334" y="1073"/>
                    <a:pt x="168767" y="15"/>
                  </a:cubicBezTo>
                  <a:cubicBezTo>
                    <a:pt x="122200" y="-1043"/>
                    <a:pt x="-9033" y="53460"/>
                    <a:pt x="492" y="55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D5BCE34B-3EEB-42D1-9572-83A27708B11D}"/>
                </a:ext>
              </a:extLst>
            </p:cNvPr>
            <p:cNvSpPr/>
            <p:nvPr/>
          </p:nvSpPr>
          <p:spPr>
            <a:xfrm>
              <a:off x="3992376" y="2268503"/>
              <a:ext cx="209801" cy="144542"/>
            </a:xfrm>
            <a:custGeom>
              <a:avLst/>
              <a:gdLst>
                <a:gd name="connsiteX0" fmla="*/ 209737 w 209801"/>
                <a:gd name="connsiteY0" fmla="*/ 35 h 144542"/>
                <a:gd name="connsiteX1" fmla="*/ 63687 w 209801"/>
                <a:gd name="connsiteY1" fmla="*/ 74647 h 144542"/>
                <a:gd name="connsiteX2" fmla="*/ 187 w 209801"/>
                <a:gd name="connsiteY2" fmla="*/ 144497 h 144542"/>
                <a:gd name="connsiteX3" fmla="*/ 81149 w 209801"/>
                <a:gd name="connsiteY3" fmla="*/ 84172 h 144542"/>
                <a:gd name="connsiteX4" fmla="*/ 209737 w 209801"/>
                <a:gd name="connsiteY4" fmla="*/ 35 h 14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01" h="144542">
                  <a:moveTo>
                    <a:pt x="209737" y="35"/>
                  </a:moveTo>
                  <a:cubicBezTo>
                    <a:pt x="206827" y="-1552"/>
                    <a:pt x="98612" y="50570"/>
                    <a:pt x="63687" y="74647"/>
                  </a:cubicBezTo>
                  <a:cubicBezTo>
                    <a:pt x="28762" y="98724"/>
                    <a:pt x="-2723" y="142910"/>
                    <a:pt x="187" y="144497"/>
                  </a:cubicBezTo>
                  <a:cubicBezTo>
                    <a:pt x="3097" y="146084"/>
                    <a:pt x="45695" y="105339"/>
                    <a:pt x="81149" y="84172"/>
                  </a:cubicBezTo>
                  <a:cubicBezTo>
                    <a:pt x="116603" y="63005"/>
                    <a:pt x="212647" y="1622"/>
                    <a:pt x="209737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AE1160C4-7225-4C9C-B2A6-C912CB82F4AA}"/>
                </a:ext>
              </a:extLst>
            </p:cNvPr>
            <p:cNvSpPr/>
            <p:nvPr/>
          </p:nvSpPr>
          <p:spPr>
            <a:xfrm>
              <a:off x="4001106" y="2366777"/>
              <a:ext cx="158179" cy="58959"/>
            </a:xfrm>
            <a:custGeom>
              <a:avLst/>
              <a:gdLst>
                <a:gd name="connsiteX0" fmla="*/ 158144 w 158179"/>
                <a:gd name="connsiteY0" fmla="*/ 43048 h 58959"/>
                <a:gd name="connsiteX1" fmla="*/ 59719 w 158179"/>
                <a:gd name="connsiteY1" fmla="*/ 22411 h 58959"/>
                <a:gd name="connsiteX2" fmla="*/ 982 w 158179"/>
                <a:gd name="connsiteY2" fmla="*/ 58923 h 58959"/>
                <a:gd name="connsiteX3" fmla="*/ 26382 w 158179"/>
                <a:gd name="connsiteY3" fmla="*/ 14473 h 58959"/>
                <a:gd name="connsiteX4" fmla="*/ 70832 w 158179"/>
                <a:gd name="connsiteY4" fmla="*/ 186 h 58959"/>
                <a:gd name="connsiteX5" fmla="*/ 158144 w 158179"/>
                <a:gd name="connsiteY5" fmla="*/ 43048 h 5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79" h="58959">
                  <a:moveTo>
                    <a:pt x="158144" y="43048"/>
                  </a:moveTo>
                  <a:cubicBezTo>
                    <a:pt x="156292" y="46752"/>
                    <a:pt x="85913" y="19765"/>
                    <a:pt x="59719" y="22411"/>
                  </a:cubicBezTo>
                  <a:cubicBezTo>
                    <a:pt x="33525" y="25057"/>
                    <a:pt x="6538" y="60246"/>
                    <a:pt x="982" y="58923"/>
                  </a:cubicBezTo>
                  <a:cubicBezTo>
                    <a:pt x="-4574" y="57600"/>
                    <a:pt x="14740" y="24262"/>
                    <a:pt x="26382" y="14473"/>
                  </a:cubicBezTo>
                  <a:cubicBezTo>
                    <a:pt x="38024" y="4683"/>
                    <a:pt x="53634" y="-1137"/>
                    <a:pt x="70832" y="186"/>
                  </a:cubicBezTo>
                  <a:cubicBezTo>
                    <a:pt x="88030" y="1509"/>
                    <a:pt x="159996" y="39344"/>
                    <a:pt x="158144" y="43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E907DC30-54D6-4156-A8E9-72C9E277479A}"/>
                </a:ext>
              </a:extLst>
            </p:cNvPr>
            <p:cNvSpPr/>
            <p:nvPr/>
          </p:nvSpPr>
          <p:spPr>
            <a:xfrm>
              <a:off x="5184732" y="2189117"/>
              <a:ext cx="171376" cy="134230"/>
            </a:xfrm>
            <a:custGeom>
              <a:avLst/>
              <a:gdLst>
                <a:gd name="connsiteX0" fmla="*/ 43 w 171376"/>
                <a:gd name="connsiteY0" fmla="*/ 46 h 134230"/>
                <a:gd name="connsiteX1" fmla="*/ 101643 w 171376"/>
                <a:gd name="connsiteY1" fmla="*/ 69896 h 134230"/>
                <a:gd name="connsiteX2" fmla="*/ 166731 w 171376"/>
                <a:gd name="connsiteY2" fmla="*/ 133396 h 134230"/>
                <a:gd name="connsiteX3" fmla="*/ 160381 w 171376"/>
                <a:gd name="connsiteY3" fmla="*/ 103233 h 134230"/>
                <a:gd name="connsiteX4" fmla="*/ 114343 w 171376"/>
                <a:gd name="connsiteY4" fmla="*/ 60371 h 134230"/>
                <a:gd name="connsiteX5" fmla="*/ 43 w 171376"/>
                <a:gd name="connsiteY5" fmla="*/ 46 h 13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376" h="134230">
                  <a:moveTo>
                    <a:pt x="43" y="46"/>
                  </a:moveTo>
                  <a:cubicBezTo>
                    <a:pt x="-2074" y="1634"/>
                    <a:pt x="73862" y="47671"/>
                    <a:pt x="101643" y="69896"/>
                  </a:cubicBezTo>
                  <a:cubicBezTo>
                    <a:pt x="129424" y="92121"/>
                    <a:pt x="156941" y="127840"/>
                    <a:pt x="166731" y="133396"/>
                  </a:cubicBezTo>
                  <a:cubicBezTo>
                    <a:pt x="176521" y="138952"/>
                    <a:pt x="169112" y="115404"/>
                    <a:pt x="160381" y="103233"/>
                  </a:cubicBezTo>
                  <a:cubicBezTo>
                    <a:pt x="151650" y="91062"/>
                    <a:pt x="139478" y="82860"/>
                    <a:pt x="114343" y="60371"/>
                  </a:cubicBezTo>
                  <a:cubicBezTo>
                    <a:pt x="89208" y="37882"/>
                    <a:pt x="2160" y="-1542"/>
                    <a:pt x="43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2A02BDEA-59FE-413D-94D3-0DBBBF49DA82}"/>
                </a:ext>
              </a:extLst>
            </p:cNvPr>
            <p:cNvSpPr/>
            <p:nvPr/>
          </p:nvSpPr>
          <p:spPr>
            <a:xfrm>
              <a:off x="4906880" y="2306335"/>
              <a:ext cx="133504" cy="24164"/>
            </a:xfrm>
            <a:custGeom>
              <a:avLst/>
              <a:gdLst>
                <a:gd name="connsiteX0" fmla="*/ 83 w 133504"/>
                <a:gd name="connsiteY0" fmla="*/ 303 h 24164"/>
                <a:gd name="connsiteX1" fmla="*/ 58820 w 133504"/>
                <a:gd name="connsiteY1" fmla="*/ 24115 h 24164"/>
                <a:gd name="connsiteX2" fmla="*/ 133433 w 133504"/>
                <a:gd name="connsiteY2" fmla="*/ 6653 h 24164"/>
                <a:gd name="connsiteX3" fmla="*/ 71520 w 133504"/>
                <a:gd name="connsiteY3" fmla="*/ 9828 h 24164"/>
                <a:gd name="connsiteX4" fmla="*/ 83 w 133504"/>
                <a:gd name="connsiteY4" fmla="*/ 303 h 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04" h="24164">
                  <a:moveTo>
                    <a:pt x="83" y="303"/>
                  </a:moveTo>
                  <a:cubicBezTo>
                    <a:pt x="-2034" y="2684"/>
                    <a:pt x="36595" y="23057"/>
                    <a:pt x="58820" y="24115"/>
                  </a:cubicBezTo>
                  <a:cubicBezTo>
                    <a:pt x="81045" y="25173"/>
                    <a:pt x="131316" y="9034"/>
                    <a:pt x="133433" y="6653"/>
                  </a:cubicBezTo>
                  <a:cubicBezTo>
                    <a:pt x="135550" y="4272"/>
                    <a:pt x="90041" y="9299"/>
                    <a:pt x="71520" y="9828"/>
                  </a:cubicBezTo>
                  <a:cubicBezTo>
                    <a:pt x="52999" y="10357"/>
                    <a:pt x="2200" y="-2078"/>
                    <a:pt x="83" y="3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0CED75BD-46CD-4985-B631-995A7BF2FD71}"/>
                </a:ext>
              </a:extLst>
            </p:cNvPr>
            <p:cNvSpPr/>
            <p:nvPr/>
          </p:nvSpPr>
          <p:spPr>
            <a:xfrm>
              <a:off x="4506382" y="1504382"/>
              <a:ext cx="93624" cy="377351"/>
            </a:xfrm>
            <a:custGeom>
              <a:avLst/>
              <a:gdLst>
                <a:gd name="connsiteX0" fmla="*/ 93135 w 93624"/>
                <a:gd name="connsiteY0" fmla="*/ 568 h 377351"/>
                <a:gd name="connsiteX1" fmla="*/ 1 w 93624"/>
                <a:gd name="connsiteY1" fmla="*/ 180485 h 377351"/>
                <a:gd name="connsiteX2" fmla="*/ 91018 w 93624"/>
                <a:gd name="connsiteY2" fmla="*/ 375218 h 377351"/>
                <a:gd name="connsiteX3" fmla="*/ 46568 w 93624"/>
                <a:gd name="connsiteY3" fmla="*/ 279968 h 377351"/>
                <a:gd name="connsiteX4" fmla="*/ 16935 w 93624"/>
                <a:gd name="connsiteY4" fmla="*/ 212235 h 377351"/>
                <a:gd name="connsiteX5" fmla="*/ 16935 w 93624"/>
                <a:gd name="connsiteY5" fmla="*/ 188951 h 377351"/>
                <a:gd name="connsiteX6" fmla="*/ 35985 w 93624"/>
                <a:gd name="connsiteY6" fmla="*/ 125451 h 377351"/>
                <a:gd name="connsiteX7" fmla="*/ 93135 w 93624"/>
                <a:gd name="connsiteY7" fmla="*/ 568 h 3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624" h="377351">
                  <a:moveTo>
                    <a:pt x="93135" y="568"/>
                  </a:moveTo>
                  <a:cubicBezTo>
                    <a:pt x="87138" y="9740"/>
                    <a:pt x="354" y="118043"/>
                    <a:pt x="1" y="180485"/>
                  </a:cubicBezTo>
                  <a:cubicBezTo>
                    <a:pt x="-352" y="242927"/>
                    <a:pt x="83257" y="358638"/>
                    <a:pt x="91018" y="375218"/>
                  </a:cubicBezTo>
                  <a:cubicBezTo>
                    <a:pt x="98779" y="391798"/>
                    <a:pt x="58915" y="307132"/>
                    <a:pt x="46568" y="279968"/>
                  </a:cubicBezTo>
                  <a:cubicBezTo>
                    <a:pt x="34221" y="252804"/>
                    <a:pt x="21874" y="227404"/>
                    <a:pt x="16935" y="212235"/>
                  </a:cubicBezTo>
                  <a:cubicBezTo>
                    <a:pt x="11996" y="197066"/>
                    <a:pt x="13760" y="203415"/>
                    <a:pt x="16935" y="188951"/>
                  </a:cubicBezTo>
                  <a:cubicBezTo>
                    <a:pt x="20110" y="174487"/>
                    <a:pt x="23638" y="155084"/>
                    <a:pt x="35985" y="125451"/>
                  </a:cubicBezTo>
                  <a:cubicBezTo>
                    <a:pt x="48332" y="95818"/>
                    <a:pt x="99132" y="-8604"/>
                    <a:pt x="93135" y="56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42C2BC9D-E637-4241-B44A-AD9629041769}"/>
                </a:ext>
              </a:extLst>
            </p:cNvPr>
            <p:cNvSpPr/>
            <p:nvPr/>
          </p:nvSpPr>
          <p:spPr>
            <a:xfrm>
              <a:off x="4643467" y="1639776"/>
              <a:ext cx="59812" cy="276831"/>
            </a:xfrm>
            <a:custGeom>
              <a:avLst/>
              <a:gdLst>
                <a:gd name="connsiteX0" fmla="*/ 11083 w 59812"/>
                <a:gd name="connsiteY0" fmla="*/ 641 h 276831"/>
                <a:gd name="connsiteX1" fmla="*/ 59766 w 59812"/>
                <a:gd name="connsiteY1" fmla="*/ 205957 h 276831"/>
                <a:gd name="connsiteX2" fmla="*/ 500 w 59812"/>
                <a:gd name="connsiteY2" fmla="*/ 275807 h 276831"/>
                <a:gd name="connsiteX3" fmla="*/ 32250 w 59812"/>
                <a:gd name="connsiteY3" fmla="*/ 244057 h 276831"/>
                <a:gd name="connsiteX4" fmla="*/ 49183 w 59812"/>
                <a:gd name="connsiteY4" fmla="*/ 195374 h 276831"/>
                <a:gd name="connsiteX5" fmla="*/ 51300 w 59812"/>
                <a:gd name="connsiteY5" fmla="*/ 142457 h 276831"/>
                <a:gd name="connsiteX6" fmla="*/ 11083 w 59812"/>
                <a:gd name="connsiteY6" fmla="*/ 641 h 27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12" h="276831">
                  <a:moveTo>
                    <a:pt x="11083" y="641"/>
                  </a:moveTo>
                  <a:cubicBezTo>
                    <a:pt x="12494" y="11224"/>
                    <a:pt x="61530" y="160096"/>
                    <a:pt x="59766" y="205957"/>
                  </a:cubicBezTo>
                  <a:cubicBezTo>
                    <a:pt x="58002" y="251818"/>
                    <a:pt x="5086" y="269457"/>
                    <a:pt x="500" y="275807"/>
                  </a:cubicBezTo>
                  <a:cubicBezTo>
                    <a:pt x="-4086" y="282157"/>
                    <a:pt x="24136" y="257462"/>
                    <a:pt x="32250" y="244057"/>
                  </a:cubicBezTo>
                  <a:cubicBezTo>
                    <a:pt x="40364" y="230652"/>
                    <a:pt x="46008" y="212307"/>
                    <a:pt x="49183" y="195374"/>
                  </a:cubicBezTo>
                  <a:cubicBezTo>
                    <a:pt x="52358" y="178441"/>
                    <a:pt x="55886" y="171385"/>
                    <a:pt x="51300" y="142457"/>
                  </a:cubicBezTo>
                  <a:cubicBezTo>
                    <a:pt x="46714" y="113529"/>
                    <a:pt x="9672" y="-9942"/>
                    <a:pt x="11083" y="64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86CDE199-B4EA-4113-B14F-4845802304C6}"/>
                </a:ext>
              </a:extLst>
            </p:cNvPr>
            <p:cNvSpPr/>
            <p:nvPr/>
          </p:nvSpPr>
          <p:spPr>
            <a:xfrm>
              <a:off x="3908152" y="1622730"/>
              <a:ext cx="297430" cy="301215"/>
            </a:xfrm>
            <a:custGeom>
              <a:avLst/>
              <a:gdLst>
                <a:gd name="connsiteX0" fmla="*/ 5565 w 297430"/>
                <a:gd name="connsiteY0" fmla="*/ 297087 h 301215"/>
                <a:gd name="connsiteX1" fmla="*/ 92348 w 297430"/>
                <a:gd name="connsiteY1" fmla="*/ 184903 h 301215"/>
                <a:gd name="connsiteX2" fmla="*/ 287081 w 297430"/>
                <a:gd name="connsiteY2" fmla="*/ 13453 h 301215"/>
                <a:gd name="connsiteX3" fmla="*/ 242631 w 297430"/>
                <a:gd name="connsiteY3" fmla="*/ 38853 h 301215"/>
                <a:gd name="connsiteX4" fmla="*/ 5565 w 297430"/>
                <a:gd name="connsiteY4" fmla="*/ 297087 h 30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30" h="301215">
                  <a:moveTo>
                    <a:pt x="5565" y="297087"/>
                  </a:moveTo>
                  <a:cubicBezTo>
                    <a:pt x="-19482" y="321429"/>
                    <a:pt x="45429" y="232175"/>
                    <a:pt x="92348" y="184903"/>
                  </a:cubicBezTo>
                  <a:cubicBezTo>
                    <a:pt x="139267" y="137631"/>
                    <a:pt x="262034" y="37795"/>
                    <a:pt x="287081" y="13453"/>
                  </a:cubicBezTo>
                  <a:cubicBezTo>
                    <a:pt x="312128" y="-10889"/>
                    <a:pt x="289550" y="-2069"/>
                    <a:pt x="242631" y="38853"/>
                  </a:cubicBezTo>
                  <a:cubicBezTo>
                    <a:pt x="195712" y="79775"/>
                    <a:pt x="30612" y="272745"/>
                    <a:pt x="5565" y="29708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119A479E-5063-40F7-BA59-FFAE78FAF429}"/>
                </a:ext>
              </a:extLst>
            </p:cNvPr>
            <p:cNvSpPr/>
            <p:nvPr/>
          </p:nvSpPr>
          <p:spPr>
            <a:xfrm>
              <a:off x="3857622" y="2038756"/>
              <a:ext cx="155274" cy="289460"/>
            </a:xfrm>
            <a:custGeom>
              <a:avLst/>
              <a:gdLst>
                <a:gd name="connsiteX0" fmla="*/ 127003 w 155274"/>
                <a:gd name="connsiteY0" fmla="*/ 1182 h 289460"/>
                <a:gd name="connsiteX1" fmla="*/ 50803 w 155274"/>
                <a:gd name="connsiteY1" fmla="*/ 109132 h 289460"/>
                <a:gd name="connsiteX2" fmla="*/ 6353 w 155274"/>
                <a:gd name="connsiteY2" fmla="*/ 280582 h 289460"/>
                <a:gd name="connsiteX3" fmla="*/ 15878 w 155274"/>
                <a:gd name="connsiteY3" fmla="*/ 255182 h 289460"/>
                <a:gd name="connsiteX4" fmla="*/ 149228 w 155274"/>
                <a:gd name="connsiteY4" fmla="*/ 171044 h 289460"/>
                <a:gd name="connsiteX5" fmla="*/ 127003 w 155274"/>
                <a:gd name="connsiteY5" fmla="*/ 172632 h 289460"/>
                <a:gd name="connsiteX6" fmla="*/ 77791 w 155274"/>
                <a:gd name="connsiteY6" fmla="*/ 174219 h 289460"/>
                <a:gd name="connsiteX7" fmla="*/ 84141 w 155274"/>
                <a:gd name="connsiteY7" fmla="*/ 132944 h 289460"/>
                <a:gd name="connsiteX8" fmla="*/ 104778 w 155274"/>
                <a:gd name="connsiteY8" fmla="*/ 55157 h 289460"/>
                <a:gd name="connsiteX9" fmla="*/ 127003 w 155274"/>
                <a:gd name="connsiteY9" fmla="*/ 1182 h 28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274" h="289460">
                  <a:moveTo>
                    <a:pt x="127003" y="1182"/>
                  </a:moveTo>
                  <a:cubicBezTo>
                    <a:pt x="118007" y="10178"/>
                    <a:pt x="70911" y="62565"/>
                    <a:pt x="50803" y="109132"/>
                  </a:cubicBezTo>
                  <a:cubicBezTo>
                    <a:pt x="30695" y="155699"/>
                    <a:pt x="12174" y="256240"/>
                    <a:pt x="6353" y="280582"/>
                  </a:cubicBezTo>
                  <a:cubicBezTo>
                    <a:pt x="532" y="304924"/>
                    <a:pt x="-7934" y="273438"/>
                    <a:pt x="15878" y="255182"/>
                  </a:cubicBezTo>
                  <a:cubicBezTo>
                    <a:pt x="39690" y="236926"/>
                    <a:pt x="130707" y="184802"/>
                    <a:pt x="149228" y="171044"/>
                  </a:cubicBezTo>
                  <a:cubicBezTo>
                    <a:pt x="167749" y="157286"/>
                    <a:pt x="138909" y="172103"/>
                    <a:pt x="127003" y="172632"/>
                  </a:cubicBezTo>
                  <a:cubicBezTo>
                    <a:pt x="115097" y="173161"/>
                    <a:pt x="84935" y="180834"/>
                    <a:pt x="77791" y="174219"/>
                  </a:cubicBezTo>
                  <a:cubicBezTo>
                    <a:pt x="70647" y="167604"/>
                    <a:pt x="79643" y="152788"/>
                    <a:pt x="84141" y="132944"/>
                  </a:cubicBezTo>
                  <a:cubicBezTo>
                    <a:pt x="88639" y="113100"/>
                    <a:pt x="98693" y="73413"/>
                    <a:pt x="104778" y="55157"/>
                  </a:cubicBezTo>
                  <a:cubicBezTo>
                    <a:pt x="110863" y="36901"/>
                    <a:pt x="135999" y="-7814"/>
                    <a:pt x="127003" y="118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F9DDD058-09AA-46BC-BFB6-68F689764191}"/>
                </a:ext>
              </a:extLst>
            </p:cNvPr>
            <p:cNvSpPr/>
            <p:nvPr/>
          </p:nvSpPr>
          <p:spPr>
            <a:xfrm>
              <a:off x="4653740" y="2037084"/>
              <a:ext cx="320513" cy="419699"/>
            </a:xfrm>
            <a:custGeom>
              <a:avLst/>
              <a:gdLst>
                <a:gd name="connsiteX0" fmla="*/ 175435 w 320513"/>
                <a:gd name="connsiteY0" fmla="*/ 15554 h 419699"/>
                <a:gd name="connsiteX1" fmla="*/ 23035 w 320513"/>
                <a:gd name="connsiteY1" fmla="*/ 134616 h 419699"/>
                <a:gd name="connsiteX2" fmla="*/ 10335 w 320513"/>
                <a:gd name="connsiteY2" fmla="*/ 207641 h 419699"/>
                <a:gd name="connsiteX3" fmla="*/ 118285 w 320513"/>
                <a:gd name="connsiteY3" fmla="*/ 347341 h 419699"/>
                <a:gd name="connsiteX4" fmla="*/ 308785 w 320513"/>
                <a:gd name="connsiteY4" fmla="*/ 412429 h 419699"/>
                <a:gd name="connsiteX5" fmla="*/ 288148 w 320513"/>
                <a:gd name="connsiteY5" fmla="*/ 412429 h 419699"/>
                <a:gd name="connsiteX6" fmla="*/ 191310 w 320513"/>
                <a:gd name="connsiteY6" fmla="*/ 361629 h 419699"/>
                <a:gd name="connsiteX7" fmla="*/ 124635 w 320513"/>
                <a:gd name="connsiteY7" fmla="*/ 294954 h 419699"/>
                <a:gd name="connsiteX8" fmla="*/ 103998 w 320513"/>
                <a:gd name="connsiteY8" fmla="*/ 242566 h 419699"/>
                <a:gd name="connsiteX9" fmla="*/ 196073 w 320513"/>
                <a:gd name="connsiteY9" fmla="*/ 161604 h 419699"/>
                <a:gd name="connsiteX10" fmla="*/ 207185 w 320513"/>
                <a:gd name="connsiteY10" fmla="*/ 94929 h 419699"/>
                <a:gd name="connsiteX11" fmla="*/ 226235 w 320513"/>
                <a:gd name="connsiteY11" fmla="*/ 58416 h 419699"/>
                <a:gd name="connsiteX12" fmla="*/ 259573 w 320513"/>
                <a:gd name="connsiteY12" fmla="*/ 6029 h 419699"/>
                <a:gd name="connsiteX13" fmla="*/ 175435 w 320513"/>
                <a:gd name="connsiteY13" fmla="*/ 15554 h 4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0513" h="419699">
                  <a:moveTo>
                    <a:pt x="175435" y="15554"/>
                  </a:moveTo>
                  <a:cubicBezTo>
                    <a:pt x="136012" y="36985"/>
                    <a:pt x="50552" y="102601"/>
                    <a:pt x="23035" y="134616"/>
                  </a:cubicBezTo>
                  <a:cubicBezTo>
                    <a:pt x="-4482" y="166631"/>
                    <a:pt x="-5540" y="172187"/>
                    <a:pt x="10335" y="207641"/>
                  </a:cubicBezTo>
                  <a:cubicBezTo>
                    <a:pt x="26210" y="243095"/>
                    <a:pt x="68543" y="313210"/>
                    <a:pt x="118285" y="347341"/>
                  </a:cubicBezTo>
                  <a:cubicBezTo>
                    <a:pt x="168027" y="381472"/>
                    <a:pt x="280475" y="401581"/>
                    <a:pt x="308785" y="412429"/>
                  </a:cubicBezTo>
                  <a:cubicBezTo>
                    <a:pt x="337095" y="423277"/>
                    <a:pt x="307727" y="420896"/>
                    <a:pt x="288148" y="412429"/>
                  </a:cubicBezTo>
                  <a:cubicBezTo>
                    <a:pt x="268569" y="403962"/>
                    <a:pt x="218562" y="381208"/>
                    <a:pt x="191310" y="361629"/>
                  </a:cubicBezTo>
                  <a:cubicBezTo>
                    <a:pt x="164058" y="342050"/>
                    <a:pt x="139187" y="314798"/>
                    <a:pt x="124635" y="294954"/>
                  </a:cubicBezTo>
                  <a:cubicBezTo>
                    <a:pt x="110083" y="275110"/>
                    <a:pt x="92092" y="264791"/>
                    <a:pt x="103998" y="242566"/>
                  </a:cubicBezTo>
                  <a:cubicBezTo>
                    <a:pt x="115904" y="220341"/>
                    <a:pt x="178875" y="186210"/>
                    <a:pt x="196073" y="161604"/>
                  </a:cubicBezTo>
                  <a:cubicBezTo>
                    <a:pt x="213271" y="136998"/>
                    <a:pt x="202158" y="112127"/>
                    <a:pt x="207185" y="94929"/>
                  </a:cubicBezTo>
                  <a:cubicBezTo>
                    <a:pt x="212212" y="77731"/>
                    <a:pt x="217504" y="73233"/>
                    <a:pt x="226235" y="58416"/>
                  </a:cubicBezTo>
                  <a:cubicBezTo>
                    <a:pt x="234966" y="43599"/>
                    <a:pt x="263277" y="13173"/>
                    <a:pt x="259573" y="6029"/>
                  </a:cubicBezTo>
                  <a:cubicBezTo>
                    <a:pt x="255869" y="-1115"/>
                    <a:pt x="214858" y="-5877"/>
                    <a:pt x="175435" y="1555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C380B24B-1B51-425A-84E8-3675BEBE580E}"/>
                </a:ext>
              </a:extLst>
            </p:cNvPr>
            <p:cNvSpPr/>
            <p:nvPr/>
          </p:nvSpPr>
          <p:spPr>
            <a:xfrm>
              <a:off x="4392421" y="2079583"/>
              <a:ext cx="178027" cy="203885"/>
            </a:xfrm>
            <a:custGeom>
              <a:avLst/>
              <a:gdLst>
                <a:gd name="connsiteX0" fmla="*/ 1779 w 178027"/>
                <a:gd name="connsiteY0" fmla="*/ 90530 h 203885"/>
                <a:gd name="connsiteX1" fmla="*/ 52579 w 178027"/>
                <a:gd name="connsiteY1" fmla="*/ 42 h 203885"/>
                <a:gd name="connsiteX2" fmla="*/ 135129 w 178027"/>
                <a:gd name="connsiteY2" fmla="*/ 79417 h 203885"/>
                <a:gd name="connsiteX3" fmla="*/ 177992 w 178027"/>
                <a:gd name="connsiteY3" fmla="*/ 128630 h 203885"/>
                <a:gd name="connsiteX4" fmla="*/ 128779 w 178027"/>
                <a:gd name="connsiteY4" fmla="*/ 201655 h 203885"/>
                <a:gd name="connsiteX5" fmla="*/ 120842 w 178027"/>
                <a:gd name="connsiteY5" fmla="*/ 182605 h 203885"/>
                <a:gd name="connsiteX6" fmla="*/ 127192 w 178027"/>
                <a:gd name="connsiteY6" fmla="*/ 157205 h 203885"/>
                <a:gd name="connsiteX7" fmla="*/ 116079 w 178027"/>
                <a:gd name="connsiteY7" fmla="*/ 130217 h 203885"/>
                <a:gd name="connsiteX8" fmla="*/ 1779 w 178027"/>
                <a:gd name="connsiteY8" fmla="*/ 90530 h 2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027" h="203885">
                  <a:moveTo>
                    <a:pt x="1779" y="90530"/>
                  </a:moveTo>
                  <a:cubicBezTo>
                    <a:pt x="-8804" y="68834"/>
                    <a:pt x="30354" y="1894"/>
                    <a:pt x="52579" y="42"/>
                  </a:cubicBezTo>
                  <a:cubicBezTo>
                    <a:pt x="74804" y="-1810"/>
                    <a:pt x="114227" y="57986"/>
                    <a:pt x="135129" y="79417"/>
                  </a:cubicBezTo>
                  <a:cubicBezTo>
                    <a:pt x="156031" y="100848"/>
                    <a:pt x="179050" y="108257"/>
                    <a:pt x="177992" y="128630"/>
                  </a:cubicBezTo>
                  <a:cubicBezTo>
                    <a:pt x="176934" y="149003"/>
                    <a:pt x="138304" y="192659"/>
                    <a:pt x="128779" y="201655"/>
                  </a:cubicBezTo>
                  <a:cubicBezTo>
                    <a:pt x="119254" y="210651"/>
                    <a:pt x="121107" y="190013"/>
                    <a:pt x="120842" y="182605"/>
                  </a:cubicBezTo>
                  <a:cubicBezTo>
                    <a:pt x="120578" y="175197"/>
                    <a:pt x="127986" y="165936"/>
                    <a:pt x="127192" y="157205"/>
                  </a:cubicBezTo>
                  <a:cubicBezTo>
                    <a:pt x="126398" y="148474"/>
                    <a:pt x="133806" y="141065"/>
                    <a:pt x="116079" y="130217"/>
                  </a:cubicBezTo>
                  <a:cubicBezTo>
                    <a:pt x="98352" y="119369"/>
                    <a:pt x="12362" y="112226"/>
                    <a:pt x="1779" y="905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4017DA15-8A4F-48F3-B0BB-2042F01A1C05}"/>
                </a:ext>
              </a:extLst>
            </p:cNvPr>
            <p:cNvSpPr/>
            <p:nvPr/>
          </p:nvSpPr>
          <p:spPr>
            <a:xfrm>
              <a:off x="4003633" y="2266128"/>
              <a:ext cx="217227" cy="131284"/>
            </a:xfrm>
            <a:custGeom>
              <a:avLst/>
              <a:gdLst>
                <a:gd name="connsiteX0" fmla="*/ 42 w 217227"/>
                <a:gd name="connsiteY0" fmla="*/ 130997 h 131284"/>
                <a:gd name="connsiteX1" fmla="*/ 93705 w 217227"/>
                <a:gd name="connsiteY1" fmla="*/ 65910 h 131284"/>
                <a:gd name="connsiteX2" fmla="*/ 214355 w 217227"/>
                <a:gd name="connsiteY2" fmla="*/ 10347 h 131284"/>
                <a:gd name="connsiteX3" fmla="*/ 171492 w 217227"/>
                <a:gd name="connsiteY3" fmla="*/ 2410 h 131284"/>
                <a:gd name="connsiteX4" fmla="*/ 82592 w 217227"/>
                <a:gd name="connsiteY4" fmla="*/ 38922 h 131284"/>
                <a:gd name="connsiteX5" fmla="*/ 42 w 217227"/>
                <a:gd name="connsiteY5" fmla="*/ 130997 h 13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27" h="131284">
                  <a:moveTo>
                    <a:pt x="42" y="130997"/>
                  </a:moveTo>
                  <a:cubicBezTo>
                    <a:pt x="1894" y="135495"/>
                    <a:pt x="57986" y="86018"/>
                    <a:pt x="93705" y="65910"/>
                  </a:cubicBezTo>
                  <a:cubicBezTo>
                    <a:pt x="129424" y="45802"/>
                    <a:pt x="201391" y="20930"/>
                    <a:pt x="214355" y="10347"/>
                  </a:cubicBezTo>
                  <a:cubicBezTo>
                    <a:pt x="227320" y="-236"/>
                    <a:pt x="193453" y="-2353"/>
                    <a:pt x="171492" y="2410"/>
                  </a:cubicBezTo>
                  <a:cubicBezTo>
                    <a:pt x="149532" y="7172"/>
                    <a:pt x="108521" y="18814"/>
                    <a:pt x="82592" y="38922"/>
                  </a:cubicBezTo>
                  <a:cubicBezTo>
                    <a:pt x="56663" y="59030"/>
                    <a:pt x="-1810" y="126499"/>
                    <a:pt x="42" y="130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2178979E-A30B-4134-B06D-C3C470916B1C}"/>
                </a:ext>
              </a:extLst>
            </p:cNvPr>
            <p:cNvSpPr/>
            <p:nvPr/>
          </p:nvSpPr>
          <p:spPr>
            <a:xfrm>
              <a:off x="4231018" y="2258380"/>
              <a:ext cx="136348" cy="76961"/>
            </a:xfrm>
            <a:custGeom>
              <a:avLst/>
              <a:gdLst>
                <a:gd name="connsiteX0" fmla="*/ 1257 w 136348"/>
                <a:gd name="connsiteY0" fmla="*/ 633 h 76961"/>
                <a:gd name="connsiteX1" fmla="*/ 110795 w 136348"/>
                <a:gd name="connsiteY1" fmla="*/ 21270 h 76961"/>
                <a:gd name="connsiteX2" fmla="*/ 136195 w 136348"/>
                <a:gd name="connsiteY2" fmla="*/ 54608 h 76961"/>
                <a:gd name="connsiteX3" fmla="*/ 104445 w 136348"/>
                <a:gd name="connsiteY3" fmla="*/ 56195 h 76961"/>
                <a:gd name="connsiteX4" fmla="*/ 80632 w 136348"/>
                <a:gd name="connsiteY4" fmla="*/ 76833 h 76961"/>
                <a:gd name="connsiteX5" fmla="*/ 52057 w 136348"/>
                <a:gd name="connsiteY5" fmla="*/ 45083 h 76961"/>
                <a:gd name="connsiteX6" fmla="*/ 1257 w 136348"/>
                <a:gd name="connsiteY6" fmla="*/ 6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348" h="76961">
                  <a:moveTo>
                    <a:pt x="1257" y="633"/>
                  </a:moveTo>
                  <a:cubicBezTo>
                    <a:pt x="11047" y="-3336"/>
                    <a:pt x="88305" y="12274"/>
                    <a:pt x="110795" y="21270"/>
                  </a:cubicBezTo>
                  <a:cubicBezTo>
                    <a:pt x="133285" y="30266"/>
                    <a:pt x="137253" y="48787"/>
                    <a:pt x="136195" y="54608"/>
                  </a:cubicBezTo>
                  <a:cubicBezTo>
                    <a:pt x="135137" y="60429"/>
                    <a:pt x="113706" y="52491"/>
                    <a:pt x="104445" y="56195"/>
                  </a:cubicBezTo>
                  <a:cubicBezTo>
                    <a:pt x="95185" y="59899"/>
                    <a:pt x="89363" y="78685"/>
                    <a:pt x="80632" y="76833"/>
                  </a:cubicBezTo>
                  <a:cubicBezTo>
                    <a:pt x="71901" y="74981"/>
                    <a:pt x="62376" y="57254"/>
                    <a:pt x="52057" y="45083"/>
                  </a:cubicBezTo>
                  <a:cubicBezTo>
                    <a:pt x="41738" y="32912"/>
                    <a:pt x="-8533" y="4602"/>
                    <a:pt x="1257" y="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071D0692-A677-4FC4-A9EB-589308346A3A}"/>
                </a:ext>
              </a:extLst>
            </p:cNvPr>
            <p:cNvSpPr/>
            <p:nvPr/>
          </p:nvSpPr>
          <p:spPr>
            <a:xfrm>
              <a:off x="4348064" y="2316135"/>
              <a:ext cx="79739" cy="87841"/>
            </a:xfrm>
            <a:custGeom>
              <a:avLst/>
              <a:gdLst>
                <a:gd name="connsiteX0" fmla="*/ 99 w 79739"/>
                <a:gd name="connsiteY0" fmla="*/ 28 h 87841"/>
                <a:gd name="connsiteX1" fmla="*/ 76299 w 79739"/>
                <a:gd name="connsiteY1" fmla="*/ 82578 h 87841"/>
                <a:gd name="connsiteX2" fmla="*/ 60424 w 79739"/>
                <a:gd name="connsiteY2" fmla="*/ 73053 h 87841"/>
                <a:gd name="connsiteX3" fmla="*/ 99 w 79739"/>
                <a:gd name="connsiteY3" fmla="*/ 28 h 8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39" h="87841">
                  <a:moveTo>
                    <a:pt x="99" y="28"/>
                  </a:moveTo>
                  <a:cubicBezTo>
                    <a:pt x="2745" y="1616"/>
                    <a:pt x="66245" y="70407"/>
                    <a:pt x="76299" y="82578"/>
                  </a:cubicBezTo>
                  <a:cubicBezTo>
                    <a:pt x="86353" y="94749"/>
                    <a:pt x="72330" y="83372"/>
                    <a:pt x="60424" y="73053"/>
                  </a:cubicBezTo>
                  <a:cubicBezTo>
                    <a:pt x="48518" y="62734"/>
                    <a:pt x="-2547" y="-1560"/>
                    <a:pt x="99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E8939D32-3282-4656-85BC-1063B7211CC0}"/>
                </a:ext>
              </a:extLst>
            </p:cNvPr>
            <p:cNvSpPr/>
            <p:nvPr/>
          </p:nvSpPr>
          <p:spPr>
            <a:xfrm>
              <a:off x="4274913" y="2371724"/>
              <a:ext cx="160597" cy="125537"/>
            </a:xfrm>
            <a:custGeom>
              <a:avLst/>
              <a:gdLst>
                <a:gd name="connsiteX0" fmla="*/ 28800 w 160597"/>
                <a:gd name="connsiteY0" fmla="*/ 1 h 125537"/>
                <a:gd name="connsiteX1" fmla="*/ 57375 w 160597"/>
                <a:gd name="connsiteY1" fmla="*/ 42864 h 125537"/>
                <a:gd name="connsiteX2" fmla="*/ 93887 w 160597"/>
                <a:gd name="connsiteY2" fmla="*/ 63501 h 125537"/>
                <a:gd name="connsiteX3" fmla="*/ 225 w 160597"/>
                <a:gd name="connsiteY3" fmla="*/ 125414 h 125537"/>
                <a:gd name="connsiteX4" fmla="*/ 125637 w 160597"/>
                <a:gd name="connsiteY4" fmla="*/ 79376 h 125537"/>
                <a:gd name="connsiteX5" fmla="*/ 160562 w 160597"/>
                <a:gd name="connsiteY5" fmla="*/ 77789 h 125537"/>
                <a:gd name="connsiteX6" fmla="*/ 130400 w 160597"/>
                <a:gd name="connsiteY6" fmla="*/ 41276 h 125537"/>
                <a:gd name="connsiteX7" fmla="*/ 28800 w 160597"/>
                <a:gd name="connsiteY7" fmla="*/ 1 h 12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597" h="125537">
                  <a:moveTo>
                    <a:pt x="28800" y="1"/>
                  </a:moveTo>
                  <a:cubicBezTo>
                    <a:pt x="16629" y="266"/>
                    <a:pt x="46527" y="32281"/>
                    <a:pt x="57375" y="42864"/>
                  </a:cubicBezTo>
                  <a:cubicBezTo>
                    <a:pt x="68223" y="53447"/>
                    <a:pt x="103412" y="49743"/>
                    <a:pt x="93887" y="63501"/>
                  </a:cubicBezTo>
                  <a:cubicBezTo>
                    <a:pt x="84362" y="77259"/>
                    <a:pt x="-5067" y="122768"/>
                    <a:pt x="225" y="125414"/>
                  </a:cubicBezTo>
                  <a:cubicBezTo>
                    <a:pt x="5517" y="128060"/>
                    <a:pt x="98914" y="87313"/>
                    <a:pt x="125637" y="79376"/>
                  </a:cubicBezTo>
                  <a:cubicBezTo>
                    <a:pt x="152360" y="71439"/>
                    <a:pt x="159768" y="84139"/>
                    <a:pt x="160562" y="77789"/>
                  </a:cubicBezTo>
                  <a:cubicBezTo>
                    <a:pt x="161356" y="71439"/>
                    <a:pt x="148656" y="50537"/>
                    <a:pt x="130400" y="41276"/>
                  </a:cubicBezTo>
                  <a:cubicBezTo>
                    <a:pt x="112144" y="32016"/>
                    <a:pt x="40971" y="-264"/>
                    <a:pt x="28800" y="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055EFBC2-EF74-4F26-96B2-A98D3D89A9E8}"/>
                </a:ext>
              </a:extLst>
            </p:cNvPr>
            <p:cNvSpPr/>
            <p:nvPr/>
          </p:nvSpPr>
          <p:spPr>
            <a:xfrm>
              <a:off x="4136984" y="2448608"/>
              <a:ext cx="227375" cy="85677"/>
            </a:xfrm>
            <a:custGeom>
              <a:avLst/>
              <a:gdLst>
                <a:gd name="connsiteX0" fmla="*/ 227054 w 227375"/>
                <a:gd name="connsiteY0" fmla="*/ 905 h 85677"/>
                <a:gd name="connsiteX1" fmla="*/ 190541 w 227375"/>
                <a:gd name="connsiteY1" fmla="*/ 59642 h 85677"/>
                <a:gd name="connsiteX2" fmla="*/ 93704 w 227375"/>
                <a:gd name="connsiteY2" fmla="*/ 80280 h 85677"/>
                <a:gd name="connsiteX3" fmla="*/ 41 w 227375"/>
                <a:gd name="connsiteY3" fmla="*/ 85042 h 85677"/>
                <a:gd name="connsiteX4" fmla="*/ 82591 w 227375"/>
                <a:gd name="connsiteY4" fmla="*/ 69167 h 85677"/>
                <a:gd name="connsiteX5" fmla="*/ 141329 w 227375"/>
                <a:gd name="connsiteY5" fmla="*/ 48530 h 85677"/>
                <a:gd name="connsiteX6" fmla="*/ 173079 w 227375"/>
                <a:gd name="connsiteY6" fmla="*/ 26305 h 85677"/>
                <a:gd name="connsiteX7" fmla="*/ 227054 w 227375"/>
                <a:gd name="connsiteY7" fmla="*/ 905 h 8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375" h="85677">
                  <a:moveTo>
                    <a:pt x="227054" y="905"/>
                  </a:moveTo>
                  <a:cubicBezTo>
                    <a:pt x="229964" y="6461"/>
                    <a:pt x="212766" y="46413"/>
                    <a:pt x="190541" y="59642"/>
                  </a:cubicBezTo>
                  <a:cubicBezTo>
                    <a:pt x="168316" y="72871"/>
                    <a:pt x="125454" y="76047"/>
                    <a:pt x="93704" y="80280"/>
                  </a:cubicBezTo>
                  <a:cubicBezTo>
                    <a:pt x="61954" y="84513"/>
                    <a:pt x="1893" y="86894"/>
                    <a:pt x="41" y="85042"/>
                  </a:cubicBezTo>
                  <a:cubicBezTo>
                    <a:pt x="-1811" y="83190"/>
                    <a:pt x="59043" y="75252"/>
                    <a:pt x="82591" y="69167"/>
                  </a:cubicBezTo>
                  <a:cubicBezTo>
                    <a:pt x="106139" y="63082"/>
                    <a:pt x="126248" y="55674"/>
                    <a:pt x="141329" y="48530"/>
                  </a:cubicBezTo>
                  <a:cubicBezTo>
                    <a:pt x="156410" y="41386"/>
                    <a:pt x="159056" y="35830"/>
                    <a:pt x="173079" y="26305"/>
                  </a:cubicBezTo>
                  <a:cubicBezTo>
                    <a:pt x="187102" y="16780"/>
                    <a:pt x="224144" y="-4651"/>
                    <a:pt x="227054" y="90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1DDD070E-D272-41E5-AC39-8285097FB971}"/>
                </a:ext>
              </a:extLst>
            </p:cNvPr>
            <p:cNvSpPr/>
            <p:nvPr/>
          </p:nvSpPr>
          <p:spPr>
            <a:xfrm>
              <a:off x="4430631" y="3564458"/>
              <a:ext cx="400743" cy="144205"/>
            </a:xfrm>
            <a:custGeom>
              <a:avLst/>
              <a:gdLst>
                <a:gd name="connsiteX0" fmla="*/ 1669 w 400743"/>
                <a:gd name="connsiteY0" fmla="*/ 9 h 144205"/>
                <a:gd name="connsiteX1" fmla="*/ 141369 w 400743"/>
                <a:gd name="connsiteY1" fmla="*/ 103725 h 144205"/>
                <a:gd name="connsiteX2" fmla="*/ 393252 w 400743"/>
                <a:gd name="connsiteY2" fmla="*/ 107959 h 144205"/>
                <a:gd name="connsiteX3" fmla="*/ 319169 w 400743"/>
                <a:gd name="connsiteY3" fmla="*/ 124892 h 144205"/>
                <a:gd name="connsiteX4" fmla="*/ 162536 w 400743"/>
                <a:gd name="connsiteY4" fmla="*/ 143942 h 144205"/>
                <a:gd name="connsiteX5" fmla="*/ 69402 w 400743"/>
                <a:gd name="connsiteY5" fmla="*/ 110075 h 144205"/>
                <a:gd name="connsiteX6" fmla="*/ 1669 w 400743"/>
                <a:gd name="connsiteY6" fmla="*/ 9 h 1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743" h="144205">
                  <a:moveTo>
                    <a:pt x="1669" y="9"/>
                  </a:moveTo>
                  <a:cubicBezTo>
                    <a:pt x="13663" y="-1049"/>
                    <a:pt x="76105" y="85733"/>
                    <a:pt x="141369" y="103725"/>
                  </a:cubicBezTo>
                  <a:cubicBezTo>
                    <a:pt x="206633" y="121717"/>
                    <a:pt x="363619" y="104431"/>
                    <a:pt x="393252" y="107959"/>
                  </a:cubicBezTo>
                  <a:cubicBezTo>
                    <a:pt x="422885" y="111487"/>
                    <a:pt x="357622" y="118895"/>
                    <a:pt x="319169" y="124892"/>
                  </a:cubicBezTo>
                  <a:cubicBezTo>
                    <a:pt x="280716" y="130889"/>
                    <a:pt x="204164" y="146411"/>
                    <a:pt x="162536" y="143942"/>
                  </a:cubicBezTo>
                  <a:cubicBezTo>
                    <a:pt x="120908" y="141473"/>
                    <a:pt x="93391" y="129125"/>
                    <a:pt x="69402" y="110075"/>
                  </a:cubicBezTo>
                  <a:cubicBezTo>
                    <a:pt x="45413" y="91025"/>
                    <a:pt x="-10325" y="1067"/>
                    <a:pt x="1669" y="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52AC8E95-2CF9-4151-AD81-68D81D69D2C6}"/>
                </a:ext>
              </a:extLst>
            </p:cNvPr>
            <p:cNvSpPr/>
            <p:nvPr/>
          </p:nvSpPr>
          <p:spPr>
            <a:xfrm>
              <a:off x="4080304" y="2427278"/>
              <a:ext cx="172872" cy="110186"/>
            </a:xfrm>
            <a:custGeom>
              <a:avLst/>
              <a:gdLst>
                <a:gd name="connsiteX0" fmla="*/ 172609 w 172872"/>
                <a:gd name="connsiteY0" fmla="*/ 10 h 110186"/>
                <a:gd name="connsiteX1" fmla="*/ 123396 w 172872"/>
                <a:gd name="connsiteY1" fmla="*/ 57160 h 110186"/>
                <a:gd name="connsiteX2" fmla="*/ 1159 w 172872"/>
                <a:gd name="connsiteY2" fmla="*/ 109547 h 110186"/>
                <a:gd name="connsiteX3" fmla="*/ 66246 w 172872"/>
                <a:gd name="connsiteY3" fmla="*/ 84147 h 110186"/>
                <a:gd name="connsiteX4" fmla="*/ 139271 w 172872"/>
                <a:gd name="connsiteY4" fmla="*/ 52397 h 110186"/>
                <a:gd name="connsiteX5" fmla="*/ 172609 w 172872"/>
                <a:gd name="connsiteY5" fmla="*/ 10 h 11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72" h="110186">
                  <a:moveTo>
                    <a:pt x="172609" y="10"/>
                  </a:moveTo>
                  <a:cubicBezTo>
                    <a:pt x="169963" y="804"/>
                    <a:pt x="151971" y="38904"/>
                    <a:pt x="123396" y="57160"/>
                  </a:cubicBezTo>
                  <a:cubicBezTo>
                    <a:pt x="94821" y="75416"/>
                    <a:pt x="10684" y="105049"/>
                    <a:pt x="1159" y="109547"/>
                  </a:cubicBezTo>
                  <a:cubicBezTo>
                    <a:pt x="-8366" y="114045"/>
                    <a:pt x="43227" y="93672"/>
                    <a:pt x="66246" y="84147"/>
                  </a:cubicBezTo>
                  <a:cubicBezTo>
                    <a:pt x="89265" y="74622"/>
                    <a:pt x="121015" y="62186"/>
                    <a:pt x="139271" y="52397"/>
                  </a:cubicBezTo>
                  <a:cubicBezTo>
                    <a:pt x="157527" y="42608"/>
                    <a:pt x="175255" y="-784"/>
                    <a:pt x="172609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9D5F04D3-F997-499B-B569-34B2C5164BF2}"/>
                </a:ext>
              </a:extLst>
            </p:cNvPr>
            <p:cNvSpPr/>
            <p:nvPr/>
          </p:nvSpPr>
          <p:spPr>
            <a:xfrm>
              <a:off x="4133166" y="2420937"/>
              <a:ext cx="217632" cy="105923"/>
            </a:xfrm>
            <a:custGeom>
              <a:avLst/>
              <a:gdLst>
                <a:gd name="connsiteX0" fmla="*/ 207059 w 217632"/>
                <a:gd name="connsiteY0" fmla="*/ 1 h 105923"/>
                <a:gd name="connsiteX1" fmla="*/ 148322 w 217632"/>
                <a:gd name="connsiteY1" fmla="*/ 52388 h 105923"/>
                <a:gd name="connsiteX2" fmla="*/ 113397 w 217632"/>
                <a:gd name="connsiteY2" fmla="*/ 82551 h 105923"/>
                <a:gd name="connsiteX3" fmla="*/ 684 w 217632"/>
                <a:gd name="connsiteY3" fmla="*/ 104776 h 105923"/>
                <a:gd name="connsiteX4" fmla="*/ 70534 w 217632"/>
                <a:gd name="connsiteY4" fmla="*/ 98426 h 105923"/>
                <a:gd name="connsiteX5" fmla="*/ 159434 w 217632"/>
                <a:gd name="connsiteY5" fmla="*/ 61913 h 105923"/>
                <a:gd name="connsiteX6" fmla="*/ 213409 w 217632"/>
                <a:gd name="connsiteY6" fmla="*/ 50801 h 105923"/>
                <a:gd name="connsiteX7" fmla="*/ 207059 w 217632"/>
                <a:gd name="connsiteY7" fmla="*/ 1 h 10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32" h="105923">
                  <a:moveTo>
                    <a:pt x="207059" y="1"/>
                  </a:moveTo>
                  <a:cubicBezTo>
                    <a:pt x="196211" y="265"/>
                    <a:pt x="163932" y="38630"/>
                    <a:pt x="148322" y="52388"/>
                  </a:cubicBezTo>
                  <a:cubicBezTo>
                    <a:pt x="132712" y="66146"/>
                    <a:pt x="138003" y="73820"/>
                    <a:pt x="113397" y="82551"/>
                  </a:cubicBezTo>
                  <a:cubicBezTo>
                    <a:pt x="88791" y="91282"/>
                    <a:pt x="7828" y="102130"/>
                    <a:pt x="684" y="104776"/>
                  </a:cubicBezTo>
                  <a:cubicBezTo>
                    <a:pt x="-6460" y="107422"/>
                    <a:pt x="44076" y="105570"/>
                    <a:pt x="70534" y="98426"/>
                  </a:cubicBezTo>
                  <a:cubicBezTo>
                    <a:pt x="96992" y="91282"/>
                    <a:pt x="135621" y="69851"/>
                    <a:pt x="159434" y="61913"/>
                  </a:cubicBezTo>
                  <a:cubicBezTo>
                    <a:pt x="183246" y="53976"/>
                    <a:pt x="205736" y="58739"/>
                    <a:pt x="213409" y="50801"/>
                  </a:cubicBezTo>
                  <a:cubicBezTo>
                    <a:pt x="221082" y="42864"/>
                    <a:pt x="217907" y="-263"/>
                    <a:pt x="207059" y="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71FE0859-6843-4EBA-BB87-32E553EFF85B}"/>
                </a:ext>
              </a:extLst>
            </p:cNvPr>
            <p:cNvSpPr/>
            <p:nvPr/>
          </p:nvSpPr>
          <p:spPr>
            <a:xfrm>
              <a:off x="5273126" y="1993861"/>
              <a:ext cx="331807" cy="260389"/>
            </a:xfrm>
            <a:custGeom>
              <a:avLst/>
              <a:gdLst>
                <a:gd name="connsiteX0" fmla="*/ 1607 w 331807"/>
                <a:gd name="connsiteY0" fmla="*/ 91056 h 260389"/>
                <a:gd name="connsiteX1" fmla="*/ 132841 w 331807"/>
                <a:gd name="connsiteY1" fmla="*/ 39 h 260389"/>
                <a:gd name="connsiteX2" fmla="*/ 189991 w 331807"/>
                <a:gd name="connsiteY2" fmla="*/ 101639 h 260389"/>
                <a:gd name="connsiteX3" fmla="*/ 238674 w 331807"/>
                <a:gd name="connsiteY3" fmla="*/ 194772 h 260389"/>
                <a:gd name="connsiteX4" fmla="*/ 331807 w 331807"/>
                <a:gd name="connsiteY4" fmla="*/ 260389 h 260389"/>
                <a:gd name="connsiteX5" fmla="*/ 331807 w 331807"/>
                <a:gd name="connsiteY5" fmla="*/ 260389 h 260389"/>
                <a:gd name="connsiteX6" fmla="*/ 306407 w 331807"/>
                <a:gd name="connsiteY6" fmla="*/ 251922 h 260389"/>
                <a:gd name="connsiteX7" fmla="*/ 232324 w 331807"/>
                <a:gd name="connsiteY7" fmla="*/ 211706 h 260389"/>
                <a:gd name="connsiteX8" fmla="*/ 1607 w 331807"/>
                <a:gd name="connsiteY8" fmla="*/ 91056 h 26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807" h="260389">
                  <a:moveTo>
                    <a:pt x="1607" y="91056"/>
                  </a:moveTo>
                  <a:cubicBezTo>
                    <a:pt x="-14973" y="55778"/>
                    <a:pt x="101444" y="-1725"/>
                    <a:pt x="132841" y="39"/>
                  </a:cubicBezTo>
                  <a:cubicBezTo>
                    <a:pt x="164238" y="1803"/>
                    <a:pt x="172352" y="69184"/>
                    <a:pt x="189991" y="101639"/>
                  </a:cubicBezTo>
                  <a:cubicBezTo>
                    <a:pt x="207630" y="134094"/>
                    <a:pt x="215038" y="168314"/>
                    <a:pt x="238674" y="194772"/>
                  </a:cubicBezTo>
                  <a:cubicBezTo>
                    <a:pt x="262310" y="221230"/>
                    <a:pt x="331807" y="260389"/>
                    <a:pt x="331807" y="260389"/>
                  </a:cubicBezTo>
                  <a:lnTo>
                    <a:pt x="331807" y="260389"/>
                  </a:lnTo>
                  <a:cubicBezTo>
                    <a:pt x="327574" y="258978"/>
                    <a:pt x="322988" y="260036"/>
                    <a:pt x="306407" y="251922"/>
                  </a:cubicBezTo>
                  <a:cubicBezTo>
                    <a:pt x="289826" y="243808"/>
                    <a:pt x="232324" y="211706"/>
                    <a:pt x="232324" y="211706"/>
                  </a:cubicBezTo>
                  <a:cubicBezTo>
                    <a:pt x="184699" y="187364"/>
                    <a:pt x="18187" y="126334"/>
                    <a:pt x="1607" y="9105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1E9711C5-3165-4B4E-A301-82E9B22074E3}"/>
                </a:ext>
              </a:extLst>
            </p:cNvPr>
            <p:cNvSpPr/>
            <p:nvPr/>
          </p:nvSpPr>
          <p:spPr>
            <a:xfrm>
              <a:off x="5194300" y="2167899"/>
              <a:ext cx="257507" cy="104203"/>
            </a:xfrm>
            <a:custGeom>
              <a:avLst/>
              <a:gdLst>
                <a:gd name="connsiteX0" fmla="*/ 0 w 257507"/>
                <a:gd name="connsiteY0" fmla="*/ 626 h 104203"/>
                <a:gd name="connsiteX1" fmla="*/ 147638 w 257507"/>
                <a:gd name="connsiteY1" fmla="*/ 53014 h 104203"/>
                <a:gd name="connsiteX2" fmla="*/ 192088 w 257507"/>
                <a:gd name="connsiteY2" fmla="*/ 91114 h 104203"/>
                <a:gd name="connsiteX3" fmla="*/ 257175 w 257507"/>
                <a:gd name="connsiteY3" fmla="*/ 97464 h 104203"/>
                <a:gd name="connsiteX4" fmla="*/ 219075 w 257507"/>
                <a:gd name="connsiteY4" fmla="*/ 100639 h 104203"/>
                <a:gd name="connsiteX5" fmla="*/ 184150 w 257507"/>
                <a:gd name="connsiteY5" fmla="*/ 103814 h 104203"/>
                <a:gd name="connsiteX6" fmla="*/ 146050 w 257507"/>
                <a:gd name="connsiteY6" fmla="*/ 91114 h 104203"/>
                <a:gd name="connsiteX7" fmla="*/ 0 w 257507"/>
                <a:gd name="connsiteY7" fmla="*/ 626 h 10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507" h="104203">
                  <a:moveTo>
                    <a:pt x="0" y="626"/>
                  </a:moveTo>
                  <a:cubicBezTo>
                    <a:pt x="265" y="-5724"/>
                    <a:pt x="115623" y="37933"/>
                    <a:pt x="147638" y="53014"/>
                  </a:cubicBezTo>
                  <a:cubicBezTo>
                    <a:pt x="179653" y="68095"/>
                    <a:pt x="173832" y="83706"/>
                    <a:pt x="192088" y="91114"/>
                  </a:cubicBezTo>
                  <a:cubicBezTo>
                    <a:pt x="210344" y="98522"/>
                    <a:pt x="252677" y="95877"/>
                    <a:pt x="257175" y="97464"/>
                  </a:cubicBezTo>
                  <a:cubicBezTo>
                    <a:pt x="261673" y="99051"/>
                    <a:pt x="219075" y="100639"/>
                    <a:pt x="219075" y="100639"/>
                  </a:cubicBezTo>
                  <a:cubicBezTo>
                    <a:pt x="206904" y="101697"/>
                    <a:pt x="196321" y="105401"/>
                    <a:pt x="184150" y="103814"/>
                  </a:cubicBezTo>
                  <a:cubicBezTo>
                    <a:pt x="171979" y="102227"/>
                    <a:pt x="175154" y="105666"/>
                    <a:pt x="146050" y="91114"/>
                  </a:cubicBezTo>
                  <a:cubicBezTo>
                    <a:pt x="116946" y="76562"/>
                    <a:pt x="-265" y="6976"/>
                    <a:pt x="0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69E95919-26D8-4231-8AC7-87221F59CB9A}"/>
                </a:ext>
              </a:extLst>
            </p:cNvPr>
            <p:cNvSpPr/>
            <p:nvPr/>
          </p:nvSpPr>
          <p:spPr>
            <a:xfrm>
              <a:off x="5074952" y="2143293"/>
              <a:ext cx="285985" cy="71003"/>
            </a:xfrm>
            <a:custGeom>
              <a:avLst/>
              <a:gdLst>
                <a:gd name="connsiteX0" fmla="*/ 286 w 285985"/>
                <a:gd name="connsiteY0" fmla="*/ 10945 h 71003"/>
                <a:gd name="connsiteX1" fmla="*/ 141573 w 285985"/>
                <a:gd name="connsiteY1" fmla="*/ 3007 h 71003"/>
                <a:gd name="connsiteX2" fmla="*/ 281273 w 285985"/>
                <a:gd name="connsiteY2" fmla="*/ 69682 h 71003"/>
                <a:gd name="connsiteX3" fmla="*/ 246348 w 285985"/>
                <a:gd name="connsiteY3" fmla="*/ 44282 h 71003"/>
                <a:gd name="connsiteX4" fmla="*/ 179673 w 285985"/>
                <a:gd name="connsiteY4" fmla="*/ 6182 h 71003"/>
                <a:gd name="connsiteX5" fmla="*/ 286 w 285985"/>
                <a:gd name="connsiteY5" fmla="*/ 10945 h 7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85" h="71003">
                  <a:moveTo>
                    <a:pt x="286" y="10945"/>
                  </a:moveTo>
                  <a:cubicBezTo>
                    <a:pt x="-6064" y="10416"/>
                    <a:pt x="94742" y="-6782"/>
                    <a:pt x="141573" y="3007"/>
                  </a:cubicBezTo>
                  <a:cubicBezTo>
                    <a:pt x="188404" y="12796"/>
                    <a:pt x="263811" y="62803"/>
                    <a:pt x="281273" y="69682"/>
                  </a:cubicBezTo>
                  <a:cubicBezTo>
                    <a:pt x="298735" y="76561"/>
                    <a:pt x="263281" y="54865"/>
                    <a:pt x="246348" y="44282"/>
                  </a:cubicBezTo>
                  <a:cubicBezTo>
                    <a:pt x="229415" y="33699"/>
                    <a:pt x="220419" y="12267"/>
                    <a:pt x="179673" y="6182"/>
                  </a:cubicBezTo>
                  <a:cubicBezTo>
                    <a:pt x="138927" y="97"/>
                    <a:pt x="6636" y="11474"/>
                    <a:pt x="286" y="10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579CDF1A-38D5-40FC-B4F9-236C2A3D2E24}"/>
                </a:ext>
              </a:extLst>
            </p:cNvPr>
            <p:cNvSpPr/>
            <p:nvPr/>
          </p:nvSpPr>
          <p:spPr>
            <a:xfrm>
              <a:off x="5830050" y="2542684"/>
              <a:ext cx="53252" cy="622808"/>
            </a:xfrm>
            <a:custGeom>
              <a:avLst/>
              <a:gdLst>
                <a:gd name="connsiteX0" fmla="*/ 21475 w 53252"/>
                <a:gd name="connsiteY0" fmla="*/ 491 h 622808"/>
                <a:gd name="connsiteX1" fmla="*/ 53225 w 53252"/>
                <a:gd name="connsiteY1" fmla="*/ 168766 h 622808"/>
                <a:gd name="connsiteX2" fmla="*/ 15125 w 53252"/>
                <a:gd name="connsiteY2" fmla="*/ 256079 h 622808"/>
                <a:gd name="connsiteX3" fmla="*/ 838 w 53252"/>
                <a:gd name="connsiteY3" fmla="*/ 400541 h 622808"/>
                <a:gd name="connsiteX4" fmla="*/ 37350 w 53252"/>
                <a:gd name="connsiteY4" fmla="*/ 486266 h 622808"/>
                <a:gd name="connsiteX5" fmla="*/ 32588 w 53252"/>
                <a:gd name="connsiteY5" fmla="*/ 552941 h 622808"/>
                <a:gd name="connsiteX6" fmla="*/ 838 w 53252"/>
                <a:gd name="connsiteY6" fmla="*/ 622791 h 622808"/>
                <a:gd name="connsiteX7" fmla="*/ 40525 w 53252"/>
                <a:gd name="connsiteY7" fmla="*/ 546591 h 622808"/>
                <a:gd name="connsiteX8" fmla="*/ 46875 w 53252"/>
                <a:gd name="connsiteY8" fmla="*/ 449754 h 622808"/>
                <a:gd name="connsiteX9" fmla="*/ 19888 w 53252"/>
                <a:gd name="connsiteY9" fmla="*/ 351329 h 622808"/>
                <a:gd name="connsiteX10" fmla="*/ 45288 w 53252"/>
                <a:gd name="connsiteY10" fmla="*/ 203691 h 622808"/>
                <a:gd name="connsiteX11" fmla="*/ 48463 w 53252"/>
                <a:gd name="connsiteY11" fmla="*/ 154479 h 622808"/>
                <a:gd name="connsiteX12" fmla="*/ 32588 w 53252"/>
                <a:gd name="connsiteY12" fmla="*/ 117966 h 622808"/>
                <a:gd name="connsiteX13" fmla="*/ 21475 w 53252"/>
                <a:gd name="connsiteY13" fmla="*/ 491 h 62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252" h="622808">
                  <a:moveTo>
                    <a:pt x="21475" y="491"/>
                  </a:moveTo>
                  <a:cubicBezTo>
                    <a:pt x="24915" y="8958"/>
                    <a:pt x="54283" y="126168"/>
                    <a:pt x="53225" y="168766"/>
                  </a:cubicBezTo>
                  <a:cubicBezTo>
                    <a:pt x="52167" y="211364"/>
                    <a:pt x="23856" y="217450"/>
                    <a:pt x="15125" y="256079"/>
                  </a:cubicBezTo>
                  <a:cubicBezTo>
                    <a:pt x="6394" y="294708"/>
                    <a:pt x="-2866" y="362177"/>
                    <a:pt x="838" y="400541"/>
                  </a:cubicBezTo>
                  <a:cubicBezTo>
                    <a:pt x="4542" y="438905"/>
                    <a:pt x="32058" y="460866"/>
                    <a:pt x="37350" y="486266"/>
                  </a:cubicBezTo>
                  <a:cubicBezTo>
                    <a:pt x="42642" y="511666"/>
                    <a:pt x="38673" y="530187"/>
                    <a:pt x="32588" y="552941"/>
                  </a:cubicBezTo>
                  <a:cubicBezTo>
                    <a:pt x="26503" y="575695"/>
                    <a:pt x="-485" y="623849"/>
                    <a:pt x="838" y="622791"/>
                  </a:cubicBezTo>
                  <a:cubicBezTo>
                    <a:pt x="2161" y="621733"/>
                    <a:pt x="32852" y="575431"/>
                    <a:pt x="40525" y="546591"/>
                  </a:cubicBezTo>
                  <a:cubicBezTo>
                    <a:pt x="48198" y="517752"/>
                    <a:pt x="50315" y="482298"/>
                    <a:pt x="46875" y="449754"/>
                  </a:cubicBezTo>
                  <a:cubicBezTo>
                    <a:pt x="43436" y="417210"/>
                    <a:pt x="20152" y="392339"/>
                    <a:pt x="19888" y="351329"/>
                  </a:cubicBezTo>
                  <a:cubicBezTo>
                    <a:pt x="19624" y="310319"/>
                    <a:pt x="40525" y="236499"/>
                    <a:pt x="45288" y="203691"/>
                  </a:cubicBezTo>
                  <a:cubicBezTo>
                    <a:pt x="50051" y="170883"/>
                    <a:pt x="50580" y="168767"/>
                    <a:pt x="48463" y="154479"/>
                  </a:cubicBezTo>
                  <a:cubicBezTo>
                    <a:pt x="46346" y="140192"/>
                    <a:pt x="37615" y="140456"/>
                    <a:pt x="32588" y="117966"/>
                  </a:cubicBezTo>
                  <a:cubicBezTo>
                    <a:pt x="27561" y="95476"/>
                    <a:pt x="18035" y="-7976"/>
                    <a:pt x="21475" y="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48460DD4-380F-405E-83C4-D2C4999208C5}"/>
                </a:ext>
              </a:extLst>
            </p:cNvPr>
            <p:cNvSpPr/>
            <p:nvPr/>
          </p:nvSpPr>
          <p:spPr>
            <a:xfrm>
              <a:off x="6000701" y="2319155"/>
              <a:ext cx="60422" cy="242050"/>
            </a:xfrm>
            <a:custGeom>
              <a:avLst/>
              <a:gdLst>
                <a:gd name="connsiteX0" fmla="*/ 60374 w 60422"/>
                <a:gd name="connsiteY0" fmla="*/ 183 h 242050"/>
                <a:gd name="connsiteX1" fmla="*/ 28624 w 60422"/>
                <a:gd name="connsiteY1" fmla="*/ 92258 h 242050"/>
                <a:gd name="connsiteX2" fmla="*/ 19099 w 60422"/>
                <a:gd name="connsiteY2" fmla="*/ 154170 h 242050"/>
                <a:gd name="connsiteX3" fmla="*/ 46087 w 60422"/>
                <a:gd name="connsiteY3" fmla="*/ 241483 h 242050"/>
                <a:gd name="connsiteX4" fmla="*/ 15924 w 60422"/>
                <a:gd name="connsiteY4" fmla="*/ 189095 h 242050"/>
                <a:gd name="connsiteX5" fmla="*/ 49 w 60422"/>
                <a:gd name="connsiteY5" fmla="*/ 135120 h 242050"/>
                <a:gd name="connsiteX6" fmla="*/ 20687 w 60422"/>
                <a:gd name="connsiteY6" fmla="*/ 70033 h 242050"/>
                <a:gd name="connsiteX7" fmla="*/ 60374 w 60422"/>
                <a:gd name="connsiteY7" fmla="*/ 183 h 24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22" h="242050">
                  <a:moveTo>
                    <a:pt x="60374" y="183"/>
                  </a:moveTo>
                  <a:cubicBezTo>
                    <a:pt x="61697" y="3887"/>
                    <a:pt x="35503" y="66594"/>
                    <a:pt x="28624" y="92258"/>
                  </a:cubicBezTo>
                  <a:cubicBezTo>
                    <a:pt x="21745" y="117922"/>
                    <a:pt x="16188" y="129299"/>
                    <a:pt x="19099" y="154170"/>
                  </a:cubicBezTo>
                  <a:cubicBezTo>
                    <a:pt x="22010" y="179041"/>
                    <a:pt x="46616" y="235662"/>
                    <a:pt x="46087" y="241483"/>
                  </a:cubicBezTo>
                  <a:cubicBezTo>
                    <a:pt x="45558" y="247304"/>
                    <a:pt x="23597" y="206822"/>
                    <a:pt x="15924" y="189095"/>
                  </a:cubicBezTo>
                  <a:cubicBezTo>
                    <a:pt x="8251" y="171368"/>
                    <a:pt x="-745" y="154964"/>
                    <a:pt x="49" y="135120"/>
                  </a:cubicBezTo>
                  <a:cubicBezTo>
                    <a:pt x="843" y="115276"/>
                    <a:pt x="12750" y="90141"/>
                    <a:pt x="20687" y="70033"/>
                  </a:cubicBezTo>
                  <a:cubicBezTo>
                    <a:pt x="28624" y="49925"/>
                    <a:pt x="59051" y="-3521"/>
                    <a:pt x="60374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F81AFEC6-224A-4A26-BD1A-C3F5DAD74BE1}"/>
                </a:ext>
              </a:extLst>
            </p:cNvPr>
            <p:cNvSpPr/>
            <p:nvPr/>
          </p:nvSpPr>
          <p:spPr>
            <a:xfrm>
              <a:off x="5890451" y="2581275"/>
              <a:ext cx="45436" cy="292118"/>
            </a:xfrm>
            <a:custGeom>
              <a:avLst/>
              <a:gdLst>
                <a:gd name="connsiteX0" fmla="*/ 762 w 45436"/>
                <a:gd name="connsiteY0" fmla="*/ 0 h 292118"/>
                <a:gd name="connsiteX1" fmla="*/ 26162 w 45436"/>
                <a:gd name="connsiteY1" fmla="*/ 122238 h 292118"/>
                <a:gd name="connsiteX2" fmla="*/ 38862 w 45436"/>
                <a:gd name="connsiteY2" fmla="*/ 147638 h 292118"/>
                <a:gd name="connsiteX3" fmla="*/ 19812 w 45436"/>
                <a:gd name="connsiteY3" fmla="*/ 225425 h 292118"/>
                <a:gd name="connsiteX4" fmla="*/ 42037 w 45436"/>
                <a:gd name="connsiteY4" fmla="*/ 292100 h 292118"/>
                <a:gd name="connsiteX5" fmla="*/ 42037 w 45436"/>
                <a:gd name="connsiteY5" fmla="*/ 219075 h 292118"/>
                <a:gd name="connsiteX6" fmla="*/ 10287 w 45436"/>
                <a:gd name="connsiteY6" fmla="*/ 122238 h 292118"/>
                <a:gd name="connsiteX7" fmla="*/ 762 w 45436"/>
                <a:gd name="connsiteY7" fmla="*/ 0 h 29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36" h="292118">
                  <a:moveTo>
                    <a:pt x="762" y="0"/>
                  </a:moveTo>
                  <a:cubicBezTo>
                    <a:pt x="3408" y="0"/>
                    <a:pt x="19812" y="97632"/>
                    <a:pt x="26162" y="122238"/>
                  </a:cubicBezTo>
                  <a:cubicBezTo>
                    <a:pt x="32512" y="146844"/>
                    <a:pt x="39920" y="130440"/>
                    <a:pt x="38862" y="147638"/>
                  </a:cubicBezTo>
                  <a:cubicBezTo>
                    <a:pt x="37804" y="164836"/>
                    <a:pt x="19283" y="201348"/>
                    <a:pt x="19812" y="225425"/>
                  </a:cubicBezTo>
                  <a:cubicBezTo>
                    <a:pt x="20341" y="249502"/>
                    <a:pt x="38333" y="293158"/>
                    <a:pt x="42037" y="292100"/>
                  </a:cubicBezTo>
                  <a:cubicBezTo>
                    <a:pt x="45741" y="291042"/>
                    <a:pt x="47329" y="247385"/>
                    <a:pt x="42037" y="219075"/>
                  </a:cubicBezTo>
                  <a:cubicBezTo>
                    <a:pt x="36745" y="190765"/>
                    <a:pt x="17960" y="156105"/>
                    <a:pt x="10287" y="122238"/>
                  </a:cubicBezTo>
                  <a:cubicBezTo>
                    <a:pt x="2614" y="88371"/>
                    <a:pt x="-1884" y="0"/>
                    <a:pt x="7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FD2020D2-C594-4D05-8EA9-8E9107000495}"/>
                </a:ext>
              </a:extLst>
            </p:cNvPr>
            <p:cNvSpPr/>
            <p:nvPr/>
          </p:nvSpPr>
          <p:spPr>
            <a:xfrm>
              <a:off x="5891006" y="2536356"/>
              <a:ext cx="86510" cy="164013"/>
            </a:xfrm>
            <a:custGeom>
              <a:avLst/>
              <a:gdLst>
                <a:gd name="connsiteX0" fmla="*/ 207 w 86510"/>
                <a:gd name="connsiteY0" fmla="*/ 41744 h 164013"/>
                <a:gd name="connsiteX1" fmla="*/ 44657 w 86510"/>
                <a:gd name="connsiteY1" fmla="*/ 469 h 164013"/>
                <a:gd name="connsiteX2" fmla="*/ 81169 w 86510"/>
                <a:gd name="connsiteY2" fmla="*/ 71907 h 164013"/>
                <a:gd name="connsiteX3" fmla="*/ 84344 w 86510"/>
                <a:gd name="connsiteY3" fmla="*/ 103657 h 164013"/>
                <a:gd name="connsiteX4" fmla="*/ 62119 w 86510"/>
                <a:gd name="connsiteY4" fmla="*/ 163982 h 164013"/>
                <a:gd name="connsiteX5" fmla="*/ 65294 w 86510"/>
                <a:gd name="connsiteY5" fmla="*/ 111594 h 164013"/>
                <a:gd name="connsiteX6" fmla="*/ 74819 w 86510"/>
                <a:gd name="connsiteY6" fmla="*/ 89369 h 164013"/>
                <a:gd name="connsiteX7" fmla="*/ 63707 w 86510"/>
                <a:gd name="connsiteY7" fmla="*/ 57619 h 164013"/>
                <a:gd name="connsiteX8" fmla="*/ 207 w 86510"/>
                <a:gd name="connsiteY8" fmla="*/ 41744 h 16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0" h="164013">
                  <a:moveTo>
                    <a:pt x="207" y="41744"/>
                  </a:moveTo>
                  <a:cubicBezTo>
                    <a:pt x="-2968" y="32219"/>
                    <a:pt x="31163" y="-4558"/>
                    <a:pt x="44657" y="469"/>
                  </a:cubicBezTo>
                  <a:cubicBezTo>
                    <a:pt x="58151" y="5496"/>
                    <a:pt x="74555" y="54709"/>
                    <a:pt x="81169" y="71907"/>
                  </a:cubicBezTo>
                  <a:cubicBezTo>
                    <a:pt x="87784" y="89105"/>
                    <a:pt x="87519" y="88311"/>
                    <a:pt x="84344" y="103657"/>
                  </a:cubicBezTo>
                  <a:cubicBezTo>
                    <a:pt x="81169" y="119003"/>
                    <a:pt x="65294" y="162659"/>
                    <a:pt x="62119" y="163982"/>
                  </a:cubicBezTo>
                  <a:cubicBezTo>
                    <a:pt x="58944" y="165305"/>
                    <a:pt x="63177" y="124029"/>
                    <a:pt x="65294" y="111594"/>
                  </a:cubicBezTo>
                  <a:cubicBezTo>
                    <a:pt x="67411" y="99159"/>
                    <a:pt x="75083" y="98365"/>
                    <a:pt x="74819" y="89369"/>
                  </a:cubicBezTo>
                  <a:cubicBezTo>
                    <a:pt x="74555" y="80373"/>
                    <a:pt x="68734" y="68467"/>
                    <a:pt x="63707" y="57619"/>
                  </a:cubicBezTo>
                  <a:cubicBezTo>
                    <a:pt x="58680" y="46771"/>
                    <a:pt x="3382" y="51269"/>
                    <a:pt x="207" y="41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2B7371F3-210A-472B-9497-C1E20947A045}"/>
                </a:ext>
              </a:extLst>
            </p:cNvPr>
            <p:cNvSpPr/>
            <p:nvPr/>
          </p:nvSpPr>
          <p:spPr>
            <a:xfrm>
              <a:off x="4684713" y="2578100"/>
              <a:ext cx="189912" cy="179327"/>
            </a:xfrm>
            <a:custGeom>
              <a:avLst/>
              <a:gdLst>
                <a:gd name="connsiteX0" fmla="*/ 0 w 189912"/>
                <a:gd name="connsiteY0" fmla="*/ 0 h 179327"/>
                <a:gd name="connsiteX1" fmla="*/ 82550 w 189912"/>
                <a:gd name="connsiteY1" fmla="*/ 115888 h 179327"/>
                <a:gd name="connsiteX2" fmla="*/ 185737 w 189912"/>
                <a:gd name="connsiteY2" fmla="*/ 176213 h 179327"/>
                <a:gd name="connsiteX3" fmla="*/ 166687 w 189912"/>
                <a:gd name="connsiteY3" fmla="*/ 168275 h 179327"/>
                <a:gd name="connsiteX4" fmla="*/ 138112 w 189912"/>
                <a:gd name="connsiteY4" fmla="*/ 147638 h 179327"/>
                <a:gd name="connsiteX5" fmla="*/ 111125 w 189912"/>
                <a:gd name="connsiteY5" fmla="*/ 119063 h 179327"/>
                <a:gd name="connsiteX6" fmla="*/ 0 w 189912"/>
                <a:gd name="connsiteY6" fmla="*/ 0 h 17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12" h="179327">
                  <a:moveTo>
                    <a:pt x="0" y="0"/>
                  </a:moveTo>
                  <a:cubicBezTo>
                    <a:pt x="25797" y="43259"/>
                    <a:pt x="51594" y="86519"/>
                    <a:pt x="82550" y="115888"/>
                  </a:cubicBezTo>
                  <a:cubicBezTo>
                    <a:pt x="113506" y="145257"/>
                    <a:pt x="171714" y="167482"/>
                    <a:pt x="185737" y="176213"/>
                  </a:cubicBezTo>
                  <a:cubicBezTo>
                    <a:pt x="199760" y="184944"/>
                    <a:pt x="174625" y="173038"/>
                    <a:pt x="166687" y="168275"/>
                  </a:cubicBezTo>
                  <a:cubicBezTo>
                    <a:pt x="158750" y="163513"/>
                    <a:pt x="147372" y="155840"/>
                    <a:pt x="138112" y="147638"/>
                  </a:cubicBezTo>
                  <a:cubicBezTo>
                    <a:pt x="128852" y="139436"/>
                    <a:pt x="111125" y="119063"/>
                    <a:pt x="111125" y="11906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EE25469B-B6BA-45B6-A6B9-3430CD813427}"/>
                </a:ext>
              </a:extLst>
            </p:cNvPr>
            <p:cNvSpPr/>
            <p:nvPr/>
          </p:nvSpPr>
          <p:spPr>
            <a:xfrm>
              <a:off x="4879611" y="1992984"/>
              <a:ext cx="554959" cy="74924"/>
            </a:xfrm>
            <a:custGeom>
              <a:avLst/>
              <a:gdLst>
                <a:gd name="connsiteX0" fmla="*/ 364 w 554959"/>
                <a:gd name="connsiteY0" fmla="*/ 23141 h 74924"/>
                <a:gd name="connsiteX1" fmla="*/ 148002 w 554959"/>
                <a:gd name="connsiteY1" fmla="*/ 50129 h 74924"/>
                <a:gd name="connsiteX2" fmla="*/ 249602 w 554959"/>
                <a:gd name="connsiteY2" fmla="*/ 66004 h 74924"/>
                <a:gd name="connsiteX3" fmla="*/ 343264 w 554959"/>
                <a:gd name="connsiteY3" fmla="*/ 73941 h 74924"/>
                <a:gd name="connsiteX4" fmla="*/ 419464 w 554959"/>
                <a:gd name="connsiteY4" fmla="*/ 43779 h 74924"/>
                <a:gd name="connsiteX5" fmla="*/ 484552 w 554959"/>
                <a:gd name="connsiteY5" fmla="*/ 7266 h 74924"/>
                <a:gd name="connsiteX6" fmla="*/ 554402 w 554959"/>
                <a:gd name="connsiteY6" fmla="*/ 916 h 74924"/>
                <a:gd name="connsiteX7" fmla="*/ 444864 w 554959"/>
                <a:gd name="connsiteY7" fmla="*/ 19966 h 74924"/>
                <a:gd name="connsiteX8" fmla="*/ 373427 w 554959"/>
                <a:gd name="connsiteY8" fmla="*/ 48541 h 74924"/>
                <a:gd name="connsiteX9" fmla="*/ 305164 w 554959"/>
                <a:gd name="connsiteY9" fmla="*/ 48541 h 74924"/>
                <a:gd name="connsiteX10" fmla="*/ 246427 w 554959"/>
                <a:gd name="connsiteY10" fmla="*/ 51716 h 74924"/>
                <a:gd name="connsiteX11" fmla="*/ 109902 w 554959"/>
                <a:gd name="connsiteY11" fmla="*/ 31079 h 74924"/>
                <a:gd name="connsiteX12" fmla="*/ 364 w 554959"/>
                <a:gd name="connsiteY12" fmla="*/ 23141 h 7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959" h="74924">
                  <a:moveTo>
                    <a:pt x="364" y="23141"/>
                  </a:moveTo>
                  <a:cubicBezTo>
                    <a:pt x="6714" y="26316"/>
                    <a:pt x="106462" y="42985"/>
                    <a:pt x="148002" y="50129"/>
                  </a:cubicBezTo>
                  <a:cubicBezTo>
                    <a:pt x="189542" y="57273"/>
                    <a:pt x="217058" y="62035"/>
                    <a:pt x="249602" y="66004"/>
                  </a:cubicBezTo>
                  <a:cubicBezTo>
                    <a:pt x="282146" y="69973"/>
                    <a:pt x="314954" y="77645"/>
                    <a:pt x="343264" y="73941"/>
                  </a:cubicBezTo>
                  <a:cubicBezTo>
                    <a:pt x="371574" y="70237"/>
                    <a:pt x="395916" y="54892"/>
                    <a:pt x="419464" y="43779"/>
                  </a:cubicBezTo>
                  <a:cubicBezTo>
                    <a:pt x="443012" y="32667"/>
                    <a:pt x="462062" y="14410"/>
                    <a:pt x="484552" y="7266"/>
                  </a:cubicBezTo>
                  <a:cubicBezTo>
                    <a:pt x="507042" y="122"/>
                    <a:pt x="561017" y="-1201"/>
                    <a:pt x="554402" y="916"/>
                  </a:cubicBezTo>
                  <a:cubicBezTo>
                    <a:pt x="547787" y="3033"/>
                    <a:pt x="475027" y="12028"/>
                    <a:pt x="444864" y="19966"/>
                  </a:cubicBezTo>
                  <a:cubicBezTo>
                    <a:pt x="414701" y="27904"/>
                    <a:pt x="396710" y="43779"/>
                    <a:pt x="373427" y="48541"/>
                  </a:cubicBezTo>
                  <a:cubicBezTo>
                    <a:pt x="350144" y="53304"/>
                    <a:pt x="326331" y="48012"/>
                    <a:pt x="305164" y="48541"/>
                  </a:cubicBezTo>
                  <a:cubicBezTo>
                    <a:pt x="283997" y="49070"/>
                    <a:pt x="278971" y="54626"/>
                    <a:pt x="246427" y="51716"/>
                  </a:cubicBezTo>
                  <a:cubicBezTo>
                    <a:pt x="213883" y="48806"/>
                    <a:pt x="147473" y="35577"/>
                    <a:pt x="109902" y="31079"/>
                  </a:cubicBezTo>
                  <a:cubicBezTo>
                    <a:pt x="72331" y="26581"/>
                    <a:pt x="-5986" y="19966"/>
                    <a:pt x="364" y="23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AE86A3DA-F4B7-4B44-8061-4B9F20042DF4}"/>
                </a:ext>
              </a:extLst>
            </p:cNvPr>
            <p:cNvSpPr/>
            <p:nvPr/>
          </p:nvSpPr>
          <p:spPr>
            <a:xfrm>
              <a:off x="5001141" y="3297252"/>
              <a:ext cx="175427" cy="101832"/>
            </a:xfrm>
            <a:custGeom>
              <a:avLst/>
              <a:gdLst>
                <a:gd name="connsiteX0" fmla="*/ 1072 w 175427"/>
                <a:gd name="connsiteY0" fmla="*/ 96823 h 101832"/>
                <a:gd name="connsiteX1" fmla="*/ 67747 w 175427"/>
                <a:gd name="connsiteY1" fmla="*/ 87298 h 101832"/>
                <a:gd name="connsiteX2" fmla="*/ 174109 w 175427"/>
                <a:gd name="connsiteY2" fmla="*/ 1573 h 101832"/>
                <a:gd name="connsiteX3" fmla="*/ 120134 w 175427"/>
                <a:gd name="connsiteY3" fmla="*/ 34911 h 101832"/>
                <a:gd name="connsiteX4" fmla="*/ 1072 w 175427"/>
                <a:gd name="connsiteY4" fmla="*/ 96823 h 10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27" h="101832">
                  <a:moveTo>
                    <a:pt x="1072" y="96823"/>
                  </a:moveTo>
                  <a:cubicBezTo>
                    <a:pt x="-7659" y="105554"/>
                    <a:pt x="38908" y="103173"/>
                    <a:pt x="67747" y="87298"/>
                  </a:cubicBezTo>
                  <a:cubicBezTo>
                    <a:pt x="96586" y="71423"/>
                    <a:pt x="165378" y="10304"/>
                    <a:pt x="174109" y="1573"/>
                  </a:cubicBezTo>
                  <a:cubicBezTo>
                    <a:pt x="182840" y="-7158"/>
                    <a:pt x="146328" y="22740"/>
                    <a:pt x="120134" y="34911"/>
                  </a:cubicBezTo>
                  <a:cubicBezTo>
                    <a:pt x="93940" y="47082"/>
                    <a:pt x="9803" y="88092"/>
                    <a:pt x="1072" y="9682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471FD97F-1A1C-4366-A987-B18E132D49C7}"/>
                </a:ext>
              </a:extLst>
            </p:cNvPr>
            <p:cNvSpPr/>
            <p:nvPr/>
          </p:nvSpPr>
          <p:spPr>
            <a:xfrm>
              <a:off x="4957575" y="2155103"/>
              <a:ext cx="384602" cy="115292"/>
            </a:xfrm>
            <a:custGeom>
              <a:avLst/>
              <a:gdLst>
                <a:gd name="connsiteX0" fmla="*/ 188 w 384602"/>
                <a:gd name="connsiteY0" fmla="*/ 115022 h 115292"/>
                <a:gd name="connsiteX1" fmla="*/ 147825 w 384602"/>
                <a:gd name="connsiteY1" fmla="*/ 32472 h 115292"/>
                <a:gd name="connsiteX2" fmla="*/ 265300 w 384602"/>
                <a:gd name="connsiteY2" fmla="*/ 30885 h 115292"/>
                <a:gd name="connsiteX3" fmla="*/ 376425 w 384602"/>
                <a:gd name="connsiteY3" fmla="*/ 72160 h 115292"/>
                <a:gd name="connsiteX4" fmla="*/ 347850 w 384602"/>
                <a:gd name="connsiteY4" fmla="*/ 49935 h 115292"/>
                <a:gd name="connsiteX5" fmla="*/ 122425 w 384602"/>
                <a:gd name="connsiteY5" fmla="*/ 722 h 115292"/>
                <a:gd name="connsiteX6" fmla="*/ 188 w 384602"/>
                <a:gd name="connsiteY6" fmla="*/ 115022 h 1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602" h="115292">
                  <a:moveTo>
                    <a:pt x="188" y="115022"/>
                  </a:moveTo>
                  <a:cubicBezTo>
                    <a:pt x="4421" y="120314"/>
                    <a:pt x="103640" y="46495"/>
                    <a:pt x="147825" y="32472"/>
                  </a:cubicBezTo>
                  <a:cubicBezTo>
                    <a:pt x="192010" y="18449"/>
                    <a:pt x="227200" y="24270"/>
                    <a:pt x="265300" y="30885"/>
                  </a:cubicBezTo>
                  <a:cubicBezTo>
                    <a:pt x="303400" y="37500"/>
                    <a:pt x="362667" y="68985"/>
                    <a:pt x="376425" y="72160"/>
                  </a:cubicBezTo>
                  <a:cubicBezTo>
                    <a:pt x="390183" y="75335"/>
                    <a:pt x="390183" y="61841"/>
                    <a:pt x="347850" y="49935"/>
                  </a:cubicBezTo>
                  <a:cubicBezTo>
                    <a:pt x="305517" y="38029"/>
                    <a:pt x="180898" y="-6157"/>
                    <a:pt x="122425" y="722"/>
                  </a:cubicBezTo>
                  <a:cubicBezTo>
                    <a:pt x="63952" y="7601"/>
                    <a:pt x="-4045" y="109730"/>
                    <a:pt x="188" y="11502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11D361E4-0255-41E8-B278-6B065BA5AEF6}"/>
                </a:ext>
              </a:extLst>
            </p:cNvPr>
            <p:cNvSpPr/>
            <p:nvPr/>
          </p:nvSpPr>
          <p:spPr>
            <a:xfrm>
              <a:off x="4530725" y="2965450"/>
              <a:ext cx="36786" cy="41368"/>
            </a:xfrm>
            <a:custGeom>
              <a:avLst/>
              <a:gdLst>
                <a:gd name="connsiteX0" fmla="*/ 0 w 36786"/>
                <a:gd name="connsiteY0" fmla="*/ 0 h 41368"/>
                <a:gd name="connsiteX1" fmla="*/ 36513 w 36786"/>
                <a:gd name="connsiteY1" fmla="*/ 41275 h 41368"/>
                <a:gd name="connsiteX2" fmla="*/ 0 w 36786"/>
                <a:gd name="connsiteY2" fmla="*/ 0 h 4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6" h="41368">
                  <a:moveTo>
                    <a:pt x="0" y="0"/>
                  </a:moveTo>
                  <a:cubicBezTo>
                    <a:pt x="0" y="0"/>
                    <a:pt x="32544" y="38894"/>
                    <a:pt x="36513" y="41275"/>
                  </a:cubicBezTo>
                  <a:cubicBezTo>
                    <a:pt x="40482" y="43656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3C4CDBF6-FD8E-477E-BB5A-AA2051B48EFB}"/>
                </a:ext>
              </a:extLst>
            </p:cNvPr>
            <p:cNvSpPr/>
            <p:nvPr/>
          </p:nvSpPr>
          <p:spPr>
            <a:xfrm>
              <a:off x="4764271" y="2823580"/>
              <a:ext cx="1079109" cy="1050071"/>
            </a:xfrm>
            <a:custGeom>
              <a:avLst/>
              <a:gdLst>
                <a:gd name="connsiteX0" fmla="*/ 1036454 w 1079109"/>
                <a:gd name="connsiteY0" fmla="*/ 11695 h 1050071"/>
                <a:gd name="connsiteX1" fmla="*/ 757054 w 1079109"/>
                <a:gd name="connsiteY1" fmla="*/ 548270 h 1050071"/>
                <a:gd name="connsiteX2" fmla="*/ 496704 w 1079109"/>
                <a:gd name="connsiteY2" fmla="*/ 811795 h 1050071"/>
                <a:gd name="connsiteX3" fmla="*/ 309379 w 1079109"/>
                <a:gd name="connsiteY3" fmla="*/ 926095 h 1050071"/>
                <a:gd name="connsiteX4" fmla="*/ 1404 w 1079109"/>
                <a:gd name="connsiteY4" fmla="*/ 1049920 h 1050071"/>
                <a:gd name="connsiteX5" fmla="*/ 442729 w 1079109"/>
                <a:gd name="connsiteY5" fmla="*/ 951495 h 1050071"/>
                <a:gd name="connsiteX6" fmla="*/ 649104 w 1079109"/>
                <a:gd name="connsiteY6" fmla="*/ 948320 h 1050071"/>
                <a:gd name="connsiteX7" fmla="*/ 1042804 w 1079109"/>
                <a:gd name="connsiteY7" fmla="*/ 427620 h 1050071"/>
                <a:gd name="connsiteX8" fmla="*/ 1058679 w 1079109"/>
                <a:gd name="connsiteY8" fmla="*/ 195845 h 1050071"/>
                <a:gd name="connsiteX9" fmla="*/ 1036454 w 1079109"/>
                <a:gd name="connsiteY9" fmla="*/ 11695 h 105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09" h="1050071">
                  <a:moveTo>
                    <a:pt x="1036454" y="11695"/>
                  </a:moveTo>
                  <a:cubicBezTo>
                    <a:pt x="986183" y="70433"/>
                    <a:pt x="847012" y="414920"/>
                    <a:pt x="757054" y="548270"/>
                  </a:cubicBezTo>
                  <a:cubicBezTo>
                    <a:pt x="667096" y="681620"/>
                    <a:pt x="571316" y="748824"/>
                    <a:pt x="496704" y="811795"/>
                  </a:cubicBezTo>
                  <a:cubicBezTo>
                    <a:pt x="422092" y="874766"/>
                    <a:pt x="391929" y="886408"/>
                    <a:pt x="309379" y="926095"/>
                  </a:cubicBezTo>
                  <a:cubicBezTo>
                    <a:pt x="226829" y="965782"/>
                    <a:pt x="-20821" y="1045687"/>
                    <a:pt x="1404" y="1049920"/>
                  </a:cubicBezTo>
                  <a:cubicBezTo>
                    <a:pt x="23629" y="1054153"/>
                    <a:pt x="334779" y="968428"/>
                    <a:pt x="442729" y="951495"/>
                  </a:cubicBezTo>
                  <a:cubicBezTo>
                    <a:pt x="550679" y="934562"/>
                    <a:pt x="549091" y="1035633"/>
                    <a:pt x="649104" y="948320"/>
                  </a:cubicBezTo>
                  <a:cubicBezTo>
                    <a:pt x="749116" y="861008"/>
                    <a:pt x="974542" y="553032"/>
                    <a:pt x="1042804" y="427620"/>
                  </a:cubicBezTo>
                  <a:cubicBezTo>
                    <a:pt x="1111066" y="302208"/>
                    <a:pt x="1062912" y="260403"/>
                    <a:pt x="1058679" y="195845"/>
                  </a:cubicBezTo>
                  <a:cubicBezTo>
                    <a:pt x="1054446" y="131287"/>
                    <a:pt x="1086725" y="-47043"/>
                    <a:pt x="1036454" y="1169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00DBEE5E-26D1-4DD9-BD21-3F2FBDCF2779}"/>
                </a:ext>
              </a:extLst>
            </p:cNvPr>
            <p:cNvSpPr/>
            <p:nvPr/>
          </p:nvSpPr>
          <p:spPr>
            <a:xfrm>
              <a:off x="3867446" y="3052044"/>
              <a:ext cx="1020165" cy="891497"/>
            </a:xfrm>
            <a:custGeom>
              <a:avLst/>
              <a:gdLst>
                <a:gd name="connsiteX0" fmla="*/ 1821 w 1020165"/>
                <a:gd name="connsiteY0" fmla="*/ 189 h 891497"/>
                <a:gd name="connsiteX1" fmla="*/ 188087 w 1020165"/>
                <a:gd name="connsiteY1" fmla="*/ 332506 h 891497"/>
                <a:gd name="connsiteX2" fmla="*/ 520404 w 1020165"/>
                <a:gd name="connsiteY2" fmla="*/ 721973 h 891497"/>
                <a:gd name="connsiteX3" fmla="*/ 797687 w 1020165"/>
                <a:gd name="connsiteY3" fmla="*/ 785473 h 891497"/>
                <a:gd name="connsiteX4" fmla="*/ 1013587 w 1020165"/>
                <a:gd name="connsiteY4" fmla="*/ 793939 h 891497"/>
                <a:gd name="connsiteX5" fmla="*/ 945854 w 1020165"/>
                <a:gd name="connsiteY5" fmla="*/ 798173 h 891497"/>
                <a:gd name="connsiteX6" fmla="*/ 757471 w 1020165"/>
                <a:gd name="connsiteY6" fmla="*/ 891306 h 891497"/>
                <a:gd name="connsiteX7" fmla="*/ 569087 w 1020165"/>
                <a:gd name="connsiteY7" fmla="*/ 817223 h 891497"/>
                <a:gd name="connsiteX8" fmla="*/ 300271 w 1020165"/>
                <a:gd name="connsiteY8" fmla="*/ 647889 h 891497"/>
                <a:gd name="connsiteX9" fmla="*/ 137287 w 1020165"/>
                <a:gd name="connsiteY9" fmla="*/ 393889 h 891497"/>
                <a:gd name="connsiteX10" fmla="*/ 94954 w 1020165"/>
                <a:gd name="connsiteY10" fmla="*/ 285939 h 891497"/>
                <a:gd name="connsiteX11" fmla="*/ 1821 w 1020165"/>
                <a:gd name="connsiteY11" fmla="*/ 189 h 89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0165" h="891497">
                  <a:moveTo>
                    <a:pt x="1821" y="189"/>
                  </a:moveTo>
                  <a:cubicBezTo>
                    <a:pt x="17343" y="7950"/>
                    <a:pt x="101657" y="212209"/>
                    <a:pt x="188087" y="332506"/>
                  </a:cubicBezTo>
                  <a:cubicBezTo>
                    <a:pt x="274517" y="452803"/>
                    <a:pt x="418804" y="646478"/>
                    <a:pt x="520404" y="721973"/>
                  </a:cubicBezTo>
                  <a:cubicBezTo>
                    <a:pt x="622004" y="797468"/>
                    <a:pt x="715490" y="773479"/>
                    <a:pt x="797687" y="785473"/>
                  </a:cubicBezTo>
                  <a:cubicBezTo>
                    <a:pt x="879884" y="797467"/>
                    <a:pt x="988893" y="791822"/>
                    <a:pt x="1013587" y="793939"/>
                  </a:cubicBezTo>
                  <a:cubicBezTo>
                    <a:pt x="1038282" y="796056"/>
                    <a:pt x="988540" y="781945"/>
                    <a:pt x="945854" y="798173"/>
                  </a:cubicBezTo>
                  <a:cubicBezTo>
                    <a:pt x="903168" y="814401"/>
                    <a:pt x="820266" y="888131"/>
                    <a:pt x="757471" y="891306"/>
                  </a:cubicBezTo>
                  <a:cubicBezTo>
                    <a:pt x="694677" y="894481"/>
                    <a:pt x="645287" y="857793"/>
                    <a:pt x="569087" y="817223"/>
                  </a:cubicBezTo>
                  <a:cubicBezTo>
                    <a:pt x="492887" y="776653"/>
                    <a:pt x="372237" y="718444"/>
                    <a:pt x="300271" y="647889"/>
                  </a:cubicBezTo>
                  <a:cubicBezTo>
                    <a:pt x="228305" y="577334"/>
                    <a:pt x="171506" y="454214"/>
                    <a:pt x="137287" y="393889"/>
                  </a:cubicBezTo>
                  <a:cubicBezTo>
                    <a:pt x="103068" y="333564"/>
                    <a:pt x="115415" y="346969"/>
                    <a:pt x="94954" y="285939"/>
                  </a:cubicBezTo>
                  <a:cubicBezTo>
                    <a:pt x="74493" y="224909"/>
                    <a:pt x="-13701" y="-7572"/>
                    <a:pt x="1821" y="18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D29A6A98-574E-441B-B48F-CCB147A282E5}"/>
                </a:ext>
              </a:extLst>
            </p:cNvPr>
            <p:cNvSpPr/>
            <p:nvPr/>
          </p:nvSpPr>
          <p:spPr>
            <a:xfrm>
              <a:off x="5160511" y="3158308"/>
              <a:ext cx="713916" cy="1246514"/>
            </a:xfrm>
            <a:custGeom>
              <a:avLst/>
              <a:gdLst>
                <a:gd name="connsiteX0" fmla="*/ 713239 w 713916"/>
                <a:gd name="connsiteY0" fmla="*/ 817 h 1246514"/>
                <a:gd name="connsiteX1" fmla="*/ 579889 w 713916"/>
                <a:gd name="connsiteY1" fmla="*/ 467542 h 1246514"/>
                <a:gd name="connsiteX2" fmla="*/ 354464 w 713916"/>
                <a:gd name="connsiteY2" fmla="*/ 896167 h 1246514"/>
                <a:gd name="connsiteX3" fmla="*/ 2039 w 713916"/>
                <a:gd name="connsiteY3" fmla="*/ 1245417 h 1246514"/>
                <a:gd name="connsiteX4" fmla="*/ 224289 w 713916"/>
                <a:gd name="connsiteY4" fmla="*/ 991417 h 1246514"/>
                <a:gd name="connsiteX5" fmla="*/ 525914 w 713916"/>
                <a:gd name="connsiteY5" fmla="*/ 585017 h 1246514"/>
                <a:gd name="connsiteX6" fmla="*/ 713239 w 713916"/>
                <a:gd name="connsiteY6" fmla="*/ 817 h 124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916" h="1246514">
                  <a:moveTo>
                    <a:pt x="713239" y="817"/>
                  </a:moveTo>
                  <a:cubicBezTo>
                    <a:pt x="722235" y="-18762"/>
                    <a:pt x="639685" y="318317"/>
                    <a:pt x="579889" y="467542"/>
                  </a:cubicBezTo>
                  <a:cubicBezTo>
                    <a:pt x="520093" y="616767"/>
                    <a:pt x="450772" y="766521"/>
                    <a:pt x="354464" y="896167"/>
                  </a:cubicBezTo>
                  <a:cubicBezTo>
                    <a:pt x="258156" y="1025813"/>
                    <a:pt x="23735" y="1229542"/>
                    <a:pt x="2039" y="1245417"/>
                  </a:cubicBezTo>
                  <a:cubicBezTo>
                    <a:pt x="-19657" y="1261292"/>
                    <a:pt x="136977" y="1101484"/>
                    <a:pt x="224289" y="991417"/>
                  </a:cubicBezTo>
                  <a:cubicBezTo>
                    <a:pt x="311601" y="881350"/>
                    <a:pt x="449714" y="749588"/>
                    <a:pt x="525914" y="585017"/>
                  </a:cubicBezTo>
                  <a:cubicBezTo>
                    <a:pt x="602114" y="420446"/>
                    <a:pt x="704243" y="20396"/>
                    <a:pt x="713239" y="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B4006240-62A5-492B-B822-1131A42CA995}"/>
                </a:ext>
              </a:extLst>
            </p:cNvPr>
            <p:cNvSpPr/>
            <p:nvPr/>
          </p:nvSpPr>
          <p:spPr>
            <a:xfrm>
              <a:off x="5678778" y="3546182"/>
              <a:ext cx="161066" cy="662360"/>
            </a:xfrm>
            <a:custGeom>
              <a:avLst/>
              <a:gdLst>
                <a:gd name="connsiteX0" fmla="*/ 93372 w 161066"/>
                <a:gd name="connsiteY0" fmla="*/ 293 h 662360"/>
                <a:gd name="connsiteX1" fmla="*/ 136235 w 161066"/>
                <a:gd name="connsiteY1" fmla="*/ 151106 h 662360"/>
                <a:gd name="connsiteX2" fmla="*/ 1297 w 161066"/>
                <a:gd name="connsiteY2" fmla="*/ 649581 h 662360"/>
                <a:gd name="connsiteX3" fmla="*/ 72735 w 161066"/>
                <a:gd name="connsiteY3" fmla="*/ 490831 h 662360"/>
                <a:gd name="connsiteX4" fmla="*/ 152110 w 161066"/>
                <a:gd name="connsiteY4" fmla="*/ 232068 h 662360"/>
                <a:gd name="connsiteX5" fmla="*/ 152110 w 161066"/>
                <a:gd name="connsiteY5" fmla="*/ 116181 h 662360"/>
                <a:gd name="connsiteX6" fmla="*/ 93372 w 161066"/>
                <a:gd name="connsiteY6" fmla="*/ 293 h 66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66" h="662360">
                  <a:moveTo>
                    <a:pt x="93372" y="293"/>
                  </a:moveTo>
                  <a:cubicBezTo>
                    <a:pt x="90726" y="6114"/>
                    <a:pt x="151581" y="42891"/>
                    <a:pt x="136235" y="151106"/>
                  </a:cubicBezTo>
                  <a:cubicBezTo>
                    <a:pt x="120889" y="259321"/>
                    <a:pt x="11880" y="592960"/>
                    <a:pt x="1297" y="649581"/>
                  </a:cubicBezTo>
                  <a:cubicBezTo>
                    <a:pt x="-9286" y="706202"/>
                    <a:pt x="47599" y="560417"/>
                    <a:pt x="72735" y="490831"/>
                  </a:cubicBezTo>
                  <a:cubicBezTo>
                    <a:pt x="97871" y="421246"/>
                    <a:pt x="138881" y="294510"/>
                    <a:pt x="152110" y="232068"/>
                  </a:cubicBezTo>
                  <a:cubicBezTo>
                    <a:pt x="165339" y="169626"/>
                    <a:pt x="162693" y="155604"/>
                    <a:pt x="152110" y="116181"/>
                  </a:cubicBezTo>
                  <a:cubicBezTo>
                    <a:pt x="141527" y="76758"/>
                    <a:pt x="96018" y="-5528"/>
                    <a:pt x="93372" y="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502357D5-E71E-4F69-9B71-57DCA44B8622}"/>
                </a:ext>
              </a:extLst>
            </p:cNvPr>
            <p:cNvSpPr/>
            <p:nvPr/>
          </p:nvSpPr>
          <p:spPr>
            <a:xfrm>
              <a:off x="4710023" y="4331625"/>
              <a:ext cx="526358" cy="476007"/>
            </a:xfrm>
            <a:custGeom>
              <a:avLst/>
              <a:gdLst>
                <a:gd name="connsiteX0" fmla="*/ 90 w 526358"/>
                <a:gd name="connsiteY0" fmla="*/ 475325 h 476007"/>
                <a:gd name="connsiteX1" fmla="*/ 177890 w 526358"/>
                <a:gd name="connsiteY1" fmla="*/ 335625 h 476007"/>
                <a:gd name="connsiteX2" fmla="*/ 512852 w 526358"/>
                <a:gd name="connsiteY2" fmla="*/ 16538 h 476007"/>
                <a:gd name="connsiteX3" fmla="*/ 435065 w 526358"/>
                <a:gd name="connsiteY3" fmla="*/ 70513 h 476007"/>
                <a:gd name="connsiteX4" fmla="*/ 198527 w 526358"/>
                <a:gd name="connsiteY4" fmla="*/ 284825 h 476007"/>
                <a:gd name="connsiteX5" fmla="*/ 90 w 526358"/>
                <a:gd name="connsiteY5" fmla="*/ 475325 h 47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358" h="476007">
                  <a:moveTo>
                    <a:pt x="90" y="475325"/>
                  </a:moveTo>
                  <a:cubicBezTo>
                    <a:pt x="-3350" y="483792"/>
                    <a:pt x="92430" y="412089"/>
                    <a:pt x="177890" y="335625"/>
                  </a:cubicBezTo>
                  <a:cubicBezTo>
                    <a:pt x="263350" y="259160"/>
                    <a:pt x="469989" y="60723"/>
                    <a:pt x="512852" y="16538"/>
                  </a:cubicBezTo>
                  <a:cubicBezTo>
                    <a:pt x="555715" y="-27647"/>
                    <a:pt x="487453" y="25798"/>
                    <a:pt x="435065" y="70513"/>
                  </a:cubicBezTo>
                  <a:cubicBezTo>
                    <a:pt x="382678" y="115227"/>
                    <a:pt x="198527" y="284825"/>
                    <a:pt x="198527" y="284825"/>
                  </a:cubicBezTo>
                  <a:cubicBezTo>
                    <a:pt x="129471" y="348060"/>
                    <a:pt x="3530" y="466858"/>
                    <a:pt x="90" y="475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C5FD92CD-C560-4797-8416-C206D7594035}"/>
                </a:ext>
              </a:extLst>
            </p:cNvPr>
            <p:cNvSpPr/>
            <p:nvPr/>
          </p:nvSpPr>
          <p:spPr>
            <a:xfrm>
              <a:off x="5336365" y="4199918"/>
              <a:ext cx="348118" cy="896507"/>
            </a:xfrm>
            <a:custGeom>
              <a:avLst/>
              <a:gdLst>
                <a:gd name="connsiteX0" fmla="*/ 345298 w 348118"/>
                <a:gd name="connsiteY0" fmla="*/ 5370 h 896507"/>
                <a:gd name="connsiteX1" fmla="*/ 186548 w 348118"/>
                <a:gd name="connsiteY1" fmla="*/ 353032 h 896507"/>
                <a:gd name="connsiteX2" fmla="*/ 10335 w 348118"/>
                <a:gd name="connsiteY2" fmla="*/ 868970 h 896507"/>
                <a:gd name="connsiteX3" fmla="*/ 32560 w 348118"/>
                <a:gd name="connsiteY3" fmla="*/ 800707 h 896507"/>
                <a:gd name="connsiteX4" fmla="*/ 130985 w 348118"/>
                <a:gd name="connsiteY4" fmla="*/ 584807 h 896507"/>
                <a:gd name="connsiteX5" fmla="*/ 277035 w 348118"/>
                <a:gd name="connsiteY5" fmla="*/ 173645 h 896507"/>
                <a:gd name="connsiteX6" fmla="*/ 345298 w 348118"/>
                <a:gd name="connsiteY6" fmla="*/ 5370 h 89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118" h="896507">
                  <a:moveTo>
                    <a:pt x="345298" y="5370"/>
                  </a:moveTo>
                  <a:cubicBezTo>
                    <a:pt x="330217" y="35268"/>
                    <a:pt x="242375" y="209099"/>
                    <a:pt x="186548" y="353032"/>
                  </a:cubicBezTo>
                  <a:cubicBezTo>
                    <a:pt x="130721" y="496965"/>
                    <a:pt x="36000" y="794358"/>
                    <a:pt x="10335" y="868970"/>
                  </a:cubicBezTo>
                  <a:cubicBezTo>
                    <a:pt x="-15330" y="943582"/>
                    <a:pt x="12452" y="848067"/>
                    <a:pt x="32560" y="800707"/>
                  </a:cubicBezTo>
                  <a:cubicBezTo>
                    <a:pt x="52668" y="753347"/>
                    <a:pt x="90239" y="689317"/>
                    <a:pt x="130985" y="584807"/>
                  </a:cubicBezTo>
                  <a:cubicBezTo>
                    <a:pt x="171731" y="480297"/>
                    <a:pt x="242374" y="271541"/>
                    <a:pt x="277035" y="173645"/>
                  </a:cubicBezTo>
                  <a:cubicBezTo>
                    <a:pt x="311695" y="75749"/>
                    <a:pt x="360379" y="-24528"/>
                    <a:pt x="345298" y="5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00228823-4D19-425F-8CB0-5BED82DFD2D4}"/>
                </a:ext>
              </a:extLst>
            </p:cNvPr>
            <p:cNvSpPr/>
            <p:nvPr/>
          </p:nvSpPr>
          <p:spPr>
            <a:xfrm>
              <a:off x="4718830" y="4805293"/>
              <a:ext cx="634225" cy="537874"/>
            </a:xfrm>
            <a:custGeom>
              <a:avLst/>
              <a:gdLst>
                <a:gd name="connsiteX0" fmla="*/ 808 w 634225"/>
                <a:gd name="connsiteY0" fmla="*/ 70 h 537874"/>
                <a:gd name="connsiteX1" fmla="*/ 207183 w 634225"/>
                <a:gd name="connsiteY1" fmla="*/ 201682 h 537874"/>
                <a:gd name="connsiteX2" fmla="*/ 510395 w 634225"/>
                <a:gd name="connsiteY2" fmla="*/ 485845 h 537874"/>
                <a:gd name="connsiteX3" fmla="*/ 529445 w 634225"/>
                <a:gd name="connsiteY3" fmla="*/ 463620 h 537874"/>
                <a:gd name="connsiteX4" fmla="*/ 634220 w 634225"/>
                <a:gd name="connsiteY4" fmla="*/ 242957 h 537874"/>
                <a:gd name="connsiteX5" fmla="*/ 524683 w 634225"/>
                <a:gd name="connsiteY5" fmla="*/ 522357 h 537874"/>
                <a:gd name="connsiteX6" fmla="*/ 502458 w 634225"/>
                <a:gd name="connsiteY6" fmla="*/ 495370 h 537874"/>
                <a:gd name="connsiteX7" fmla="*/ 484995 w 634225"/>
                <a:gd name="connsiteY7" fmla="*/ 439807 h 537874"/>
                <a:gd name="connsiteX8" fmla="*/ 281795 w 634225"/>
                <a:gd name="connsiteY8" fmla="*/ 222320 h 537874"/>
                <a:gd name="connsiteX9" fmla="*/ 808 w 634225"/>
                <a:gd name="connsiteY9" fmla="*/ 70 h 53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4225" h="537874">
                  <a:moveTo>
                    <a:pt x="808" y="70"/>
                  </a:moveTo>
                  <a:cubicBezTo>
                    <a:pt x="-11627" y="-3370"/>
                    <a:pt x="122252" y="120720"/>
                    <a:pt x="207183" y="201682"/>
                  </a:cubicBezTo>
                  <a:cubicBezTo>
                    <a:pt x="292114" y="282644"/>
                    <a:pt x="456685" y="442189"/>
                    <a:pt x="510395" y="485845"/>
                  </a:cubicBezTo>
                  <a:cubicBezTo>
                    <a:pt x="564105" y="529501"/>
                    <a:pt x="508808" y="504101"/>
                    <a:pt x="529445" y="463620"/>
                  </a:cubicBezTo>
                  <a:cubicBezTo>
                    <a:pt x="550082" y="423139"/>
                    <a:pt x="635014" y="233168"/>
                    <a:pt x="634220" y="242957"/>
                  </a:cubicBezTo>
                  <a:cubicBezTo>
                    <a:pt x="633426" y="252746"/>
                    <a:pt x="546643" y="480288"/>
                    <a:pt x="524683" y="522357"/>
                  </a:cubicBezTo>
                  <a:cubicBezTo>
                    <a:pt x="502723" y="564426"/>
                    <a:pt x="509073" y="509128"/>
                    <a:pt x="502458" y="495370"/>
                  </a:cubicBezTo>
                  <a:cubicBezTo>
                    <a:pt x="495843" y="481612"/>
                    <a:pt x="521772" y="485315"/>
                    <a:pt x="484995" y="439807"/>
                  </a:cubicBezTo>
                  <a:cubicBezTo>
                    <a:pt x="448218" y="394299"/>
                    <a:pt x="359318" y="293758"/>
                    <a:pt x="281795" y="222320"/>
                  </a:cubicBezTo>
                  <a:cubicBezTo>
                    <a:pt x="204272" y="150883"/>
                    <a:pt x="13243" y="3510"/>
                    <a:pt x="808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D0176306-5D9B-4223-B57B-AADBD3123D0E}"/>
                </a:ext>
              </a:extLst>
            </p:cNvPr>
            <p:cNvSpPr/>
            <p:nvPr/>
          </p:nvSpPr>
          <p:spPr>
            <a:xfrm>
              <a:off x="4714639" y="4814845"/>
              <a:ext cx="534169" cy="514599"/>
            </a:xfrm>
            <a:custGeom>
              <a:avLst/>
              <a:gdLst>
                <a:gd name="connsiteX0" fmla="*/ 236 w 534169"/>
                <a:gd name="connsiteY0" fmla="*/ 43 h 514599"/>
                <a:gd name="connsiteX1" fmla="*/ 184386 w 534169"/>
                <a:gd name="connsiteY1" fmla="*/ 208005 h 514599"/>
                <a:gd name="connsiteX2" fmla="*/ 403461 w 534169"/>
                <a:gd name="connsiteY2" fmla="*/ 411205 h 514599"/>
                <a:gd name="connsiteX3" fmla="*/ 533636 w 534169"/>
                <a:gd name="connsiteY3" fmla="*/ 514393 h 514599"/>
                <a:gd name="connsiteX4" fmla="*/ 452674 w 534169"/>
                <a:gd name="connsiteY4" fmla="*/ 439780 h 514599"/>
                <a:gd name="connsiteX5" fmla="*/ 222486 w 534169"/>
                <a:gd name="connsiteY5" fmla="*/ 225468 h 514599"/>
                <a:gd name="connsiteX6" fmla="*/ 236 w 534169"/>
                <a:gd name="connsiteY6" fmla="*/ 43 h 51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69" h="514599">
                  <a:moveTo>
                    <a:pt x="236" y="43"/>
                  </a:moveTo>
                  <a:cubicBezTo>
                    <a:pt x="-6114" y="-2867"/>
                    <a:pt x="117182" y="139478"/>
                    <a:pt x="184386" y="208005"/>
                  </a:cubicBezTo>
                  <a:cubicBezTo>
                    <a:pt x="251590" y="276532"/>
                    <a:pt x="345253" y="360140"/>
                    <a:pt x="403461" y="411205"/>
                  </a:cubicBezTo>
                  <a:cubicBezTo>
                    <a:pt x="461669" y="462270"/>
                    <a:pt x="525434" y="509631"/>
                    <a:pt x="533636" y="514393"/>
                  </a:cubicBezTo>
                  <a:cubicBezTo>
                    <a:pt x="541838" y="519156"/>
                    <a:pt x="452674" y="439780"/>
                    <a:pt x="452674" y="439780"/>
                  </a:cubicBezTo>
                  <a:cubicBezTo>
                    <a:pt x="400816" y="391626"/>
                    <a:pt x="296040" y="299287"/>
                    <a:pt x="222486" y="225468"/>
                  </a:cubicBezTo>
                  <a:cubicBezTo>
                    <a:pt x="148932" y="151649"/>
                    <a:pt x="6586" y="2953"/>
                    <a:pt x="236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54089C13-58BB-4A32-8A60-46A3D4C07213}"/>
                </a:ext>
              </a:extLst>
            </p:cNvPr>
            <p:cNvSpPr/>
            <p:nvPr/>
          </p:nvSpPr>
          <p:spPr>
            <a:xfrm>
              <a:off x="4491096" y="4798946"/>
              <a:ext cx="225391" cy="24119"/>
            </a:xfrm>
            <a:custGeom>
              <a:avLst/>
              <a:gdLst>
                <a:gd name="connsiteX0" fmla="*/ 1529 w 225391"/>
                <a:gd name="connsiteY0" fmla="*/ 9592 h 24119"/>
                <a:gd name="connsiteX1" fmla="*/ 84079 w 225391"/>
                <a:gd name="connsiteY1" fmla="*/ 67 h 24119"/>
                <a:gd name="connsiteX2" fmla="*/ 153929 w 225391"/>
                <a:gd name="connsiteY2" fmla="*/ 14354 h 24119"/>
                <a:gd name="connsiteX3" fmla="*/ 225367 w 225391"/>
                <a:gd name="connsiteY3" fmla="*/ 3242 h 24119"/>
                <a:gd name="connsiteX4" fmla="*/ 160279 w 225391"/>
                <a:gd name="connsiteY4" fmla="*/ 23879 h 24119"/>
                <a:gd name="connsiteX5" fmla="*/ 1529 w 225391"/>
                <a:gd name="connsiteY5" fmla="*/ 9592 h 2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391" h="24119">
                  <a:moveTo>
                    <a:pt x="1529" y="9592"/>
                  </a:moveTo>
                  <a:cubicBezTo>
                    <a:pt x="-11171" y="5623"/>
                    <a:pt x="58679" y="-727"/>
                    <a:pt x="84079" y="67"/>
                  </a:cubicBezTo>
                  <a:cubicBezTo>
                    <a:pt x="109479" y="861"/>
                    <a:pt x="130381" y="13825"/>
                    <a:pt x="153929" y="14354"/>
                  </a:cubicBezTo>
                  <a:cubicBezTo>
                    <a:pt x="177477" y="14883"/>
                    <a:pt x="224309" y="1654"/>
                    <a:pt x="225367" y="3242"/>
                  </a:cubicBezTo>
                  <a:cubicBezTo>
                    <a:pt x="226425" y="4830"/>
                    <a:pt x="193087" y="21762"/>
                    <a:pt x="160279" y="23879"/>
                  </a:cubicBezTo>
                  <a:cubicBezTo>
                    <a:pt x="127471" y="25996"/>
                    <a:pt x="14229" y="13561"/>
                    <a:pt x="1529" y="9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6F3AD19A-0668-447C-A9FA-976F4BD1F54C}"/>
                </a:ext>
              </a:extLst>
            </p:cNvPr>
            <p:cNvSpPr/>
            <p:nvPr/>
          </p:nvSpPr>
          <p:spPr>
            <a:xfrm>
              <a:off x="4507305" y="4857810"/>
              <a:ext cx="323458" cy="119003"/>
            </a:xfrm>
            <a:custGeom>
              <a:avLst/>
              <a:gdLst>
                <a:gd name="connsiteX0" fmla="*/ 1195 w 323458"/>
                <a:gd name="connsiteY0" fmla="*/ 4703 h 119003"/>
                <a:gd name="connsiteX1" fmla="*/ 145658 w 323458"/>
                <a:gd name="connsiteY1" fmla="*/ 26928 h 119003"/>
                <a:gd name="connsiteX2" fmla="*/ 177408 w 323458"/>
                <a:gd name="connsiteY2" fmla="*/ 42803 h 119003"/>
                <a:gd name="connsiteX3" fmla="*/ 234558 w 323458"/>
                <a:gd name="connsiteY3" fmla="*/ 33278 h 119003"/>
                <a:gd name="connsiteX4" fmla="*/ 288533 w 323458"/>
                <a:gd name="connsiteY4" fmla="*/ 77728 h 119003"/>
                <a:gd name="connsiteX5" fmla="*/ 323458 w 323458"/>
                <a:gd name="connsiteY5" fmla="*/ 119003 h 119003"/>
                <a:gd name="connsiteX6" fmla="*/ 229795 w 323458"/>
                <a:gd name="connsiteY6" fmla="*/ 20578 h 119003"/>
                <a:gd name="connsiteX7" fmla="*/ 161533 w 323458"/>
                <a:gd name="connsiteY7" fmla="*/ 14228 h 119003"/>
                <a:gd name="connsiteX8" fmla="*/ 80570 w 323458"/>
                <a:gd name="connsiteY8" fmla="*/ 1528 h 119003"/>
                <a:gd name="connsiteX9" fmla="*/ 1195 w 323458"/>
                <a:gd name="connsiteY9" fmla="*/ 4703 h 11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458" h="119003">
                  <a:moveTo>
                    <a:pt x="1195" y="4703"/>
                  </a:moveTo>
                  <a:cubicBezTo>
                    <a:pt x="12043" y="8936"/>
                    <a:pt x="116289" y="20578"/>
                    <a:pt x="145658" y="26928"/>
                  </a:cubicBezTo>
                  <a:cubicBezTo>
                    <a:pt x="175027" y="33278"/>
                    <a:pt x="162591" y="41745"/>
                    <a:pt x="177408" y="42803"/>
                  </a:cubicBezTo>
                  <a:cubicBezTo>
                    <a:pt x="192225" y="43861"/>
                    <a:pt x="216037" y="27457"/>
                    <a:pt x="234558" y="33278"/>
                  </a:cubicBezTo>
                  <a:cubicBezTo>
                    <a:pt x="253079" y="39099"/>
                    <a:pt x="273716" y="63441"/>
                    <a:pt x="288533" y="77728"/>
                  </a:cubicBezTo>
                  <a:cubicBezTo>
                    <a:pt x="303350" y="92015"/>
                    <a:pt x="323458" y="119003"/>
                    <a:pt x="323458" y="119003"/>
                  </a:cubicBezTo>
                  <a:cubicBezTo>
                    <a:pt x="313668" y="109478"/>
                    <a:pt x="256783" y="38041"/>
                    <a:pt x="229795" y="20578"/>
                  </a:cubicBezTo>
                  <a:cubicBezTo>
                    <a:pt x="202807" y="3115"/>
                    <a:pt x="186404" y="17403"/>
                    <a:pt x="161533" y="14228"/>
                  </a:cubicBezTo>
                  <a:cubicBezTo>
                    <a:pt x="136662" y="11053"/>
                    <a:pt x="104912" y="4703"/>
                    <a:pt x="80570" y="1528"/>
                  </a:cubicBezTo>
                  <a:cubicBezTo>
                    <a:pt x="56228" y="-1647"/>
                    <a:pt x="-9653" y="470"/>
                    <a:pt x="1195" y="47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7AFD248F-7A83-44E3-A41B-CC469B6E53FF}"/>
                </a:ext>
              </a:extLst>
            </p:cNvPr>
            <p:cNvSpPr/>
            <p:nvPr/>
          </p:nvSpPr>
          <p:spPr>
            <a:xfrm>
              <a:off x="4099314" y="4655953"/>
              <a:ext cx="481093" cy="308342"/>
            </a:xfrm>
            <a:custGeom>
              <a:avLst/>
              <a:gdLst>
                <a:gd name="connsiteX0" fmla="*/ 480624 w 481093"/>
                <a:gd name="connsiteY0" fmla="*/ 308160 h 308342"/>
                <a:gd name="connsiteX1" fmla="*/ 334574 w 481093"/>
                <a:gd name="connsiteY1" fmla="*/ 216085 h 308342"/>
                <a:gd name="connsiteX2" fmla="*/ 123436 w 481093"/>
                <a:gd name="connsiteY2" fmla="*/ 101785 h 308342"/>
                <a:gd name="connsiteX3" fmla="*/ 39299 w 481093"/>
                <a:gd name="connsiteY3" fmla="*/ 49397 h 308342"/>
                <a:gd name="connsiteX4" fmla="*/ 4374 w 481093"/>
                <a:gd name="connsiteY4" fmla="*/ 1772 h 308342"/>
                <a:gd name="connsiteX5" fmla="*/ 134549 w 481093"/>
                <a:gd name="connsiteY5" fmla="*/ 114485 h 308342"/>
                <a:gd name="connsiteX6" fmla="*/ 286949 w 481093"/>
                <a:gd name="connsiteY6" fmla="*/ 192272 h 308342"/>
                <a:gd name="connsiteX7" fmla="*/ 480624 w 481093"/>
                <a:gd name="connsiteY7" fmla="*/ 308160 h 30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093" h="308342">
                  <a:moveTo>
                    <a:pt x="480624" y="308160"/>
                  </a:moveTo>
                  <a:cubicBezTo>
                    <a:pt x="488562" y="312129"/>
                    <a:pt x="394105" y="250481"/>
                    <a:pt x="334574" y="216085"/>
                  </a:cubicBezTo>
                  <a:cubicBezTo>
                    <a:pt x="275043" y="181689"/>
                    <a:pt x="123436" y="101785"/>
                    <a:pt x="123436" y="101785"/>
                  </a:cubicBezTo>
                  <a:cubicBezTo>
                    <a:pt x="74224" y="74004"/>
                    <a:pt x="59143" y="66066"/>
                    <a:pt x="39299" y="49397"/>
                  </a:cubicBezTo>
                  <a:cubicBezTo>
                    <a:pt x="19455" y="32728"/>
                    <a:pt x="-11501" y="-9076"/>
                    <a:pt x="4374" y="1772"/>
                  </a:cubicBezTo>
                  <a:cubicBezTo>
                    <a:pt x="20249" y="12620"/>
                    <a:pt x="87453" y="82735"/>
                    <a:pt x="134549" y="114485"/>
                  </a:cubicBezTo>
                  <a:cubicBezTo>
                    <a:pt x="181645" y="146235"/>
                    <a:pt x="231122" y="162109"/>
                    <a:pt x="286949" y="192272"/>
                  </a:cubicBezTo>
                  <a:cubicBezTo>
                    <a:pt x="342776" y="222434"/>
                    <a:pt x="472686" y="304191"/>
                    <a:pt x="480624" y="308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EA60B664-C066-4A75-A5C3-315671A1F050}"/>
                </a:ext>
              </a:extLst>
            </p:cNvPr>
            <p:cNvSpPr/>
            <p:nvPr/>
          </p:nvSpPr>
          <p:spPr>
            <a:xfrm>
              <a:off x="4116387" y="4640263"/>
              <a:ext cx="431927" cy="291274"/>
            </a:xfrm>
            <a:custGeom>
              <a:avLst/>
              <a:gdLst>
                <a:gd name="connsiteX0" fmla="*/ 1 w 431927"/>
                <a:gd name="connsiteY0" fmla="*/ 0 h 291274"/>
                <a:gd name="connsiteX1" fmla="*/ 111126 w 431927"/>
                <a:gd name="connsiteY1" fmla="*/ 103187 h 291274"/>
                <a:gd name="connsiteX2" fmla="*/ 361951 w 431927"/>
                <a:gd name="connsiteY2" fmla="*/ 263525 h 291274"/>
                <a:gd name="connsiteX3" fmla="*/ 431801 w 431927"/>
                <a:gd name="connsiteY3" fmla="*/ 288925 h 291274"/>
                <a:gd name="connsiteX4" fmla="*/ 350838 w 431927"/>
                <a:gd name="connsiteY4" fmla="*/ 236537 h 291274"/>
                <a:gd name="connsiteX5" fmla="*/ 109538 w 431927"/>
                <a:gd name="connsiteY5" fmla="*/ 103187 h 291274"/>
                <a:gd name="connsiteX6" fmla="*/ 1 w 431927"/>
                <a:gd name="connsiteY6" fmla="*/ 0 h 29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927" h="291274">
                  <a:moveTo>
                    <a:pt x="1" y="0"/>
                  </a:moveTo>
                  <a:cubicBezTo>
                    <a:pt x="266" y="0"/>
                    <a:pt x="50801" y="59266"/>
                    <a:pt x="111126" y="103187"/>
                  </a:cubicBezTo>
                  <a:cubicBezTo>
                    <a:pt x="171451" y="147108"/>
                    <a:pt x="308505" y="232569"/>
                    <a:pt x="361951" y="263525"/>
                  </a:cubicBezTo>
                  <a:cubicBezTo>
                    <a:pt x="415397" y="294481"/>
                    <a:pt x="433653" y="293423"/>
                    <a:pt x="431801" y="288925"/>
                  </a:cubicBezTo>
                  <a:cubicBezTo>
                    <a:pt x="429949" y="284427"/>
                    <a:pt x="404549" y="267493"/>
                    <a:pt x="350838" y="236537"/>
                  </a:cubicBezTo>
                  <a:cubicBezTo>
                    <a:pt x="297128" y="205581"/>
                    <a:pt x="167482" y="140229"/>
                    <a:pt x="109538" y="103187"/>
                  </a:cubicBezTo>
                  <a:cubicBezTo>
                    <a:pt x="51594" y="66145"/>
                    <a:pt x="-264" y="0"/>
                    <a:pt x="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50E03B54-57C7-45CB-9809-AE26D8D78D9C}"/>
                </a:ext>
              </a:extLst>
            </p:cNvPr>
            <p:cNvSpPr/>
            <p:nvPr/>
          </p:nvSpPr>
          <p:spPr>
            <a:xfrm>
              <a:off x="3988251" y="4654549"/>
              <a:ext cx="151989" cy="409246"/>
            </a:xfrm>
            <a:custGeom>
              <a:avLst/>
              <a:gdLst>
                <a:gd name="connsiteX0" fmla="*/ 102737 w 151989"/>
                <a:gd name="connsiteY0" fmla="*/ 1 h 409246"/>
                <a:gd name="connsiteX1" fmla="*/ 1137 w 151989"/>
                <a:gd name="connsiteY1" fmla="*/ 77789 h 409246"/>
                <a:gd name="connsiteX2" fmla="*/ 53524 w 151989"/>
                <a:gd name="connsiteY2" fmla="*/ 187326 h 409246"/>
                <a:gd name="connsiteX3" fmla="*/ 136074 w 151989"/>
                <a:gd name="connsiteY3" fmla="*/ 315914 h 409246"/>
                <a:gd name="connsiteX4" fmla="*/ 140837 w 151989"/>
                <a:gd name="connsiteY4" fmla="*/ 385764 h 409246"/>
                <a:gd name="connsiteX5" fmla="*/ 144012 w 151989"/>
                <a:gd name="connsiteY5" fmla="*/ 407989 h 409246"/>
                <a:gd name="connsiteX6" fmla="*/ 150362 w 151989"/>
                <a:gd name="connsiteY6" fmla="*/ 354014 h 409246"/>
                <a:gd name="connsiteX7" fmla="*/ 110674 w 151989"/>
                <a:gd name="connsiteY7" fmla="*/ 233364 h 409246"/>
                <a:gd name="connsiteX8" fmla="*/ 13837 w 151989"/>
                <a:gd name="connsiteY8" fmla="*/ 120651 h 409246"/>
                <a:gd name="connsiteX9" fmla="*/ 13837 w 151989"/>
                <a:gd name="connsiteY9" fmla="*/ 79376 h 409246"/>
                <a:gd name="connsiteX10" fmla="*/ 102737 w 151989"/>
                <a:gd name="connsiteY10" fmla="*/ 1 h 40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989" h="409246">
                  <a:moveTo>
                    <a:pt x="102737" y="1"/>
                  </a:moveTo>
                  <a:cubicBezTo>
                    <a:pt x="100620" y="-263"/>
                    <a:pt x="9339" y="46568"/>
                    <a:pt x="1137" y="77789"/>
                  </a:cubicBezTo>
                  <a:cubicBezTo>
                    <a:pt x="-7065" y="109010"/>
                    <a:pt x="31035" y="147639"/>
                    <a:pt x="53524" y="187326"/>
                  </a:cubicBezTo>
                  <a:cubicBezTo>
                    <a:pt x="76013" y="227013"/>
                    <a:pt x="121522" y="282841"/>
                    <a:pt x="136074" y="315914"/>
                  </a:cubicBezTo>
                  <a:cubicBezTo>
                    <a:pt x="150626" y="348987"/>
                    <a:pt x="139514" y="370418"/>
                    <a:pt x="140837" y="385764"/>
                  </a:cubicBezTo>
                  <a:cubicBezTo>
                    <a:pt x="142160" y="401110"/>
                    <a:pt x="142425" y="413281"/>
                    <a:pt x="144012" y="407989"/>
                  </a:cubicBezTo>
                  <a:cubicBezTo>
                    <a:pt x="145599" y="402697"/>
                    <a:pt x="155918" y="383118"/>
                    <a:pt x="150362" y="354014"/>
                  </a:cubicBezTo>
                  <a:cubicBezTo>
                    <a:pt x="144806" y="324910"/>
                    <a:pt x="133428" y="272258"/>
                    <a:pt x="110674" y="233364"/>
                  </a:cubicBezTo>
                  <a:cubicBezTo>
                    <a:pt x="87920" y="194470"/>
                    <a:pt x="29977" y="146316"/>
                    <a:pt x="13837" y="120651"/>
                  </a:cubicBezTo>
                  <a:cubicBezTo>
                    <a:pt x="-2303" y="94986"/>
                    <a:pt x="4048" y="94986"/>
                    <a:pt x="13837" y="79376"/>
                  </a:cubicBezTo>
                  <a:cubicBezTo>
                    <a:pt x="23626" y="63766"/>
                    <a:pt x="104854" y="265"/>
                    <a:pt x="10273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8C60B528-5193-4C0F-B693-FD210827CE67}"/>
                </a:ext>
              </a:extLst>
            </p:cNvPr>
            <p:cNvSpPr/>
            <p:nvPr/>
          </p:nvSpPr>
          <p:spPr>
            <a:xfrm>
              <a:off x="4157657" y="3876308"/>
              <a:ext cx="357302" cy="938368"/>
            </a:xfrm>
            <a:custGeom>
              <a:avLst/>
              <a:gdLst>
                <a:gd name="connsiteX0" fmla="*/ 38106 w 357302"/>
                <a:gd name="connsiteY0" fmla="*/ 27355 h 938368"/>
                <a:gd name="connsiteX1" fmla="*/ 225431 w 357302"/>
                <a:gd name="connsiteY1" fmla="*/ 662355 h 938368"/>
                <a:gd name="connsiteX2" fmla="*/ 312743 w 357302"/>
                <a:gd name="connsiteY2" fmla="*/ 876667 h 938368"/>
                <a:gd name="connsiteX3" fmla="*/ 357193 w 357302"/>
                <a:gd name="connsiteY3" fmla="*/ 936992 h 938368"/>
                <a:gd name="connsiteX4" fmla="*/ 320681 w 357302"/>
                <a:gd name="connsiteY4" fmla="*/ 908417 h 938368"/>
                <a:gd name="connsiteX5" fmla="*/ 193681 w 357302"/>
                <a:gd name="connsiteY5" fmla="*/ 794117 h 938368"/>
                <a:gd name="connsiteX6" fmla="*/ 63506 w 357302"/>
                <a:gd name="connsiteY6" fmla="*/ 802055 h 938368"/>
                <a:gd name="connsiteX7" fmla="*/ 115893 w 357302"/>
                <a:gd name="connsiteY7" fmla="*/ 790942 h 938368"/>
                <a:gd name="connsiteX8" fmla="*/ 130181 w 357302"/>
                <a:gd name="connsiteY8" fmla="*/ 735380 h 938368"/>
                <a:gd name="connsiteX9" fmla="*/ 84143 w 357302"/>
                <a:gd name="connsiteY9" fmla="*/ 533767 h 938368"/>
                <a:gd name="connsiteX10" fmla="*/ 50806 w 357302"/>
                <a:gd name="connsiteY10" fmla="*/ 389305 h 938368"/>
                <a:gd name="connsiteX11" fmla="*/ 7943 w 357302"/>
                <a:gd name="connsiteY11" fmla="*/ 230555 h 938368"/>
                <a:gd name="connsiteX12" fmla="*/ 6 w 357302"/>
                <a:gd name="connsiteY12" fmla="*/ 179755 h 938368"/>
                <a:gd name="connsiteX13" fmla="*/ 7943 w 357302"/>
                <a:gd name="connsiteY13" fmla="*/ 121017 h 938368"/>
                <a:gd name="connsiteX14" fmla="*/ 38106 w 357302"/>
                <a:gd name="connsiteY14" fmla="*/ 27355 h 9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7302" h="938368">
                  <a:moveTo>
                    <a:pt x="38106" y="27355"/>
                  </a:moveTo>
                  <a:cubicBezTo>
                    <a:pt x="74354" y="117578"/>
                    <a:pt x="179658" y="520803"/>
                    <a:pt x="225431" y="662355"/>
                  </a:cubicBezTo>
                  <a:cubicBezTo>
                    <a:pt x="271204" y="803907"/>
                    <a:pt x="290783" y="830894"/>
                    <a:pt x="312743" y="876667"/>
                  </a:cubicBezTo>
                  <a:cubicBezTo>
                    <a:pt x="334703" y="922440"/>
                    <a:pt x="355870" y="931700"/>
                    <a:pt x="357193" y="936992"/>
                  </a:cubicBezTo>
                  <a:cubicBezTo>
                    <a:pt x="358516" y="942284"/>
                    <a:pt x="347933" y="932229"/>
                    <a:pt x="320681" y="908417"/>
                  </a:cubicBezTo>
                  <a:cubicBezTo>
                    <a:pt x="293429" y="884605"/>
                    <a:pt x="236544" y="811844"/>
                    <a:pt x="193681" y="794117"/>
                  </a:cubicBezTo>
                  <a:cubicBezTo>
                    <a:pt x="150818" y="776390"/>
                    <a:pt x="76471" y="802584"/>
                    <a:pt x="63506" y="802055"/>
                  </a:cubicBezTo>
                  <a:cubicBezTo>
                    <a:pt x="50541" y="801526"/>
                    <a:pt x="104781" y="802054"/>
                    <a:pt x="115893" y="790942"/>
                  </a:cubicBezTo>
                  <a:cubicBezTo>
                    <a:pt x="127005" y="779830"/>
                    <a:pt x="135473" y="778242"/>
                    <a:pt x="130181" y="735380"/>
                  </a:cubicBezTo>
                  <a:cubicBezTo>
                    <a:pt x="124889" y="692518"/>
                    <a:pt x="97372" y="591446"/>
                    <a:pt x="84143" y="533767"/>
                  </a:cubicBezTo>
                  <a:cubicBezTo>
                    <a:pt x="70914" y="476088"/>
                    <a:pt x="63506" y="439840"/>
                    <a:pt x="50806" y="389305"/>
                  </a:cubicBezTo>
                  <a:cubicBezTo>
                    <a:pt x="38106" y="338770"/>
                    <a:pt x="16410" y="265480"/>
                    <a:pt x="7943" y="230555"/>
                  </a:cubicBezTo>
                  <a:cubicBezTo>
                    <a:pt x="-524" y="195630"/>
                    <a:pt x="6" y="198011"/>
                    <a:pt x="6" y="179755"/>
                  </a:cubicBezTo>
                  <a:cubicBezTo>
                    <a:pt x="6" y="161499"/>
                    <a:pt x="2916" y="145094"/>
                    <a:pt x="7943" y="121017"/>
                  </a:cubicBezTo>
                  <a:cubicBezTo>
                    <a:pt x="12970" y="96940"/>
                    <a:pt x="1858" y="-62868"/>
                    <a:pt x="38106" y="27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750AB65E-7101-427C-8E89-84F4899695F3}"/>
                </a:ext>
              </a:extLst>
            </p:cNvPr>
            <p:cNvSpPr/>
            <p:nvPr/>
          </p:nvSpPr>
          <p:spPr>
            <a:xfrm>
              <a:off x="3946525" y="4725781"/>
              <a:ext cx="190506" cy="343107"/>
            </a:xfrm>
            <a:custGeom>
              <a:avLst/>
              <a:gdLst>
                <a:gd name="connsiteX0" fmla="*/ 0 w 190506"/>
                <a:gd name="connsiteY0" fmla="*/ 207 h 343107"/>
                <a:gd name="connsiteX1" fmla="*/ 42863 w 190506"/>
                <a:gd name="connsiteY1" fmla="*/ 101807 h 343107"/>
                <a:gd name="connsiteX2" fmla="*/ 120650 w 190506"/>
                <a:gd name="connsiteY2" fmla="*/ 184357 h 343107"/>
                <a:gd name="connsiteX3" fmla="*/ 149225 w 190506"/>
                <a:gd name="connsiteY3" fmla="*/ 247857 h 343107"/>
                <a:gd name="connsiteX4" fmla="*/ 157163 w 190506"/>
                <a:gd name="connsiteY4" fmla="*/ 309769 h 343107"/>
                <a:gd name="connsiteX5" fmla="*/ 146050 w 190506"/>
                <a:gd name="connsiteY5" fmla="*/ 343107 h 343107"/>
                <a:gd name="connsiteX6" fmla="*/ 190500 w 190506"/>
                <a:gd name="connsiteY6" fmla="*/ 309769 h 343107"/>
                <a:gd name="connsiteX7" fmla="*/ 149225 w 190506"/>
                <a:gd name="connsiteY7" fmla="*/ 311357 h 343107"/>
                <a:gd name="connsiteX8" fmla="*/ 131763 w 190506"/>
                <a:gd name="connsiteY8" fmla="*/ 225632 h 343107"/>
                <a:gd name="connsiteX9" fmla="*/ 82550 w 190506"/>
                <a:gd name="connsiteY9" fmla="*/ 139907 h 343107"/>
                <a:gd name="connsiteX10" fmla="*/ 42863 w 190506"/>
                <a:gd name="connsiteY10" fmla="*/ 76407 h 343107"/>
                <a:gd name="connsiteX11" fmla="*/ 0 w 190506"/>
                <a:gd name="connsiteY11" fmla="*/ 207 h 3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6" h="343107">
                  <a:moveTo>
                    <a:pt x="0" y="207"/>
                  </a:moveTo>
                  <a:cubicBezTo>
                    <a:pt x="0" y="4440"/>
                    <a:pt x="22755" y="71115"/>
                    <a:pt x="42863" y="101807"/>
                  </a:cubicBezTo>
                  <a:cubicBezTo>
                    <a:pt x="62971" y="132499"/>
                    <a:pt x="102923" y="160015"/>
                    <a:pt x="120650" y="184357"/>
                  </a:cubicBezTo>
                  <a:cubicBezTo>
                    <a:pt x="138377" y="208699"/>
                    <a:pt x="143140" y="226955"/>
                    <a:pt x="149225" y="247857"/>
                  </a:cubicBezTo>
                  <a:cubicBezTo>
                    <a:pt x="155310" y="268759"/>
                    <a:pt x="157692" y="293894"/>
                    <a:pt x="157163" y="309769"/>
                  </a:cubicBezTo>
                  <a:cubicBezTo>
                    <a:pt x="156634" y="325644"/>
                    <a:pt x="140494" y="343107"/>
                    <a:pt x="146050" y="343107"/>
                  </a:cubicBezTo>
                  <a:cubicBezTo>
                    <a:pt x="151606" y="343107"/>
                    <a:pt x="189971" y="315061"/>
                    <a:pt x="190500" y="309769"/>
                  </a:cubicBezTo>
                  <a:cubicBezTo>
                    <a:pt x="191029" y="304477"/>
                    <a:pt x="159015" y="325380"/>
                    <a:pt x="149225" y="311357"/>
                  </a:cubicBezTo>
                  <a:cubicBezTo>
                    <a:pt x="139436" y="297334"/>
                    <a:pt x="142875" y="254207"/>
                    <a:pt x="131763" y="225632"/>
                  </a:cubicBezTo>
                  <a:cubicBezTo>
                    <a:pt x="120651" y="197057"/>
                    <a:pt x="97367" y="164778"/>
                    <a:pt x="82550" y="139907"/>
                  </a:cubicBezTo>
                  <a:cubicBezTo>
                    <a:pt x="67733" y="115036"/>
                    <a:pt x="57150" y="95192"/>
                    <a:pt x="42863" y="76407"/>
                  </a:cubicBezTo>
                  <a:cubicBezTo>
                    <a:pt x="28576" y="57622"/>
                    <a:pt x="0" y="-4026"/>
                    <a:pt x="0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ABEB921E-8AE4-4A0F-9B7E-FC51B95B4F57}"/>
                </a:ext>
              </a:extLst>
            </p:cNvPr>
            <p:cNvSpPr/>
            <p:nvPr/>
          </p:nvSpPr>
          <p:spPr>
            <a:xfrm>
              <a:off x="3987786" y="3604391"/>
              <a:ext cx="151704" cy="775533"/>
            </a:xfrm>
            <a:custGeom>
              <a:avLst/>
              <a:gdLst>
                <a:gd name="connsiteX0" fmla="*/ 33352 w 151704"/>
                <a:gd name="connsiteY0" fmla="*/ 822 h 775533"/>
                <a:gd name="connsiteX1" fmla="*/ 150827 w 151704"/>
                <a:gd name="connsiteY1" fmla="*/ 235772 h 775533"/>
                <a:gd name="connsiteX2" fmla="*/ 82564 w 151704"/>
                <a:gd name="connsiteY2" fmla="*/ 453259 h 775533"/>
                <a:gd name="connsiteX3" fmla="*/ 14 w 151704"/>
                <a:gd name="connsiteY3" fmla="*/ 775522 h 775533"/>
                <a:gd name="connsiteX4" fmla="*/ 88914 w 151704"/>
                <a:gd name="connsiteY4" fmla="*/ 464372 h 775533"/>
                <a:gd name="connsiteX5" fmla="*/ 146064 w 151704"/>
                <a:gd name="connsiteY5" fmla="*/ 264347 h 775533"/>
                <a:gd name="connsiteX6" fmla="*/ 119077 w 151704"/>
                <a:gd name="connsiteY6" fmla="*/ 161159 h 775533"/>
                <a:gd name="connsiteX7" fmla="*/ 33352 w 151704"/>
                <a:gd name="connsiteY7" fmla="*/ 822 h 77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704" h="775533">
                  <a:moveTo>
                    <a:pt x="33352" y="822"/>
                  </a:moveTo>
                  <a:cubicBezTo>
                    <a:pt x="38644" y="13257"/>
                    <a:pt x="142625" y="160366"/>
                    <a:pt x="150827" y="235772"/>
                  </a:cubicBezTo>
                  <a:cubicBezTo>
                    <a:pt x="159029" y="311178"/>
                    <a:pt x="107699" y="363301"/>
                    <a:pt x="82564" y="453259"/>
                  </a:cubicBezTo>
                  <a:cubicBezTo>
                    <a:pt x="57429" y="543217"/>
                    <a:pt x="-1044" y="773670"/>
                    <a:pt x="14" y="775522"/>
                  </a:cubicBezTo>
                  <a:cubicBezTo>
                    <a:pt x="1072" y="777374"/>
                    <a:pt x="64572" y="549568"/>
                    <a:pt x="88914" y="464372"/>
                  </a:cubicBezTo>
                  <a:cubicBezTo>
                    <a:pt x="113256" y="379176"/>
                    <a:pt x="141037" y="314882"/>
                    <a:pt x="146064" y="264347"/>
                  </a:cubicBezTo>
                  <a:cubicBezTo>
                    <a:pt x="151091" y="213812"/>
                    <a:pt x="136804" y="201905"/>
                    <a:pt x="119077" y="161159"/>
                  </a:cubicBezTo>
                  <a:cubicBezTo>
                    <a:pt x="101350" y="120413"/>
                    <a:pt x="28060" y="-11613"/>
                    <a:pt x="33352" y="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ACA9CD4C-DB69-4193-995A-3C2CB1A13736}"/>
                </a:ext>
              </a:extLst>
            </p:cNvPr>
            <p:cNvSpPr/>
            <p:nvPr/>
          </p:nvSpPr>
          <p:spPr>
            <a:xfrm>
              <a:off x="3954420" y="4366183"/>
              <a:ext cx="45707" cy="370217"/>
            </a:xfrm>
            <a:custGeom>
              <a:avLst/>
              <a:gdLst>
                <a:gd name="connsiteX0" fmla="*/ 34968 w 45707"/>
                <a:gd name="connsiteY0" fmla="*/ 2617 h 370217"/>
                <a:gd name="connsiteX1" fmla="*/ 43 w 45707"/>
                <a:gd name="connsiteY1" fmla="*/ 364567 h 370217"/>
                <a:gd name="connsiteX2" fmla="*/ 42905 w 45707"/>
                <a:gd name="connsiteY2" fmla="*/ 208992 h 370217"/>
                <a:gd name="connsiteX3" fmla="*/ 34968 w 45707"/>
                <a:gd name="connsiteY3" fmla="*/ 2617 h 37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07" h="370217">
                  <a:moveTo>
                    <a:pt x="34968" y="2617"/>
                  </a:moveTo>
                  <a:cubicBezTo>
                    <a:pt x="27824" y="28546"/>
                    <a:pt x="-1280" y="330171"/>
                    <a:pt x="43" y="364567"/>
                  </a:cubicBezTo>
                  <a:cubicBezTo>
                    <a:pt x="1366" y="398963"/>
                    <a:pt x="35761" y="267465"/>
                    <a:pt x="42905" y="208992"/>
                  </a:cubicBezTo>
                  <a:cubicBezTo>
                    <a:pt x="50049" y="150519"/>
                    <a:pt x="42112" y="-23312"/>
                    <a:pt x="34968" y="2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5853AC2F-22B4-4FEA-87E6-8F7B8E15EF0C}"/>
                </a:ext>
              </a:extLst>
            </p:cNvPr>
            <p:cNvSpPr/>
            <p:nvPr/>
          </p:nvSpPr>
          <p:spPr>
            <a:xfrm>
              <a:off x="4038164" y="3602839"/>
              <a:ext cx="155564" cy="687285"/>
            </a:xfrm>
            <a:custGeom>
              <a:avLst/>
              <a:gdLst>
                <a:gd name="connsiteX0" fmla="*/ 436 w 155564"/>
                <a:gd name="connsiteY0" fmla="*/ 786 h 687285"/>
                <a:gd name="connsiteX1" fmla="*/ 154424 w 155564"/>
                <a:gd name="connsiteY1" fmla="*/ 232561 h 687285"/>
                <a:gd name="connsiteX2" fmla="*/ 68699 w 155564"/>
                <a:gd name="connsiteY2" fmla="*/ 515136 h 687285"/>
                <a:gd name="connsiteX3" fmla="*/ 33774 w 155564"/>
                <a:gd name="connsiteY3" fmla="*/ 686586 h 687285"/>
                <a:gd name="connsiteX4" fmla="*/ 59174 w 155564"/>
                <a:gd name="connsiteY4" fmla="*/ 561174 h 687285"/>
                <a:gd name="connsiteX5" fmla="*/ 129024 w 155564"/>
                <a:gd name="connsiteY5" fmla="*/ 226211 h 687285"/>
                <a:gd name="connsiteX6" fmla="*/ 108386 w 155564"/>
                <a:gd name="connsiteY6" fmla="*/ 159536 h 687285"/>
                <a:gd name="connsiteX7" fmla="*/ 436 w 155564"/>
                <a:gd name="connsiteY7" fmla="*/ 786 h 68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564" h="687285">
                  <a:moveTo>
                    <a:pt x="436" y="786"/>
                  </a:moveTo>
                  <a:cubicBezTo>
                    <a:pt x="8109" y="12957"/>
                    <a:pt x="143047" y="146836"/>
                    <a:pt x="154424" y="232561"/>
                  </a:cubicBezTo>
                  <a:cubicBezTo>
                    <a:pt x="165801" y="318286"/>
                    <a:pt x="88807" y="439465"/>
                    <a:pt x="68699" y="515136"/>
                  </a:cubicBezTo>
                  <a:cubicBezTo>
                    <a:pt x="48591" y="590807"/>
                    <a:pt x="35361" y="678913"/>
                    <a:pt x="33774" y="686586"/>
                  </a:cubicBezTo>
                  <a:cubicBezTo>
                    <a:pt x="32187" y="694259"/>
                    <a:pt x="43299" y="637903"/>
                    <a:pt x="59174" y="561174"/>
                  </a:cubicBezTo>
                  <a:cubicBezTo>
                    <a:pt x="75049" y="484445"/>
                    <a:pt x="120822" y="293150"/>
                    <a:pt x="129024" y="226211"/>
                  </a:cubicBezTo>
                  <a:cubicBezTo>
                    <a:pt x="137226" y="159272"/>
                    <a:pt x="128230" y="197900"/>
                    <a:pt x="108386" y="159536"/>
                  </a:cubicBezTo>
                  <a:cubicBezTo>
                    <a:pt x="88542" y="121172"/>
                    <a:pt x="-7237" y="-11385"/>
                    <a:pt x="436" y="7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98F3472D-D4C3-4BBB-9857-983D3C252608}"/>
                </a:ext>
              </a:extLst>
            </p:cNvPr>
            <p:cNvSpPr/>
            <p:nvPr/>
          </p:nvSpPr>
          <p:spPr>
            <a:xfrm>
              <a:off x="4066897" y="4262507"/>
              <a:ext cx="202082" cy="444573"/>
            </a:xfrm>
            <a:custGeom>
              <a:avLst/>
              <a:gdLst>
                <a:gd name="connsiteX0" fmla="*/ 12978 w 202082"/>
                <a:gd name="connsiteY0" fmla="*/ 3106 h 444573"/>
                <a:gd name="connsiteX1" fmla="*/ 1866 w 202082"/>
                <a:gd name="connsiteY1" fmla="*/ 292031 h 444573"/>
                <a:gd name="connsiteX2" fmla="*/ 57428 w 202082"/>
                <a:gd name="connsiteY2" fmla="*/ 331718 h 444573"/>
                <a:gd name="connsiteX3" fmla="*/ 201891 w 202082"/>
                <a:gd name="connsiteY3" fmla="*/ 444431 h 444573"/>
                <a:gd name="connsiteX4" fmla="*/ 24091 w 202082"/>
                <a:gd name="connsiteY4" fmla="*/ 306318 h 444573"/>
                <a:gd name="connsiteX5" fmla="*/ 12978 w 202082"/>
                <a:gd name="connsiteY5" fmla="*/ 288856 h 444573"/>
                <a:gd name="connsiteX6" fmla="*/ 11391 w 202082"/>
                <a:gd name="connsiteY6" fmla="*/ 149156 h 444573"/>
                <a:gd name="connsiteX7" fmla="*/ 12978 w 202082"/>
                <a:gd name="connsiteY7" fmla="*/ 3106 h 44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082" h="444573">
                  <a:moveTo>
                    <a:pt x="12978" y="3106"/>
                  </a:moveTo>
                  <a:cubicBezTo>
                    <a:pt x="11390" y="26919"/>
                    <a:pt x="-5542" y="237262"/>
                    <a:pt x="1866" y="292031"/>
                  </a:cubicBezTo>
                  <a:cubicBezTo>
                    <a:pt x="9274" y="346800"/>
                    <a:pt x="24091" y="306318"/>
                    <a:pt x="57428" y="331718"/>
                  </a:cubicBezTo>
                  <a:cubicBezTo>
                    <a:pt x="90765" y="357118"/>
                    <a:pt x="207447" y="448664"/>
                    <a:pt x="201891" y="444431"/>
                  </a:cubicBezTo>
                  <a:cubicBezTo>
                    <a:pt x="196335" y="440198"/>
                    <a:pt x="55576" y="332247"/>
                    <a:pt x="24091" y="306318"/>
                  </a:cubicBezTo>
                  <a:cubicBezTo>
                    <a:pt x="-7394" y="280389"/>
                    <a:pt x="15095" y="315050"/>
                    <a:pt x="12978" y="288856"/>
                  </a:cubicBezTo>
                  <a:cubicBezTo>
                    <a:pt x="10861" y="262662"/>
                    <a:pt x="10597" y="199691"/>
                    <a:pt x="11391" y="149156"/>
                  </a:cubicBezTo>
                  <a:cubicBezTo>
                    <a:pt x="12185" y="98621"/>
                    <a:pt x="14566" y="-20707"/>
                    <a:pt x="12978" y="3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AB6745B4-3A2E-4D47-8F68-67DEEBED3A88}"/>
                </a:ext>
              </a:extLst>
            </p:cNvPr>
            <p:cNvSpPr/>
            <p:nvPr/>
          </p:nvSpPr>
          <p:spPr>
            <a:xfrm>
              <a:off x="4093220" y="4593647"/>
              <a:ext cx="295350" cy="195846"/>
            </a:xfrm>
            <a:custGeom>
              <a:avLst/>
              <a:gdLst>
                <a:gd name="connsiteX0" fmla="*/ 2530 w 295350"/>
                <a:gd name="connsiteY0" fmla="*/ 2166 h 195846"/>
                <a:gd name="connsiteX1" fmla="*/ 266055 w 295350"/>
                <a:gd name="connsiteY1" fmla="*/ 168853 h 195846"/>
                <a:gd name="connsiteX2" fmla="*/ 283518 w 295350"/>
                <a:gd name="connsiteY2" fmla="*/ 189491 h 195846"/>
                <a:gd name="connsiteX3" fmla="*/ 218430 w 295350"/>
                <a:gd name="connsiteY3" fmla="*/ 105353 h 195846"/>
                <a:gd name="connsiteX4" fmla="*/ 188268 w 295350"/>
                <a:gd name="connsiteY4" fmla="*/ 67253 h 195846"/>
                <a:gd name="connsiteX5" fmla="*/ 135880 w 295350"/>
                <a:gd name="connsiteY5" fmla="*/ 73603 h 195846"/>
                <a:gd name="connsiteX6" fmla="*/ 2530 w 295350"/>
                <a:gd name="connsiteY6" fmla="*/ 2166 h 1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350" h="195846">
                  <a:moveTo>
                    <a:pt x="2530" y="2166"/>
                  </a:moveTo>
                  <a:cubicBezTo>
                    <a:pt x="24226" y="18041"/>
                    <a:pt x="219224" y="137632"/>
                    <a:pt x="266055" y="168853"/>
                  </a:cubicBezTo>
                  <a:cubicBezTo>
                    <a:pt x="312886" y="200074"/>
                    <a:pt x="291455" y="200074"/>
                    <a:pt x="283518" y="189491"/>
                  </a:cubicBezTo>
                  <a:cubicBezTo>
                    <a:pt x="275581" y="178908"/>
                    <a:pt x="234305" y="125726"/>
                    <a:pt x="218430" y="105353"/>
                  </a:cubicBezTo>
                  <a:cubicBezTo>
                    <a:pt x="202555" y="84980"/>
                    <a:pt x="202026" y="72545"/>
                    <a:pt x="188268" y="67253"/>
                  </a:cubicBezTo>
                  <a:cubicBezTo>
                    <a:pt x="174510" y="61961"/>
                    <a:pt x="166836" y="84715"/>
                    <a:pt x="135880" y="73603"/>
                  </a:cubicBezTo>
                  <a:cubicBezTo>
                    <a:pt x="104924" y="62491"/>
                    <a:pt x="-19166" y="-13709"/>
                    <a:pt x="2530" y="2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F23AB2F3-3A2E-4EF5-A7FC-B0A7D3B8640B}"/>
                </a:ext>
              </a:extLst>
            </p:cNvPr>
            <p:cNvSpPr/>
            <p:nvPr/>
          </p:nvSpPr>
          <p:spPr>
            <a:xfrm>
              <a:off x="4098079" y="4664900"/>
              <a:ext cx="450638" cy="331524"/>
            </a:xfrm>
            <a:custGeom>
              <a:avLst/>
              <a:gdLst>
                <a:gd name="connsiteX0" fmla="*/ 12488 w 450638"/>
                <a:gd name="connsiteY0" fmla="*/ 2350 h 331524"/>
                <a:gd name="connsiteX1" fmla="*/ 253788 w 450638"/>
                <a:gd name="connsiteY1" fmla="*/ 178033 h 331524"/>
                <a:gd name="connsiteX2" fmla="*/ 450638 w 450638"/>
                <a:gd name="connsiteY2" fmla="*/ 330433 h 331524"/>
                <a:gd name="connsiteX3" fmla="*/ 253788 w 450638"/>
                <a:gd name="connsiteY3" fmla="*/ 241533 h 331524"/>
                <a:gd name="connsiteX4" fmla="*/ 84454 w 450638"/>
                <a:gd name="connsiteY4" fmla="*/ 148400 h 331524"/>
                <a:gd name="connsiteX5" fmla="*/ 42121 w 450638"/>
                <a:gd name="connsiteY5" fmla="*/ 80667 h 331524"/>
                <a:gd name="connsiteX6" fmla="*/ 12488 w 450638"/>
                <a:gd name="connsiteY6" fmla="*/ 2350 h 33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638" h="331524">
                  <a:moveTo>
                    <a:pt x="12488" y="2350"/>
                  </a:moveTo>
                  <a:cubicBezTo>
                    <a:pt x="47766" y="18578"/>
                    <a:pt x="180763" y="123353"/>
                    <a:pt x="253788" y="178033"/>
                  </a:cubicBezTo>
                  <a:cubicBezTo>
                    <a:pt x="326813" y="232713"/>
                    <a:pt x="450638" y="319850"/>
                    <a:pt x="450638" y="330433"/>
                  </a:cubicBezTo>
                  <a:cubicBezTo>
                    <a:pt x="450638" y="341016"/>
                    <a:pt x="314819" y="271872"/>
                    <a:pt x="253788" y="241533"/>
                  </a:cubicBezTo>
                  <a:cubicBezTo>
                    <a:pt x="192757" y="211194"/>
                    <a:pt x="119732" y="175211"/>
                    <a:pt x="84454" y="148400"/>
                  </a:cubicBezTo>
                  <a:cubicBezTo>
                    <a:pt x="49176" y="121589"/>
                    <a:pt x="57996" y="102892"/>
                    <a:pt x="42121" y="80667"/>
                  </a:cubicBezTo>
                  <a:cubicBezTo>
                    <a:pt x="26246" y="58442"/>
                    <a:pt x="-22790" y="-13878"/>
                    <a:pt x="12488" y="2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C8B2BBB2-0B35-46BF-B86A-D141D6C32DCA}"/>
                </a:ext>
              </a:extLst>
            </p:cNvPr>
            <p:cNvSpPr/>
            <p:nvPr/>
          </p:nvSpPr>
          <p:spPr>
            <a:xfrm>
              <a:off x="4521168" y="4847601"/>
              <a:ext cx="298803" cy="212909"/>
            </a:xfrm>
            <a:custGeom>
              <a:avLst/>
              <a:gdLst>
                <a:gd name="connsiteX0" fmla="*/ 32 w 298803"/>
                <a:gd name="connsiteY0" fmla="*/ 8032 h 212909"/>
                <a:gd name="connsiteX1" fmla="*/ 165132 w 298803"/>
                <a:gd name="connsiteY1" fmla="*/ 187949 h 212909"/>
                <a:gd name="connsiteX2" fmla="*/ 182065 w 298803"/>
                <a:gd name="connsiteY2" fmla="*/ 206999 h 212909"/>
                <a:gd name="connsiteX3" fmla="*/ 228632 w 298803"/>
                <a:gd name="connsiteY3" fmla="*/ 145616 h 212909"/>
                <a:gd name="connsiteX4" fmla="*/ 298482 w 298803"/>
                <a:gd name="connsiteY4" fmla="*/ 200649 h 212909"/>
                <a:gd name="connsiteX5" fmla="*/ 254032 w 298803"/>
                <a:gd name="connsiteY5" fmla="*/ 118099 h 212909"/>
                <a:gd name="connsiteX6" fmla="*/ 239215 w 298803"/>
                <a:gd name="connsiteY6" fmla="*/ 71532 h 212909"/>
                <a:gd name="connsiteX7" fmla="*/ 179949 w 298803"/>
                <a:gd name="connsiteY7" fmla="*/ 37666 h 212909"/>
                <a:gd name="connsiteX8" fmla="*/ 32 w 298803"/>
                <a:gd name="connsiteY8" fmla="*/ 8032 h 21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803" h="212909">
                  <a:moveTo>
                    <a:pt x="32" y="8032"/>
                  </a:moveTo>
                  <a:cubicBezTo>
                    <a:pt x="-2438" y="33079"/>
                    <a:pt x="134793" y="154788"/>
                    <a:pt x="165132" y="187949"/>
                  </a:cubicBezTo>
                  <a:cubicBezTo>
                    <a:pt x="195471" y="221110"/>
                    <a:pt x="171482" y="214054"/>
                    <a:pt x="182065" y="206999"/>
                  </a:cubicBezTo>
                  <a:cubicBezTo>
                    <a:pt x="192648" y="199944"/>
                    <a:pt x="209229" y="146674"/>
                    <a:pt x="228632" y="145616"/>
                  </a:cubicBezTo>
                  <a:cubicBezTo>
                    <a:pt x="248035" y="144558"/>
                    <a:pt x="294249" y="205235"/>
                    <a:pt x="298482" y="200649"/>
                  </a:cubicBezTo>
                  <a:cubicBezTo>
                    <a:pt x="302715" y="196063"/>
                    <a:pt x="263910" y="139619"/>
                    <a:pt x="254032" y="118099"/>
                  </a:cubicBezTo>
                  <a:cubicBezTo>
                    <a:pt x="244154" y="96580"/>
                    <a:pt x="251562" y="84938"/>
                    <a:pt x="239215" y="71532"/>
                  </a:cubicBezTo>
                  <a:cubicBezTo>
                    <a:pt x="226868" y="58127"/>
                    <a:pt x="223693" y="52130"/>
                    <a:pt x="179949" y="37666"/>
                  </a:cubicBezTo>
                  <a:cubicBezTo>
                    <a:pt x="136205" y="23202"/>
                    <a:pt x="2502" y="-17015"/>
                    <a:pt x="32" y="8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DD9582AE-032A-458D-B3BB-BE3EBE970825}"/>
                </a:ext>
              </a:extLst>
            </p:cNvPr>
            <p:cNvSpPr/>
            <p:nvPr/>
          </p:nvSpPr>
          <p:spPr>
            <a:xfrm>
              <a:off x="4182192" y="4942386"/>
              <a:ext cx="754428" cy="254150"/>
            </a:xfrm>
            <a:custGeom>
              <a:avLst/>
              <a:gdLst>
                <a:gd name="connsiteX0" fmla="*/ 2458 w 754428"/>
                <a:gd name="connsiteY0" fmla="*/ 31 h 254150"/>
                <a:gd name="connsiteX1" fmla="*/ 307258 w 754428"/>
                <a:gd name="connsiteY1" fmla="*/ 44481 h 254150"/>
                <a:gd name="connsiteX2" fmla="*/ 660741 w 754428"/>
                <a:gd name="connsiteY2" fmla="*/ 198997 h 254150"/>
                <a:gd name="connsiteX3" fmla="*/ 753875 w 754428"/>
                <a:gd name="connsiteY3" fmla="*/ 254031 h 254150"/>
                <a:gd name="connsiteX4" fmla="*/ 633225 w 754428"/>
                <a:gd name="connsiteY4" fmla="*/ 211697 h 254150"/>
                <a:gd name="connsiteX5" fmla="*/ 493525 w 754428"/>
                <a:gd name="connsiteY5" fmla="*/ 146081 h 254150"/>
                <a:gd name="connsiteX6" fmla="*/ 374991 w 754428"/>
                <a:gd name="connsiteY6" fmla="*/ 82581 h 254150"/>
                <a:gd name="connsiteX7" fmla="*/ 176025 w 754428"/>
                <a:gd name="connsiteY7" fmla="*/ 38131 h 254150"/>
                <a:gd name="connsiteX8" fmla="*/ 2458 w 754428"/>
                <a:gd name="connsiteY8" fmla="*/ 31 h 25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428" h="254150">
                  <a:moveTo>
                    <a:pt x="2458" y="31"/>
                  </a:moveTo>
                  <a:cubicBezTo>
                    <a:pt x="24330" y="1089"/>
                    <a:pt x="197544" y="11320"/>
                    <a:pt x="307258" y="44481"/>
                  </a:cubicBezTo>
                  <a:cubicBezTo>
                    <a:pt x="416972" y="77642"/>
                    <a:pt x="586305" y="164072"/>
                    <a:pt x="660741" y="198997"/>
                  </a:cubicBezTo>
                  <a:cubicBezTo>
                    <a:pt x="735177" y="233922"/>
                    <a:pt x="758461" y="251914"/>
                    <a:pt x="753875" y="254031"/>
                  </a:cubicBezTo>
                  <a:cubicBezTo>
                    <a:pt x="749289" y="256148"/>
                    <a:pt x="676617" y="229689"/>
                    <a:pt x="633225" y="211697"/>
                  </a:cubicBezTo>
                  <a:cubicBezTo>
                    <a:pt x="589833" y="193705"/>
                    <a:pt x="536564" y="167600"/>
                    <a:pt x="493525" y="146081"/>
                  </a:cubicBezTo>
                  <a:cubicBezTo>
                    <a:pt x="450486" y="124562"/>
                    <a:pt x="427908" y="100573"/>
                    <a:pt x="374991" y="82581"/>
                  </a:cubicBezTo>
                  <a:cubicBezTo>
                    <a:pt x="322074" y="64589"/>
                    <a:pt x="241994" y="51184"/>
                    <a:pt x="176025" y="38131"/>
                  </a:cubicBezTo>
                  <a:cubicBezTo>
                    <a:pt x="110056" y="25078"/>
                    <a:pt x="-19414" y="-1027"/>
                    <a:pt x="2458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E6026B8C-B964-4AA0-8AF4-1B4520F68DC7}"/>
                </a:ext>
              </a:extLst>
            </p:cNvPr>
            <p:cNvSpPr/>
            <p:nvPr/>
          </p:nvSpPr>
          <p:spPr>
            <a:xfrm>
              <a:off x="4902279" y="5103282"/>
              <a:ext cx="78543" cy="95523"/>
            </a:xfrm>
            <a:custGeom>
              <a:avLst/>
              <a:gdLst>
                <a:gd name="connsiteX0" fmla="*/ 78238 w 78543"/>
                <a:gd name="connsiteY0" fmla="*/ 1 h 95523"/>
                <a:gd name="connsiteX1" fmla="*/ 2038 w 78543"/>
                <a:gd name="connsiteY1" fmla="*/ 84668 h 95523"/>
                <a:gd name="connsiteX2" fmla="*/ 27438 w 78543"/>
                <a:gd name="connsiteY2" fmla="*/ 86785 h 95523"/>
                <a:gd name="connsiteX3" fmla="*/ 78238 w 78543"/>
                <a:gd name="connsiteY3" fmla="*/ 1 h 9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43" h="95523">
                  <a:moveTo>
                    <a:pt x="78238" y="1"/>
                  </a:moveTo>
                  <a:cubicBezTo>
                    <a:pt x="74005" y="-352"/>
                    <a:pt x="10505" y="70204"/>
                    <a:pt x="2038" y="84668"/>
                  </a:cubicBezTo>
                  <a:cubicBezTo>
                    <a:pt x="-6429" y="99132"/>
                    <a:pt x="13327" y="98427"/>
                    <a:pt x="27438" y="86785"/>
                  </a:cubicBezTo>
                  <a:cubicBezTo>
                    <a:pt x="41549" y="75143"/>
                    <a:pt x="82471" y="354"/>
                    <a:pt x="7823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D6511CE2-3053-4EFA-87A1-995B12CE30DC}"/>
                </a:ext>
              </a:extLst>
            </p:cNvPr>
            <p:cNvSpPr/>
            <p:nvPr/>
          </p:nvSpPr>
          <p:spPr>
            <a:xfrm>
              <a:off x="4176001" y="4869689"/>
              <a:ext cx="445558" cy="761444"/>
            </a:xfrm>
            <a:custGeom>
              <a:avLst/>
              <a:gdLst>
                <a:gd name="connsiteX0" fmla="*/ 182 w 445558"/>
                <a:gd name="connsiteY0" fmla="*/ 761 h 761444"/>
                <a:gd name="connsiteX1" fmla="*/ 53099 w 445558"/>
                <a:gd name="connsiteY1" fmla="*/ 212428 h 761444"/>
                <a:gd name="connsiteX2" fmla="*/ 46749 w 445558"/>
                <a:gd name="connsiteY2" fmla="*/ 559561 h 761444"/>
                <a:gd name="connsiteX3" fmla="*/ 2299 w 445558"/>
                <a:gd name="connsiteY3" fmla="*/ 678094 h 761444"/>
                <a:gd name="connsiteX4" fmla="*/ 110249 w 445558"/>
                <a:gd name="connsiteY4" fmla="*/ 733128 h 761444"/>
                <a:gd name="connsiteX5" fmla="*/ 343082 w 445558"/>
                <a:gd name="connsiteY5" fmla="*/ 758528 h 761444"/>
                <a:gd name="connsiteX6" fmla="*/ 444682 w 445558"/>
                <a:gd name="connsiteY6" fmla="*/ 758528 h 761444"/>
                <a:gd name="connsiteX7" fmla="*/ 292282 w 445558"/>
                <a:gd name="connsiteY7" fmla="*/ 737361 h 761444"/>
                <a:gd name="connsiteX8" fmla="*/ 125066 w 445558"/>
                <a:gd name="connsiteY8" fmla="*/ 718311 h 761444"/>
                <a:gd name="connsiteX9" fmla="*/ 53099 w 445558"/>
                <a:gd name="connsiteY9" fmla="*/ 673861 h 761444"/>
                <a:gd name="connsiteX10" fmla="*/ 74266 w 445558"/>
                <a:gd name="connsiteY10" fmla="*/ 485478 h 761444"/>
                <a:gd name="connsiteX11" fmla="*/ 74266 w 445558"/>
                <a:gd name="connsiteY11" fmla="*/ 155278 h 761444"/>
                <a:gd name="connsiteX12" fmla="*/ 182 w 445558"/>
                <a:gd name="connsiteY12" fmla="*/ 761 h 76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558" h="761444">
                  <a:moveTo>
                    <a:pt x="182" y="761"/>
                  </a:moveTo>
                  <a:cubicBezTo>
                    <a:pt x="-3346" y="10286"/>
                    <a:pt x="45338" y="119295"/>
                    <a:pt x="53099" y="212428"/>
                  </a:cubicBezTo>
                  <a:cubicBezTo>
                    <a:pt x="60860" y="305561"/>
                    <a:pt x="55216" y="481950"/>
                    <a:pt x="46749" y="559561"/>
                  </a:cubicBezTo>
                  <a:cubicBezTo>
                    <a:pt x="38282" y="637172"/>
                    <a:pt x="-8284" y="649166"/>
                    <a:pt x="2299" y="678094"/>
                  </a:cubicBezTo>
                  <a:cubicBezTo>
                    <a:pt x="12882" y="707022"/>
                    <a:pt x="53452" y="719722"/>
                    <a:pt x="110249" y="733128"/>
                  </a:cubicBezTo>
                  <a:cubicBezTo>
                    <a:pt x="167046" y="746534"/>
                    <a:pt x="287343" y="754295"/>
                    <a:pt x="343082" y="758528"/>
                  </a:cubicBezTo>
                  <a:cubicBezTo>
                    <a:pt x="398821" y="762761"/>
                    <a:pt x="453149" y="762056"/>
                    <a:pt x="444682" y="758528"/>
                  </a:cubicBezTo>
                  <a:cubicBezTo>
                    <a:pt x="436215" y="755000"/>
                    <a:pt x="345551" y="744064"/>
                    <a:pt x="292282" y="737361"/>
                  </a:cubicBezTo>
                  <a:cubicBezTo>
                    <a:pt x="239013" y="730658"/>
                    <a:pt x="164930" y="728894"/>
                    <a:pt x="125066" y="718311"/>
                  </a:cubicBezTo>
                  <a:cubicBezTo>
                    <a:pt x="85202" y="707728"/>
                    <a:pt x="61566" y="712667"/>
                    <a:pt x="53099" y="673861"/>
                  </a:cubicBezTo>
                  <a:cubicBezTo>
                    <a:pt x="44632" y="635056"/>
                    <a:pt x="70738" y="571908"/>
                    <a:pt x="74266" y="485478"/>
                  </a:cubicBezTo>
                  <a:cubicBezTo>
                    <a:pt x="77794" y="399048"/>
                    <a:pt x="85202" y="237828"/>
                    <a:pt x="74266" y="155278"/>
                  </a:cubicBezTo>
                  <a:cubicBezTo>
                    <a:pt x="63330" y="72728"/>
                    <a:pt x="3710" y="-8764"/>
                    <a:pt x="182" y="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561EE56B-7556-4238-A045-94D8DCC40B86}"/>
                </a:ext>
              </a:extLst>
            </p:cNvPr>
            <p:cNvSpPr/>
            <p:nvPr/>
          </p:nvSpPr>
          <p:spPr>
            <a:xfrm>
              <a:off x="4573614" y="5179450"/>
              <a:ext cx="333025" cy="453283"/>
            </a:xfrm>
            <a:custGeom>
              <a:avLst/>
              <a:gdLst>
                <a:gd name="connsiteX0" fmla="*/ 332819 w 333025"/>
                <a:gd name="connsiteY0" fmla="*/ 33 h 453283"/>
                <a:gd name="connsiteX1" fmla="*/ 256619 w 333025"/>
                <a:gd name="connsiteY1" fmla="*/ 124917 h 453283"/>
                <a:gd name="connsiteX2" fmla="*/ 108453 w 333025"/>
                <a:gd name="connsiteY2" fmla="*/ 213817 h 453283"/>
                <a:gd name="connsiteX3" fmla="*/ 19553 w 333025"/>
                <a:gd name="connsiteY3" fmla="*/ 338700 h 453283"/>
                <a:gd name="connsiteX4" fmla="*/ 4736 w 333025"/>
                <a:gd name="connsiteY4" fmla="*/ 453000 h 453283"/>
                <a:gd name="connsiteX5" fmla="*/ 83053 w 333025"/>
                <a:gd name="connsiteY5" fmla="*/ 304833 h 453283"/>
                <a:gd name="connsiteX6" fmla="*/ 235453 w 333025"/>
                <a:gd name="connsiteY6" fmla="*/ 114333 h 453283"/>
                <a:gd name="connsiteX7" fmla="*/ 332819 w 333025"/>
                <a:gd name="connsiteY7" fmla="*/ 33 h 45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025" h="453283">
                  <a:moveTo>
                    <a:pt x="332819" y="33"/>
                  </a:moveTo>
                  <a:cubicBezTo>
                    <a:pt x="336347" y="1797"/>
                    <a:pt x="294013" y="89286"/>
                    <a:pt x="256619" y="124917"/>
                  </a:cubicBezTo>
                  <a:cubicBezTo>
                    <a:pt x="219225" y="160548"/>
                    <a:pt x="147964" y="178187"/>
                    <a:pt x="108453" y="213817"/>
                  </a:cubicBezTo>
                  <a:cubicBezTo>
                    <a:pt x="68942" y="249447"/>
                    <a:pt x="36839" y="298836"/>
                    <a:pt x="19553" y="338700"/>
                  </a:cubicBezTo>
                  <a:cubicBezTo>
                    <a:pt x="2267" y="378564"/>
                    <a:pt x="-5847" y="458644"/>
                    <a:pt x="4736" y="453000"/>
                  </a:cubicBezTo>
                  <a:cubicBezTo>
                    <a:pt x="15319" y="447356"/>
                    <a:pt x="44600" y="361277"/>
                    <a:pt x="83053" y="304833"/>
                  </a:cubicBezTo>
                  <a:cubicBezTo>
                    <a:pt x="121506" y="248389"/>
                    <a:pt x="198059" y="161605"/>
                    <a:pt x="235453" y="114333"/>
                  </a:cubicBezTo>
                  <a:cubicBezTo>
                    <a:pt x="272847" y="67061"/>
                    <a:pt x="329291" y="-1731"/>
                    <a:pt x="332819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491CAE42-E14A-498A-9FD6-06F7788FB54D}"/>
                </a:ext>
              </a:extLst>
            </p:cNvPr>
            <p:cNvSpPr/>
            <p:nvPr/>
          </p:nvSpPr>
          <p:spPr>
            <a:xfrm>
              <a:off x="4096794" y="5584584"/>
              <a:ext cx="253955" cy="1504569"/>
            </a:xfrm>
            <a:custGeom>
              <a:avLst/>
              <a:gdLst>
                <a:gd name="connsiteX0" fmla="*/ 125956 w 253955"/>
                <a:gd name="connsiteY0" fmla="*/ 241 h 1504569"/>
                <a:gd name="connsiteX1" fmla="*/ 18006 w 253955"/>
                <a:gd name="connsiteY1" fmla="*/ 381241 h 1504569"/>
                <a:gd name="connsiteX2" fmla="*/ 24356 w 253955"/>
                <a:gd name="connsiteY2" fmla="*/ 994016 h 1504569"/>
                <a:gd name="connsiteX3" fmla="*/ 252956 w 253955"/>
                <a:gd name="connsiteY3" fmla="*/ 1498841 h 1504569"/>
                <a:gd name="connsiteX4" fmla="*/ 103731 w 253955"/>
                <a:gd name="connsiteY4" fmla="*/ 1235316 h 1504569"/>
                <a:gd name="connsiteX5" fmla="*/ 8481 w 253955"/>
                <a:gd name="connsiteY5" fmla="*/ 759066 h 1504569"/>
                <a:gd name="connsiteX6" fmla="*/ 68806 w 253955"/>
                <a:gd name="connsiteY6" fmla="*/ 330441 h 1504569"/>
                <a:gd name="connsiteX7" fmla="*/ 125956 w 253955"/>
                <a:gd name="connsiteY7" fmla="*/ 241 h 150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55" h="1504569">
                  <a:moveTo>
                    <a:pt x="125956" y="241"/>
                  </a:moveTo>
                  <a:cubicBezTo>
                    <a:pt x="117489" y="8708"/>
                    <a:pt x="34939" y="215612"/>
                    <a:pt x="18006" y="381241"/>
                  </a:cubicBezTo>
                  <a:cubicBezTo>
                    <a:pt x="1073" y="546870"/>
                    <a:pt x="-14802" y="807749"/>
                    <a:pt x="24356" y="994016"/>
                  </a:cubicBezTo>
                  <a:cubicBezTo>
                    <a:pt x="63514" y="1180283"/>
                    <a:pt x="239727" y="1458624"/>
                    <a:pt x="252956" y="1498841"/>
                  </a:cubicBezTo>
                  <a:cubicBezTo>
                    <a:pt x="266185" y="1539058"/>
                    <a:pt x="144477" y="1358612"/>
                    <a:pt x="103731" y="1235316"/>
                  </a:cubicBezTo>
                  <a:cubicBezTo>
                    <a:pt x="62985" y="1112020"/>
                    <a:pt x="14302" y="909878"/>
                    <a:pt x="8481" y="759066"/>
                  </a:cubicBezTo>
                  <a:cubicBezTo>
                    <a:pt x="2660" y="608254"/>
                    <a:pt x="46052" y="453208"/>
                    <a:pt x="68806" y="330441"/>
                  </a:cubicBezTo>
                  <a:cubicBezTo>
                    <a:pt x="91560" y="207674"/>
                    <a:pt x="134423" y="-8226"/>
                    <a:pt x="125956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6A2DB4DD-3579-426C-8126-31A38D43AFA4}"/>
                </a:ext>
              </a:extLst>
            </p:cNvPr>
            <p:cNvSpPr/>
            <p:nvPr/>
          </p:nvSpPr>
          <p:spPr>
            <a:xfrm>
              <a:off x="4536719" y="5622583"/>
              <a:ext cx="80075" cy="1146739"/>
            </a:xfrm>
            <a:custGeom>
              <a:avLst/>
              <a:gdLst>
                <a:gd name="connsiteX0" fmla="*/ 32106 w 80075"/>
                <a:gd name="connsiteY0" fmla="*/ 13042 h 1146739"/>
                <a:gd name="connsiteX1" fmla="*/ 79731 w 80075"/>
                <a:gd name="connsiteY1" fmla="*/ 381342 h 1146739"/>
                <a:gd name="connsiteX2" fmla="*/ 3531 w 80075"/>
                <a:gd name="connsiteY2" fmla="*/ 727417 h 1146739"/>
                <a:gd name="connsiteX3" fmla="*/ 16231 w 80075"/>
                <a:gd name="connsiteY3" fmla="*/ 1035392 h 1146739"/>
                <a:gd name="connsiteX4" fmla="*/ 47981 w 80075"/>
                <a:gd name="connsiteY4" fmla="*/ 1140167 h 1146739"/>
                <a:gd name="connsiteX5" fmla="*/ 28931 w 80075"/>
                <a:gd name="connsiteY5" fmla="*/ 870292 h 1146739"/>
                <a:gd name="connsiteX6" fmla="*/ 51156 w 80075"/>
                <a:gd name="connsiteY6" fmla="*/ 568667 h 1146739"/>
                <a:gd name="connsiteX7" fmla="*/ 41631 w 80075"/>
                <a:gd name="connsiteY7" fmla="*/ 127342 h 1146739"/>
                <a:gd name="connsiteX8" fmla="*/ 32106 w 80075"/>
                <a:gd name="connsiteY8" fmla="*/ 13042 h 114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75" h="1146739">
                  <a:moveTo>
                    <a:pt x="32106" y="13042"/>
                  </a:moveTo>
                  <a:cubicBezTo>
                    <a:pt x="38456" y="55375"/>
                    <a:pt x="84493" y="262280"/>
                    <a:pt x="79731" y="381342"/>
                  </a:cubicBezTo>
                  <a:cubicBezTo>
                    <a:pt x="74969" y="500404"/>
                    <a:pt x="14114" y="618409"/>
                    <a:pt x="3531" y="727417"/>
                  </a:cubicBezTo>
                  <a:cubicBezTo>
                    <a:pt x="-7052" y="836425"/>
                    <a:pt x="8823" y="966600"/>
                    <a:pt x="16231" y="1035392"/>
                  </a:cubicBezTo>
                  <a:cubicBezTo>
                    <a:pt x="23639" y="1104184"/>
                    <a:pt x="45864" y="1167684"/>
                    <a:pt x="47981" y="1140167"/>
                  </a:cubicBezTo>
                  <a:cubicBezTo>
                    <a:pt x="50098" y="1112650"/>
                    <a:pt x="28402" y="965542"/>
                    <a:pt x="28931" y="870292"/>
                  </a:cubicBezTo>
                  <a:cubicBezTo>
                    <a:pt x="29460" y="775042"/>
                    <a:pt x="49039" y="692492"/>
                    <a:pt x="51156" y="568667"/>
                  </a:cubicBezTo>
                  <a:cubicBezTo>
                    <a:pt x="53273" y="444842"/>
                    <a:pt x="43219" y="217300"/>
                    <a:pt x="41631" y="127342"/>
                  </a:cubicBezTo>
                  <a:cubicBezTo>
                    <a:pt x="40044" y="37384"/>
                    <a:pt x="25756" y="-29291"/>
                    <a:pt x="32106" y="13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D273F8A0-9732-487C-A63A-B1B6F32B431F}"/>
                </a:ext>
              </a:extLst>
            </p:cNvPr>
            <p:cNvSpPr/>
            <p:nvPr/>
          </p:nvSpPr>
          <p:spPr>
            <a:xfrm>
              <a:off x="4568794" y="5991214"/>
              <a:ext cx="60974" cy="753043"/>
            </a:xfrm>
            <a:custGeom>
              <a:avLst/>
              <a:gdLst>
                <a:gd name="connsiteX0" fmla="*/ 47656 w 60974"/>
                <a:gd name="connsiteY0" fmla="*/ 752486 h 753043"/>
                <a:gd name="connsiteX1" fmla="*/ 25431 w 60974"/>
                <a:gd name="connsiteY1" fmla="*/ 384186 h 753043"/>
                <a:gd name="connsiteX2" fmla="*/ 50831 w 60974"/>
                <a:gd name="connsiteY2" fmla="*/ 133361 h 753043"/>
                <a:gd name="connsiteX3" fmla="*/ 60356 w 60974"/>
                <a:gd name="connsiteY3" fmla="*/ 11 h 753043"/>
                <a:gd name="connsiteX4" fmla="*/ 34956 w 60974"/>
                <a:gd name="connsiteY4" fmla="*/ 139711 h 753043"/>
                <a:gd name="connsiteX5" fmla="*/ 31 w 60974"/>
                <a:gd name="connsiteY5" fmla="*/ 460386 h 753043"/>
                <a:gd name="connsiteX6" fmla="*/ 47656 w 60974"/>
                <a:gd name="connsiteY6" fmla="*/ 752486 h 7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74" h="753043">
                  <a:moveTo>
                    <a:pt x="47656" y="752486"/>
                  </a:moveTo>
                  <a:cubicBezTo>
                    <a:pt x="51889" y="739786"/>
                    <a:pt x="24902" y="487373"/>
                    <a:pt x="25431" y="384186"/>
                  </a:cubicBezTo>
                  <a:cubicBezTo>
                    <a:pt x="25960" y="280999"/>
                    <a:pt x="45010" y="197390"/>
                    <a:pt x="50831" y="133361"/>
                  </a:cubicBezTo>
                  <a:cubicBezTo>
                    <a:pt x="56652" y="69332"/>
                    <a:pt x="63002" y="-1047"/>
                    <a:pt x="60356" y="11"/>
                  </a:cubicBezTo>
                  <a:cubicBezTo>
                    <a:pt x="57710" y="1069"/>
                    <a:pt x="45010" y="62982"/>
                    <a:pt x="34956" y="139711"/>
                  </a:cubicBezTo>
                  <a:cubicBezTo>
                    <a:pt x="24902" y="216440"/>
                    <a:pt x="-1027" y="363019"/>
                    <a:pt x="31" y="460386"/>
                  </a:cubicBezTo>
                  <a:cubicBezTo>
                    <a:pt x="1089" y="557753"/>
                    <a:pt x="43423" y="765186"/>
                    <a:pt x="47656" y="75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9AD8B4A4-8C39-45CC-AD9D-FAF298E0B035}"/>
                </a:ext>
              </a:extLst>
            </p:cNvPr>
            <p:cNvSpPr/>
            <p:nvPr/>
          </p:nvSpPr>
          <p:spPr>
            <a:xfrm>
              <a:off x="4103957" y="4933203"/>
              <a:ext cx="50945" cy="928221"/>
            </a:xfrm>
            <a:custGeom>
              <a:avLst/>
              <a:gdLst>
                <a:gd name="connsiteX0" fmla="*/ 10843 w 50945"/>
                <a:gd name="connsiteY0" fmla="*/ 102347 h 928221"/>
                <a:gd name="connsiteX1" fmla="*/ 1318 w 50945"/>
                <a:gd name="connsiteY1" fmla="*/ 584947 h 928221"/>
                <a:gd name="connsiteX2" fmla="*/ 42593 w 50945"/>
                <a:gd name="connsiteY2" fmla="*/ 924672 h 928221"/>
                <a:gd name="connsiteX3" fmla="*/ 48943 w 50945"/>
                <a:gd name="connsiteY3" fmla="*/ 740522 h 928221"/>
                <a:gd name="connsiteX4" fmla="*/ 17193 w 50945"/>
                <a:gd name="connsiteY4" fmla="*/ 394447 h 928221"/>
                <a:gd name="connsiteX5" fmla="*/ 17193 w 50945"/>
                <a:gd name="connsiteY5" fmla="*/ 22972 h 928221"/>
                <a:gd name="connsiteX6" fmla="*/ 10843 w 50945"/>
                <a:gd name="connsiteY6" fmla="*/ 102347 h 92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928221">
                  <a:moveTo>
                    <a:pt x="10843" y="102347"/>
                  </a:moveTo>
                  <a:cubicBezTo>
                    <a:pt x="8197" y="196009"/>
                    <a:pt x="-3974" y="447893"/>
                    <a:pt x="1318" y="584947"/>
                  </a:cubicBezTo>
                  <a:cubicBezTo>
                    <a:pt x="6610" y="722001"/>
                    <a:pt x="34656" y="898743"/>
                    <a:pt x="42593" y="924672"/>
                  </a:cubicBezTo>
                  <a:cubicBezTo>
                    <a:pt x="50530" y="950601"/>
                    <a:pt x="53176" y="828893"/>
                    <a:pt x="48943" y="740522"/>
                  </a:cubicBezTo>
                  <a:cubicBezTo>
                    <a:pt x="44710" y="652151"/>
                    <a:pt x="22485" y="514039"/>
                    <a:pt x="17193" y="394447"/>
                  </a:cubicBezTo>
                  <a:cubicBezTo>
                    <a:pt x="11901" y="274855"/>
                    <a:pt x="16135" y="73772"/>
                    <a:pt x="17193" y="22972"/>
                  </a:cubicBezTo>
                  <a:cubicBezTo>
                    <a:pt x="18251" y="-27828"/>
                    <a:pt x="13489" y="8685"/>
                    <a:pt x="10843" y="102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2CEA78ED-4E31-4CD1-87BF-7FC11A3FCB7B}"/>
                </a:ext>
              </a:extLst>
            </p:cNvPr>
            <p:cNvSpPr/>
            <p:nvPr/>
          </p:nvSpPr>
          <p:spPr>
            <a:xfrm>
              <a:off x="4333989" y="5305908"/>
              <a:ext cx="903629" cy="1802979"/>
            </a:xfrm>
            <a:custGeom>
              <a:avLst/>
              <a:gdLst>
                <a:gd name="connsiteX0" fmla="*/ 901586 w 903629"/>
                <a:gd name="connsiteY0" fmla="*/ 2692 h 1802979"/>
                <a:gd name="connsiteX1" fmla="*/ 345961 w 903629"/>
                <a:gd name="connsiteY1" fmla="*/ 1177442 h 1802979"/>
                <a:gd name="connsiteX2" fmla="*/ 3061 w 903629"/>
                <a:gd name="connsiteY2" fmla="*/ 1790217 h 1802979"/>
                <a:gd name="connsiteX3" fmla="*/ 196736 w 903629"/>
                <a:gd name="connsiteY3" fmla="*/ 1536217 h 1802979"/>
                <a:gd name="connsiteX4" fmla="*/ 520586 w 903629"/>
                <a:gd name="connsiteY4" fmla="*/ 875817 h 1802979"/>
                <a:gd name="connsiteX5" fmla="*/ 901586 w 903629"/>
                <a:gd name="connsiteY5" fmla="*/ 2692 h 180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629" h="1802979">
                  <a:moveTo>
                    <a:pt x="901586" y="2692"/>
                  </a:moveTo>
                  <a:cubicBezTo>
                    <a:pt x="872482" y="52963"/>
                    <a:pt x="495715" y="879521"/>
                    <a:pt x="345961" y="1177442"/>
                  </a:cubicBezTo>
                  <a:cubicBezTo>
                    <a:pt x="196207" y="1475363"/>
                    <a:pt x="27932" y="1730421"/>
                    <a:pt x="3061" y="1790217"/>
                  </a:cubicBezTo>
                  <a:cubicBezTo>
                    <a:pt x="-21810" y="1850013"/>
                    <a:pt x="110482" y="1688617"/>
                    <a:pt x="196736" y="1536217"/>
                  </a:cubicBezTo>
                  <a:cubicBezTo>
                    <a:pt x="282990" y="1383817"/>
                    <a:pt x="399936" y="1131934"/>
                    <a:pt x="520586" y="875817"/>
                  </a:cubicBezTo>
                  <a:cubicBezTo>
                    <a:pt x="641236" y="619700"/>
                    <a:pt x="930690" y="-47579"/>
                    <a:pt x="901586" y="2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4B200A91-5104-46E9-BD61-5208636EB1C2}"/>
                </a:ext>
              </a:extLst>
            </p:cNvPr>
            <p:cNvSpPr/>
            <p:nvPr/>
          </p:nvSpPr>
          <p:spPr>
            <a:xfrm>
              <a:off x="5794336" y="3471708"/>
              <a:ext cx="727454" cy="648759"/>
            </a:xfrm>
            <a:custGeom>
              <a:avLst/>
              <a:gdLst>
                <a:gd name="connsiteX0" fmla="*/ 39 w 727454"/>
                <a:gd name="connsiteY0" fmla="*/ 155 h 648759"/>
                <a:gd name="connsiteX1" fmla="*/ 142914 w 727454"/>
                <a:gd name="connsiteY1" fmla="*/ 255742 h 648759"/>
                <a:gd name="connsiteX2" fmla="*/ 373102 w 727454"/>
                <a:gd name="connsiteY2" fmla="*/ 425605 h 648759"/>
                <a:gd name="connsiteX3" fmla="*/ 706477 w 727454"/>
                <a:gd name="connsiteY3" fmla="*/ 641505 h 648759"/>
                <a:gd name="connsiteX4" fmla="*/ 657264 w 727454"/>
                <a:gd name="connsiteY4" fmla="*/ 579592 h 648759"/>
                <a:gd name="connsiteX5" fmla="*/ 366752 w 727454"/>
                <a:gd name="connsiteY5" fmla="*/ 401792 h 648759"/>
                <a:gd name="connsiteX6" fmla="*/ 155614 w 727454"/>
                <a:gd name="connsiteY6" fmla="*/ 220817 h 648759"/>
                <a:gd name="connsiteX7" fmla="*/ 39 w 727454"/>
                <a:gd name="connsiteY7" fmla="*/ 155 h 64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454" h="648759">
                  <a:moveTo>
                    <a:pt x="39" y="155"/>
                  </a:moveTo>
                  <a:cubicBezTo>
                    <a:pt x="-2078" y="5976"/>
                    <a:pt x="80737" y="184834"/>
                    <a:pt x="142914" y="255742"/>
                  </a:cubicBezTo>
                  <a:cubicBezTo>
                    <a:pt x="205091" y="326650"/>
                    <a:pt x="279175" y="361311"/>
                    <a:pt x="373102" y="425605"/>
                  </a:cubicBezTo>
                  <a:cubicBezTo>
                    <a:pt x="467029" y="489899"/>
                    <a:pt x="659117" y="615840"/>
                    <a:pt x="706477" y="641505"/>
                  </a:cubicBezTo>
                  <a:cubicBezTo>
                    <a:pt x="753837" y="667170"/>
                    <a:pt x="713885" y="619544"/>
                    <a:pt x="657264" y="579592"/>
                  </a:cubicBezTo>
                  <a:cubicBezTo>
                    <a:pt x="600643" y="539640"/>
                    <a:pt x="450360" y="461588"/>
                    <a:pt x="366752" y="401792"/>
                  </a:cubicBezTo>
                  <a:cubicBezTo>
                    <a:pt x="283144" y="341996"/>
                    <a:pt x="215410" y="288286"/>
                    <a:pt x="155614" y="220817"/>
                  </a:cubicBezTo>
                  <a:cubicBezTo>
                    <a:pt x="95818" y="153348"/>
                    <a:pt x="2156" y="-5666"/>
                    <a:pt x="39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C51B5795-E014-4529-B800-D3D8E83920F8}"/>
                </a:ext>
              </a:extLst>
            </p:cNvPr>
            <p:cNvSpPr/>
            <p:nvPr/>
          </p:nvSpPr>
          <p:spPr>
            <a:xfrm>
              <a:off x="5974005" y="3753585"/>
              <a:ext cx="359457" cy="1178465"/>
            </a:xfrm>
            <a:custGeom>
              <a:avLst/>
              <a:gdLst>
                <a:gd name="connsiteX0" fmla="*/ 7695 w 359457"/>
                <a:gd name="connsiteY0" fmla="*/ 9848 h 1178465"/>
                <a:gd name="connsiteX1" fmla="*/ 50028 w 359457"/>
                <a:gd name="connsiteY1" fmla="*/ 64882 h 1178465"/>
                <a:gd name="connsiteX2" fmla="*/ 333662 w 359457"/>
                <a:gd name="connsiteY2" fmla="*/ 403548 h 1178465"/>
                <a:gd name="connsiteX3" fmla="*/ 295562 w 359457"/>
                <a:gd name="connsiteY3" fmla="*/ 636382 h 1178465"/>
                <a:gd name="connsiteX4" fmla="*/ 350595 w 359457"/>
                <a:gd name="connsiteY4" fmla="*/ 1034315 h 1178465"/>
                <a:gd name="connsiteX5" fmla="*/ 75428 w 359457"/>
                <a:gd name="connsiteY5" fmla="*/ 1178248 h 1178465"/>
                <a:gd name="connsiteX6" fmla="*/ 265928 w 359457"/>
                <a:gd name="connsiteY6" fmla="*/ 1008915 h 1178465"/>
                <a:gd name="connsiteX7" fmla="*/ 270162 w 359457"/>
                <a:gd name="connsiteY7" fmla="*/ 657548 h 1178465"/>
                <a:gd name="connsiteX8" fmla="*/ 261695 w 359457"/>
                <a:gd name="connsiteY8" fmla="*/ 369682 h 1178465"/>
                <a:gd name="connsiteX9" fmla="*/ 138928 w 359457"/>
                <a:gd name="connsiteY9" fmla="*/ 191882 h 1178465"/>
                <a:gd name="connsiteX10" fmla="*/ 7695 w 359457"/>
                <a:gd name="connsiteY10" fmla="*/ 9848 h 11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9457" h="1178465">
                  <a:moveTo>
                    <a:pt x="7695" y="9848"/>
                  </a:moveTo>
                  <a:cubicBezTo>
                    <a:pt x="-7122" y="-11319"/>
                    <a:pt x="-4300" y="-735"/>
                    <a:pt x="50028" y="64882"/>
                  </a:cubicBezTo>
                  <a:cubicBezTo>
                    <a:pt x="104356" y="130499"/>
                    <a:pt x="292740" y="308298"/>
                    <a:pt x="333662" y="403548"/>
                  </a:cubicBezTo>
                  <a:cubicBezTo>
                    <a:pt x="374584" y="498798"/>
                    <a:pt x="292740" y="531254"/>
                    <a:pt x="295562" y="636382"/>
                  </a:cubicBezTo>
                  <a:cubicBezTo>
                    <a:pt x="298384" y="741510"/>
                    <a:pt x="387284" y="944004"/>
                    <a:pt x="350595" y="1034315"/>
                  </a:cubicBezTo>
                  <a:cubicBezTo>
                    <a:pt x="313906" y="1124626"/>
                    <a:pt x="89539" y="1182481"/>
                    <a:pt x="75428" y="1178248"/>
                  </a:cubicBezTo>
                  <a:cubicBezTo>
                    <a:pt x="61317" y="1174015"/>
                    <a:pt x="233472" y="1095698"/>
                    <a:pt x="265928" y="1008915"/>
                  </a:cubicBezTo>
                  <a:cubicBezTo>
                    <a:pt x="298384" y="922132"/>
                    <a:pt x="270867" y="764087"/>
                    <a:pt x="270162" y="657548"/>
                  </a:cubicBezTo>
                  <a:cubicBezTo>
                    <a:pt x="269457" y="551009"/>
                    <a:pt x="283567" y="447293"/>
                    <a:pt x="261695" y="369682"/>
                  </a:cubicBezTo>
                  <a:cubicBezTo>
                    <a:pt x="239823" y="292071"/>
                    <a:pt x="179145" y="251854"/>
                    <a:pt x="138928" y="191882"/>
                  </a:cubicBezTo>
                  <a:cubicBezTo>
                    <a:pt x="98711" y="131910"/>
                    <a:pt x="22512" y="31015"/>
                    <a:pt x="7695" y="9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BFC3CF87-561D-4FDB-946B-96F7502D3781}"/>
                </a:ext>
              </a:extLst>
            </p:cNvPr>
            <p:cNvSpPr/>
            <p:nvPr/>
          </p:nvSpPr>
          <p:spPr>
            <a:xfrm>
              <a:off x="5546456" y="4592292"/>
              <a:ext cx="901813" cy="475053"/>
            </a:xfrm>
            <a:custGeom>
              <a:avLst/>
              <a:gdLst>
                <a:gd name="connsiteX0" fmla="*/ 1327 w 901813"/>
                <a:gd name="connsiteY0" fmla="*/ 875 h 475053"/>
                <a:gd name="connsiteX1" fmla="*/ 486044 w 901813"/>
                <a:gd name="connsiteY1" fmla="*/ 339541 h 475053"/>
                <a:gd name="connsiteX2" fmla="*/ 890327 w 901813"/>
                <a:gd name="connsiteY2" fmla="*/ 472891 h 475053"/>
                <a:gd name="connsiteX3" fmla="*/ 752744 w 901813"/>
                <a:gd name="connsiteY3" fmla="*/ 409391 h 475053"/>
                <a:gd name="connsiteX4" fmla="*/ 354811 w 901813"/>
                <a:gd name="connsiteY4" fmla="*/ 246408 h 475053"/>
                <a:gd name="connsiteX5" fmla="*/ 1327 w 901813"/>
                <a:gd name="connsiteY5" fmla="*/ 875 h 47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813" h="475053">
                  <a:moveTo>
                    <a:pt x="1327" y="875"/>
                  </a:moveTo>
                  <a:cubicBezTo>
                    <a:pt x="23199" y="16397"/>
                    <a:pt x="337877" y="260872"/>
                    <a:pt x="486044" y="339541"/>
                  </a:cubicBezTo>
                  <a:cubicBezTo>
                    <a:pt x="634211" y="418210"/>
                    <a:pt x="845877" y="461249"/>
                    <a:pt x="890327" y="472891"/>
                  </a:cubicBezTo>
                  <a:cubicBezTo>
                    <a:pt x="934777" y="484533"/>
                    <a:pt x="841997" y="447138"/>
                    <a:pt x="752744" y="409391"/>
                  </a:cubicBezTo>
                  <a:cubicBezTo>
                    <a:pt x="663491" y="371644"/>
                    <a:pt x="476166" y="312377"/>
                    <a:pt x="354811" y="246408"/>
                  </a:cubicBezTo>
                  <a:cubicBezTo>
                    <a:pt x="233456" y="180439"/>
                    <a:pt x="-20545" y="-14647"/>
                    <a:pt x="1327" y="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0FAEE2A9-EE38-4975-A441-3A1F68D47A78}"/>
                </a:ext>
              </a:extLst>
            </p:cNvPr>
            <p:cNvSpPr/>
            <p:nvPr/>
          </p:nvSpPr>
          <p:spPr>
            <a:xfrm>
              <a:off x="5616416" y="4927036"/>
              <a:ext cx="866617" cy="1968353"/>
            </a:xfrm>
            <a:custGeom>
              <a:avLst/>
              <a:gdLst>
                <a:gd name="connsiteX0" fmla="*/ 825659 w 866617"/>
                <a:gd name="connsiteY0" fmla="*/ 152964 h 1968353"/>
                <a:gd name="connsiteX1" fmla="*/ 38259 w 866617"/>
                <a:gd name="connsiteY1" fmla="*/ 1889689 h 1968353"/>
                <a:gd name="connsiteX2" fmla="*/ 114459 w 866617"/>
                <a:gd name="connsiteY2" fmla="*/ 1692839 h 1968353"/>
                <a:gd name="connsiteX3" fmla="*/ 419259 w 866617"/>
                <a:gd name="connsiteY3" fmla="*/ 1051489 h 1968353"/>
                <a:gd name="connsiteX4" fmla="*/ 720884 w 866617"/>
                <a:gd name="connsiteY4" fmla="*/ 191064 h 1968353"/>
                <a:gd name="connsiteX5" fmla="*/ 825659 w 866617"/>
                <a:gd name="connsiteY5" fmla="*/ 152964 h 196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617" h="1968353">
                  <a:moveTo>
                    <a:pt x="825659" y="152964"/>
                  </a:moveTo>
                  <a:cubicBezTo>
                    <a:pt x="711888" y="436068"/>
                    <a:pt x="156792" y="1633043"/>
                    <a:pt x="38259" y="1889689"/>
                  </a:cubicBezTo>
                  <a:cubicBezTo>
                    <a:pt x="-80274" y="2146335"/>
                    <a:pt x="114459" y="1692839"/>
                    <a:pt x="114459" y="1692839"/>
                  </a:cubicBezTo>
                  <a:cubicBezTo>
                    <a:pt x="177959" y="1553139"/>
                    <a:pt x="318188" y="1301785"/>
                    <a:pt x="419259" y="1051489"/>
                  </a:cubicBezTo>
                  <a:cubicBezTo>
                    <a:pt x="520330" y="801193"/>
                    <a:pt x="654738" y="343993"/>
                    <a:pt x="720884" y="191064"/>
                  </a:cubicBezTo>
                  <a:cubicBezTo>
                    <a:pt x="787030" y="38135"/>
                    <a:pt x="939430" y="-130140"/>
                    <a:pt x="825659" y="152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5B6F0E6A-CDBA-4AE8-BD50-3B4A8DF6EC1F}"/>
                </a:ext>
              </a:extLst>
            </p:cNvPr>
            <p:cNvSpPr/>
            <p:nvPr/>
          </p:nvSpPr>
          <p:spPr>
            <a:xfrm>
              <a:off x="4746703" y="5469820"/>
              <a:ext cx="423192" cy="1836150"/>
            </a:xfrm>
            <a:custGeom>
              <a:avLst/>
              <a:gdLst>
                <a:gd name="connsiteX0" fmla="*/ 419022 w 423192"/>
                <a:gd name="connsiteY0" fmla="*/ 70555 h 1836150"/>
                <a:gd name="connsiteX1" fmla="*/ 384097 w 423192"/>
                <a:gd name="connsiteY1" fmla="*/ 153105 h 1836150"/>
                <a:gd name="connsiteX2" fmla="*/ 104697 w 423192"/>
                <a:gd name="connsiteY2" fmla="*/ 1578680 h 1836150"/>
                <a:gd name="connsiteX3" fmla="*/ 6272 w 423192"/>
                <a:gd name="connsiteY3" fmla="*/ 1807280 h 1836150"/>
                <a:gd name="connsiteX4" fmla="*/ 263447 w 423192"/>
                <a:gd name="connsiteY4" fmla="*/ 1223080 h 1836150"/>
                <a:gd name="connsiteX5" fmla="*/ 365047 w 423192"/>
                <a:gd name="connsiteY5" fmla="*/ 426155 h 1836150"/>
                <a:gd name="connsiteX6" fmla="*/ 419022 w 423192"/>
                <a:gd name="connsiteY6" fmla="*/ 70555 h 18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192" h="1836150">
                  <a:moveTo>
                    <a:pt x="419022" y="70555"/>
                  </a:moveTo>
                  <a:cubicBezTo>
                    <a:pt x="422197" y="25047"/>
                    <a:pt x="436484" y="-98249"/>
                    <a:pt x="384097" y="153105"/>
                  </a:cubicBezTo>
                  <a:cubicBezTo>
                    <a:pt x="331710" y="404459"/>
                    <a:pt x="167668" y="1302984"/>
                    <a:pt x="104697" y="1578680"/>
                  </a:cubicBezTo>
                  <a:cubicBezTo>
                    <a:pt x="41726" y="1854376"/>
                    <a:pt x="-20186" y="1866547"/>
                    <a:pt x="6272" y="1807280"/>
                  </a:cubicBezTo>
                  <a:cubicBezTo>
                    <a:pt x="32730" y="1748013"/>
                    <a:pt x="203651" y="1453267"/>
                    <a:pt x="263447" y="1223080"/>
                  </a:cubicBezTo>
                  <a:cubicBezTo>
                    <a:pt x="323243" y="992893"/>
                    <a:pt x="337530" y="613480"/>
                    <a:pt x="365047" y="426155"/>
                  </a:cubicBezTo>
                  <a:cubicBezTo>
                    <a:pt x="392564" y="238830"/>
                    <a:pt x="415847" y="116063"/>
                    <a:pt x="419022" y="70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F80B75D1-3F6B-47F3-ABD8-3622ADED5DF8}"/>
                </a:ext>
              </a:extLst>
            </p:cNvPr>
            <p:cNvSpPr/>
            <p:nvPr/>
          </p:nvSpPr>
          <p:spPr>
            <a:xfrm>
              <a:off x="3808198" y="4822324"/>
              <a:ext cx="212106" cy="1169281"/>
            </a:xfrm>
            <a:custGeom>
              <a:avLst/>
              <a:gdLst>
                <a:gd name="connsiteX0" fmla="*/ 198652 w 212106"/>
                <a:gd name="connsiteY0" fmla="*/ 35426 h 1169281"/>
                <a:gd name="connsiteX1" fmla="*/ 198652 w 212106"/>
                <a:gd name="connsiteY1" fmla="*/ 101043 h 1169281"/>
                <a:gd name="connsiteX2" fmla="*/ 109752 w 212106"/>
                <a:gd name="connsiteY2" fmla="*/ 700059 h 1169281"/>
                <a:gd name="connsiteX3" fmla="*/ 27202 w 212106"/>
                <a:gd name="connsiteY3" fmla="*/ 998509 h 1169281"/>
                <a:gd name="connsiteX4" fmla="*/ 1802 w 212106"/>
                <a:gd name="connsiteY4" fmla="*/ 1161493 h 1169281"/>
                <a:gd name="connsiteX5" fmla="*/ 3919 w 212106"/>
                <a:gd name="connsiteY5" fmla="*/ 1129743 h 1169281"/>
                <a:gd name="connsiteX6" fmla="*/ 18735 w 212106"/>
                <a:gd name="connsiteY6" fmla="*/ 1011209 h 1169281"/>
                <a:gd name="connsiteX7" fmla="*/ 3919 w 212106"/>
                <a:gd name="connsiteY7" fmla="*/ 863043 h 1169281"/>
                <a:gd name="connsiteX8" fmla="*/ 73769 w 212106"/>
                <a:gd name="connsiteY8" fmla="*/ 469343 h 1169281"/>
                <a:gd name="connsiteX9" fmla="*/ 198652 w 212106"/>
                <a:gd name="connsiteY9" fmla="*/ 35426 h 116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106" h="1169281">
                  <a:moveTo>
                    <a:pt x="198652" y="35426"/>
                  </a:moveTo>
                  <a:cubicBezTo>
                    <a:pt x="219466" y="-25957"/>
                    <a:pt x="213469" y="-9729"/>
                    <a:pt x="198652" y="101043"/>
                  </a:cubicBezTo>
                  <a:cubicBezTo>
                    <a:pt x="183835" y="211815"/>
                    <a:pt x="138327" y="550481"/>
                    <a:pt x="109752" y="700059"/>
                  </a:cubicBezTo>
                  <a:cubicBezTo>
                    <a:pt x="81177" y="849637"/>
                    <a:pt x="45194" y="921603"/>
                    <a:pt x="27202" y="998509"/>
                  </a:cubicBezTo>
                  <a:cubicBezTo>
                    <a:pt x="9210" y="1075415"/>
                    <a:pt x="5682" y="1139621"/>
                    <a:pt x="1802" y="1161493"/>
                  </a:cubicBezTo>
                  <a:cubicBezTo>
                    <a:pt x="-2078" y="1183365"/>
                    <a:pt x="1097" y="1154790"/>
                    <a:pt x="3919" y="1129743"/>
                  </a:cubicBezTo>
                  <a:cubicBezTo>
                    <a:pt x="6741" y="1104696"/>
                    <a:pt x="18735" y="1055659"/>
                    <a:pt x="18735" y="1011209"/>
                  </a:cubicBezTo>
                  <a:cubicBezTo>
                    <a:pt x="18735" y="966759"/>
                    <a:pt x="-5253" y="953354"/>
                    <a:pt x="3919" y="863043"/>
                  </a:cubicBezTo>
                  <a:cubicBezTo>
                    <a:pt x="13091" y="772732"/>
                    <a:pt x="43430" y="605162"/>
                    <a:pt x="73769" y="469343"/>
                  </a:cubicBezTo>
                  <a:cubicBezTo>
                    <a:pt x="104108" y="333524"/>
                    <a:pt x="177838" y="96809"/>
                    <a:pt x="198652" y="35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3868A516-A638-492D-B359-8A4EBCA24F76}"/>
                </a:ext>
              </a:extLst>
            </p:cNvPr>
            <p:cNvSpPr/>
            <p:nvPr/>
          </p:nvSpPr>
          <p:spPr>
            <a:xfrm>
              <a:off x="3669603" y="5794171"/>
              <a:ext cx="157385" cy="1214764"/>
            </a:xfrm>
            <a:custGeom>
              <a:avLst/>
              <a:gdLst>
                <a:gd name="connsiteX0" fmla="*/ 157330 w 157385"/>
                <a:gd name="connsiteY0" fmla="*/ 3379 h 1214764"/>
                <a:gd name="connsiteX1" fmla="*/ 51497 w 157385"/>
                <a:gd name="connsiteY1" fmla="*/ 619329 h 1214764"/>
                <a:gd name="connsiteX2" fmla="*/ 134047 w 157385"/>
                <a:gd name="connsiteY2" fmla="*/ 1182362 h 1214764"/>
                <a:gd name="connsiteX3" fmla="*/ 123464 w 157385"/>
                <a:gd name="connsiteY3" fmla="*/ 1129446 h 1214764"/>
                <a:gd name="connsiteX4" fmla="*/ 98064 w 157385"/>
                <a:gd name="connsiteY4" fmla="*/ 987629 h 1214764"/>
                <a:gd name="connsiteX5" fmla="*/ 2814 w 157385"/>
                <a:gd name="connsiteY5" fmla="*/ 668012 h 1214764"/>
                <a:gd name="connsiteX6" fmla="*/ 34564 w 157385"/>
                <a:gd name="connsiteY6" fmla="*/ 384379 h 1214764"/>
                <a:gd name="connsiteX7" fmla="*/ 157330 w 157385"/>
                <a:gd name="connsiteY7" fmla="*/ 3379 h 121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385" h="1214764">
                  <a:moveTo>
                    <a:pt x="157330" y="3379"/>
                  </a:moveTo>
                  <a:cubicBezTo>
                    <a:pt x="160152" y="42537"/>
                    <a:pt x="55377" y="422832"/>
                    <a:pt x="51497" y="619329"/>
                  </a:cubicBezTo>
                  <a:cubicBezTo>
                    <a:pt x="47617" y="815826"/>
                    <a:pt x="122052" y="1097343"/>
                    <a:pt x="134047" y="1182362"/>
                  </a:cubicBezTo>
                  <a:cubicBezTo>
                    <a:pt x="146041" y="1267382"/>
                    <a:pt x="129461" y="1161902"/>
                    <a:pt x="123464" y="1129446"/>
                  </a:cubicBezTo>
                  <a:cubicBezTo>
                    <a:pt x="117467" y="1096991"/>
                    <a:pt x="118172" y="1064535"/>
                    <a:pt x="98064" y="987629"/>
                  </a:cubicBezTo>
                  <a:cubicBezTo>
                    <a:pt x="77956" y="910723"/>
                    <a:pt x="13397" y="768554"/>
                    <a:pt x="2814" y="668012"/>
                  </a:cubicBezTo>
                  <a:cubicBezTo>
                    <a:pt x="-7769" y="567470"/>
                    <a:pt x="13397" y="492682"/>
                    <a:pt x="34564" y="384379"/>
                  </a:cubicBezTo>
                  <a:cubicBezTo>
                    <a:pt x="55731" y="276076"/>
                    <a:pt x="154508" y="-35779"/>
                    <a:pt x="157330" y="3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F0E177F0-0CD0-4BF4-AD5C-DCDAA2EBB1CD}"/>
                </a:ext>
              </a:extLst>
            </p:cNvPr>
            <p:cNvSpPr/>
            <p:nvPr/>
          </p:nvSpPr>
          <p:spPr>
            <a:xfrm>
              <a:off x="3055407" y="3869518"/>
              <a:ext cx="1081352" cy="661746"/>
            </a:xfrm>
            <a:custGeom>
              <a:avLst/>
              <a:gdLst>
                <a:gd name="connsiteX0" fmla="*/ 1078443 w 1081352"/>
                <a:gd name="connsiteY0" fmla="*/ 3982 h 661746"/>
                <a:gd name="connsiteX1" fmla="*/ 621243 w 1081352"/>
                <a:gd name="connsiteY1" fmla="*/ 254807 h 661746"/>
                <a:gd name="connsiteX2" fmla="*/ 183093 w 1081352"/>
                <a:gd name="connsiteY2" fmla="*/ 410382 h 661746"/>
                <a:gd name="connsiteX3" fmla="*/ 2118 w 1081352"/>
                <a:gd name="connsiteY3" fmla="*/ 661207 h 661746"/>
                <a:gd name="connsiteX4" fmla="*/ 91018 w 1081352"/>
                <a:gd name="connsiteY4" fmla="*/ 473882 h 661746"/>
                <a:gd name="connsiteX5" fmla="*/ 195793 w 1081352"/>
                <a:gd name="connsiteY5" fmla="*/ 362757 h 661746"/>
                <a:gd name="connsiteX6" fmla="*/ 786343 w 1081352"/>
                <a:gd name="connsiteY6" fmla="*/ 121457 h 661746"/>
                <a:gd name="connsiteX7" fmla="*/ 1078443 w 1081352"/>
                <a:gd name="connsiteY7" fmla="*/ 3982 h 66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1352" h="661746">
                  <a:moveTo>
                    <a:pt x="1078443" y="3982"/>
                  </a:moveTo>
                  <a:cubicBezTo>
                    <a:pt x="1050926" y="26207"/>
                    <a:pt x="770468" y="187074"/>
                    <a:pt x="621243" y="254807"/>
                  </a:cubicBezTo>
                  <a:cubicBezTo>
                    <a:pt x="472018" y="322540"/>
                    <a:pt x="286280" y="342649"/>
                    <a:pt x="183093" y="410382"/>
                  </a:cubicBezTo>
                  <a:cubicBezTo>
                    <a:pt x="79905" y="478115"/>
                    <a:pt x="17464" y="650624"/>
                    <a:pt x="2118" y="661207"/>
                  </a:cubicBezTo>
                  <a:cubicBezTo>
                    <a:pt x="-13228" y="671790"/>
                    <a:pt x="58739" y="523624"/>
                    <a:pt x="91018" y="473882"/>
                  </a:cubicBezTo>
                  <a:cubicBezTo>
                    <a:pt x="123297" y="424140"/>
                    <a:pt x="79906" y="421494"/>
                    <a:pt x="195793" y="362757"/>
                  </a:cubicBezTo>
                  <a:cubicBezTo>
                    <a:pt x="311680" y="304020"/>
                    <a:pt x="639764" y="186015"/>
                    <a:pt x="786343" y="121457"/>
                  </a:cubicBezTo>
                  <a:cubicBezTo>
                    <a:pt x="932922" y="56899"/>
                    <a:pt x="1105960" y="-18243"/>
                    <a:pt x="1078443" y="3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52FCC51F-7DFB-459B-A7CB-DE041FF18CCA}"/>
                </a:ext>
              </a:extLst>
            </p:cNvPr>
            <p:cNvSpPr/>
            <p:nvPr/>
          </p:nvSpPr>
          <p:spPr>
            <a:xfrm>
              <a:off x="2975515" y="4292983"/>
              <a:ext cx="253559" cy="979080"/>
            </a:xfrm>
            <a:custGeom>
              <a:avLst/>
              <a:gdLst>
                <a:gd name="connsiteX0" fmla="*/ 253460 w 253559"/>
                <a:gd name="connsiteY0" fmla="*/ 2792 h 979080"/>
                <a:gd name="connsiteX1" fmla="*/ 18510 w 253559"/>
                <a:gd name="connsiteY1" fmla="*/ 926717 h 979080"/>
                <a:gd name="connsiteX2" fmla="*/ 18510 w 253559"/>
                <a:gd name="connsiteY2" fmla="*/ 840992 h 979080"/>
                <a:gd name="connsiteX3" fmla="*/ 47085 w 253559"/>
                <a:gd name="connsiteY3" fmla="*/ 647317 h 979080"/>
                <a:gd name="connsiteX4" fmla="*/ 253460 w 253559"/>
                <a:gd name="connsiteY4" fmla="*/ 2792 h 97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559" h="979080">
                  <a:moveTo>
                    <a:pt x="253460" y="2792"/>
                  </a:moveTo>
                  <a:cubicBezTo>
                    <a:pt x="248698" y="49359"/>
                    <a:pt x="57668" y="787017"/>
                    <a:pt x="18510" y="926717"/>
                  </a:cubicBezTo>
                  <a:cubicBezTo>
                    <a:pt x="-20648" y="1066417"/>
                    <a:pt x="13748" y="887559"/>
                    <a:pt x="18510" y="840992"/>
                  </a:cubicBezTo>
                  <a:cubicBezTo>
                    <a:pt x="23272" y="794425"/>
                    <a:pt x="3693" y="789134"/>
                    <a:pt x="47085" y="647317"/>
                  </a:cubicBezTo>
                  <a:cubicBezTo>
                    <a:pt x="90477" y="505500"/>
                    <a:pt x="258222" y="-43775"/>
                    <a:pt x="253460" y="27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31F8BB86-D1B4-4F65-B1F7-0738F9403F6C}"/>
                </a:ext>
              </a:extLst>
            </p:cNvPr>
            <p:cNvSpPr/>
            <p:nvPr/>
          </p:nvSpPr>
          <p:spPr>
            <a:xfrm>
              <a:off x="2743816" y="4343610"/>
              <a:ext cx="367442" cy="1560656"/>
            </a:xfrm>
            <a:custGeom>
              <a:avLst/>
              <a:gdLst>
                <a:gd name="connsiteX0" fmla="*/ 364509 w 367442"/>
                <a:gd name="connsiteY0" fmla="*/ 25190 h 1560656"/>
                <a:gd name="connsiteX1" fmla="*/ 307359 w 367442"/>
                <a:gd name="connsiteY1" fmla="*/ 152190 h 1560656"/>
                <a:gd name="connsiteX2" fmla="*/ 110509 w 367442"/>
                <a:gd name="connsiteY2" fmla="*/ 1009440 h 1560656"/>
                <a:gd name="connsiteX3" fmla="*/ 75584 w 367442"/>
                <a:gd name="connsiteY3" fmla="*/ 1361865 h 1560656"/>
                <a:gd name="connsiteX4" fmla="*/ 2559 w 367442"/>
                <a:gd name="connsiteY4" fmla="*/ 1546015 h 1560656"/>
                <a:gd name="connsiteX5" fmla="*/ 177184 w 367442"/>
                <a:gd name="connsiteY5" fmla="*/ 980865 h 1560656"/>
                <a:gd name="connsiteX6" fmla="*/ 234334 w 367442"/>
                <a:gd name="connsiteY6" fmla="*/ 444290 h 1560656"/>
                <a:gd name="connsiteX7" fmla="*/ 364509 w 367442"/>
                <a:gd name="connsiteY7" fmla="*/ 25190 h 156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442" h="1560656">
                  <a:moveTo>
                    <a:pt x="364509" y="25190"/>
                  </a:moveTo>
                  <a:cubicBezTo>
                    <a:pt x="376680" y="-23493"/>
                    <a:pt x="349692" y="-11852"/>
                    <a:pt x="307359" y="152190"/>
                  </a:cubicBezTo>
                  <a:cubicBezTo>
                    <a:pt x="265026" y="316232"/>
                    <a:pt x="149138" y="807828"/>
                    <a:pt x="110509" y="1009440"/>
                  </a:cubicBezTo>
                  <a:cubicBezTo>
                    <a:pt x="71880" y="1211053"/>
                    <a:pt x="93576" y="1272436"/>
                    <a:pt x="75584" y="1361865"/>
                  </a:cubicBezTo>
                  <a:cubicBezTo>
                    <a:pt x="57592" y="1451294"/>
                    <a:pt x="-14374" y="1609515"/>
                    <a:pt x="2559" y="1546015"/>
                  </a:cubicBezTo>
                  <a:cubicBezTo>
                    <a:pt x="19492" y="1482515"/>
                    <a:pt x="138555" y="1164486"/>
                    <a:pt x="177184" y="980865"/>
                  </a:cubicBezTo>
                  <a:cubicBezTo>
                    <a:pt x="215813" y="797244"/>
                    <a:pt x="204172" y="606215"/>
                    <a:pt x="234334" y="444290"/>
                  </a:cubicBezTo>
                  <a:cubicBezTo>
                    <a:pt x="264496" y="282365"/>
                    <a:pt x="352338" y="73873"/>
                    <a:pt x="364509" y="25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F3F3D667-3EDF-4E57-806F-543191656F72}"/>
                </a:ext>
              </a:extLst>
            </p:cNvPr>
            <p:cNvSpPr/>
            <p:nvPr/>
          </p:nvSpPr>
          <p:spPr>
            <a:xfrm>
              <a:off x="3733777" y="3996810"/>
              <a:ext cx="253313" cy="534392"/>
            </a:xfrm>
            <a:custGeom>
              <a:avLst/>
              <a:gdLst>
                <a:gd name="connsiteX0" fmla="*/ 160890 w 253313"/>
                <a:gd name="connsiteY0" fmla="*/ 3690 h 534392"/>
                <a:gd name="connsiteX1" fmla="*/ 23 w 253313"/>
                <a:gd name="connsiteY1" fmla="*/ 257690 h 534392"/>
                <a:gd name="connsiteX2" fmla="*/ 173590 w 253313"/>
                <a:gd name="connsiteY2" fmla="*/ 376223 h 534392"/>
                <a:gd name="connsiteX3" fmla="*/ 249790 w 253313"/>
                <a:gd name="connsiteY3" fmla="*/ 532857 h 534392"/>
                <a:gd name="connsiteX4" fmla="*/ 67756 w 253313"/>
                <a:gd name="connsiteY4" fmla="*/ 274623 h 534392"/>
                <a:gd name="connsiteX5" fmla="*/ 50823 w 253313"/>
                <a:gd name="connsiteY5" fmla="*/ 215357 h 534392"/>
                <a:gd name="connsiteX6" fmla="*/ 114323 w 253313"/>
                <a:gd name="connsiteY6" fmla="*/ 113757 h 534392"/>
                <a:gd name="connsiteX7" fmla="*/ 160890 w 253313"/>
                <a:gd name="connsiteY7" fmla="*/ 3690 h 5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13" h="534392">
                  <a:moveTo>
                    <a:pt x="160890" y="3690"/>
                  </a:moveTo>
                  <a:cubicBezTo>
                    <a:pt x="141840" y="27679"/>
                    <a:pt x="-2094" y="195601"/>
                    <a:pt x="23" y="257690"/>
                  </a:cubicBezTo>
                  <a:cubicBezTo>
                    <a:pt x="2140" y="319779"/>
                    <a:pt x="131962" y="330362"/>
                    <a:pt x="173590" y="376223"/>
                  </a:cubicBezTo>
                  <a:cubicBezTo>
                    <a:pt x="215218" y="422084"/>
                    <a:pt x="267429" y="549790"/>
                    <a:pt x="249790" y="532857"/>
                  </a:cubicBezTo>
                  <a:cubicBezTo>
                    <a:pt x="232151" y="515924"/>
                    <a:pt x="100917" y="327540"/>
                    <a:pt x="67756" y="274623"/>
                  </a:cubicBezTo>
                  <a:cubicBezTo>
                    <a:pt x="34595" y="221706"/>
                    <a:pt x="43062" y="242168"/>
                    <a:pt x="50823" y="215357"/>
                  </a:cubicBezTo>
                  <a:cubicBezTo>
                    <a:pt x="58584" y="188546"/>
                    <a:pt x="94568" y="148329"/>
                    <a:pt x="114323" y="113757"/>
                  </a:cubicBezTo>
                  <a:cubicBezTo>
                    <a:pt x="134078" y="79185"/>
                    <a:pt x="179940" y="-20299"/>
                    <a:pt x="160890" y="3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7EF7A0D-A56A-45F5-8849-8D449C8EE17E}"/>
                </a:ext>
              </a:extLst>
            </p:cNvPr>
            <p:cNvSpPr/>
            <p:nvPr/>
          </p:nvSpPr>
          <p:spPr>
            <a:xfrm>
              <a:off x="3509429" y="4317121"/>
              <a:ext cx="360537" cy="1543406"/>
            </a:xfrm>
            <a:custGeom>
              <a:avLst/>
              <a:gdLst>
                <a:gd name="connsiteX0" fmla="*/ 347138 w 360537"/>
                <a:gd name="connsiteY0" fmla="*/ 5112 h 1543406"/>
                <a:gd name="connsiteX1" fmla="*/ 46571 w 360537"/>
                <a:gd name="connsiteY1" fmla="*/ 233712 h 1543406"/>
                <a:gd name="connsiteX2" fmla="*/ 97371 w 360537"/>
                <a:gd name="connsiteY2" fmla="*/ 161746 h 1543406"/>
                <a:gd name="connsiteX3" fmla="*/ 101604 w 360537"/>
                <a:gd name="connsiteY3" fmla="*/ 369179 h 1543406"/>
                <a:gd name="connsiteX4" fmla="*/ 4 w 360537"/>
                <a:gd name="connsiteY4" fmla="*/ 1537579 h 1543406"/>
                <a:gd name="connsiteX5" fmla="*/ 105838 w 360537"/>
                <a:gd name="connsiteY5" fmla="*/ 796746 h 1543406"/>
                <a:gd name="connsiteX6" fmla="*/ 127004 w 360537"/>
                <a:gd name="connsiteY6" fmla="*/ 276046 h 1543406"/>
                <a:gd name="connsiteX7" fmla="*/ 152404 w 360537"/>
                <a:gd name="connsiteY7" fmla="*/ 182912 h 1543406"/>
                <a:gd name="connsiteX8" fmla="*/ 292104 w 360537"/>
                <a:gd name="connsiteY8" fmla="*/ 81312 h 1543406"/>
                <a:gd name="connsiteX9" fmla="*/ 347138 w 360537"/>
                <a:gd name="connsiteY9" fmla="*/ 5112 h 154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537" h="1543406">
                  <a:moveTo>
                    <a:pt x="347138" y="5112"/>
                  </a:moveTo>
                  <a:cubicBezTo>
                    <a:pt x="306216" y="30512"/>
                    <a:pt x="88199" y="207606"/>
                    <a:pt x="46571" y="233712"/>
                  </a:cubicBezTo>
                  <a:cubicBezTo>
                    <a:pt x="4943" y="259818"/>
                    <a:pt x="88199" y="139168"/>
                    <a:pt x="97371" y="161746"/>
                  </a:cubicBezTo>
                  <a:cubicBezTo>
                    <a:pt x="106543" y="184324"/>
                    <a:pt x="117832" y="139874"/>
                    <a:pt x="101604" y="369179"/>
                  </a:cubicBezTo>
                  <a:cubicBezTo>
                    <a:pt x="85376" y="598484"/>
                    <a:pt x="-702" y="1466318"/>
                    <a:pt x="4" y="1537579"/>
                  </a:cubicBezTo>
                  <a:cubicBezTo>
                    <a:pt x="710" y="1608840"/>
                    <a:pt x="84671" y="1007002"/>
                    <a:pt x="105838" y="796746"/>
                  </a:cubicBezTo>
                  <a:cubicBezTo>
                    <a:pt x="127005" y="586491"/>
                    <a:pt x="119243" y="378352"/>
                    <a:pt x="127004" y="276046"/>
                  </a:cubicBezTo>
                  <a:cubicBezTo>
                    <a:pt x="134765" y="173740"/>
                    <a:pt x="124887" y="215368"/>
                    <a:pt x="152404" y="182912"/>
                  </a:cubicBezTo>
                  <a:cubicBezTo>
                    <a:pt x="179921" y="150456"/>
                    <a:pt x="258943" y="106712"/>
                    <a:pt x="292104" y="81312"/>
                  </a:cubicBezTo>
                  <a:cubicBezTo>
                    <a:pt x="325265" y="55912"/>
                    <a:pt x="388060" y="-20288"/>
                    <a:pt x="347138" y="5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A1A619F5-9F6F-488D-8771-C4C76A02A190}"/>
                </a:ext>
              </a:extLst>
            </p:cNvPr>
            <p:cNvSpPr/>
            <p:nvPr/>
          </p:nvSpPr>
          <p:spPr>
            <a:xfrm>
              <a:off x="3506295" y="5851690"/>
              <a:ext cx="215919" cy="776164"/>
            </a:xfrm>
            <a:custGeom>
              <a:avLst/>
              <a:gdLst>
                <a:gd name="connsiteX0" fmla="*/ 3138 w 215919"/>
                <a:gd name="connsiteY0" fmla="*/ 893 h 776164"/>
                <a:gd name="connsiteX1" fmla="*/ 28538 w 215919"/>
                <a:gd name="connsiteY1" fmla="*/ 208327 h 776164"/>
                <a:gd name="connsiteX2" fmla="*/ 210572 w 215919"/>
                <a:gd name="connsiteY2" fmla="*/ 767127 h 776164"/>
                <a:gd name="connsiteX3" fmla="*/ 157655 w 215919"/>
                <a:gd name="connsiteY3" fmla="*/ 534293 h 776164"/>
                <a:gd name="connsiteX4" fmla="*/ 56055 w 215919"/>
                <a:gd name="connsiteY4" fmla="*/ 273943 h 776164"/>
                <a:gd name="connsiteX5" fmla="*/ 3138 w 215919"/>
                <a:gd name="connsiteY5" fmla="*/ 893 h 77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19" h="776164">
                  <a:moveTo>
                    <a:pt x="3138" y="893"/>
                  </a:moveTo>
                  <a:cubicBezTo>
                    <a:pt x="-1448" y="-10043"/>
                    <a:pt x="-6034" y="80621"/>
                    <a:pt x="28538" y="208327"/>
                  </a:cubicBezTo>
                  <a:cubicBezTo>
                    <a:pt x="63110" y="336033"/>
                    <a:pt x="189052" y="712799"/>
                    <a:pt x="210572" y="767127"/>
                  </a:cubicBezTo>
                  <a:cubicBezTo>
                    <a:pt x="232092" y="821455"/>
                    <a:pt x="183408" y="616490"/>
                    <a:pt x="157655" y="534293"/>
                  </a:cubicBezTo>
                  <a:cubicBezTo>
                    <a:pt x="131902" y="452096"/>
                    <a:pt x="82513" y="360726"/>
                    <a:pt x="56055" y="273943"/>
                  </a:cubicBezTo>
                  <a:cubicBezTo>
                    <a:pt x="29597" y="187160"/>
                    <a:pt x="7724" y="11829"/>
                    <a:pt x="3138" y="8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BBD476D5-8441-40C7-AD94-A3A1AD395F60}"/>
                </a:ext>
              </a:extLst>
            </p:cNvPr>
            <p:cNvSpPr/>
            <p:nvPr/>
          </p:nvSpPr>
          <p:spPr>
            <a:xfrm>
              <a:off x="2679610" y="5745078"/>
              <a:ext cx="183764" cy="1338147"/>
            </a:xfrm>
            <a:custGeom>
              <a:avLst/>
              <a:gdLst>
                <a:gd name="connsiteX0" fmla="*/ 82640 w 183764"/>
                <a:gd name="connsiteY0" fmla="*/ 1672 h 1338147"/>
                <a:gd name="connsiteX1" fmla="*/ 63590 w 183764"/>
                <a:gd name="connsiteY1" fmla="*/ 560472 h 1338147"/>
                <a:gd name="connsiteX2" fmla="*/ 152490 w 183764"/>
                <a:gd name="connsiteY2" fmla="*/ 992272 h 1338147"/>
                <a:gd name="connsiteX3" fmla="*/ 90 w 183764"/>
                <a:gd name="connsiteY3" fmla="*/ 1335172 h 1338147"/>
                <a:gd name="connsiteX4" fmla="*/ 177890 w 183764"/>
                <a:gd name="connsiteY4" fmla="*/ 795422 h 1338147"/>
                <a:gd name="connsiteX5" fmla="*/ 133440 w 183764"/>
                <a:gd name="connsiteY5" fmla="*/ 401722 h 1338147"/>
                <a:gd name="connsiteX6" fmla="*/ 82640 w 183764"/>
                <a:gd name="connsiteY6" fmla="*/ 1672 h 133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764" h="1338147">
                  <a:moveTo>
                    <a:pt x="82640" y="1672"/>
                  </a:moveTo>
                  <a:cubicBezTo>
                    <a:pt x="70998" y="28130"/>
                    <a:pt x="51948" y="395372"/>
                    <a:pt x="63590" y="560472"/>
                  </a:cubicBezTo>
                  <a:cubicBezTo>
                    <a:pt x="75232" y="725572"/>
                    <a:pt x="163073" y="863155"/>
                    <a:pt x="152490" y="992272"/>
                  </a:cubicBezTo>
                  <a:cubicBezTo>
                    <a:pt x="141907" y="1121389"/>
                    <a:pt x="-4143" y="1367980"/>
                    <a:pt x="90" y="1335172"/>
                  </a:cubicBezTo>
                  <a:cubicBezTo>
                    <a:pt x="4323" y="1302364"/>
                    <a:pt x="155665" y="950997"/>
                    <a:pt x="177890" y="795422"/>
                  </a:cubicBezTo>
                  <a:cubicBezTo>
                    <a:pt x="200115" y="639847"/>
                    <a:pt x="153548" y="534014"/>
                    <a:pt x="133440" y="401722"/>
                  </a:cubicBezTo>
                  <a:cubicBezTo>
                    <a:pt x="113332" y="269430"/>
                    <a:pt x="94282" y="-24786"/>
                    <a:pt x="82640" y="16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F7C19C6E-7ED9-409A-BDEA-43952368B189}"/>
                </a:ext>
              </a:extLst>
            </p:cNvPr>
            <p:cNvSpPr/>
            <p:nvPr/>
          </p:nvSpPr>
          <p:spPr>
            <a:xfrm>
              <a:off x="2966920" y="5745322"/>
              <a:ext cx="389273" cy="365713"/>
            </a:xfrm>
            <a:custGeom>
              <a:avLst/>
              <a:gdLst>
                <a:gd name="connsiteX0" fmla="*/ 4880 w 389273"/>
                <a:gd name="connsiteY0" fmla="*/ 1428 h 365713"/>
                <a:gd name="connsiteX1" fmla="*/ 385880 w 389273"/>
                <a:gd name="connsiteY1" fmla="*/ 357028 h 365713"/>
                <a:gd name="connsiteX2" fmla="*/ 182680 w 389273"/>
                <a:gd name="connsiteY2" fmla="*/ 236378 h 365713"/>
                <a:gd name="connsiteX3" fmla="*/ 4880 w 389273"/>
                <a:gd name="connsiteY3" fmla="*/ 1428 h 36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273" h="365713">
                  <a:moveTo>
                    <a:pt x="4880" y="1428"/>
                  </a:moveTo>
                  <a:cubicBezTo>
                    <a:pt x="38747" y="21536"/>
                    <a:pt x="356247" y="317870"/>
                    <a:pt x="385880" y="357028"/>
                  </a:cubicBezTo>
                  <a:cubicBezTo>
                    <a:pt x="415513" y="396186"/>
                    <a:pt x="243005" y="293528"/>
                    <a:pt x="182680" y="236378"/>
                  </a:cubicBezTo>
                  <a:cubicBezTo>
                    <a:pt x="122355" y="179228"/>
                    <a:pt x="-28987" y="-18680"/>
                    <a:pt x="4880" y="1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AA54ED6B-BF10-4703-A70C-0477CAA052FC}"/>
                </a:ext>
              </a:extLst>
            </p:cNvPr>
            <p:cNvSpPr/>
            <p:nvPr/>
          </p:nvSpPr>
          <p:spPr>
            <a:xfrm>
              <a:off x="2949919" y="5856399"/>
              <a:ext cx="377481" cy="1331801"/>
            </a:xfrm>
            <a:custGeom>
              <a:avLst/>
              <a:gdLst>
                <a:gd name="connsiteX0" fmla="*/ 34581 w 385154"/>
                <a:gd name="connsiteY0" fmla="*/ 93551 h 1857936"/>
                <a:gd name="connsiteX1" fmla="*/ 34581 w 385154"/>
                <a:gd name="connsiteY1" fmla="*/ 220551 h 1857936"/>
                <a:gd name="connsiteX2" fmla="*/ 371131 w 385154"/>
                <a:gd name="connsiteY2" fmla="*/ 1827101 h 1857936"/>
                <a:gd name="connsiteX3" fmla="*/ 313981 w 385154"/>
                <a:gd name="connsiteY3" fmla="*/ 1255601 h 1857936"/>
                <a:gd name="connsiteX4" fmla="*/ 244131 w 385154"/>
                <a:gd name="connsiteY4" fmla="*/ 969851 h 1857936"/>
                <a:gd name="connsiteX5" fmla="*/ 34581 w 385154"/>
                <a:gd name="connsiteY5" fmla="*/ 93551 h 185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154" h="1857936">
                  <a:moveTo>
                    <a:pt x="34581" y="93551"/>
                  </a:moveTo>
                  <a:cubicBezTo>
                    <a:pt x="-344" y="-31332"/>
                    <a:pt x="-21511" y="-68374"/>
                    <a:pt x="34581" y="220551"/>
                  </a:cubicBezTo>
                  <a:cubicBezTo>
                    <a:pt x="90673" y="509476"/>
                    <a:pt x="324564" y="1654593"/>
                    <a:pt x="371131" y="1827101"/>
                  </a:cubicBezTo>
                  <a:cubicBezTo>
                    <a:pt x="417698" y="1999609"/>
                    <a:pt x="335148" y="1398476"/>
                    <a:pt x="313981" y="1255601"/>
                  </a:cubicBezTo>
                  <a:cubicBezTo>
                    <a:pt x="292814" y="1112726"/>
                    <a:pt x="292814" y="1161409"/>
                    <a:pt x="244131" y="969851"/>
                  </a:cubicBezTo>
                  <a:cubicBezTo>
                    <a:pt x="195448" y="778293"/>
                    <a:pt x="69506" y="218434"/>
                    <a:pt x="34581" y="935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66CC47EA-7875-488E-94FC-279B5FEBA7BD}"/>
                </a:ext>
              </a:extLst>
            </p:cNvPr>
            <p:cNvSpPr/>
            <p:nvPr/>
          </p:nvSpPr>
          <p:spPr>
            <a:xfrm>
              <a:off x="6429597" y="4056056"/>
              <a:ext cx="1070289" cy="2695720"/>
            </a:xfrm>
            <a:custGeom>
              <a:avLst/>
              <a:gdLst>
                <a:gd name="connsiteX0" fmla="*/ 82963 w 1070289"/>
                <a:gd name="connsiteY0" fmla="*/ 58744 h 2695720"/>
                <a:gd name="connsiteX1" fmla="*/ 870363 w 1070289"/>
                <a:gd name="connsiteY1" fmla="*/ 749624 h 2695720"/>
                <a:gd name="connsiteX2" fmla="*/ 911003 w 1070289"/>
                <a:gd name="connsiteY2" fmla="*/ 1029024 h 2695720"/>
                <a:gd name="connsiteX3" fmla="*/ 1058323 w 1070289"/>
                <a:gd name="connsiteY3" fmla="*/ 2608904 h 2695720"/>
                <a:gd name="connsiteX4" fmla="*/ 1048163 w 1070289"/>
                <a:gd name="connsiteY4" fmla="*/ 2329504 h 2695720"/>
                <a:gd name="connsiteX5" fmla="*/ 941483 w 1070289"/>
                <a:gd name="connsiteY5" fmla="*/ 983304 h 2695720"/>
                <a:gd name="connsiteX6" fmla="*/ 880523 w 1070289"/>
                <a:gd name="connsiteY6" fmla="*/ 790264 h 2695720"/>
                <a:gd name="connsiteX7" fmla="*/ 738283 w 1070289"/>
                <a:gd name="connsiteY7" fmla="*/ 617544 h 2695720"/>
                <a:gd name="connsiteX8" fmla="*/ 184563 w 1070289"/>
                <a:gd name="connsiteY8" fmla="*/ 48584 h 2695720"/>
                <a:gd name="connsiteX9" fmla="*/ 37243 w 1070289"/>
                <a:gd name="connsiteY9" fmla="*/ 38424 h 2695720"/>
                <a:gd name="connsiteX10" fmla="*/ 82963 w 1070289"/>
                <a:gd name="connsiteY10" fmla="*/ 58744 h 269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0289" h="2695720">
                  <a:moveTo>
                    <a:pt x="82963" y="58744"/>
                  </a:moveTo>
                  <a:cubicBezTo>
                    <a:pt x="221816" y="177277"/>
                    <a:pt x="732356" y="587911"/>
                    <a:pt x="870363" y="749624"/>
                  </a:cubicBezTo>
                  <a:cubicBezTo>
                    <a:pt x="1008370" y="911337"/>
                    <a:pt x="879676" y="719144"/>
                    <a:pt x="911003" y="1029024"/>
                  </a:cubicBezTo>
                  <a:cubicBezTo>
                    <a:pt x="942330" y="1338904"/>
                    <a:pt x="1035463" y="2392157"/>
                    <a:pt x="1058323" y="2608904"/>
                  </a:cubicBezTo>
                  <a:cubicBezTo>
                    <a:pt x="1081183" y="2825651"/>
                    <a:pt x="1067636" y="2600437"/>
                    <a:pt x="1048163" y="2329504"/>
                  </a:cubicBezTo>
                  <a:cubicBezTo>
                    <a:pt x="1028690" y="2058571"/>
                    <a:pt x="969423" y="1239844"/>
                    <a:pt x="941483" y="983304"/>
                  </a:cubicBezTo>
                  <a:cubicBezTo>
                    <a:pt x="913543" y="726764"/>
                    <a:pt x="914390" y="851224"/>
                    <a:pt x="880523" y="790264"/>
                  </a:cubicBezTo>
                  <a:cubicBezTo>
                    <a:pt x="846656" y="729304"/>
                    <a:pt x="854276" y="741157"/>
                    <a:pt x="738283" y="617544"/>
                  </a:cubicBezTo>
                  <a:cubicBezTo>
                    <a:pt x="622290" y="493931"/>
                    <a:pt x="301403" y="145104"/>
                    <a:pt x="184563" y="48584"/>
                  </a:cubicBezTo>
                  <a:cubicBezTo>
                    <a:pt x="67723" y="-47936"/>
                    <a:pt x="57563" y="39271"/>
                    <a:pt x="37243" y="38424"/>
                  </a:cubicBezTo>
                  <a:cubicBezTo>
                    <a:pt x="16923" y="37577"/>
                    <a:pt x="-55890" y="-59789"/>
                    <a:pt x="82963" y="58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911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図 1122" descr="屋外, フィールド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0E17D858-C2D8-445C-B39C-B3A395A8A9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52451"/>
            <a:ext cx="6096000" cy="7200900"/>
          </a:xfrm>
          <a:prstGeom prst="rect">
            <a:avLst/>
          </a:prstGeom>
        </p:spPr>
      </p:pic>
      <p:pic>
        <p:nvPicPr>
          <p:cNvPr id="1026" name="Picture 2" descr="Khem Chokhalさんを含め2人、立っている人、アウターウェアの画像のようです" hidden="1">
            <a:extLst>
              <a:ext uri="{FF2B5EF4-FFF2-40B4-BE49-F238E27FC236}">
                <a16:creationId xmlns:a16="http://schemas.microsoft.com/office/drawing/2014/main" id="{2DB8F52C-171E-4991-8809-6ECA631F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9183">
            <a:off x="-1213925" y="-1891076"/>
            <a:ext cx="10291619" cy="137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2548571-A6EA-4781-9F0F-3860918F1176}"/>
              </a:ext>
            </a:extLst>
          </p:cNvPr>
          <p:cNvSpPr/>
          <p:nvPr/>
        </p:nvSpPr>
        <p:spPr>
          <a:xfrm>
            <a:off x="3742209" y="2677410"/>
            <a:ext cx="480367" cy="149048"/>
          </a:xfrm>
          <a:custGeom>
            <a:avLst/>
            <a:gdLst>
              <a:gd name="connsiteX0" fmla="*/ 1116 w 480367"/>
              <a:gd name="connsiteY0" fmla="*/ 141990 h 149048"/>
              <a:gd name="connsiteX1" fmla="*/ 113829 w 480367"/>
              <a:gd name="connsiteY1" fmla="*/ 41978 h 149048"/>
              <a:gd name="connsiteX2" fmla="*/ 253529 w 480367"/>
              <a:gd name="connsiteY2" fmla="*/ 27690 h 149048"/>
              <a:gd name="connsiteX3" fmla="*/ 345604 w 480367"/>
              <a:gd name="connsiteY3" fmla="*/ 38803 h 149048"/>
              <a:gd name="connsiteX4" fmla="*/ 405929 w 480367"/>
              <a:gd name="connsiteY4" fmla="*/ 86428 h 149048"/>
              <a:gd name="connsiteX5" fmla="*/ 448791 w 480367"/>
              <a:gd name="connsiteY5" fmla="*/ 138815 h 149048"/>
              <a:gd name="connsiteX6" fmla="*/ 475779 w 480367"/>
              <a:gd name="connsiteY6" fmla="*/ 146753 h 149048"/>
              <a:gd name="connsiteX7" fmla="*/ 472604 w 480367"/>
              <a:gd name="connsiteY7" fmla="*/ 110240 h 149048"/>
              <a:gd name="connsiteX8" fmla="*/ 401166 w 480367"/>
              <a:gd name="connsiteY8" fmla="*/ 48328 h 149048"/>
              <a:gd name="connsiteX9" fmla="*/ 315441 w 480367"/>
              <a:gd name="connsiteY9" fmla="*/ 14990 h 149048"/>
              <a:gd name="connsiteX10" fmla="*/ 183679 w 480367"/>
              <a:gd name="connsiteY10" fmla="*/ 7053 h 149048"/>
              <a:gd name="connsiteX11" fmla="*/ 1116 w 480367"/>
              <a:gd name="connsiteY11" fmla="*/ 141990 h 14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67" h="149048">
                <a:moveTo>
                  <a:pt x="1116" y="141990"/>
                </a:moveTo>
                <a:cubicBezTo>
                  <a:pt x="-10526" y="147811"/>
                  <a:pt x="71760" y="61028"/>
                  <a:pt x="113829" y="41978"/>
                </a:cubicBezTo>
                <a:cubicBezTo>
                  <a:pt x="155898" y="22928"/>
                  <a:pt x="214900" y="28219"/>
                  <a:pt x="253529" y="27690"/>
                </a:cubicBezTo>
                <a:cubicBezTo>
                  <a:pt x="292158" y="27161"/>
                  <a:pt x="320204" y="29013"/>
                  <a:pt x="345604" y="38803"/>
                </a:cubicBezTo>
                <a:cubicBezTo>
                  <a:pt x="371004" y="48593"/>
                  <a:pt x="388731" y="69759"/>
                  <a:pt x="405929" y="86428"/>
                </a:cubicBezTo>
                <a:cubicBezTo>
                  <a:pt x="423127" y="103097"/>
                  <a:pt x="437149" y="128761"/>
                  <a:pt x="448791" y="138815"/>
                </a:cubicBezTo>
                <a:cubicBezTo>
                  <a:pt x="460433" y="148869"/>
                  <a:pt x="471810" y="151515"/>
                  <a:pt x="475779" y="146753"/>
                </a:cubicBezTo>
                <a:cubicBezTo>
                  <a:pt x="479748" y="141991"/>
                  <a:pt x="485039" y="126644"/>
                  <a:pt x="472604" y="110240"/>
                </a:cubicBezTo>
                <a:cubicBezTo>
                  <a:pt x="460169" y="93836"/>
                  <a:pt x="427360" y="64203"/>
                  <a:pt x="401166" y="48328"/>
                </a:cubicBezTo>
                <a:cubicBezTo>
                  <a:pt x="374972" y="32453"/>
                  <a:pt x="351689" y="21869"/>
                  <a:pt x="315441" y="14990"/>
                </a:cubicBezTo>
                <a:cubicBezTo>
                  <a:pt x="279193" y="8111"/>
                  <a:pt x="233685" y="-9880"/>
                  <a:pt x="183679" y="7053"/>
                </a:cubicBezTo>
                <a:cubicBezTo>
                  <a:pt x="133673" y="23986"/>
                  <a:pt x="12758" y="136169"/>
                  <a:pt x="1116" y="141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CF5E5695-14BC-421D-BB65-9FB8DD90D0C1}"/>
              </a:ext>
            </a:extLst>
          </p:cNvPr>
          <p:cNvSpPr/>
          <p:nvPr/>
        </p:nvSpPr>
        <p:spPr>
          <a:xfrm>
            <a:off x="3802060" y="2709691"/>
            <a:ext cx="314447" cy="132011"/>
          </a:xfrm>
          <a:custGeom>
            <a:avLst/>
            <a:gdLst>
              <a:gd name="connsiteX0" fmla="*/ 3 w 314447"/>
              <a:gd name="connsiteY0" fmla="*/ 131934 h 132011"/>
              <a:gd name="connsiteX1" fmla="*/ 100015 w 314447"/>
              <a:gd name="connsiteY1" fmla="*/ 49384 h 132011"/>
              <a:gd name="connsiteX2" fmla="*/ 225428 w 314447"/>
              <a:gd name="connsiteY2" fmla="*/ 17634 h 132011"/>
              <a:gd name="connsiteX3" fmla="*/ 311153 w 314447"/>
              <a:gd name="connsiteY3" fmla="*/ 28747 h 132011"/>
              <a:gd name="connsiteX4" fmla="*/ 288928 w 314447"/>
              <a:gd name="connsiteY4" fmla="*/ 20809 h 132011"/>
              <a:gd name="connsiteX5" fmla="*/ 215903 w 314447"/>
              <a:gd name="connsiteY5" fmla="*/ 172 h 132011"/>
              <a:gd name="connsiteX6" fmla="*/ 103190 w 314447"/>
              <a:gd name="connsiteY6" fmla="*/ 33509 h 132011"/>
              <a:gd name="connsiteX7" fmla="*/ 3 w 314447"/>
              <a:gd name="connsiteY7" fmla="*/ 131934 h 13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447" h="132011">
                <a:moveTo>
                  <a:pt x="3" y="131934"/>
                </a:moveTo>
                <a:cubicBezTo>
                  <a:pt x="-526" y="134580"/>
                  <a:pt x="62444" y="68434"/>
                  <a:pt x="100015" y="49384"/>
                </a:cubicBezTo>
                <a:cubicBezTo>
                  <a:pt x="137586" y="30334"/>
                  <a:pt x="190238" y="21074"/>
                  <a:pt x="225428" y="17634"/>
                </a:cubicBezTo>
                <a:cubicBezTo>
                  <a:pt x="260618" y="14194"/>
                  <a:pt x="300570" y="28218"/>
                  <a:pt x="311153" y="28747"/>
                </a:cubicBezTo>
                <a:cubicBezTo>
                  <a:pt x="321736" y="29276"/>
                  <a:pt x="304803" y="25571"/>
                  <a:pt x="288928" y="20809"/>
                </a:cubicBezTo>
                <a:cubicBezTo>
                  <a:pt x="273053" y="16047"/>
                  <a:pt x="246859" y="-1945"/>
                  <a:pt x="215903" y="172"/>
                </a:cubicBezTo>
                <a:cubicBezTo>
                  <a:pt x="184947" y="2289"/>
                  <a:pt x="138380" y="14195"/>
                  <a:pt x="103190" y="33509"/>
                </a:cubicBezTo>
                <a:cubicBezTo>
                  <a:pt x="68000" y="52823"/>
                  <a:pt x="532" y="129288"/>
                  <a:pt x="3" y="131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B6D7A87E-9234-40F3-9921-6335FC02F7AF}"/>
              </a:ext>
            </a:extLst>
          </p:cNvPr>
          <p:cNvSpPr/>
          <p:nvPr/>
        </p:nvSpPr>
        <p:spPr>
          <a:xfrm>
            <a:off x="3857155" y="2741185"/>
            <a:ext cx="275142" cy="118573"/>
          </a:xfrm>
          <a:custGeom>
            <a:avLst/>
            <a:gdLst>
              <a:gd name="connsiteX0" fmla="*/ 275108 w 275142"/>
              <a:gd name="connsiteY0" fmla="*/ 428 h 118573"/>
              <a:gd name="connsiteX1" fmla="*/ 216370 w 275142"/>
              <a:gd name="connsiteY1" fmla="*/ 86153 h 118573"/>
              <a:gd name="connsiteX2" fmla="*/ 183033 w 275142"/>
              <a:gd name="connsiteY2" fmla="*/ 106790 h 118573"/>
              <a:gd name="connsiteX3" fmla="*/ 84608 w 275142"/>
              <a:gd name="connsiteY3" fmla="*/ 116315 h 118573"/>
              <a:gd name="connsiteX4" fmla="*/ 470 w 275142"/>
              <a:gd name="connsiteY4" fmla="*/ 63928 h 118573"/>
              <a:gd name="connsiteX5" fmla="*/ 52858 w 275142"/>
              <a:gd name="connsiteY5" fmla="*/ 92503 h 118573"/>
              <a:gd name="connsiteX6" fmla="*/ 102070 w 275142"/>
              <a:gd name="connsiteY6" fmla="*/ 103615 h 118573"/>
              <a:gd name="connsiteX7" fmla="*/ 170333 w 275142"/>
              <a:gd name="connsiteY7" fmla="*/ 102028 h 118573"/>
              <a:gd name="connsiteX8" fmla="*/ 224308 w 275142"/>
              <a:gd name="connsiteY8" fmla="*/ 54403 h 118573"/>
              <a:gd name="connsiteX9" fmla="*/ 275108 w 275142"/>
              <a:gd name="connsiteY9" fmla="*/ 428 h 1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142" h="118573">
                <a:moveTo>
                  <a:pt x="275108" y="428"/>
                </a:moveTo>
                <a:cubicBezTo>
                  <a:pt x="273785" y="5720"/>
                  <a:pt x="231716" y="68426"/>
                  <a:pt x="216370" y="86153"/>
                </a:cubicBezTo>
                <a:cubicBezTo>
                  <a:pt x="201024" y="103880"/>
                  <a:pt x="204993" y="101763"/>
                  <a:pt x="183033" y="106790"/>
                </a:cubicBezTo>
                <a:cubicBezTo>
                  <a:pt x="161073" y="111817"/>
                  <a:pt x="115035" y="123459"/>
                  <a:pt x="84608" y="116315"/>
                </a:cubicBezTo>
                <a:cubicBezTo>
                  <a:pt x="54181" y="109171"/>
                  <a:pt x="5762" y="67897"/>
                  <a:pt x="470" y="63928"/>
                </a:cubicBezTo>
                <a:cubicBezTo>
                  <a:pt x="-4822" y="59959"/>
                  <a:pt x="35925" y="85889"/>
                  <a:pt x="52858" y="92503"/>
                </a:cubicBezTo>
                <a:cubicBezTo>
                  <a:pt x="69791" y="99118"/>
                  <a:pt x="82491" y="102028"/>
                  <a:pt x="102070" y="103615"/>
                </a:cubicBezTo>
                <a:cubicBezTo>
                  <a:pt x="121649" y="105202"/>
                  <a:pt x="149960" y="110230"/>
                  <a:pt x="170333" y="102028"/>
                </a:cubicBezTo>
                <a:cubicBezTo>
                  <a:pt x="190706" y="93826"/>
                  <a:pt x="209756" y="68426"/>
                  <a:pt x="224308" y="54403"/>
                </a:cubicBezTo>
                <a:cubicBezTo>
                  <a:pt x="238860" y="40380"/>
                  <a:pt x="276431" y="-4864"/>
                  <a:pt x="275108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7B8BE41-4FE6-4A88-89F4-E8F2D2D7E9BB}"/>
              </a:ext>
            </a:extLst>
          </p:cNvPr>
          <p:cNvSpPr/>
          <p:nvPr/>
        </p:nvSpPr>
        <p:spPr>
          <a:xfrm>
            <a:off x="3919951" y="2723749"/>
            <a:ext cx="174796" cy="106105"/>
          </a:xfrm>
          <a:custGeom>
            <a:avLst/>
            <a:gdLst>
              <a:gd name="connsiteX0" fmla="*/ 1174 w 174796"/>
              <a:gd name="connsiteY0" fmla="*/ 24214 h 106105"/>
              <a:gd name="connsiteX1" fmla="*/ 51974 w 174796"/>
              <a:gd name="connsiteY1" fmla="*/ 90889 h 106105"/>
              <a:gd name="connsiteX2" fmla="*/ 120237 w 174796"/>
              <a:gd name="connsiteY2" fmla="*/ 105176 h 106105"/>
              <a:gd name="connsiteX3" fmla="*/ 164687 w 174796"/>
              <a:gd name="connsiteY3" fmla="*/ 73426 h 106105"/>
              <a:gd name="connsiteX4" fmla="*/ 174212 w 174796"/>
              <a:gd name="connsiteY4" fmla="*/ 46439 h 106105"/>
              <a:gd name="connsiteX5" fmla="*/ 153574 w 174796"/>
              <a:gd name="connsiteY5" fmla="*/ 16276 h 106105"/>
              <a:gd name="connsiteX6" fmla="*/ 132937 w 174796"/>
              <a:gd name="connsiteY6" fmla="*/ 1989 h 106105"/>
              <a:gd name="connsiteX7" fmla="*/ 102774 w 174796"/>
              <a:gd name="connsiteY7" fmla="*/ 1989 h 106105"/>
              <a:gd name="connsiteX8" fmla="*/ 1174 w 174796"/>
              <a:gd name="connsiteY8" fmla="*/ 24214 h 10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96" h="106105">
                <a:moveTo>
                  <a:pt x="1174" y="24214"/>
                </a:moveTo>
                <a:cubicBezTo>
                  <a:pt x="-7293" y="39031"/>
                  <a:pt x="32130" y="77395"/>
                  <a:pt x="51974" y="90889"/>
                </a:cubicBezTo>
                <a:cubicBezTo>
                  <a:pt x="71818" y="104383"/>
                  <a:pt x="101452" y="108087"/>
                  <a:pt x="120237" y="105176"/>
                </a:cubicBezTo>
                <a:cubicBezTo>
                  <a:pt x="139023" y="102266"/>
                  <a:pt x="155691" y="83215"/>
                  <a:pt x="164687" y="73426"/>
                </a:cubicBezTo>
                <a:cubicBezTo>
                  <a:pt x="173683" y="63637"/>
                  <a:pt x="176064" y="55964"/>
                  <a:pt x="174212" y="46439"/>
                </a:cubicBezTo>
                <a:cubicBezTo>
                  <a:pt x="172360" y="36914"/>
                  <a:pt x="160453" y="23684"/>
                  <a:pt x="153574" y="16276"/>
                </a:cubicBezTo>
                <a:cubicBezTo>
                  <a:pt x="146695" y="8868"/>
                  <a:pt x="141403" y="4370"/>
                  <a:pt x="132937" y="1989"/>
                </a:cubicBezTo>
                <a:cubicBezTo>
                  <a:pt x="124471" y="-392"/>
                  <a:pt x="123941" y="-921"/>
                  <a:pt x="102774" y="1989"/>
                </a:cubicBezTo>
                <a:cubicBezTo>
                  <a:pt x="81607" y="4899"/>
                  <a:pt x="9641" y="9397"/>
                  <a:pt x="1174" y="24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5E945FB-AE28-4B40-9223-3AE7183113C6}"/>
              </a:ext>
            </a:extLst>
          </p:cNvPr>
          <p:cNvSpPr/>
          <p:nvPr/>
        </p:nvSpPr>
        <p:spPr>
          <a:xfrm>
            <a:off x="3907235" y="2749545"/>
            <a:ext cx="405034" cy="235904"/>
          </a:xfrm>
          <a:custGeom>
            <a:avLst/>
            <a:gdLst>
              <a:gd name="connsiteX0" fmla="*/ 393832 w 405034"/>
              <a:gd name="connsiteY0" fmla="*/ 5 h 235904"/>
              <a:gd name="connsiteX1" fmla="*/ 391715 w 405034"/>
              <a:gd name="connsiteY1" fmla="*/ 99488 h 235904"/>
              <a:gd name="connsiteX2" fmla="*/ 266832 w 405034"/>
              <a:gd name="connsiteY2" fmla="*/ 186272 h 235904"/>
              <a:gd name="connsiteX3" fmla="*/ 6482 w 405034"/>
              <a:gd name="connsiteY3" fmla="*/ 234955 h 235904"/>
              <a:gd name="connsiteX4" fmla="*/ 89032 w 405034"/>
              <a:gd name="connsiteY4" fmla="*/ 215905 h 235904"/>
              <a:gd name="connsiteX5" fmla="*/ 201215 w 405034"/>
              <a:gd name="connsiteY5" fmla="*/ 184155 h 235904"/>
              <a:gd name="connsiteX6" fmla="*/ 239315 w 405034"/>
              <a:gd name="connsiteY6" fmla="*/ 148172 h 235904"/>
              <a:gd name="connsiteX7" fmla="*/ 323982 w 405034"/>
              <a:gd name="connsiteY7" fmla="*/ 103722 h 235904"/>
              <a:gd name="connsiteX8" fmla="*/ 393832 w 405034"/>
              <a:gd name="connsiteY8" fmla="*/ 5 h 23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034" h="235904">
                <a:moveTo>
                  <a:pt x="393832" y="5"/>
                </a:moveTo>
                <a:cubicBezTo>
                  <a:pt x="405121" y="-701"/>
                  <a:pt x="412882" y="68444"/>
                  <a:pt x="391715" y="99488"/>
                </a:cubicBezTo>
                <a:cubicBezTo>
                  <a:pt x="370548" y="130533"/>
                  <a:pt x="331037" y="163694"/>
                  <a:pt x="266832" y="186272"/>
                </a:cubicBezTo>
                <a:cubicBezTo>
                  <a:pt x="202627" y="208850"/>
                  <a:pt x="36115" y="230016"/>
                  <a:pt x="6482" y="234955"/>
                </a:cubicBezTo>
                <a:cubicBezTo>
                  <a:pt x="-23151" y="239894"/>
                  <a:pt x="56576" y="224372"/>
                  <a:pt x="89032" y="215905"/>
                </a:cubicBezTo>
                <a:cubicBezTo>
                  <a:pt x="121487" y="207438"/>
                  <a:pt x="176168" y="195444"/>
                  <a:pt x="201215" y="184155"/>
                </a:cubicBezTo>
                <a:cubicBezTo>
                  <a:pt x="226262" y="172866"/>
                  <a:pt x="218854" y="161578"/>
                  <a:pt x="239315" y="148172"/>
                </a:cubicBezTo>
                <a:cubicBezTo>
                  <a:pt x="259776" y="134767"/>
                  <a:pt x="300346" y="124889"/>
                  <a:pt x="323982" y="103722"/>
                </a:cubicBezTo>
                <a:cubicBezTo>
                  <a:pt x="347618" y="82555"/>
                  <a:pt x="382543" y="711"/>
                  <a:pt x="393832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月 8">
            <a:extLst>
              <a:ext uri="{FF2B5EF4-FFF2-40B4-BE49-F238E27FC236}">
                <a16:creationId xmlns:a16="http://schemas.microsoft.com/office/drawing/2014/main" id="{72461E5B-6F39-43A5-9255-02421D73EA8F}"/>
              </a:ext>
            </a:extLst>
          </p:cNvPr>
          <p:cNvSpPr/>
          <p:nvPr/>
        </p:nvSpPr>
        <p:spPr>
          <a:xfrm rot="19499142">
            <a:off x="3975100" y="2746375"/>
            <a:ext cx="45719" cy="7778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7FD602F-0871-47EC-8693-7E7A1C14D2BD}"/>
              </a:ext>
            </a:extLst>
          </p:cNvPr>
          <p:cNvSpPr/>
          <p:nvPr/>
        </p:nvSpPr>
        <p:spPr>
          <a:xfrm>
            <a:off x="3711034" y="2590717"/>
            <a:ext cx="458389" cy="62079"/>
          </a:xfrm>
          <a:custGeom>
            <a:avLst/>
            <a:gdLst>
              <a:gd name="connsiteX0" fmla="*/ 541 w 458389"/>
              <a:gd name="connsiteY0" fmla="*/ 61996 h 62079"/>
              <a:gd name="connsiteX1" fmla="*/ 127541 w 458389"/>
              <a:gd name="connsiteY1" fmla="*/ 30246 h 62079"/>
              <a:gd name="connsiteX2" fmla="*/ 183104 w 458389"/>
              <a:gd name="connsiteY2" fmla="*/ 36596 h 62079"/>
              <a:gd name="connsiteX3" fmla="*/ 254541 w 458389"/>
              <a:gd name="connsiteY3" fmla="*/ 9608 h 62079"/>
              <a:gd name="connsiteX4" fmla="*/ 325979 w 458389"/>
              <a:gd name="connsiteY4" fmla="*/ 28658 h 62079"/>
              <a:gd name="connsiteX5" fmla="*/ 414879 w 458389"/>
              <a:gd name="connsiteY5" fmla="*/ 44533 h 62079"/>
              <a:gd name="connsiteX6" fmla="*/ 457741 w 458389"/>
              <a:gd name="connsiteY6" fmla="*/ 27071 h 62079"/>
              <a:gd name="connsiteX7" fmla="*/ 432341 w 458389"/>
              <a:gd name="connsiteY7" fmla="*/ 27071 h 62079"/>
              <a:gd name="connsiteX8" fmla="*/ 327566 w 458389"/>
              <a:gd name="connsiteY8" fmla="*/ 12783 h 62079"/>
              <a:gd name="connsiteX9" fmla="*/ 243429 w 458389"/>
              <a:gd name="connsiteY9" fmla="*/ 83 h 62079"/>
              <a:gd name="connsiteX10" fmla="*/ 181516 w 458389"/>
              <a:gd name="connsiteY10" fmla="*/ 19133 h 62079"/>
              <a:gd name="connsiteX11" fmla="*/ 541 w 458389"/>
              <a:gd name="connsiteY11" fmla="*/ 61996 h 6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89" h="62079">
                <a:moveTo>
                  <a:pt x="541" y="61996"/>
                </a:moveTo>
                <a:cubicBezTo>
                  <a:pt x="-8455" y="63848"/>
                  <a:pt x="97114" y="34479"/>
                  <a:pt x="127541" y="30246"/>
                </a:cubicBezTo>
                <a:cubicBezTo>
                  <a:pt x="157968" y="26013"/>
                  <a:pt x="161937" y="40036"/>
                  <a:pt x="183104" y="36596"/>
                </a:cubicBezTo>
                <a:cubicBezTo>
                  <a:pt x="204271" y="33156"/>
                  <a:pt x="230729" y="10931"/>
                  <a:pt x="254541" y="9608"/>
                </a:cubicBezTo>
                <a:cubicBezTo>
                  <a:pt x="278353" y="8285"/>
                  <a:pt x="299256" y="22837"/>
                  <a:pt x="325979" y="28658"/>
                </a:cubicBezTo>
                <a:cubicBezTo>
                  <a:pt x="352702" y="34479"/>
                  <a:pt x="392919" y="44797"/>
                  <a:pt x="414879" y="44533"/>
                </a:cubicBezTo>
                <a:cubicBezTo>
                  <a:pt x="436839" y="44269"/>
                  <a:pt x="454831" y="29981"/>
                  <a:pt x="457741" y="27071"/>
                </a:cubicBezTo>
                <a:cubicBezTo>
                  <a:pt x="460651" y="24161"/>
                  <a:pt x="454037" y="29452"/>
                  <a:pt x="432341" y="27071"/>
                </a:cubicBezTo>
                <a:cubicBezTo>
                  <a:pt x="410645" y="24690"/>
                  <a:pt x="359051" y="17281"/>
                  <a:pt x="327566" y="12783"/>
                </a:cubicBezTo>
                <a:cubicBezTo>
                  <a:pt x="296081" y="8285"/>
                  <a:pt x="267771" y="-975"/>
                  <a:pt x="243429" y="83"/>
                </a:cubicBezTo>
                <a:cubicBezTo>
                  <a:pt x="219087" y="1141"/>
                  <a:pt x="218028" y="11725"/>
                  <a:pt x="181516" y="19133"/>
                </a:cubicBezTo>
                <a:cubicBezTo>
                  <a:pt x="145004" y="26541"/>
                  <a:pt x="9537" y="60144"/>
                  <a:pt x="541" y="61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3EBC85A-090E-4CF6-9056-2F8AB8607679}"/>
              </a:ext>
            </a:extLst>
          </p:cNvPr>
          <p:cNvSpPr/>
          <p:nvPr/>
        </p:nvSpPr>
        <p:spPr>
          <a:xfrm>
            <a:off x="3712615" y="2412967"/>
            <a:ext cx="202433" cy="215527"/>
          </a:xfrm>
          <a:custGeom>
            <a:avLst/>
            <a:gdLst>
              <a:gd name="connsiteX0" fmla="*/ 548 w 202433"/>
              <a:gd name="connsiteY0" fmla="*/ 214346 h 215527"/>
              <a:gd name="connsiteX1" fmla="*/ 81510 w 202433"/>
              <a:gd name="connsiteY1" fmla="*/ 65121 h 215527"/>
              <a:gd name="connsiteX2" fmla="*/ 124373 w 202433"/>
              <a:gd name="connsiteY2" fmla="*/ 33 h 215527"/>
              <a:gd name="connsiteX3" fmla="*/ 202160 w 202433"/>
              <a:gd name="connsiteY3" fmla="*/ 55596 h 215527"/>
              <a:gd name="connsiteX4" fmla="*/ 148185 w 202433"/>
              <a:gd name="connsiteY4" fmla="*/ 14321 h 215527"/>
              <a:gd name="connsiteX5" fmla="*/ 95798 w 202433"/>
              <a:gd name="connsiteY5" fmla="*/ 19083 h 215527"/>
              <a:gd name="connsiteX6" fmla="*/ 48173 w 202433"/>
              <a:gd name="connsiteY6" fmla="*/ 130208 h 215527"/>
              <a:gd name="connsiteX7" fmla="*/ 548 w 202433"/>
              <a:gd name="connsiteY7" fmla="*/ 214346 h 21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33" h="215527">
                <a:moveTo>
                  <a:pt x="548" y="214346"/>
                </a:moveTo>
                <a:cubicBezTo>
                  <a:pt x="6104" y="203498"/>
                  <a:pt x="60873" y="100840"/>
                  <a:pt x="81510" y="65121"/>
                </a:cubicBezTo>
                <a:cubicBezTo>
                  <a:pt x="102147" y="29402"/>
                  <a:pt x="104265" y="1620"/>
                  <a:pt x="124373" y="33"/>
                </a:cubicBezTo>
                <a:cubicBezTo>
                  <a:pt x="144481" y="-1555"/>
                  <a:pt x="198191" y="53215"/>
                  <a:pt x="202160" y="55596"/>
                </a:cubicBezTo>
                <a:cubicBezTo>
                  <a:pt x="206129" y="57977"/>
                  <a:pt x="165912" y="20406"/>
                  <a:pt x="148185" y="14321"/>
                </a:cubicBezTo>
                <a:cubicBezTo>
                  <a:pt x="130458" y="8236"/>
                  <a:pt x="112467" y="-232"/>
                  <a:pt x="95798" y="19083"/>
                </a:cubicBezTo>
                <a:cubicBezTo>
                  <a:pt x="79129" y="38398"/>
                  <a:pt x="63254" y="101898"/>
                  <a:pt x="48173" y="130208"/>
                </a:cubicBezTo>
                <a:cubicBezTo>
                  <a:pt x="33092" y="158518"/>
                  <a:pt x="-5008" y="225194"/>
                  <a:pt x="548" y="214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05AEBC34-E624-4421-9DC6-8A410EB5CAC2}"/>
              </a:ext>
            </a:extLst>
          </p:cNvPr>
          <p:cNvSpPr/>
          <p:nvPr/>
        </p:nvSpPr>
        <p:spPr>
          <a:xfrm>
            <a:off x="3896639" y="2447451"/>
            <a:ext cx="318361" cy="164153"/>
          </a:xfrm>
          <a:custGeom>
            <a:avLst/>
            <a:gdLst>
              <a:gd name="connsiteX0" fmla="*/ 674 w 318361"/>
              <a:gd name="connsiteY0" fmla="*/ 9999 h 164153"/>
              <a:gd name="connsiteX1" fmla="*/ 97511 w 318361"/>
              <a:gd name="connsiteY1" fmla="*/ 35399 h 164153"/>
              <a:gd name="connsiteX2" fmla="*/ 134024 w 318361"/>
              <a:gd name="connsiteY2" fmla="*/ 24287 h 164153"/>
              <a:gd name="connsiteX3" fmla="*/ 205461 w 318361"/>
              <a:gd name="connsiteY3" fmla="*/ 32224 h 164153"/>
              <a:gd name="connsiteX4" fmla="*/ 235624 w 318361"/>
              <a:gd name="connsiteY4" fmla="*/ 474 h 164153"/>
              <a:gd name="connsiteX5" fmla="*/ 314999 w 318361"/>
              <a:gd name="connsiteY5" fmla="*/ 60799 h 164153"/>
              <a:gd name="connsiteX6" fmla="*/ 299124 w 318361"/>
              <a:gd name="connsiteY6" fmla="*/ 106837 h 164153"/>
              <a:gd name="connsiteX7" fmla="*/ 257849 w 318361"/>
              <a:gd name="connsiteY7" fmla="*/ 163987 h 164153"/>
              <a:gd name="connsiteX8" fmla="*/ 297536 w 318361"/>
              <a:gd name="connsiteY8" fmla="*/ 87787 h 164153"/>
              <a:gd name="connsiteX9" fmla="*/ 302299 w 318361"/>
              <a:gd name="connsiteY9" fmla="*/ 36987 h 164153"/>
              <a:gd name="connsiteX10" fmla="*/ 246736 w 318361"/>
              <a:gd name="connsiteY10" fmla="*/ 19524 h 164153"/>
              <a:gd name="connsiteX11" fmla="*/ 151486 w 318361"/>
              <a:gd name="connsiteY11" fmla="*/ 19524 h 164153"/>
              <a:gd name="connsiteX12" fmla="*/ 674 w 318361"/>
              <a:gd name="connsiteY12" fmla="*/ 9999 h 16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361" h="164153">
                <a:moveTo>
                  <a:pt x="674" y="9999"/>
                </a:moveTo>
                <a:cubicBezTo>
                  <a:pt x="-8322" y="12645"/>
                  <a:pt x="75286" y="33018"/>
                  <a:pt x="97511" y="35399"/>
                </a:cubicBezTo>
                <a:cubicBezTo>
                  <a:pt x="119736" y="37780"/>
                  <a:pt x="116032" y="24816"/>
                  <a:pt x="134024" y="24287"/>
                </a:cubicBezTo>
                <a:cubicBezTo>
                  <a:pt x="152016" y="23758"/>
                  <a:pt x="188528" y="36193"/>
                  <a:pt x="205461" y="32224"/>
                </a:cubicBezTo>
                <a:cubicBezTo>
                  <a:pt x="222394" y="28255"/>
                  <a:pt x="217368" y="-4288"/>
                  <a:pt x="235624" y="474"/>
                </a:cubicBezTo>
                <a:cubicBezTo>
                  <a:pt x="253880" y="5236"/>
                  <a:pt x="304416" y="43072"/>
                  <a:pt x="314999" y="60799"/>
                </a:cubicBezTo>
                <a:cubicBezTo>
                  <a:pt x="325582" y="78526"/>
                  <a:pt x="308649" y="89639"/>
                  <a:pt x="299124" y="106837"/>
                </a:cubicBezTo>
                <a:cubicBezTo>
                  <a:pt x="289599" y="124035"/>
                  <a:pt x="258114" y="167162"/>
                  <a:pt x="257849" y="163987"/>
                </a:cubicBezTo>
                <a:cubicBezTo>
                  <a:pt x="257584" y="160812"/>
                  <a:pt x="290128" y="108954"/>
                  <a:pt x="297536" y="87787"/>
                </a:cubicBezTo>
                <a:cubicBezTo>
                  <a:pt x="304944" y="66620"/>
                  <a:pt x="310766" y="48364"/>
                  <a:pt x="302299" y="36987"/>
                </a:cubicBezTo>
                <a:cubicBezTo>
                  <a:pt x="293832" y="25610"/>
                  <a:pt x="271872" y="22435"/>
                  <a:pt x="246736" y="19524"/>
                </a:cubicBezTo>
                <a:cubicBezTo>
                  <a:pt x="221601" y="16614"/>
                  <a:pt x="191967" y="22434"/>
                  <a:pt x="151486" y="19524"/>
                </a:cubicBezTo>
                <a:cubicBezTo>
                  <a:pt x="111005" y="16614"/>
                  <a:pt x="9670" y="7353"/>
                  <a:pt x="674" y="9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95F674D-D61A-44E1-9F24-934F63BEE07B}"/>
              </a:ext>
            </a:extLst>
          </p:cNvPr>
          <p:cNvSpPr/>
          <p:nvPr/>
        </p:nvSpPr>
        <p:spPr>
          <a:xfrm>
            <a:off x="4163721" y="2619299"/>
            <a:ext cx="135055" cy="122897"/>
          </a:xfrm>
          <a:custGeom>
            <a:avLst/>
            <a:gdLst>
              <a:gd name="connsiteX0" fmla="*/ 292 w 135055"/>
              <a:gd name="connsiteY0" fmla="*/ 76 h 122897"/>
              <a:gd name="connsiteX1" fmla="*/ 122529 w 135055"/>
              <a:gd name="connsiteY1" fmla="*/ 98501 h 122897"/>
              <a:gd name="connsiteX2" fmla="*/ 127292 w 135055"/>
              <a:gd name="connsiteY2" fmla="*/ 122314 h 122897"/>
              <a:gd name="connsiteX3" fmla="*/ 89192 w 135055"/>
              <a:gd name="connsiteY3" fmla="*/ 82626 h 122897"/>
              <a:gd name="connsiteX4" fmla="*/ 292 w 135055"/>
              <a:gd name="connsiteY4" fmla="*/ 76 h 12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55" h="122897">
                <a:moveTo>
                  <a:pt x="292" y="76"/>
                </a:moveTo>
                <a:cubicBezTo>
                  <a:pt x="5848" y="2722"/>
                  <a:pt x="101362" y="78128"/>
                  <a:pt x="122529" y="98501"/>
                </a:cubicBezTo>
                <a:cubicBezTo>
                  <a:pt x="143696" y="118874"/>
                  <a:pt x="132848" y="124960"/>
                  <a:pt x="127292" y="122314"/>
                </a:cubicBezTo>
                <a:cubicBezTo>
                  <a:pt x="121736" y="119668"/>
                  <a:pt x="108507" y="101412"/>
                  <a:pt x="89192" y="82626"/>
                </a:cubicBezTo>
                <a:cubicBezTo>
                  <a:pt x="69877" y="63841"/>
                  <a:pt x="-5264" y="-2570"/>
                  <a:pt x="292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1D960C1-B3CA-4B73-93AF-75AE3358FDA4}"/>
              </a:ext>
            </a:extLst>
          </p:cNvPr>
          <p:cNvSpPr/>
          <p:nvPr/>
        </p:nvSpPr>
        <p:spPr>
          <a:xfrm>
            <a:off x="4559686" y="2323707"/>
            <a:ext cx="739799" cy="232399"/>
          </a:xfrm>
          <a:custGeom>
            <a:avLst/>
            <a:gdLst>
              <a:gd name="connsiteX0" fmla="*/ 1202 w 739799"/>
              <a:gd name="connsiteY0" fmla="*/ 200418 h 232399"/>
              <a:gd name="connsiteX1" fmla="*/ 190114 w 739799"/>
              <a:gd name="connsiteY1" fmla="*/ 71831 h 232399"/>
              <a:gd name="connsiteX2" fmla="*/ 236152 w 739799"/>
              <a:gd name="connsiteY2" fmla="*/ 89293 h 232399"/>
              <a:gd name="connsiteX3" fmla="*/ 312352 w 739799"/>
              <a:gd name="connsiteY3" fmla="*/ 33731 h 232399"/>
              <a:gd name="connsiteX4" fmla="*/ 375852 w 739799"/>
              <a:gd name="connsiteY4" fmla="*/ 24206 h 232399"/>
              <a:gd name="connsiteX5" fmla="*/ 483802 w 739799"/>
              <a:gd name="connsiteY5" fmla="*/ 35318 h 232399"/>
              <a:gd name="connsiteX6" fmla="*/ 539364 w 739799"/>
              <a:gd name="connsiteY6" fmla="*/ 393 h 232399"/>
              <a:gd name="connsiteX7" fmla="*/ 642552 w 739799"/>
              <a:gd name="connsiteY7" fmla="*/ 62306 h 232399"/>
              <a:gd name="connsiteX8" fmla="*/ 685414 w 739799"/>
              <a:gd name="connsiteY8" fmla="*/ 121043 h 232399"/>
              <a:gd name="connsiteX9" fmla="*/ 739389 w 739799"/>
              <a:gd name="connsiteY9" fmla="*/ 230581 h 232399"/>
              <a:gd name="connsiteX10" fmla="*/ 707639 w 739799"/>
              <a:gd name="connsiteY10" fmla="*/ 182956 h 232399"/>
              <a:gd name="connsiteX11" fmla="*/ 660014 w 739799"/>
              <a:gd name="connsiteY11" fmla="*/ 98818 h 232399"/>
              <a:gd name="connsiteX12" fmla="*/ 558414 w 739799"/>
              <a:gd name="connsiteY12" fmla="*/ 27381 h 232399"/>
              <a:gd name="connsiteX13" fmla="*/ 440939 w 739799"/>
              <a:gd name="connsiteY13" fmla="*/ 38493 h 232399"/>
              <a:gd name="connsiteX14" fmla="*/ 318702 w 739799"/>
              <a:gd name="connsiteY14" fmla="*/ 49606 h 232399"/>
              <a:gd name="connsiteX15" fmla="*/ 209164 w 739799"/>
              <a:gd name="connsiteY15" fmla="*/ 97231 h 232399"/>
              <a:gd name="connsiteX16" fmla="*/ 113914 w 739799"/>
              <a:gd name="connsiteY16" fmla="*/ 124218 h 232399"/>
              <a:gd name="connsiteX17" fmla="*/ 1202 w 739799"/>
              <a:gd name="connsiteY17" fmla="*/ 200418 h 2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9799" h="232399">
                <a:moveTo>
                  <a:pt x="1202" y="200418"/>
                </a:moveTo>
                <a:cubicBezTo>
                  <a:pt x="13902" y="191687"/>
                  <a:pt x="150956" y="90352"/>
                  <a:pt x="190114" y="71831"/>
                </a:cubicBezTo>
                <a:cubicBezTo>
                  <a:pt x="229272" y="53310"/>
                  <a:pt x="215779" y="95643"/>
                  <a:pt x="236152" y="89293"/>
                </a:cubicBezTo>
                <a:cubicBezTo>
                  <a:pt x="256525" y="82943"/>
                  <a:pt x="289069" y="44579"/>
                  <a:pt x="312352" y="33731"/>
                </a:cubicBezTo>
                <a:cubicBezTo>
                  <a:pt x="335635" y="22883"/>
                  <a:pt x="347277" y="23942"/>
                  <a:pt x="375852" y="24206"/>
                </a:cubicBezTo>
                <a:cubicBezTo>
                  <a:pt x="404427" y="24470"/>
                  <a:pt x="456550" y="39287"/>
                  <a:pt x="483802" y="35318"/>
                </a:cubicBezTo>
                <a:cubicBezTo>
                  <a:pt x="511054" y="31349"/>
                  <a:pt x="512906" y="-4105"/>
                  <a:pt x="539364" y="393"/>
                </a:cubicBezTo>
                <a:cubicBezTo>
                  <a:pt x="565822" y="4891"/>
                  <a:pt x="618210" y="42198"/>
                  <a:pt x="642552" y="62306"/>
                </a:cubicBezTo>
                <a:cubicBezTo>
                  <a:pt x="666894" y="82414"/>
                  <a:pt x="669275" y="92997"/>
                  <a:pt x="685414" y="121043"/>
                </a:cubicBezTo>
                <a:cubicBezTo>
                  <a:pt x="701553" y="149089"/>
                  <a:pt x="735685" y="220262"/>
                  <a:pt x="739389" y="230581"/>
                </a:cubicBezTo>
                <a:cubicBezTo>
                  <a:pt x="743093" y="240900"/>
                  <a:pt x="720868" y="204917"/>
                  <a:pt x="707639" y="182956"/>
                </a:cubicBezTo>
                <a:cubicBezTo>
                  <a:pt x="694410" y="160995"/>
                  <a:pt x="684885" y="124747"/>
                  <a:pt x="660014" y="98818"/>
                </a:cubicBezTo>
                <a:cubicBezTo>
                  <a:pt x="635143" y="72889"/>
                  <a:pt x="594926" y="37435"/>
                  <a:pt x="558414" y="27381"/>
                </a:cubicBezTo>
                <a:cubicBezTo>
                  <a:pt x="521902" y="17327"/>
                  <a:pt x="440939" y="38493"/>
                  <a:pt x="440939" y="38493"/>
                </a:cubicBezTo>
                <a:cubicBezTo>
                  <a:pt x="400987" y="42197"/>
                  <a:pt x="357331" y="39816"/>
                  <a:pt x="318702" y="49606"/>
                </a:cubicBezTo>
                <a:cubicBezTo>
                  <a:pt x="280073" y="59396"/>
                  <a:pt x="243295" y="84796"/>
                  <a:pt x="209164" y="97231"/>
                </a:cubicBezTo>
                <a:cubicBezTo>
                  <a:pt x="175033" y="109666"/>
                  <a:pt x="148045" y="108608"/>
                  <a:pt x="113914" y="124218"/>
                </a:cubicBezTo>
                <a:cubicBezTo>
                  <a:pt x="79783" y="139828"/>
                  <a:pt x="-11498" y="209149"/>
                  <a:pt x="1202" y="200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80D56662-7B01-4FDA-9BDC-9852A1024CBB}"/>
              </a:ext>
            </a:extLst>
          </p:cNvPr>
          <p:cNvSpPr/>
          <p:nvPr/>
        </p:nvSpPr>
        <p:spPr>
          <a:xfrm>
            <a:off x="4724198" y="2600854"/>
            <a:ext cx="129048" cy="55055"/>
          </a:xfrm>
          <a:custGeom>
            <a:avLst/>
            <a:gdLst>
              <a:gd name="connsiteX0" fmla="*/ 202 w 129048"/>
              <a:gd name="connsiteY0" fmla="*/ 55034 h 55055"/>
              <a:gd name="connsiteX1" fmla="*/ 124027 w 129048"/>
              <a:gd name="connsiteY1" fmla="*/ 8996 h 55055"/>
              <a:gd name="connsiteX2" fmla="*/ 95452 w 129048"/>
              <a:gd name="connsiteY2" fmla="*/ 2646 h 55055"/>
              <a:gd name="connsiteX3" fmla="*/ 202 w 129048"/>
              <a:gd name="connsiteY3" fmla="*/ 55034 h 5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48" h="55055">
                <a:moveTo>
                  <a:pt x="202" y="55034"/>
                </a:moveTo>
                <a:cubicBezTo>
                  <a:pt x="4964" y="56092"/>
                  <a:pt x="108152" y="17727"/>
                  <a:pt x="124027" y="8996"/>
                </a:cubicBezTo>
                <a:cubicBezTo>
                  <a:pt x="139902" y="265"/>
                  <a:pt x="114766" y="-2646"/>
                  <a:pt x="95452" y="2646"/>
                </a:cubicBezTo>
                <a:cubicBezTo>
                  <a:pt x="76138" y="7938"/>
                  <a:pt x="-4560" y="53976"/>
                  <a:pt x="202" y="55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05C0581-C9EA-493A-9A54-12DAFE33A86C}"/>
              </a:ext>
            </a:extLst>
          </p:cNvPr>
          <p:cNvSpPr/>
          <p:nvPr/>
        </p:nvSpPr>
        <p:spPr>
          <a:xfrm>
            <a:off x="4650011" y="2520409"/>
            <a:ext cx="546518" cy="122829"/>
          </a:xfrm>
          <a:custGeom>
            <a:avLst/>
            <a:gdLst>
              <a:gd name="connsiteX0" fmla="*/ 6127 w 546518"/>
              <a:gd name="connsiteY0" fmla="*/ 91029 h 122829"/>
              <a:gd name="connsiteX1" fmla="*/ 298227 w 546518"/>
              <a:gd name="connsiteY1" fmla="*/ 18004 h 122829"/>
              <a:gd name="connsiteX2" fmla="*/ 471264 w 546518"/>
              <a:gd name="connsiteY2" fmla="*/ 91029 h 122829"/>
              <a:gd name="connsiteX3" fmla="*/ 545877 w 546518"/>
              <a:gd name="connsiteY3" fmla="*/ 122779 h 122829"/>
              <a:gd name="connsiteX4" fmla="*/ 509364 w 546518"/>
              <a:gd name="connsiteY4" fmla="*/ 98966 h 122829"/>
              <a:gd name="connsiteX5" fmla="*/ 391889 w 546518"/>
              <a:gd name="connsiteY5" fmla="*/ 25941 h 122829"/>
              <a:gd name="connsiteX6" fmla="*/ 322039 w 546518"/>
              <a:gd name="connsiteY6" fmla="*/ 6891 h 122829"/>
              <a:gd name="connsiteX7" fmla="*/ 115664 w 546518"/>
              <a:gd name="connsiteY7" fmla="*/ 5304 h 122829"/>
              <a:gd name="connsiteX8" fmla="*/ 6127 w 546518"/>
              <a:gd name="connsiteY8" fmla="*/ 91029 h 12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518" h="122829">
                <a:moveTo>
                  <a:pt x="6127" y="91029"/>
                </a:moveTo>
                <a:cubicBezTo>
                  <a:pt x="36554" y="93146"/>
                  <a:pt x="220704" y="18004"/>
                  <a:pt x="298227" y="18004"/>
                </a:cubicBezTo>
                <a:cubicBezTo>
                  <a:pt x="375750" y="18004"/>
                  <a:pt x="429989" y="73566"/>
                  <a:pt x="471264" y="91029"/>
                </a:cubicBezTo>
                <a:cubicBezTo>
                  <a:pt x="512539" y="108492"/>
                  <a:pt x="539527" y="121456"/>
                  <a:pt x="545877" y="122779"/>
                </a:cubicBezTo>
                <a:cubicBezTo>
                  <a:pt x="552227" y="124102"/>
                  <a:pt x="509364" y="98966"/>
                  <a:pt x="509364" y="98966"/>
                </a:cubicBezTo>
                <a:cubicBezTo>
                  <a:pt x="483699" y="82826"/>
                  <a:pt x="423110" y="41287"/>
                  <a:pt x="391889" y="25941"/>
                </a:cubicBezTo>
                <a:cubicBezTo>
                  <a:pt x="360668" y="10595"/>
                  <a:pt x="368076" y="10330"/>
                  <a:pt x="322039" y="6891"/>
                </a:cubicBezTo>
                <a:cubicBezTo>
                  <a:pt x="276002" y="3452"/>
                  <a:pt x="165406" y="-5808"/>
                  <a:pt x="115664" y="5304"/>
                </a:cubicBezTo>
                <a:cubicBezTo>
                  <a:pt x="65922" y="16416"/>
                  <a:pt x="-24300" y="88912"/>
                  <a:pt x="6127" y="910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BC0067C-942C-4F9B-B167-9F891C740D0A}"/>
              </a:ext>
            </a:extLst>
          </p:cNvPr>
          <p:cNvSpPr/>
          <p:nvPr/>
        </p:nvSpPr>
        <p:spPr>
          <a:xfrm>
            <a:off x="4690945" y="2607788"/>
            <a:ext cx="435118" cy="139491"/>
          </a:xfrm>
          <a:custGeom>
            <a:avLst/>
            <a:gdLst>
              <a:gd name="connsiteX0" fmla="*/ 4880 w 435118"/>
              <a:gd name="connsiteY0" fmla="*/ 138587 h 139491"/>
              <a:gd name="connsiteX1" fmla="*/ 233480 w 435118"/>
              <a:gd name="connsiteY1" fmla="*/ 27462 h 139491"/>
              <a:gd name="connsiteX2" fmla="*/ 316030 w 435118"/>
              <a:gd name="connsiteY2" fmla="*/ 21112 h 139491"/>
              <a:gd name="connsiteX3" fmla="*/ 354130 w 435118"/>
              <a:gd name="connsiteY3" fmla="*/ 44925 h 139491"/>
              <a:gd name="connsiteX4" fmla="*/ 435093 w 435118"/>
              <a:gd name="connsiteY4" fmla="*/ 135412 h 139491"/>
              <a:gd name="connsiteX5" fmla="*/ 362068 w 435118"/>
              <a:gd name="connsiteY5" fmla="*/ 60800 h 139491"/>
              <a:gd name="connsiteX6" fmla="*/ 289043 w 435118"/>
              <a:gd name="connsiteY6" fmla="*/ 11587 h 139491"/>
              <a:gd name="connsiteX7" fmla="*/ 231893 w 435118"/>
              <a:gd name="connsiteY7" fmla="*/ 5237 h 139491"/>
              <a:gd name="connsiteX8" fmla="*/ 89018 w 435118"/>
              <a:gd name="connsiteY8" fmla="*/ 76675 h 139491"/>
              <a:gd name="connsiteX9" fmla="*/ 4880 w 435118"/>
              <a:gd name="connsiteY9" fmla="*/ 138587 h 1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118" h="139491">
                <a:moveTo>
                  <a:pt x="4880" y="138587"/>
                </a:moveTo>
                <a:cubicBezTo>
                  <a:pt x="28957" y="130385"/>
                  <a:pt x="181622" y="47041"/>
                  <a:pt x="233480" y="27462"/>
                </a:cubicBezTo>
                <a:cubicBezTo>
                  <a:pt x="285338" y="7883"/>
                  <a:pt x="295922" y="18202"/>
                  <a:pt x="316030" y="21112"/>
                </a:cubicBezTo>
                <a:cubicBezTo>
                  <a:pt x="336138" y="24022"/>
                  <a:pt x="334286" y="25875"/>
                  <a:pt x="354130" y="44925"/>
                </a:cubicBezTo>
                <a:cubicBezTo>
                  <a:pt x="373974" y="63975"/>
                  <a:pt x="433770" y="132766"/>
                  <a:pt x="435093" y="135412"/>
                </a:cubicBezTo>
                <a:cubicBezTo>
                  <a:pt x="436416" y="138058"/>
                  <a:pt x="386410" y="81437"/>
                  <a:pt x="362068" y="60800"/>
                </a:cubicBezTo>
                <a:cubicBezTo>
                  <a:pt x="337726" y="40163"/>
                  <a:pt x="310739" y="20847"/>
                  <a:pt x="289043" y="11587"/>
                </a:cubicBezTo>
                <a:cubicBezTo>
                  <a:pt x="267347" y="2326"/>
                  <a:pt x="265231" y="-5611"/>
                  <a:pt x="231893" y="5237"/>
                </a:cubicBezTo>
                <a:cubicBezTo>
                  <a:pt x="198556" y="16085"/>
                  <a:pt x="126324" y="56302"/>
                  <a:pt x="89018" y="76675"/>
                </a:cubicBezTo>
                <a:cubicBezTo>
                  <a:pt x="51712" y="97048"/>
                  <a:pt x="-19197" y="146789"/>
                  <a:pt x="4880" y="138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51C9790-75F2-4B9A-8E19-2F79258C4272}"/>
              </a:ext>
            </a:extLst>
          </p:cNvPr>
          <p:cNvSpPr/>
          <p:nvPr/>
        </p:nvSpPr>
        <p:spPr>
          <a:xfrm>
            <a:off x="4681836" y="2674887"/>
            <a:ext cx="56919" cy="128168"/>
          </a:xfrm>
          <a:custGeom>
            <a:avLst/>
            <a:gdLst>
              <a:gd name="connsiteX0" fmla="*/ 56852 w 56919"/>
              <a:gd name="connsiteY0" fmla="*/ 51 h 128168"/>
              <a:gd name="connsiteX1" fmla="*/ 1289 w 56919"/>
              <a:gd name="connsiteY1" fmla="*/ 68313 h 128168"/>
              <a:gd name="connsiteX2" fmla="*/ 17164 w 56919"/>
              <a:gd name="connsiteY2" fmla="*/ 127051 h 128168"/>
              <a:gd name="connsiteX3" fmla="*/ 10814 w 56919"/>
              <a:gd name="connsiteY3" fmla="*/ 104826 h 128168"/>
              <a:gd name="connsiteX4" fmla="*/ 12402 w 56919"/>
              <a:gd name="connsiteY4" fmla="*/ 79426 h 128168"/>
              <a:gd name="connsiteX5" fmla="*/ 56852 w 56919"/>
              <a:gd name="connsiteY5" fmla="*/ 51 h 12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19" h="128168">
                <a:moveTo>
                  <a:pt x="56852" y="51"/>
                </a:moveTo>
                <a:cubicBezTo>
                  <a:pt x="55000" y="-1801"/>
                  <a:pt x="7904" y="47146"/>
                  <a:pt x="1289" y="68313"/>
                </a:cubicBezTo>
                <a:cubicBezTo>
                  <a:pt x="-5326" y="89480"/>
                  <a:pt x="15577" y="120966"/>
                  <a:pt x="17164" y="127051"/>
                </a:cubicBezTo>
                <a:cubicBezTo>
                  <a:pt x="18751" y="133136"/>
                  <a:pt x="11608" y="112763"/>
                  <a:pt x="10814" y="104826"/>
                </a:cubicBezTo>
                <a:cubicBezTo>
                  <a:pt x="10020" y="96889"/>
                  <a:pt x="3142" y="94772"/>
                  <a:pt x="12402" y="79426"/>
                </a:cubicBezTo>
                <a:cubicBezTo>
                  <a:pt x="21662" y="64080"/>
                  <a:pt x="58704" y="1903"/>
                  <a:pt x="5685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20B9DE0A-DE6A-4D37-AFAF-FE8BED98CF1C}"/>
              </a:ext>
            </a:extLst>
          </p:cNvPr>
          <p:cNvSpPr/>
          <p:nvPr/>
        </p:nvSpPr>
        <p:spPr>
          <a:xfrm>
            <a:off x="4760412" y="2715322"/>
            <a:ext cx="323270" cy="71176"/>
          </a:xfrm>
          <a:custGeom>
            <a:avLst/>
            <a:gdLst>
              <a:gd name="connsiteX0" fmla="*/ 501 w 323270"/>
              <a:gd name="connsiteY0" fmla="*/ 891 h 71176"/>
              <a:gd name="connsiteX1" fmla="*/ 89401 w 323270"/>
              <a:gd name="connsiteY1" fmla="*/ 67566 h 71176"/>
              <a:gd name="connsiteX2" fmla="*/ 243388 w 323270"/>
              <a:gd name="connsiteY2" fmla="*/ 56453 h 71176"/>
              <a:gd name="connsiteX3" fmla="*/ 322763 w 323270"/>
              <a:gd name="connsiteY3" fmla="*/ 7241 h 71176"/>
              <a:gd name="connsiteX4" fmla="*/ 271963 w 323270"/>
              <a:gd name="connsiteY4" fmla="*/ 31053 h 71176"/>
              <a:gd name="connsiteX5" fmla="*/ 167188 w 323270"/>
              <a:gd name="connsiteY5" fmla="*/ 59628 h 71176"/>
              <a:gd name="connsiteX6" fmla="*/ 114801 w 323270"/>
              <a:gd name="connsiteY6" fmla="*/ 56453 h 71176"/>
              <a:gd name="connsiteX7" fmla="*/ 56063 w 323270"/>
              <a:gd name="connsiteY7" fmla="*/ 31053 h 71176"/>
              <a:gd name="connsiteX8" fmla="*/ 501 w 323270"/>
              <a:gd name="connsiteY8" fmla="*/ 891 h 7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70" h="71176">
                <a:moveTo>
                  <a:pt x="501" y="891"/>
                </a:moveTo>
                <a:cubicBezTo>
                  <a:pt x="6057" y="6976"/>
                  <a:pt x="48920" y="58306"/>
                  <a:pt x="89401" y="67566"/>
                </a:cubicBezTo>
                <a:cubicBezTo>
                  <a:pt x="129882" y="76826"/>
                  <a:pt x="204494" y="66507"/>
                  <a:pt x="243388" y="56453"/>
                </a:cubicBezTo>
                <a:cubicBezTo>
                  <a:pt x="282282" y="46399"/>
                  <a:pt x="318001" y="11474"/>
                  <a:pt x="322763" y="7241"/>
                </a:cubicBezTo>
                <a:cubicBezTo>
                  <a:pt x="327525" y="3008"/>
                  <a:pt x="297892" y="22322"/>
                  <a:pt x="271963" y="31053"/>
                </a:cubicBezTo>
                <a:cubicBezTo>
                  <a:pt x="246034" y="39784"/>
                  <a:pt x="193382" y="55395"/>
                  <a:pt x="167188" y="59628"/>
                </a:cubicBezTo>
                <a:cubicBezTo>
                  <a:pt x="140994" y="63861"/>
                  <a:pt x="133322" y="61216"/>
                  <a:pt x="114801" y="56453"/>
                </a:cubicBezTo>
                <a:cubicBezTo>
                  <a:pt x="96280" y="51690"/>
                  <a:pt x="75113" y="40578"/>
                  <a:pt x="56063" y="31053"/>
                </a:cubicBezTo>
                <a:cubicBezTo>
                  <a:pt x="37013" y="21528"/>
                  <a:pt x="-5055" y="-5194"/>
                  <a:pt x="501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B09B676E-991C-4265-B156-F04FF76AE27B}"/>
              </a:ext>
            </a:extLst>
          </p:cNvPr>
          <p:cNvSpPr/>
          <p:nvPr/>
        </p:nvSpPr>
        <p:spPr>
          <a:xfrm>
            <a:off x="4752739" y="2809781"/>
            <a:ext cx="264254" cy="69362"/>
          </a:xfrm>
          <a:custGeom>
            <a:avLst/>
            <a:gdLst>
              <a:gd name="connsiteX0" fmla="*/ 236 w 264254"/>
              <a:gd name="connsiteY0" fmla="*/ 94 h 69362"/>
              <a:gd name="connsiteX1" fmla="*/ 133586 w 264254"/>
              <a:gd name="connsiteY1" fmla="*/ 50894 h 69362"/>
              <a:gd name="connsiteX2" fmla="*/ 263761 w 264254"/>
              <a:gd name="connsiteY2" fmla="*/ 60419 h 69362"/>
              <a:gd name="connsiteX3" fmla="*/ 181211 w 264254"/>
              <a:gd name="connsiteY3" fmla="*/ 65182 h 69362"/>
              <a:gd name="connsiteX4" fmla="*/ 103424 w 264254"/>
              <a:gd name="connsiteY4" fmla="*/ 65182 h 69362"/>
              <a:gd name="connsiteX5" fmla="*/ 236 w 264254"/>
              <a:gd name="connsiteY5" fmla="*/ 94 h 6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54" h="69362">
                <a:moveTo>
                  <a:pt x="236" y="94"/>
                </a:moveTo>
                <a:cubicBezTo>
                  <a:pt x="5263" y="-2287"/>
                  <a:pt x="89665" y="40840"/>
                  <a:pt x="133586" y="50894"/>
                </a:cubicBezTo>
                <a:cubicBezTo>
                  <a:pt x="177507" y="60948"/>
                  <a:pt x="255824" y="58038"/>
                  <a:pt x="263761" y="60419"/>
                </a:cubicBezTo>
                <a:cubicBezTo>
                  <a:pt x="271698" y="62800"/>
                  <a:pt x="181211" y="65182"/>
                  <a:pt x="181211" y="65182"/>
                </a:cubicBezTo>
                <a:cubicBezTo>
                  <a:pt x="154488" y="65976"/>
                  <a:pt x="135174" y="74178"/>
                  <a:pt x="103424" y="65182"/>
                </a:cubicBezTo>
                <a:cubicBezTo>
                  <a:pt x="71674" y="56186"/>
                  <a:pt x="-4791" y="2475"/>
                  <a:pt x="236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F4F21B7-811D-46F1-85A5-6D2E2B55A21E}"/>
              </a:ext>
            </a:extLst>
          </p:cNvPr>
          <p:cNvSpPr/>
          <p:nvPr/>
        </p:nvSpPr>
        <p:spPr>
          <a:xfrm>
            <a:off x="4736782" y="2844019"/>
            <a:ext cx="335209" cy="73313"/>
          </a:xfrm>
          <a:custGeom>
            <a:avLst/>
            <a:gdLst>
              <a:gd name="connsiteX0" fmla="*/ 1906 w 335209"/>
              <a:gd name="connsiteY0" fmla="*/ 781 h 73313"/>
              <a:gd name="connsiteX1" fmla="*/ 147956 w 335209"/>
              <a:gd name="connsiteY1" fmla="*/ 67456 h 73313"/>
              <a:gd name="connsiteX2" fmla="*/ 333693 w 335209"/>
              <a:gd name="connsiteY2" fmla="*/ 69044 h 73313"/>
              <a:gd name="connsiteX3" fmla="*/ 227331 w 335209"/>
              <a:gd name="connsiteY3" fmla="*/ 59519 h 73313"/>
              <a:gd name="connsiteX4" fmla="*/ 74931 w 335209"/>
              <a:gd name="connsiteY4" fmla="*/ 32531 h 73313"/>
              <a:gd name="connsiteX5" fmla="*/ 1906 w 335209"/>
              <a:gd name="connsiteY5" fmla="*/ 781 h 7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09" h="73313">
                <a:moveTo>
                  <a:pt x="1906" y="781"/>
                </a:moveTo>
                <a:cubicBezTo>
                  <a:pt x="14077" y="6602"/>
                  <a:pt x="92658" y="56079"/>
                  <a:pt x="147956" y="67456"/>
                </a:cubicBezTo>
                <a:cubicBezTo>
                  <a:pt x="203254" y="78833"/>
                  <a:pt x="320464" y="70367"/>
                  <a:pt x="333693" y="69044"/>
                </a:cubicBezTo>
                <a:cubicBezTo>
                  <a:pt x="346922" y="67721"/>
                  <a:pt x="270458" y="65604"/>
                  <a:pt x="227331" y="59519"/>
                </a:cubicBezTo>
                <a:cubicBezTo>
                  <a:pt x="184204" y="53434"/>
                  <a:pt x="111443" y="41791"/>
                  <a:pt x="74931" y="32531"/>
                </a:cubicBezTo>
                <a:cubicBezTo>
                  <a:pt x="38419" y="23271"/>
                  <a:pt x="-10265" y="-5040"/>
                  <a:pt x="1906" y="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5B20D38-C007-459C-91AF-3E449451E100}"/>
              </a:ext>
            </a:extLst>
          </p:cNvPr>
          <p:cNvSpPr/>
          <p:nvPr/>
        </p:nvSpPr>
        <p:spPr>
          <a:xfrm>
            <a:off x="4843217" y="2622085"/>
            <a:ext cx="175412" cy="156447"/>
          </a:xfrm>
          <a:custGeom>
            <a:avLst/>
            <a:gdLst>
              <a:gd name="connsiteX0" fmla="*/ 1833 w 175412"/>
              <a:gd name="connsiteY0" fmla="*/ 41740 h 156447"/>
              <a:gd name="connsiteX1" fmla="*/ 41521 w 175412"/>
              <a:gd name="connsiteY1" fmla="*/ 144928 h 156447"/>
              <a:gd name="connsiteX2" fmla="*/ 108196 w 175412"/>
              <a:gd name="connsiteY2" fmla="*/ 151278 h 156447"/>
              <a:gd name="connsiteX3" fmla="*/ 158996 w 175412"/>
              <a:gd name="connsiteY3" fmla="*/ 121115 h 156447"/>
              <a:gd name="connsiteX4" fmla="*/ 168521 w 175412"/>
              <a:gd name="connsiteY4" fmla="*/ 68728 h 156447"/>
              <a:gd name="connsiteX5" fmla="*/ 174871 w 175412"/>
              <a:gd name="connsiteY5" fmla="*/ 44915 h 156447"/>
              <a:gd name="connsiteX6" fmla="*/ 154233 w 175412"/>
              <a:gd name="connsiteY6" fmla="*/ 16340 h 156447"/>
              <a:gd name="connsiteX7" fmla="*/ 100258 w 175412"/>
              <a:gd name="connsiteY7" fmla="*/ 465 h 156447"/>
              <a:gd name="connsiteX8" fmla="*/ 1833 w 175412"/>
              <a:gd name="connsiteY8" fmla="*/ 41740 h 15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412" h="156447">
                <a:moveTo>
                  <a:pt x="1833" y="41740"/>
                </a:moveTo>
                <a:cubicBezTo>
                  <a:pt x="-7956" y="65817"/>
                  <a:pt x="23794" y="126672"/>
                  <a:pt x="41521" y="144928"/>
                </a:cubicBezTo>
                <a:cubicBezTo>
                  <a:pt x="59248" y="163184"/>
                  <a:pt x="88617" y="155247"/>
                  <a:pt x="108196" y="151278"/>
                </a:cubicBezTo>
                <a:cubicBezTo>
                  <a:pt x="127775" y="147309"/>
                  <a:pt x="148942" y="134873"/>
                  <a:pt x="158996" y="121115"/>
                </a:cubicBezTo>
                <a:cubicBezTo>
                  <a:pt x="169050" y="107357"/>
                  <a:pt x="165875" y="81428"/>
                  <a:pt x="168521" y="68728"/>
                </a:cubicBezTo>
                <a:cubicBezTo>
                  <a:pt x="171167" y="56028"/>
                  <a:pt x="177252" y="53646"/>
                  <a:pt x="174871" y="44915"/>
                </a:cubicBezTo>
                <a:cubicBezTo>
                  <a:pt x="172490" y="36184"/>
                  <a:pt x="166668" y="23748"/>
                  <a:pt x="154233" y="16340"/>
                </a:cubicBezTo>
                <a:cubicBezTo>
                  <a:pt x="141798" y="8932"/>
                  <a:pt x="123277" y="-2445"/>
                  <a:pt x="100258" y="465"/>
                </a:cubicBezTo>
                <a:cubicBezTo>
                  <a:pt x="77239" y="3375"/>
                  <a:pt x="11622" y="17663"/>
                  <a:pt x="1833" y="41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月 24">
            <a:extLst>
              <a:ext uri="{FF2B5EF4-FFF2-40B4-BE49-F238E27FC236}">
                <a16:creationId xmlns:a16="http://schemas.microsoft.com/office/drawing/2014/main" id="{6C6B4395-21D4-4987-BA11-59C016AFCB66}"/>
              </a:ext>
            </a:extLst>
          </p:cNvPr>
          <p:cNvSpPr/>
          <p:nvPr/>
        </p:nvSpPr>
        <p:spPr>
          <a:xfrm rot="19499142">
            <a:off x="4883150" y="2681287"/>
            <a:ext cx="45719" cy="7778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BA3CBB3-CDF6-4AD2-8F63-D6B6CDC13AD1}"/>
              </a:ext>
            </a:extLst>
          </p:cNvPr>
          <p:cNvSpPr/>
          <p:nvPr/>
        </p:nvSpPr>
        <p:spPr>
          <a:xfrm>
            <a:off x="4104295" y="3157509"/>
            <a:ext cx="131262" cy="309188"/>
          </a:xfrm>
          <a:custGeom>
            <a:avLst/>
            <a:gdLst>
              <a:gd name="connsiteX0" fmla="*/ 131155 w 131262"/>
              <a:gd name="connsiteY0" fmla="*/ 29 h 309188"/>
              <a:gd name="connsiteX1" fmla="*/ 29555 w 131262"/>
              <a:gd name="connsiteY1" fmla="*/ 122266 h 309188"/>
              <a:gd name="connsiteX2" fmla="*/ 4155 w 131262"/>
              <a:gd name="connsiteY2" fmla="*/ 196879 h 309188"/>
              <a:gd name="connsiteX3" fmla="*/ 102580 w 131262"/>
              <a:gd name="connsiteY3" fmla="*/ 306416 h 309188"/>
              <a:gd name="connsiteX4" fmla="*/ 74005 w 131262"/>
              <a:gd name="connsiteY4" fmla="*/ 273079 h 309188"/>
              <a:gd name="connsiteX5" fmla="*/ 51780 w 131262"/>
              <a:gd name="connsiteY5" fmla="*/ 236566 h 309188"/>
              <a:gd name="connsiteX6" fmla="*/ 13680 w 131262"/>
              <a:gd name="connsiteY6" fmla="*/ 176241 h 309188"/>
              <a:gd name="connsiteX7" fmla="*/ 48605 w 131262"/>
              <a:gd name="connsiteY7" fmla="*/ 111154 h 309188"/>
              <a:gd name="connsiteX8" fmla="*/ 131155 w 131262"/>
              <a:gd name="connsiteY8" fmla="*/ 29 h 30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62" h="309188">
                <a:moveTo>
                  <a:pt x="131155" y="29"/>
                </a:moveTo>
                <a:cubicBezTo>
                  <a:pt x="127980" y="1881"/>
                  <a:pt x="50722" y="89458"/>
                  <a:pt x="29555" y="122266"/>
                </a:cubicBezTo>
                <a:cubicBezTo>
                  <a:pt x="8388" y="155074"/>
                  <a:pt x="-8016" y="166187"/>
                  <a:pt x="4155" y="196879"/>
                </a:cubicBezTo>
                <a:cubicBezTo>
                  <a:pt x="16326" y="227571"/>
                  <a:pt x="90938" y="293716"/>
                  <a:pt x="102580" y="306416"/>
                </a:cubicBezTo>
                <a:cubicBezTo>
                  <a:pt x="114222" y="319116"/>
                  <a:pt x="82472" y="284721"/>
                  <a:pt x="74005" y="273079"/>
                </a:cubicBezTo>
                <a:cubicBezTo>
                  <a:pt x="65538" y="261437"/>
                  <a:pt x="61834" y="252706"/>
                  <a:pt x="51780" y="236566"/>
                </a:cubicBezTo>
                <a:cubicBezTo>
                  <a:pt x="41726" y="220426"/>
                  <a:pt x="14209" y="197143"/>
                  <a:pt x="13680" y="176241"/>
                </a:cubicBezTo>
                <a:cubicBezTo>
                  <a:pt x="13151" y="155339"/>
                  <a:pt x="30878" y="137612"/>
                  <a:pt x="48605" y="111154"/>
                </a:cubicBezTo>
                <a:cubicBezTo>
                  <a:pt x="66332" y="84696"/>
                  <a:pt x="134330" y="-1823"/>
                  <a:pt x="13115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951FA71-AB1F-490F-8B05-E855E6A21F6F}"/>
              </a:ext>
            </a:extLst>
          </p:cNvPr>
          <p:cNvSpPr/>
          <p:nvPr/>
        </p:nvSpPr>
        <p:spPr>
          <a:xfrm>
            <a:off x="4188524" y="3312876"/>
            <a:ext cx="437664" cy="125852"/>
          </a:xfrm>
          <a:custGeom>
            <a:avLst/>
            <a:gdLst>
              <a:gd name="connsiteX0" fmla="*/ 45339 w 437664"/>
              <a:gd name="connsiteY0" fmla="*/ 114537 h 125852"/>
              <a:gd name="connsiteX1" fmla="*/ 4064 w 437664"/>
              <a:gd name="connsiteY1" fmla="*/ 70087 h 125852"/>
              <a:gd name="connsiteX2" fmla="*/ 43751 w 437664"/>
              <a:gd name="connsiteY2" fmla="*/ 33574 h 125852"/>
              <a:gd name="connsiteX3" fmla="*/ 105664 w 437664"/>
              <a:gd name="connsiteY3" fmla="*/ 12937 h 125852"/>
              <a:gd name="connsiteX4" fmla="*/ 131064 w 437664"/>
              <a:gd name="connsiteY4" fmla="*/ 30399 h 125852"/>
              <a:gd name="connsiteX5" fmla="*/ 159639 w 437664"/>
              <a:gd name="connsiteY5" fmla="*/ 79612 h 125852"/>
              <a:gd name="connsiteX6" fmla="*/ 199326 w 437664"/>
              <a:gd name="connsiteY6" fmla="*/ 122474 h 125852"/>
              <a:gd name="connsiteX7" fmla="*/ 242189 w 437664"/>
              <a:gd name="connsiteY7" fmla="*/ 117712 h 125852"/>
              <a:gd name="connsiteX8" fmla="*/ 286639 w 437664"/>
              <a:gd name="connsiteY8" fmla="*/ 74849 h 125852"/>
              <a:gd name="connsiteX9" fmla="*/ 343789 w 437664"/>
              <a:gd name="connsiteY9" fmla="*/ 19287 h 125852"/>
              <a:gd name="connsiteX10" fmla="*/ 386651 w 437664"/>
              <a:gd name="connsiteY10" fmla="*/ 14524 h 125852"/>
              <a:gd name="connsiteX11" fmla="*/ 421576 w 437664"/>
              <a:gd name="connsiteY11" fmla="*/ 39924 h 125852"/>
              <a:gd name="connsiteX12" fmla="*/ 432689 w 437664"/>
              <a:gd name="connsiteY12" fmla="*/ 68499 h 125852"/>
              <a:gd name="connsiteX13" fmla="*/ 399351 w 437664"/>
              <a:gd name="connsiteY13" fmla="*/ 124062 h 125852"/>
              <a:gd name="connsiteX14" fmla="*/ 434276 w 437664"/>
              <a:gd name="connsiteY14" fmla="*/ 84374 h 125852"/>
              <a:gd name="connsiteX15" fmla="*/ 431101 w 437664"/>
              <a:gd name="connsiteY15" fmla="*/ 33574 h 125852"/>
              <a:gd name="connsiteX16" fmla="*/ 388239 w 437664"/>
              <a:gd name="connsiteY16" fmla="*/ 4999 h 125852"/>
              <a:gd name="connsiteX17" fmla="*/ 329501 w 437664"/>
              <a:gd name="connsiteY17" fmla="*/ 24049 h 125852"/>
              <a:gd name="connsiteX18" fmla="*/ 239014 w 437664"/>
              <a:gd name="connsiteY18" fmla="*/ 108187 h 125852"/>
              <a:gd name="connsiteX19" fmla="*/ 204089 w 437664"/>
              <a:gd name="connsiteY19" fmla="*/ 100249 h 125852"/>
              <a:gd name="connsiteX20" fmla="*/ 134239 w 437664"/>
              <a:gd name="connsiteY20" fmla="*/ 30399 h 125852"/>
              <a:gd name="connsiteX21" fmla="*/ 69151 w 437664"/>
              <a:gd name="connsiteY21" fmla="*/ 237 h 125852"/>
              <a:gd name="connsiteX22" fmla="*/ 13589 w 437664"/>
              <a:gd name="connsiteY22" fmla="*/ 44687 h 125852"/>
              <a:gd name="connsiteX23" fmla="*/ 889 w 437664"/>
              <a:gd name="connsiteY23" fmla="*/ 79612 h 125852"/>
              <a:gd name="connsiteX24" fmla="*/ 45339 w 437664"/>
              <a:gd name="connsiteY24" fmla="*/ 114537 h 1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7664" h="125852">
                <a:moveTo>
                  <a:pt x="45339" y="114537"/>
                </a:moveTo>
                <a:cubicBezTo>
                  <a:pt x="45868" y="112950"/>
                  <a:pt x="4329" y="83581"/>
                  <a:pt x="4064" y="70087"/>
                </a:cubicBezTo>
                <a:cubicBezTo>
                  <a:pt x="3799" y="56593"/>
                  <a:pt x="26818" y="43099"/>
                  <a:pt x="43751" y="33574"/>
                </a:cubicBezTo>
                <a:cubicBezTo>
                  <a:pt x="60684" y="24049"/>
                  <a:pt x="91112" y="13466"/>
                  <a:pt x="105664" y="12937"/>
                </a:cubicBezTo>
                <a:cubicBezTo>
                  <a:pt x="120216" y="12408"/>
                  <a:pt x="122068" y="19287"/>
                  <a:pt x="131064" y="30399"/>
                </a:cubicBezTo>
                <a:cubicBezTo>
                  <a:pt x="140060" y="41511"/>
                  <a:pt x="148262" y="64266"/>
                  <a:pt x="159639" y="79612"/>
                </a:cubicBezTo>
                <a:cubicBezTo>
                  <a:pt x="171016" y="94958"/>
                  <a:pt x="185568" y="116124"/>
                  <a:pt x="199326" y="122474"/>
                </a:cubicBezTo>
                <a:cubicBezTo>
                  <a:pt x="213084" y="128824"/>
                  <a:pt x="227637" y="125650"/>
                  <a:pt x="242189" y="117712"/>
                </a:cubicBezTo>
                <a:cubicBezTo>
                  <a:pt x="256741" y="109774"/>
                  <a:pt x="286639" y="74849"/>
                  <a:pt x="286639" y="74849"/>
                </a:cubicBezTo>
                <a:cubicBezTo>
                  <a:pt x="303572" y="58445"/>
                  <a:pt x="327120" y="29341"/>
                  <a:pt x="343789" y="19287"/>
                </a:cubicBezTo>
                <a:cubicBezTo>
                  <a:pt x="360458" y="9233"/>
                  <a:pt x="373687" y="11085"/>
                  <a:pt x="386651" y="14524"/>
                </a:cubicBezTo>
                <a:cubicBezTo>
                  <a:pt x="399615" y="17963"/>
                  <a:pt x="413903" y="30928"/>
                  <a:pt x="421576" y="39924"/>
                </a:cubicBezTo>
                <a:cubicBezTo>
                  <a:pt x="429249" y="48920"/>
                  <a:pt x="436393" y="54476"/>
                  <a:pt x="432689" y="68499"/>
                </a:cubicBezTo>
                <a:cubicBezTo>
                  <a:pt x="428985" y="82522"/>
                  <a:pt x="399087" y="121416"/>
                  <a:pt x="399351" y="124062"/>
                </a:cubicBezTo>
                <a:cubicBezTo>
                  <a:pt x="399615" y="126708"/>
                  <a:pt x="428984" y="99455"/>
                  <a:pt x="434276" y="84374"/>
                </a:cubicBezTo>
                <a:cubicBezTo>
                  <a:pt x="439568" y="69293"/>
                  <a:pt x="438774" y="46803"/>
                  <a:pt x="431101" y="33574"/>
                </a:cubicBezTo>
                <a:cubicBezTo>
                  <a:pt x="423428" y="20345"/>
                  <a:pt x="405172" y="6586"/>
                  <a:pt x="388239" y="4999"/>
                </a:cubicBezTo>
                <a:cubicBezTo>
                  <a:pt x="371306" y="3411"/>
                  <a:pt x="354372" y="6851"/>
                  <a:pt x="329501" y="24049"/>
                </a:cubicBezTo>
                <a:cubicBezTo>
                  <a:pt x="304630" y="41247"/>
                  <a:pt x="259916" y="95487"/>
                  <a:pt x="239014" y="108187"/>
                </a:cubicBezTo>
                <a:cubicBezTo>
                  <a:pt x="218112" y="120887"/>
                  <a:pt x="221551" y="113214"/>
                  <a:pt x="204089" y="100249"/>
                </a:cubicBezTo>
                <a:cubicBezTo>
                  <a:pt x="186627" y="87284"/>
                  <a:pt x="156728" y="47068"/>
                  <a:pt x="134239" y="30399"/>
                </a:cubicBezTo>
                <a:cubicBezTo>
                  <a:pt x="111750" y="13730"/>
                  <a:pt x="89259" y="-2144"/>
                  <a:pt x="69151" y="237"/>
                </a:cubicBezTo>
                <a:cubicBezTo>
                  <a:pt x="49043" y="2618"/>
                  <a:pt x="24966" y="31458"/>
                  <a:pt x="13589" y="44687"/>
                </a:cubicBezTo>
                <a:cubicBezTo>
                  <a:pt x="2212" y="57916"/>
                  <a:pt x="-2021" y="67706"/>
                  <a:pt x="889" y="79612"/>
                </a:cubicBezTo>
                <a:cubicBezTo>
                  <a:pt x="3799" y="91518"/>
                  <a:pt x="44810" y="116124"/>
                  <a:pt x="45339" y="114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BC613FB-754B-4ABF-A637-0A5A1C04D01E}"/>
              </a:ext>
            </a:extLst>
          </p:cNvPr>
          <p:cNvSpPr/>
          <p:nvPr/>
        </p:nvSpPr>
        <p:spPr>
          <a:xfrm>
            <a:off x="4650012" y="3251166"/>
            <a:ext cx="93588" cy="184335"/>
          </a:xfrm>
          <a:custGeom>
            <a:avLst/>
            <a:gdLst>
              <a:gd name="connsiteX0" fmla="*/ 305 w 93588"/>
              <a:gd name="connsiteY0" fmla="*/ 184184 h 184335"/>
              <a:gd name="connsiteX1" fmla="*/ 93438 w 93588"/>
              <a:gd name="connsiteY1" fmla="*/ 95284 h 184335"/>
              <a:gd name="connsiteX2" fmla="*/ 23588 w 93588"/>
              <a:gd name="connsiteY2" fmla="*/ 34 h 184335"/>
              <a:gd name="connsiteX3" fmla="*/ 87088 w 93588"/>
              <a:gd name="connsiteY3" fmla="*/ 84701 h 184335"/>
              <a:gd name="connsiteX4" fmla="*/ 63805 w 93588"/>
              <a:gd name="connsiteY4" fmla="*/ 116451 h 184335"/>
              <a:gd name="connsiteX5" fmla="*/ 305 w 93588"/>
              <a:gd name="connsiteY5" fmla="*/ 184184 h 18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88" h="184335">
                <a:moveTo>
                  <a:pt x="305" y="184184"/>
                </a:moveTo>
                <a:cubicBezTo>
                  <a:pt x="5244" y="180656"/>
                  <a:pt x="89557" y="125976"/>
                  <a:pt x="93438" y="95284"/>
                </a:cubicBezTo>
                <a:cubicBezTo>
                  <a:pt x="97319" y="64592"/>
                  <a:pt x="24646" y="1798"/>
                  <a:pt x="23588" y="34"/>
                </a:cubicBezTo>
                <a:cubicBezTo>
                  <a:pt x="22530" y="-1730"/>
                  <a:pt x="80385" y="65298"/>
                  <a:pt x="87088" y="84701"/>
                </a:cubicBezTo>
                <a:cubicBezTo>
                  <a:pt x="93791" y="104104"/>
                  <a:pt x="75800" y="104457"/>
                  <a:pt x="63805" y="116451"/>
                </a:cubicBezTo>
                <a:cubicBezTo>
                  <a:pt x="51811" y="128445"/>
                  <a:pt x="-4634" y="187712"/>
                  <a:pt x="305" y="18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68BD862D-43A5-43B4-A62B-DA25A596FD73}"/>
              </a:ext>
            </a:extLst>
          </p:cNvPr>
          <p:cNvSpPr/>
          <p:nvPr/>
        </p:nvSpPr>
        <p:spPr>
          <a:xfrm>
            <a:off x="4320088" y="2818064"/>
            <a:ext cx="40517" cy="270153"/>
          </a:xfrm>
          <a:custGeom>
            <a:avLst/>
            <a:gdLst>
              <a:gd name="connsiteX0" fmla="*/ 36012 w 40517"/>
              <a:gd name="connsiteY0" fmla="*/ 1336 h 270153"/>
              <a:gd name="connsiteX1" fmla="*/ 38129 w 40517"/>
              <a:gd name="connsiteY1" fmla="*/ 196069 h 270153"/>
              <a:gd name="connsiteX2" fmla="*/ 29 w 40517"/>
              <a:gd name="connsiteY2" fmla="*/ 270153 h 270153"/>
              <a:gd name="connsiteX3" fmla="*/ 31779 w 40517"/>
              <a:gd name="connsiteY3" fmla="*/ 196069 h 270153"/>
              <a:gd name="connsiteX4" fmla="*/ 31779 w 40517"/>
              <a:gd name="connsiteY4" fmla="*/ 113519 h 270153"/>
              <a:gd name="connsiteX5" fmla="*/ 36012 w 40517"/>
              <a:gd name="connsiteY5" fmla="*/ 1336 h 27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17" h="270153">
                <a:moveTo>
                  <a:pt x="36012" y="1336"/>
                </a:moveTo>
                <a:cubicBezTo>
                  <a:pt x="37070" y="15094"/>
                  <a:pt x="44126" y="151266"/>
                  <a:pt x="38129" y="196069"/>
                </a:cubicBezTo>
                <a:cubicBezTo>
                  <a:pt x="32132" y="240872"/>
                  <a:pt x="1087" y="270153"/>
                  <a:pt x="29" y="270153"/>
                </a:cubicBezTo>
                <a:cubicBezTo>
                  <a:pt x="-1029" y="270153"/>
                  <a:pt x="26487" y="222175"/>
                  <a:pt x="31779" y="196069"/>
                </a:cubicBezTo>
                <a:cubicBezTo>
                  <a:pt x="37071" y="169963"/>
                  <a:pt x="30015" y="143152"/>
                  <a:pt x="31779" y="113519"/>
                </a:cubicBezTo>
                <a:cubicBezTo>
                  <a:pt x="33543" y="83886"/>
                  <a:pt x="34954" y="-12422"/>
                  <a:pt x="36012" y="13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52F4AE2F-B8AF-4A7D-B77F-FE116595F681}"/>
              </a:ext>
            </a:extLst>
          </p:cNvPr>
          <p:cNvSpPr/>
          <p:nvPr/>
        </p:nvSpPr>
        <p:spPr>
          <a:xfrm>
            <a:off x="3973430" y="3623832"/>
            <a:ext cx="557411" cy="181412"/>
          </a:xfrm>
          <a:custGeom>
            <a:avLst/>
            <a:gdLst>
              <a:gd name="connsiteX0" fmla="*/ 83 w 557411"/>
              <a:gd name="connsiteY0" fmla="*/ 181406 h 181412"/>
              <a:gd name="connsiteX1" fmla="*/ 73108 w 557411"/>
              <a:gd name="connsiteY1" fmla="*/ 82981 h 181412"/>
              <a:gd name="connsiteX2" fmla="*/ 158833 w 557411"/>
              <a:gd name="connsiteY2" fmla="*/ 92506 h 181412"/>
              <a:gd name="connsiteX3" fmla="*/ 220745 w 557411"/>
              <a:gd name="connsiteY3" fmla="*/ 43293 h 181412"/>
              <a:gd name="connsiteX4" fmla="*/ 281070 w 557411"/>
              <a:gd name="connsiteY4" fmla="*/ 8368 h 181412"/>
              <a:gd name="connsiteX5" fmla="*/ 358858 w 557411"/>
              <a:gd name="connsiteY5" fmla="*/ 44881 h 181412"/>
              <a:gd name="connsiteX6" fmla="*/ 400133 w 557411"/>
              <a:gd name="connsiteY6" fmla="*/ 35356 h 181412"/>
              <a:gd name="connsiteX7" fmla="*/ 458870 w 557411"/>
              <a:gd name="connsiteY7" fmla="*/ 54406 h 181412"/>
              <a:gd name="connsiteX8" fmla="*/ 557295 w 557411"/>
              <a:gd name="connsiteY8" fmla="*/ 27418 h 181412"/>
              <a:gd name="connsiteX9" fmla="*/ 477920 w 557411"/>
              <a:gd name="connsiteY9" fmla="*/ 41706 h 181412"/>
              <a:gd name="connsiteX10" fmla="*/ 436645 w 557411"/>
              <a:gd name="connsiteY10" fmla="*/ 38531 h 181412"/>
              <a:gd name="connsiteX11" fmla="*/ 363620 w 557411"/>
              <a:gd name="connsiteY11" fmla="*/ 35356 h 181412"/>
              <a:gd name="connsiteX12" fmla="*/ 347745 w 557411"/>
              <a:gd name="connsiteY12" fmla="*/ 33768 h 181412"/>
              <a:gd name="connsiteX13" fmla="*/ 244558 w 557411"/>
              <a:gd name="connsiteY13" fmla="*/ 431 h 181412"/>
              <a:gd name="connsiteX14" fmla="*/ 174708 w 557411"/>
              <a:gd name="connsiteY14" fmla="*/ 60756 h 181412"/>
              <a:gd name="connsiteX15" fmla="*/ 154070 w 557411"/>
              <a:gd name="connsiteY15" fmla="*/ 79806 h 181412"/>
              <a:gd name="connsiteX16" fmla="*/ 87395 w 557411"/>
              <a:gd name="connsiteY16" fmla="*/ 87743 h 181412"/>
              <a:gd name="connsiteX17" fmla="*/ 83 w 557411"/>
              <a:gd name="connsiteY17" fmla="*/ 181406 h 1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7411" h="181412">
                <a:moveTo>
                  <a:pt x="83" y="181406"/>
                </a:moveTo>
                <a:cubicBezTo>
                  <a:pt x="-2298" y="180612"/>
                  <a:pt x="46650" y="97798"/>
                  <a:pt x="73108" y="82981"/>
                </a:cubicBezTo>
                <a:cubicBezTo>
                  <a:pt x="99566" y="68164"/>
                  <a:pt x="134227" y="99121"/>
                  <a:pt x="158833" y="92506"/>
                </a:cubicBezTo>
                <a:cubicBezTo>
                  <a:pt x="183439" y="85891"/>
                  <a:pt x="200372" y="57316"/>
                  <a:pt x="220745" y="43293"/>
                </a:cubicBezTo>
                <a:cubicBezTo>
                  <a:pt x="241118" y="29270"/>
                  <a:pt x="258051" y="8103"/>
                  <a:pt x="281070" y="8368"/>
                </a:cubicBezTo>
                <a:cubicBezTo>
                  <a:pt x="304089" y="8633"/>
                  <a:pt x="339014" y="40383"/>
                  <a:pt x="358858" y="44881"/>
                </a:cubicBezTo>
                <a:cubicBezTo>
                  <a:pt x="378702" y="49379"/>
                  <a:pt x="383464" y="33769"/>
                  <a:pt x="400133" y="35356"/>
                </a:cubicBezTo>
                <a:cubicBezTo>
                  <a:pt x="416802" y="36943"/>
                  <a:pt x="432676" y="55729"/>
                  <a:pt x="458870" y="54406"/>
                </a:cubicBezTo>
                <a:cubicBezTo>
                  <a:pt x="485064" y="53083"/>
                  <a:pt x="554120" y="29535"/>
                  <a:pt x="557295" y="27418"/>
                </a:cubicBezTo>
                <a:cubicBezTo>
                  <a:pt x="560470" y="25301"/>
                  <a:pt x="498028" y="39854"/>
                  <a:pt x="477920" y="41706"/>
                </a:cubicBezTo>
                <a:cubicBezTo>
                  <a:pt x="457812" y="43558"/>
                  <a:pt x="455695" y="39589"/>
                  <a:pt x="436645" y="38531"/>
                </a:cubicBezTo>
                <a:cubicBezTo>
                  <a:pt x="417595" y="37473"/>
                  <a:pt x="378437" y="36150"/>
                  <a:pt x="363620" y="35356"/>
                </a:cubicBezTo>
                <a:cubicBezTo>
                  <a:pt x="348803" y="34562"/>
                  <a:pt x="367589" y="39589"/>
                  <a:pt x="347745" y="33768"/>
                </a:cubicBezTo>
                <a:cubicBezTo>
                  <a:pt x="327901" y="27947"/>
                  <a:pt x="273397" y="-4067"/>
                  <a:pt x="244558" y="431"/>
                </a:cubicBezTo>
                <a:cubicBezTo>
                  <a:pt x="215719" y="4929"/>
                  <a:pt x="189789" y="47527"/>
                  <a:pt x="174708" y="60756"/>
                </a:cubicBezTo>
                <a:cubicBezTo>
                  <a:pt x="159627" y="73985"/>
                  <a:pt x="168622" y="75308"/>
                  <a:pt x="154070" y="79806"/>
                </a:cubicBezTo>
                <a:cubicBezTo>
                  <a:pt x="139518" y="84304"/>
                  <a:pt x="112530" y="70280"/>
                  <a:pt x="87395" y="87743"/>
                </a:cubicBezTo>
                <a:cubicBezTo>
                  <a:pt x="62260" y="105205"/>
                  <a:pt x="2464" y="182200"/>
                  <a:pt x="83" y="181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CFC1B8B6-ABF8-4F29-861C-CDD7DC0D6CAF}"/>
              </a:ext>
            </a:extLst>
          </p:cNvPr>
          <p:cNvSpPr/>
          <p:nvPr/>
        </p:nvSpPr>
        <p:spPr>
          <a:xfrm>
            <a:off x="4529008" y="3660333"/>
            <a:ext cx="346819" cy="114757"/>
          </a:xfrm>
          <a:custGeom>
            <a:avLst/>
            <a:gdLst>
              <a:gd name="connsiteX0" fmla="*/ 130 w 346819"/>
              <a:gd name="connsiteY0" fmla="*/ 442 h 114757"/>
              <a:gd name="connsiteX1" fmla="*/ 79505 w 346819"/>
              <a:gd name="connsiteY1" fmla="*/ 44892 h 114757"/>
              <a:gd name="connsiteX2" fmla="*/ 128717 w 346819"/>
              <a:gd name="connsiteY2" fmla="*/ 43305 h 114757"/>
              <a:gd name="connsiteX3" fmla="*/ 190630 w 346819"/>
              <a:gd name="connsiteY3" fmla="*/ 84580 h 114757"/>
              <a:gd name="connsiteX4" fmla="*/ 285880 w 346819"/>
              <a:gd name="connsiteY4" fmla="*/ 106805 h 114757"/>
              <a:gd name="connsiteX5" fmla="*/ 346205 w 346819"/>
              <a:gd name="connsiteY5" fmla="*/ 114742 h 114757"/>
              <a:gd name="connsiteX6" fmla="*/ 249367 w 346819"/>
              <a:gd name="connsiteY6" fmla="*/ 105217 h 114757"/>
              <a:gd name="connsiteX7" fmla="*/ 123955 w 346819"/>
              <a:gd name="connsiteY7" fmla="*/ 56005 h 114757"/>
              <a:gd name="connsiteX8" fmla="*/ 62042 w 346819"/>
              <a:gd name="connsiteY8" fmla="*/ 24255 h 114757"/>
              <a:gd name="connsiteX9" fmla="*/ 130 w 346819"/>
              <a:gd name="connsiteY9" fmla="*/ 442 h 11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819" h="114757">
                <a:moveTo>
                  <a:pt x="130" y="442"/>
                </a:moveTo>
                <a:cubicBezTo>
                  <a:pt x="3041" y="3882"/>
                  <a:pt x="58074" y="37748"/>
                  <a:pt x="79505" y="44892"/>
                </a:cubicBezTo>
                <a:cubicBezTo>
                  <a:pt x="100936" y="52036"/>
                  <a:pt x="110196" y="36690"/>
                  <a:pt x="128717" y="43305"/>
                </a:cubicBezTo>
                <a:cubicBezTo>
                  <a:pt x="147238" y="49920"/>
                  <a:pt x="164436" y="73997"/>
                  <a:pt x="190630" y="84580"/>
                </a:cubicBezTo>
                <a:cubicBezTo>
                  <a:pt x="216824" y="95163"/>
                  <a:pt x="259951" y="101778"/>
                  <a:pt x="285880" y="106805"/>
                </a:cubicBezTo>
                <a:cubicBezTo>
                  <a:pt x="311809" y="111832"/>
                  <a:pt x="352290" y="115007"/>
                  <a:pt x="346205" y="114742"/>
                </a:cubicBezTo>
                <a:cubicBezTo>
                  <a:pt x="340120" y="114477"/>
                  <a:pt x="286409" y="115006"/>
                  <a:pt x="249367" y="105217"/>
                </a:cubicBezTo>
                <a:cubicBezTo>
                  <a:pt x="212325" y="95428"/>
                  <a:pt x="155176" y="69499"/>
                  <a:pt x="123955" y="56005"/>
                </a:cubicBezTo>
                <a:cubicBezTo>
                  <a:pt x="92734" y="42511"/>
                  <a:pt x="62042" y="24255"/>
                  <a:pt x="62042" y="24255"/>
                </a:cubicBezTo>
                <a:cubicBezTo>
                  <a:pt x="43786" y="14465"/>
                  <a:pt x="-2781" y="-2998"/>
                  <a:pt x="130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ACD9C9C-67BC-47C3-9CEF-6B73EA58BC09}"/>
              </a:ext>
            </a:extLst>
          </p:cNvPr>
          <p:cNvSpPr/>
          <p:nvPr/>
        </p:nvSpPr>
        <p:spPr>
          <a:xfrm>
            <a:off x="4155383" y="3735121"/>
            <a:ext cx="550007" cy="64224"/>
          </a:xfrm>
          <a:custGeom>
            <a:avLst/>
            <a:gdLst>
              <a:gd name="connsiteX0" fmla="*/ 692 w 550007"/>
              <a:gd name="connsiteY0" fmla="*/ 267 h 64224"/>
              <a:gd name="connsiteX1" fmla="*/ 202305 w 550007"/>
              <a:gd name="connsiteY1" fmla="*/ 59004 h 64224"/>
              <a:gd name="connsiteX2" fmla="*/ 329305 w 550007"/>
              <a:gd name="connsiteY2" fmla="*/ 59004 h 64224"/>
              <a:gd name="connsiteX3" fmla="*/ 469005 w 550007"/>
              <a:gd name="connsiteY3" fmla="*/ 38367 h 64224"/>
              <a:gd name="connsiteX4" fmla="*/ 549967 w 550007"/>
              <a:gd name="connsiteY4" fmla="*/ 14554 h 64224"/>
              <a:gd name="connsiteX5" fmla="*/ 459480 w 550007"/>
              <a:gd name="connsiteY5" fmla="*/ 36779 h 64224"/>
              <a:gd name="connsiteX6" fmla="*/ 345180 w 550007"/>
              <a:gd name="connsiteY6" fmla="*/ 57417 h 64224"/>
              <a:gd name="connsiteX7" fmla="*/ 262630 w 550007"/>
              <a:gd name="connsiteY7" fmla="*/ 57417 h 64224"/>
              <a:gd name="connsiteX8" fmla="*/ 200717 w 550007"/>
              <a:gd name="connsiteY8" fmla="*/ 55829 h 64224"/>
              <a:gd name="connsiteX9" fmla="*/ 138805 w 550007"/>
              <a:gd name="connsiteY9" fmla="*/ 38367 h 64224"/>
              <a:gd name="connsiteX10" fmla="*/ 692 w 550007"/>
              <a:gd name="connsiteY10" fmla="*/ 267 h 6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007" h="64224">
                <a:moveTo>
                  <a:pt x="692" y="267"/>
                </a:moveTo>
                <a:cubicBezTo>
                  <a:pt x="11275" y="3706"/>
                  <a:pt x="147536" y="49215"/>
                  <a:pt x="202305" y="59004"/>
                </a:cubicBezTo>
                <a:cubicBezTo>
                  <a:pt x="257074" y="68793"/>
                  <a:pt x="284855" y="62444"/>
                  <a:pt x="329305" y="59004"/>
                </a:cubicBezTo>
                <a:cubicBezTo>
                  <a:pt x="373755" y="55565"/>
                  <a:pt x="432228" y="45775"/>
                  <a:pt x="469005" y="38367"/>
                </a:cubicBezTo>
                <a:cubicBezTo>
                  <a:pt x="505782" y="30959"/>
                  <a:pt x="551555" y="14819"/>
                  <a:pt x="549967" y="14554"/>
                </a:cubicBezTo>
                <a:cubicBezTo>
                  <a:pt x="548380" y="14289"/>
                  <a:pt x="493611" y="29635"/>
                  <a:pt x="459480" y="36779"/>
                </a:cubicBezTo>
                <a:cubicBezTo>
                  <a:pt x="425349" y="43923"/>
                  <a:pt x="377988" y="53977"/>
                  <a:pt x="345180" y="57417"/>
                </a:cubicBezTo>
                <a:cubicBezTo>
                  <a:pt x="312372" y="60857"/>
                  <a:pt x="286707" y="57682"/>
                  <a:pt x="262630" y="57417"/>
                </a:cubicBezTo>
                <a:cubicBezTo>
                  <a:pt x="238553" y="57152"/>
                  <a:pt x="221355" y="59004"/>
                  <a:pt x="200717" y="55829"/>
                </a:cubicBezTo>
                <a:cubicBezTo>
                  <a:pt x="180080" y="52654"/>
                  <a:pt x="173730" y="49215"/>
                  <a:pt x="138805" y="38367"/>
                </a:cubicBezTo>
                <a:cubicBezTo>
                  <a:pt x="103880" y="27519"/>
                  <a:pt x="-9891" y="-3172"/>
                  <a:pt x="692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4A6C46F-8F7D-4C5B-B75F-1B1ECBE7EADE}"/>
              </a:ext>
            </a:extLst>
          </p:cNvPr>
          <p:cNvSpPr/>
          <p:nvPr/>
        </p:nvSpPr>
        <p:spPr>
          <a:xfrm>
            <a:off x="4138041" y="3726985"/>
            <a:ext cx="540804" cy="96945"/>
          </a:xfrm>
          <a:custGeom>
            <a:avLst/>
            <a:gdLst>
              <a:gd name="connsiteX0" fmla="*/ 572 w 540804"/>
              <a:gd name="connsiteY0" fmla="*/ 465 h 96945"/>
              <a:gd name="connsiteX1" fmla="*/ 159322 w 540804"/>
              <a:gd name="connsiteY1" fmla="*/ 87778 h 96945"/>
              <a:gd name="connsiteX2" fmla="*/ 356172 w 540804"/>
              <a:gd name="connsiteY2" fmla="*/ 94128 h 96945"/>
              <a:gd name="connsiteX3" fmla="*/ 495872 w 540804"/>
              <a:gd name="connsiteY3" fmla="*/ 86190 h 96945"/>
              <a:gd name="connsiteX4" fmla="*/ 538734 w 540804"/>
              <a:gd name="connsiteY4" fmla="*/ 70315 h 96945"/>
              <a:gd name="connsiteX5" fmla="*/ 441897 w 540804"/>
              <a:gd name="connsiteY5" fmla="*/ 76665 h 96945"/>
              <a:gd name="connsiteX6" fmla="*/ 213297 w 540804"/>
              <a:gd name="connsiteY6" fmla="*/ 86190 h 96945"/>
              <a:gd name="connsiteX7" fmla="*/ 110109 w 540804"/>
              <a:gd name="connsiteY7" fmla="*/ 54440 h 96945"/>
              <a:gd name="connsiteX8" fmla="*/ 572 w 540804"/>
              <a:gd name="connsiteY8" fmla="*/ 465 h 9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804" h="96945">
                <a:moveTo>
                  <a:pt x="572" y="465"/>
                </a:moveTo>
                <a:cubicBezTo>
                  <a:pt x="8774" y="6021"/>
                  <a:pt x="100055" y="72168"/>
                  <a:pt x="159322" y="87778"/>
                </a:cubicBezTo>
                <a:cubicBezTo>
                  <a:pt x="218589" y="103388"/>
                  <a:pt x="300080" y="94393"/>
                  <a:pt x="356172" y="94128"/>
                </a:cubicBezTo>
                <a:cubicBezTo>
                  <a:pt x="412264" y="93863"/>
                  <a:pt x="465445" y="90159"/>
                  <a:pt x="495872" y="86190"/>
                </a:cubicBezTo>
                <a:cubicBezTo>
                  <a:pt x="526299" y="82221"/>
                  <a:pt x="547730" y="71902"/>
                  <a:pt x="538734" y="70315"/>
                </a:cubicBezTo>
                <a:cubicBezTo>
                  <a:pt x="529738" y="68728"/>
                  <a:pt x="441897" y="76665"/>
                  <a:pt x="441897" y="76665"/>
                </a:cubicBezTo>
                <a:cubicBezTo>
                  <a:pt x="387658" y="79311"/>
                  <a:pt x="268595" y="89894"/>
                  <a:pt x="213297" y="86190"/>
                </a:cubicBezTo>
                <a:cubicBezTo>
                  <a:pt x="157999" y="82486"/>
                  <a:pt x="145828" y="68198"/>
                  <a:pt x="110109" y="54440"/>
                </a:cubicBezTo>
                <a:cubicBezTo>
                  <a:pt x="74390" y="40682"/>
                  <a:pt x="-7630" y="-5091"/>
                  <a:pt x="572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F8527E80-9AA3-43F5-BD1E-2A44E2117288}"/>
              </a:ext>
            </a:extLst>
          </p:cNvPr>
          <p:cNvSpPr/>
          <p:nvPr/>
        </p:nvSpPr>
        <p:spPr>
          <a:xfrm>
            <a:off x="3995721" y="3720877"/>
            <a:ext cx="152473" cy="74900"/>
          </a:xfrm>
          <a:custGeom>
            <a:avLst/>
            <a:gdLst>
              <a:gd name="connsiteX0" fmla="*/ 152417 w 152473"/>
              <a:gd name="connsiteY0" fmla="*/ 4986 h 74900"/>
              <a:gd name="connsiteX1" fmla="*/ 77804 w 152473"/>
              <a:gd name="connsiteY1" fmla="*/ 57373 h 74900"/>
              <a:gd name="connsiteX2" fmla="*/ 38117 w 152473"/>
              <a:gd name="connsiteY2" fmla="*/ 74836 h 74900"/>
              <a:gd name="connsiteX3" fmla="*/ 17 w 152473"/>
              <a:gd name="connsiteY3" fmla="*/ 52611 h 74900"/>
              <a:gd name="connsiteX4" fmla="*/ 42879 w 152473"/>
              <a:gd name="connsiteY4" fmla="*/ 14511 h 74900"/>
              <a:gd name="connsiteX5" fmla="*/ 65104 w 152473"/>
              <a:gd name="connsiteY5" fmla="*/ 3398 h 74900"/>
              <a:gd name="connsiteX6" fmla="*/ 152417 w 152473"/>
              <a:gd name="connsiteY6" fmla="*/ 4986 h 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73" h="74900">
                <a:moveTo>
                  <a:pt x="152417" y="4986"/>
                </a:moveTo>
                <a:cubicBezTo>
                  <a:pt x="154534" y="13982"/>
                  <a:pt x="96854" y="45731"/>
                  <a:pt x="77804" y="57373"/>
                </a:cubicBezTo>
                <a:cubicBezTo>
                  <a:pt x="58754" y="69015"/>
                  <a:pt x="51081" y="75630"/>
                  <a:pt x="38117" y="74836"/>
                </a:cubicBezTo>
                <a:cubicBezTo>
                  <a:pt x="25153" y="74042"/>
                  <a:pt x="-777" y="62665"/>
                  <a:pt x="17" y="52611"/>
                </a:cubicBezTo>
                <a:cubicBezTo>
                  <a:pt x="811" y="42557"/>
                  <a:pt x="32031" y="22713"/>
                  <a:pt x="42879" y="14511"/>
                </a:cubicBezTo>
                <a:cubicBezTo>
                  <a:pt x="53727" y="6309"/>
                  <a:pt x="50816" y="5250"/>
                  <a:pt x="65104" y="3398"/>
                </a:cubicBezTo>
                <a:cubicBezTo>
                  <a:pt x="79391" y="1546"/>
                  <a:pt x="150300" y="-4010"/>
                  <a:pt x="152417" y="49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3F8C415-5EE2-422A-9819-B2BB27C25FDA}"/>
              </a:ext>
            </a:extLst>
          </p:cNvPr>
          <p:cNvSpPr/>
          <p:nvPr/>
        </p:nvSpPr>
        <p:spPr>
          <a:xfrm>
            <a:off x="4074045" y="3761036"/>
            <a:ext cx="446532" cy="228375"/>
          </a:xfrm>
          <a:custGeom>
            <a:avLst/>
            <a:gdLst>
              <a:gd name="connsiteX0" fmla="*/ 2655 w 446532"/>
              <a:gd name="connsiteY0" fmla="*/ 4514 h 228375"/>
              <a:gd name="connsiteX1" fmla="*/ 164580 w 446532"/>
              <a:gd name="connsiteY1" fmla="*/ 169614 h 228375"/>
              <a:gd name="connsiteX2" fmla="*/ 274118 w 446532"/>
              <a:gd name="connsiteY2" fmla="*/ 210889 h 228375"/>
              <a:gd name="connsiteX3" fmla="*/ 442393 w 446532"/>
              <a:gd name="connsiteY3" fmla="*/ 228352 h 228375"/>
              <a:gd name="connsiteX4" fmla="*/ 382068 w 446532"/>
              <a:gd name="connsiteY4" fmla="*/ 214064 h 228375"/>
              <a:gd name="connsiteX5" fmla="*/ 239193 w 446532"/>
              <a:gd name="connsiteY5" fmla="*/ 190252 h 228375"/>
              <a:gd name="connsiteX6" fmla="*/ 139180 w 446532"/>
              <a:gd name="connsiteY6" fmla="*/ 126752 h 228375"/>
              <a:gd name="connsiteX7" fmla="*/ 69330 w 446532"/>
              <a:gd name="connsiteY7" fmla="*/ 53727 h 228375"/>
              <a:gd name="connsiteX8" fmla="*/ 2655 w 446532"/>
              <a:gd name="connsiteY8" fmla="*/ 4514 h 22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532" h="228375">
                <a:moveTo>
                  <a:pt x="2655" y="4514"/>
                </a:moveTo>
                <a:cubicBezTo>
                  <a:pt x="18530" y="23828"/>
                  <a:pt x="119336" y="135218"/>
                  <a:pt x="164580" y="169614"/>
                </a:cubicBezTo>
                <a:cubicBezTo>
                  <a:pt x="209824" y="204010"/>
                  <a:pt x="227816" y="201099"/>
                  <a:pt x="274118" y="210889"/>
                </a:cubicBezTo>
                <a:cubicBezTo>
                  <a:pt x="320420" y="220679"/>
                  <a:pt x="424401" y="227823"/>
                  <a:pt x="442393" y="228352"/>
                </a:cubicBezTo>
                <a:cubicBezTo>
                  <a:pt x="460385" y="228881"/>
                  <a:pt x="415935" y="220414"/>
                  <a:pt x="382068" y="214064"/>
                </a:cubicBezTo>
                <a:cubicBezTo>
                  <a:pt x="348201" y="207714"/>
                  <a:pt x="279674" y="204804"/>
                  <a:pt x="239193" y="190252"/>
                </a:cubicBezTo>
                <a:cubicBezTo>
                  <a:pt x="198712" y="175700"/>
                  <a:pt x="167490" y="149506"/>
                  <a:pt x="139180" y="126752"/>
                </a:cubicBezTo>
                <a:cubicBezTo>
                  <a:pt x="110870" y="103998"/>
                  <a:pt x="92349" y="74629"/>
                  <a:pt x="69330" y="53727"/>
                </a:cubicBezTo>
                <a:cubicBezTo>
                  <a:pt x="46311" y="32825"/>
                  <a:pt x="-13220" y="-14800"/>
                  <a:pt x="2655" y="4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659E9DD-B263-4DDE-802C-366C6259D882}"/>
              </a:ext>
            </a:extLst>
          </p:cNvPr>
          <p:cNvSpPr/>
          <p:nvPr/>
        </p:nvSpPr>
        <p:spPr>
          <a:xfrm>
            <a:off x="4700588" y="3778022"/>
            <a:ext cx="197362" cy="32152"/>
          </a:xfrm>
          <a:custGeom>
            <a:avLst/>
            <a:gdLst>
              <a:gd name="connsiteX0" fmla="*/ 0 w 197362"/>
              <a:gd name="connsiteY0" fmla="*/ 228 h 32152"/>
              <a:gd name="connsiteX1" fmla="*/ 127000 w 197362"/>
              <a:gd name="connsiteY1" fmla="*/ 31978 h 32152"/>
              <a:gd name="connsiteX2" fmla="*/ 196850 w 197362"/>
              <a:gd name="connsiteY2" fmla="*/ 12928 h 32152"/>
              <a:gd name="connsiteX3" fmla="*/ 157162 w 197362"/>
              <a:gd name="connsiteY3" fmla="*/ 11341 h 32152"/>
              <a:gd name="connsiteX4" fmla="*/ 128587 w 197362"/>
              <a:gd name="connsiteY4" fmla="*/ 17691 h 32152"/>
              <a:gd name="connsiteX5" fmla="*/ 0 w 197362"/>
              <a:gd name="connsiteY5" fmla="*/ 228 h 3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362" h="32152">
                <a:moveTo>
                  <a:pt x="0" y="228"/>
                </a:moveTo>
                <a:cubicBezTo>
                  <a:pt x="-264" y="2609"/>
                  <a:pt x="94192" y="29861"/>
                  <a:pt x="127000" y="31978"/>
                </a:cubicBezTo>
                <a:cubicBezTo>
                  <a:pt x="159808" y="34095"/>
                  <a:pt x="191823" y="16367"/>
                  <a:pt x="196850" y="12928"/>
                </a:cubicBezTo>
                <a:cubicBezTo>
                  <a:pt x="201877" y="9489"/>
                  <a:pt x="168539" y="10547"/>
                  <a:pt x="157162" y="11341"/>
                </a:cubicBezTo>
                <a:cubicBezTo>
                  <a:pt x="145785" y="12135"/>
                  <a:pt x="153987" y="20602"/>
                  <a:pt x="128587" y="17691"/>
                </a:cubicBezTo>
                <a:cubicBezTo>
                  <a:pt x="103187" y="14781"/>
                  <a:pt x="264" y="-2153"/>
                  <a:pt x="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DB3552F-F08C-4A5F-AA9D-614C956E57AC}"/>
              </a:ext>
            </a:extLst>
          </p:cNvPr>
          <p:cNvSpPr/>
          <p:nvPr/>
        </p:nvSpPr>
        <p:spPr>
          <a:xfrm>
            <a:off x="4489331" y="3803175"/>
            <a:ext cx="302219" cy="189669"/>
          </a:xfrm>
          <a:custGeom>
            <a:avLst/>
            <a:gdLst>
              <a:gd name="connsiteX0" fmla="*/ 268407 w 302219"/>
              <a:gd name="connsiteY0" fmla="*/ 475 h 189669"/>
              <a:gd name="connsiteX1" fmla="*/ 298569 w 302219"/>
              <a:gd name="connsiteY1" fmla="*/ 54450 h 189669"/>
              <a:gd name="connsiteX2" fmla="*/ 184269 w 302219"/>
              <a:gd name="connsiteY2" fmla="*/ 114775 h 189669"/>
              <a:gd name="connsiteX3" fmla="*/ 119 w 302219"/>
              <a:gd name="connsiteY3" fmla="*/ 189388 h 189669"/>
              <a:gd name="connsiteX4" fmla="*/ 212844 w 302219"/>
              <a:gd name="connsiteY4" fmla="*/ 86200 h 189669"/>
              <a:gd name="connsiteX5" fmla="*/ 268407 w 302219"/>
              <a:gd name="connsiteY5" fmla="*/ 475 h 18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19" h="189669">
                <a:moveTo>
                  <a:pt x="268407" y="475"/>
                </a:moveTo>
                <a:cubicBezTo>
                  <a:pt x="282694" y="-4817"/>
                  <a:pt x="312592" y="35400"/>
                  <a:pt x="298569" y="54450"/>
                </a:cubicBezTo>
                <a:cubicBezTo>
                  <a:pt x="284546" y="73500"/>
                  <a:pt x="234011" y="92285"/>
                  <a:pt x="184269" y="114775"/>
                </a:cubicBezTo>
                <a:cubicBezTo>
                  <a:pt x="134527" y="137265"/>
                  <a:pt x="-4643" y="194150"/>
                  <a:pt x="119" y="189388"/>
                </a:cubicBezTo>
                <a:cubicBezTo>
                  <a:pt x="4881" y="184626"/>
                  <a:pt x="167336" y="110277"/>
                  <a:pt x="212844" y="86200"/>
                </a:cubicBezTo>
                <a:cubicBezTo>
                  <a:pt x="258352" y="62123"/>
                  <a:pt x="254120" y="5767"/>
                  <a:pt x="268407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DB545B30-3C5F-4DD6-87C9-519CDF6B46BB}"/>
              </a:ext>
            </a:extLst>
          </p:cNvPr>
          <p:cNvSpPr/>
          <p:nvPr/>
        </p:nvSpPr>
        <p:spPr>
          <a:xfrm>
            <a:off x="3957595" y="3187631"/>
            <a:ext cx="244083" cy="225955"/>
          </a:xfrm>
          <a:custGeom>
            <a:avLst/>
            <a:gdLst>
              <a:gd name="connsiteX0" fmla="*/ 242930 w 244083"/>
              <a:gd name="connsiteY0" fmla="*/ 69 h 225955"/>
              <a:gd name="connsiteX1" fmla="*/ 74655 w 244083"/>
              <a:gd name="connsiteY1" fmla="*/ 133419 h 225955"/>
              <a:gd name="connsiteX2" fmla="*/ 43 w 244083"/>
              <a:gd name="connsiteY2" fmla="*/ 225494 h 225955"/>
              <a:gd name="connsiteX3" fmla="*/ 65130 w 244083"/>
              <a:gd name="connsiteY3" fmla="*/ 166757 h 225955"/>
              <a:gd name="connsiteX4" fmla="*/ 144505 w 244083"/>
              <a:gd name="connsiteY4" fmla="*/ 115957 h 225955"/>
              <a:gd name="connsiteX5" fmla="*/ 242930 w 244083"/>
              <a:gd name="connsiteY5" fmla="*/ 69 h 22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83" h="225955">
                <a:moveTo>
                  <a:pt x="242930" y="69"/>
                </a:moveTo>
                <a:cubicBezTo>
                  <a:pt x="231288" y="2979"/>
                  <a:pt x="115136" y="95848"/>
                  <a:pt x="74655" y="133419"/>
                </a:cubicBezTo>
                <a:cubicBezTo>
                  <a:pt x="34174" y="170990"/>
                  <a:pt x="1630" y="219938"/>
                  <a:pt x="43" y="225494"/>
                </a:cubicBezTo>
                <a:cubicBezTo>
                  <a:pt x="-1544" y="231050"/>
                  <a:pt x="41053" y="185013"/>
                  <a:pt x="65130" y="166757"/>
                </a:cubicBezTo>
                <a:cubicBezTo>
                  <a:pt x="89207" y="148501"/>
                  <a:pt x="114078" y="145061"/>
                  <a:pt x="144505" y="115957"/>
                </a:cubicBezTo>
                <a:cubicBezTo>
                  <a:pt x="174932" y="86853"/>
                  <a:pt x="254572" y="-2841"/>
                  <a:pt x="242930" y="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93A08FE-612C-49DD-8DB5-B0499008B696}"/>
              </a:ext>
            </a:extLst>
          </p:cNvPr>
          <p:cNvSpPr/>
          <p:nvPr/>
        </p:nvSpPr>
        <p:spPr>
          <a:xfrm>
            <a:off x="4724691" y="3175431"/>
            <a:ext cx="300888" cy="404031"/>
          </a:xfrm>
          <a:custGeom>
            <a:avLst/>
            <a:gdLst>
              <a:gd name="connsiteX0" fmla="*/ 6059 w 300888"/>
              <a:gd name="connsiteY0" fmla="*/ 2744 h 404031"/>
              <a:gd name="connsiteX1" fmla="*/ 209259 w 300888"/>
              <a:gd name="connsiteY1" fmla="*/ 191657 h 404031"/>
              <a:gd name="connsiteX2" fmla="*/ 296572 w 300888"/>
              <a:gd name="connsiteY2" fmla="*/ 394857 h 404031"/>
              <a:gd name="connsiteX3" fmla="*/ 282284 w 300888"/>
              <a:gd name="connsiteY3" fmla="*/ 359932 h 404031"/>
              <a:gd name="connsiteX4" fmla="*/ 236247 w 300888"/>
              <a:gd name="connsiteY4" fmla="*/ 277382 h 404031"/>
              <a:gd name="connsiteX5" fmla="*/ 67972 w 300888"/>
              <a:gd name="connsiteY5" fmla="*/ 91644 h 404031"/>
              <a:gd name="connsiteX6" fmla="*/ 6059 w 300888"/>
              <a:gd name="connsiteY6" fmla="*/ 2744 h 40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888" h="404031">
                <a:moveTo>
                  <a:pt x="6059" y="2744"/>
                </a:moveTo>
                <a:cubicBezTo>
                  <a:pt x="29607" y="19413"/>
                  <a:pt x="160840" y="126305"/>
                  <a:pt x="209259" y="191657"/>
                </a:cubicBezTo>
                <a:cubicBezTo>
                  <a:pt x="257678" y="257009"/>
                  <a:pt x="284401" y="366811"/>
                  <a:pt x="296572" y="394857"/>
                </a:cubicBezTo>
                <a:cubicBezTo>
                  <a:pt x="308743" y="422903"/>
                  <a:pt x="292338" y="379511"/>
                  <a:pt x="282284" y="359932"/>
                </a:cubicBezTo>
                <a:cubicBezTo>
                  <a:pt x="272230" y="340353"/>
                  <a:pt x="271966" y="322097"/>
                  <a:pt x="236247" y="277382"/>
                </a:cubicBezTo>
                <a:cubicBezTo>
                  <a:pt x="200528" y="232667"/>
                  <a:pt x="103162" y="134242"/>
                  <a:pt x="67972" y="91644"/>
                </a:cubicBezTo>
                <a:cubicBezTo>
                  <a:pt x="32782" y="49046"/>
                  <a:pt x="-17489" y="-13925"/>
                  <a:pt x="6059" y="27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E832916-69A8-44B3-B821-CC159688B305}"/>
              </a:ext>
            </a:extLst>
          </p:cNvPr>
          <p:cNvSpPr/>
          <p:nvPr/>
        </p:nvSpPr>
        <p:spPr>
          <a:xfrm>
            <a:off x="3546345" y="1325198"/>
            <a:ext cx="655640" cy="1083622"/>
          </a:xfrm>
          <a:custGeom>
            <a:avLst/>
            <a:gdLst>
              <a:gd name="connsiteX0" fmla="*/ 655238 w 655640"/>
              <a:gd name="connsiteY0" fmla="*/ 1952 h 1083622"/>
              <a:gd name="connsiteX1" fmla="*/ 348322 w 655640"/>
              <a:gd name="connsiteY1" fmla="*/ 211502 h 1083622"/>
              <a:gd name="connsiteX2" fmla="*/ 119722 w 655640"/>
              <a:gd name="connsiteY2" fmla="*/ 571335 h 1083622"/>
              <a:gd name="connsiteX3" fmla="*/ 9655 w 655640"/>
              <a:gd name="connsiteY3" fmla="*/ 973502 h 1083622"/>
              <a:gd name="connsiteX4" fmla="*/ 9655 w 655640"/>
              <a:gd name="connsiteY4" fmla="*/ 1083569 h 1083622"/>
              <a:gd name="connsiteX5" fmla="*/ 45638 w 655640"/>
              <a:gd name="connsiteY5" fmla="*/ 965035 h 1083622"/>
              <a:gd name="connsiteX6" fmla="*/ 64688 w 655640"/>
              <a:gd name="connsiteY6" fmla="*/ 772419 h 1083622"/>
              <a:gd name="connsiteX7" fmla="*/ 280588 w 655640"/>
              <a:gd name="connsiteY7" fmla="*/ 330035 h 1083622"/>
              <a:gd name="connsiteX8" fmla="*/ 655238 w 655640"/>
              <a:gd name="connsiteY8" fmla="*/ 1952 h 108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640" h="1083622">
                <a:moveTo>
                  <a:pt x="655238" y="1952"/>
                </a:moveTo>
                <a:cubicBezTo>
                  <a:pt x="666527" y="-17803"/>
                  <a:pt x="437575" y="116605"/>
                  <a:pt x="348322" y="211502"/>
                </a:cubicBezTo>
                <a:cubicBezTo>
                  <a:pt x="259069" y="306399"/>
                  <a:pt x="176166" y="444335"/>
                  <a:pt x="119722" y="571335"/>
                </a:cubicBezTo>
                <a:cubicBezTo>
                  <a:pt x="63278" y="698335"/>
                  <a:pt x="27999" y="888130"/>
                  <a:pt x="9655" y="973502"/>
                </a:cubicBezTo>
                <a:cubicBezTo>
                  <a:pt x="-8689" y="1058874"/>
                  <a:pt x="3658" y="1084980"/>
                  <a:pt x="9655" y="1083569"/>
                </a:cubicBezTo>
                <a:cubicBezTo>
                  <a:pt x="15652" y="1082158"/>
                  <a:pt x="36466" y="1016893"/>
                  <a:pt x="45638" y="965035"/>
                </a:cubicBezTo>
                <a:cubicBezTo>
                  <a:pt x="54810" y="913177"/>
                  <a:pt x="25530" y="878252"/>
                  <a:pt x="64688" y="772419"/>
                </a:cubicBezTo>
                <a:cubicBezTo>
                  <a:pt x="103846" y="666586"/>
                  <a:pt x="184985" y="454918"/>
                  <a:pt x="280588" y="330035"/>
                </a:cubicBezTo>
                <a:cubicBezTo>
                  <a:pt x="376191" y="205152"/>
                  <a:pt x="643949" y="21707"/>
                  <a:pt x="655238" y="1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35932BC-0E1B-4899-A7F8-F93B08CDCB42}"/>
              </a:ext>
            </a:extLst>
          </p:cNvPr>
          <p:cNvSpPr/>
          <p:nvPr/>
        </p:nvSpPr>
        <p:spPr>
          <a:xfrm>
            <a:off x="3541181" y="2378047"/>
            <a:ext cx="74088" cy="621346"/>
          </a:xfrm>
          <a:custGeom>
            <a:avLst/>
            <a:gdLst>
              <a:gd name="connsiteX0" fmla="*/ 19052 w 74088"/>
              <a:gd name="connsiteY0" fmla="*/ 1086 h 621346"/>
              <a:gd name="connsiteX1" fmla="*/ 42336 w 74088"/>
              <a:gd name="connsiteY1" fmla="*/ 377853 h 621346"/>
              <a:gd name="connsiteX2" fmla="*/ 2 w 74088"/>
              <a:gd name="connsiteY2" fmla="*/ 479453 h 621346"/>
              <a:gd name="connsiteX3" fmla="*/ 40219 w 74088"/>
              <a:gd name="connsiteY3" fmla="*/ 621270 h 621346"/>
              <a:gd name="connsiteX4" fmla="*/ 23286 w 74088"/>
              <a:gd name="connsiteY4" fmla="*/ 498503 h 621346"/>
              <a:gd name="connsiteX5" fmla="*/ 27519 w 74088"/>
              <a:gd name="connsiteY5" fmla="*/ 445586 h 621346"/>
              <a:gd name="connsiteX6" fmla="*/ 74086 w 74088"/>
              <a:gd name="connsiteY6" fmla="*/ 269903 h 621346"/>
              <a:gd name="connsiteX7" fmla="*/ 19052 w 74088"/>
              <a:gd name="connsiteY7" fmla="*/ 1086 h 62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88" h="621346">
                <a:moveTo>
                  <a:pt x="19052" y="1086"/>
                </a:moveTo>
                <a:cubicBezTo>
                  <a:pt x="13760" y="19078"/>
                  <a:pt x="45511" y="298125"/>
                  <a:pt x="42336" y="377853"/>
                </a:cubicBezTo>
                <a:cubicBezTo>
                  <a:pt x="39161" y="457581"/>
                  <a:pt x="355" y="438884"/>
                  <a:pt x="2" y="479453"/>
                </a:cubicBezTo>
                <a:cubicBezTo>
                  <a:pt x="-351" y="520022"/>
                  <a:pt x="36338" y="618095"/>
                  <a:pt x="40219" y="621270"/>
                </a:cubicBezTo>
                <a:cubicBezTo>
                  <a:pt x="44100" y="624445"/>
                  <a:pt x="25403" y="527784"/>
                  <a:pt x="23286" y="498503"/>
                </a:cubicBezTo>
                <a:cubicBezTo>
                  <a:pt x="21169" y="469222"/>
                  <a:pt x="19052" y="483686"/>
                  <a:pt x="27519" y="445586"/>
                </a:cubicBezTo>
                <a:cubicBezTo>
                  <a:pt x="35986" y="407486"/>
                  <a:pt x="74439" y="346456"/>
                  <a:pt x="74086" y="269903"/>
                </a:cubicBezTo>
                <a:cubicBezTo>
                  <a:pt x="73733" y="193350"/>
                  <a:pt x="24344" y="-16906"/>
                  <a:pt x="19052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43B0FF8-DB9D-4DFD-95BC-BF2244EA4DB9}"/>
              </a:ext>
            </a:extLst>
          </p:cNvPr>
          <p:cNvSpPr/>
          <p:nvPr/>
        </p:nvSpPr>
        <p:spPr>
          <a:xfrm>
            <a:off x="3558099" y="2916101"/>
            <a:ext cx="326080" cy="1174371"/>
          </a:xfrm>
          <a:custGeom>
            <a:avLst/>
            <a:gdLst>
              <a:gd name="connsiteX0" fmla="*/ 18 w 326080"/>
              <a:gd name="connsiteY0" fmla="*/ 666 h 1174371"/>
              <a:gd name="connsiteX1" fmla="*/ 36001 w 326080"/>
              <a:gd name="connsiteY1" fmla="*/ 466332 h 1174371"/>
              <a:gd name="connsiteX2" fmla="*/ 105851 w 326080"/>
              <a:gd name="connsiteY2" fmla="*/ 902366 h 1174371"/>
              <a:gd name="connsiteX3" fmla="*/ 319634 w 326080"/>
              <a:gd name="connsiteY3" fmla="*/ 1164832 h 1174371"/>
              <a:gd name="connsiteX4" fmla="*/ 256134 w 326080"/>
              <a:gd name="connsiteY4" fmla="*/ 1086516 h 1174371"/>
              <a:gd name="connsiteX5" fmla="*/ 110084 w 326080"/>
              <a:gd name="connsiteY5" fmla="*/ 798649 h 1174371"/>
              <a:gd name="connsiteX6" fmla="*/ 40234 w 326080"/>
              <a:gd name="connsiteY6" fmla="*/ 373199 h 1174371"/>
              <a:gd name="connsiteX7" fmla="*/ 18 w 326080"/>
              <a:gd name="connsiteY7" fmla="*/ 666 h 117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080" h="1174371">
                <a:moveTo>
                  <a:pt x="18" y="666"/>
                </a:moveTo>
                <a:cubicBezTo>
                  <a:pt x="-687" y="16188"/>
                  <a:pt x="18362" y="316049"/>
                  <a:pt x="36001" y="466332"/>
                </a:cubicBezTo>
                <a:cubicBezTo>
                  <a:pt x="53640" y="616615"/>
                  <a:pt x="58579" y="785949"/>
                  <a:pt x="105851" y="902366"/>
                </a:cubicBezTo>
                <a:cubicBezTo>
                  <a:pt x="153123" y="1018783"/>
                  <a:pt x="294587" y="1134140"/>
                  <a:pt x="319634" y="1164832"/>
                </a:cubicBezTo>
                <a:cubicBezTo>
                  <a:pt x="344681" y="1195524"/>
                  <a:pt x="291059" y="1147547"/>
                  <a:pt x="256134" y="1086516"/>
                </a:cubicBezTo>
                <a:cubicBezTo>
                  <a:pt x="221209" y="1025486"/>
                  <a:pt x="146067" y="917535"/>
                  <a:pt x="110084" y="798649"/>
                </a:cubicBezTo>
                <a:cubicBezTo>
                  <a:pt x="74101" y="679763"/>
                  <a:pt x="56814" y="501963"/>
                  <a:pt x="40234" y="373199"/>
                </a:cubicBezTo>
                <a:cubicBezTo>
                  <a:pt x="23654" y="244435"/>
                  <a:pt x="723" y="-14856"/>
                  <a:pt x="18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5A2E06D-7318-45C0-BC10-42377023E0F2}"/>
              </a:ext>
            </a:extLst>
          </p:cNvPr>
          <p:cNvSpPr/>
          <p:nvPr/>
        </p:nvSpPr>
        <p:spPr>
          <a:xfrm>
            <a:off x="3784591" y="3993721"/>
            <a:ext cx="1095189" cy="458022"/>
          </a:xfrm>
          <a:custGeom>
            <a:avLst/>
            <a:gdLst>
              <a:gd name="connsiteX0" fmla="*/ 9 w 1095189"/>
              <a:gd name="connsiteY0" fmla="*/ 429 h 458022"/>
              <a:gd name="connsiteX1" fmla="*/ 338676 w 1095189"/>
              <a:gd name="connsiteY1" fmla="*/ 351796 h 458022"/>
              <a:gd name="connsiteX2" fmla="*/ 505892 w 1095189"/>
              <a:gd name="connsiteY2" fmla="*/ 436462 h 458022"/>
              <a:gd name="connsiteX3" fmla="*/ 628659 w 1095189"/>
              <a:gd name="connsiteY3" fmla="*/ 453396 h 458022"/>
              <a:gd name="connsiteX4" fmla="*/ 865726 w 1095189"/>
              <a:gd name="connsiteY4" fmla="*/ 455512 h 458022"/>
              <a:gd name="connsiteX5" fmla="*/ 1094326 w 1095189"/>
              <a:gd name="connsiteY5" fmla="*/ 421646 h 458022"/>
              <a:gd name="connsiteX6" fmla="*/ 927109 w 1095189"/>
              <a:gd name="connsiteY6" fmla="*/ 430112 h 458022"/>
              <a:gd name="connsiteX7" fmla="*/ 522826 w 1095189"/>
              <a:gd name="connsiteY7" fmla="*/ 402596 h 458022"/>
              <a:gd name="connsiteX8" fmla="*/ 328092 w 1095189"/>
              <a:gd name="connsiteY8" fmla="*/ 281946 h 458022"/>
              <a:gd name="connsiteX9" fmla="*/ 9 w 1095189"/>
              <a:gd name="connsiteY9" fmla="*/ 429 h 45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5189" h="458022">
                <a:moveTo>
                  <a:pt x="9" y="429"/>
                </a:moveTo>
                <a:cubicBezTo>
                  <a:pt x="1773" y="12071"/>
                  <a:pt x="254362" y="279124"/>
                  <a:pt x="338676" y="351796"/>
                </a:cubicBezTo>
                <a:cubicBezTo>
                  <a:pt x="422990" y="424468"/>
                  <a:pt x="457562" y="419529"/>
                  <a:pt x="505892" y="436462"/>
                </a:cubicBezTo>
                <a:cubicBezTo>
                  <a:pt x="554222" y="453395"/>
                  <a:pt x="568687" y="450221"/>
                  <a:pt x="628659" y="453396"/>
                </a:cubicBezTo>
                <a:cubicBezTo>
                  <a:pt x="688631" y="456571"/>
                  <a:pt x="788115" y="460804"/>
                  <a:pt x="865726" y="455512"/>
                </a:cubicBezTo>
                <a:cubicBezTo>
                  <a:pt x="943337" y="450220"/>
                  <a:pt x="1084096" y="425879"/>
                  <a:pt x="1094326" y="421646"/>
                </a:cubicBezTo>
                <a:cubicBezTo>
                  <a:pt x="1104556" y="417413"/>
                  <a:pt x="1022359" y="433287"/>
                  <a:pt x="927109" y="430112"/>
                </a:cubicBezTo>
                <a:cubicBezTo>
                  <a:pt x="831859" y="426937"/>
                  <a:pt x="622662" y="427290"/>
                  <a:pt x="522826" y="402596"/>
                </a:cubicBezTo>
                <a:cubicBezTo>
                  <a:pt x="422990" y="377902"/>
                  <a:pt x="414875" y="346857"/>
                  <a:pt x="328092" y="281946"/>
                </a:cubicBezTo>
                <a:cubicBezTo>
                  <a:pt x="241309" y="217035"/>
                  <a:pt x="-1755" y="-11213"/>
                  <a:pt x="9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C298118-7159-4110-A89D-7E13D9C7CD73}"/>
              </a:ext>
            </a:extLst>
          </p:cNvPr>
          <p:cNvSpPr/>
          <p:nvPr/>
        </p:nvSpPr>
        <p:spPr>
          <a:xfrm>
            <a:off x="5097611" y="3587380"/>
            <a:ext cx="515839" cy="791980"/>
          </a:xfrm>
          <a:custGeom>
            <a:avLst/>
            <a:gdLst>
              <a:gd name="connsiteX0" fmla="*/ 515789 w 515839"/>
              <a:gd name="connsiteY0" fmla="*/ 370 h 791980"/>
              <a:gd name="connsiteX1" fmla="*/ 299889 w 515839"/>
              <a:gd name="connsiteY1" fmla="*/ 508370 h 791980"/>
              <a:gd name="connsiteX2" fmla="*/ 1439 w 515839"/>
              <a:gd name="connsiteY2" fmla="*/ 790945 h 791980"/>
              <a:gd name="connsiteX3" fmla="*/ 191939 w 515839"/>
              <a:gd name="connsiteY3" fmla="*/ 597270 h 791980"/>
              <a:gd name="connsiteX4" fmla="*/ 318939 w 515839"/>
              <a:gd name="connsiteY4" fmla="*/ 428995 h 791980"/>
              <a:gd name="connsiteX5" fmla="*/ 515789 w 515839"/>
              <a:gd name="connsiteY5" fmla="*/ 370 h 79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39" h="791980">
                <a:moveTo>
                  <a:pt x="515789" y="370"/>
                </a:moveTo>
                <a:cubicBezTo>
                  <a:pt x="512614" y="13599"/>
                  <a:pt x="385614" y="376607"/>
                  <a:pt x="299889" y="508370"/>
                </a:cubicBezTo>
                <a:cubicBezTo>
                  <a:pt x="214164" y="640133"/>
                  <a:pt x="19431" y="776128"/>
                  <a:pt x="1439" y="790945"/>
                </a:cubicBezTo>
                <a:cubicBezTo>
                  <a:pt x="-16553" y="805762"/>
                  <a:pt x="139022" y="657595"/>
                  <a:pt x="191939" y="597270"/>
                </a:cubicBezTo>
                <a:cubicBezTo>
                  <a:pt x="244856" y="536945"/>
                  <a:pt x="267081" y="526362"/>
                  <a:pt x="318939" y="428995"/>
                </a:cubicBezTo>
                <a:cubicBezTo>
                  <a:pt x="370797" y="331628"/>
                  <a:pt x="518964" y="-12859"/>
                  <a:pt x="515789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14D1937-1D90-42D6-9BC8-B5BC52073EEB}"/>
              </a:ext>
            </a:extLst>
          </p:cNvPr>
          <p:cNvSpPr/>
          <p:nvPr/>
        </p:nvSpPr>
        <p:spPr>
          <a:xfrm>
            <a:off x="4183342" y="1256569"/>
            <a:ext cx="596909" cy="128017"/>
          </a:xfrm>
          <a:custGeom>
            <a:avLst/>
            <a:gdLst>
              <a:gd name="connsiteX0" fmla="*/ 1308 w 596909"/>
              <a:gd name="connsiteY0" fmla="*/ 83281 h 128017"/>
              <a:gd name="connsiteX1" fmla="*/ 207683 w 596909"/>
              <a:gd name="connsiteY1" fmla="*/ 127731 h 128017"/>
              <a:gd name="connsiteX2" fmla="*/ 248958 w 596909"/>
              <a:gd name="connsiteY2" fmla="*/ 57881 h 128017"/>
              <a:gd name="connsiteX3" fmla="*/ 331508 w 596909"/>
              <a:gd name="connsiteY3" fmla="*/ 124556 h 128017"/>
              <a:gd name="connsiteX4" fmla="*/ 483908 w 596909"/>
              <a:gd name="connsiteY4" fmla="*/ 51531 h 128017"/>
              <a:gd name="connsiteX5" fmla="*/ 595033 w 596909"/>
              <a:gd name="connsiteY5" fmla="*/ 731 h 128017"/>
              <a:gd name="connsiteX6" fmla="*/ 391833 w 596909"/>
              <a:gd name="connsiteY6" fmla="*/ 89631 h 128017"/>
              <a:gd name="connsiteX7" fmla="*/ 236258 w 596909"/>
              <a:gd name="connsiteY7" fmla="*/ 95981 h 128017"/>
              <a:gd name="connsiteX8" fmla="*/ 125133 w 596909"/>
              <a:gd name="connsiteY8" fmla="*/ 99156 h 128017"/>
              <a:gd name="connsiteX9" fmla="*/ 1308 w 596909"/>
              <a:gd name="connsiteY9" fmla="*/ 83281 h 12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909" h="128017">
                <a:moveTo>
                  <a:pt x="1308" y="83281"/>
                </a:moveTo>
                <a:cubicBezTo>
                  <a:pt x="15066" y="88043"/>
                  <a:pt x="166408" y="131964"/>
                  <a:pt x="207683" y="127731"/>
                </a:cubicBezTo>
                <a:cubicBezTo>
                  <a:pt x="248958" y="123498"/>
                  <a:pt x="228321" y="58410"/>
                  <a:pt x="248958" y="57881"/>
                </a:cubicBezTo>
                <a:cubicBezTo>
                  <a:pt x="269595" y="57352"/>
                  <a:pt x="292350" y="125614"/>
                  <a:pt x="331508" y="124556"/>
                </a:cubicBezTo>
                <a:cubicBezTo>
                  <a:pt x="370666" y="123498"/>
                  <a:pt x="439987" y="72168"/>
                  <a:pt x="483908" y="51531"/>
                </a:cubicBezTo>
                <a:cubicBezTo>
                  <a:pt x="527829" y="30894"/>
                  <a:pt x="610379" y="-5619"/>
                  <a:pt x="595033" y="731"/>
                </a:cubicBezTo>
                <a:cubicBezTo>
                  <a:pt x="579687" y="7081"/>
                  <a:pt x="451629" y="73756"/>
                  <a:pt x="391833" y="89631"/>
                </a:cubicBezTo>
                <a:cubicBezTo>
                  <a:pt x="332037" y="105506"/>
                  <a:pt x="236258" y="95981"/>
                  <a:pt x="236258" y="95981"/>
                </a:cubicBezTo>
                <a:lnTo>
                  <a:pt x="125133" y="99156"/>
                </a:lnTo>
                <a:cubicBezTo>
                  <a:pt x="85975" y="99685"/>
                  <a:pt x="-12450" y="78519"/>
                  <a:pt x="1308" y="83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C3E07231-3621-4C1D-A1D2-AD497A2A9575}"/>
              </a:ext>
            </a:extLst>
          </p:cNvPr>
          <p:cNvSpPr/>
          <p:nvPr/>
        </p:nvSpPr>
        <p:spPr>
          <a:xfrm>
            <a:off x="4765584" y="1266125"/>
            <a:ext cx="394091" cy="204052"/>
          </a:xfrm>
          <a:custGeom>
            <a:avLst/>
            <a:gdLst>
              <a:gd name="connsiteX0" fmla="*/ 91 w 394091"/>
              <a:gd name="connsiteY0" fmla="*/ 700 h 204052"/>
              <a:gd name="connsiteX1" fmla="*/ 257266 w 394091"/>
              <a:gd name="connsiteY1" fmla="*/ 83250 h 204052"/>
              <a:gd name="connsiteX2" fmla="*/ 381091 w 394091"/>
              <a:gd name="connsiteY2" fmla="*/ 203900 h 204052"/>
              <a:gd name="connsiteX3" fmla="*/ 384266 w 394091"/>
              <a:gd name="connsiteY3" fmla="*/ 108650 h 204052"/>
              <a:gd name="connsiteX4" fmla="*/ 327116 w 394091"/>
              <a:gd name="connsiteY4" fmla="*/ 118175 h 204052"/>
              <a:gd name="connsiteX5" fmla="*/ 228691 w 394091"/>
              <a:gd name="connsiteY5" fmla="*/ 48325 h 204052"/>
              <a:gd name="connsiteX6" fmla="*/ 91 w 394091"/>
              <a:gd name="connsiteY6" fmla="*/ 700 h 20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091" h="204052">
                <a:moveTo>
                  <a:pt x="91" y="700"/>
                </a:moveTo>
                <a:cubicBezTo>
                  <a:pt x="4853" y="6521"/>
                  <a:pt x="193766" y="49383"/>
                  <a:pt x="257266" y="83250"/>
                </a:cubicBezTo>
                <a:cubicBezTo>
                  <a:pt x="320766" y="117117"/>
                  <a:pt x="359924" y="199667"/>
                  <a:pt x="381091" y="203900"/>
                </a:cubicBezTo>
                <a:cubicBezTo>
                  <a:pt x="402258" y="208133"/>
                  <a:pt x="393262" y="122937"/>
                  <a:pt x="384266" y="108650"/>
                </a:cubicBezTo>
                <a:cubicBezTo>
                  <a:pt x="375270" y="94363"/>
                  <a:pt x="353045" y="128229"/>
                  <a:pt x="327116" y="118175"/>
                </a:cubicBezTo>
                <a:cubicBezTo>
                  <a:pt x="301187" y="108121"/>
                  <a:pt x="278962" y="70021"/>
                  <a:pt x="228691" y="48325"/>
                </a:cubicBezTo>
                <a:cubicBezTo>
                  <a:pt x="178420" y="26629"/>
                  <a:pt x="-4671" y="-5121"/>
                  <a:pt x="91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22B9E03-8E0B-4EA3-A546-58BCA897368B}"/>
              </a:ext>
            </a:extLst>
          </p:cNvPr>
          <p:cNvSpPr/>
          <p:nvPr/>
        </p:nvSpPr>
        <p:spPr>
          <a:xfrm>
            <a:off x="5156717" y="1375086"/>
            <a:ext cx="494835" cy="1492378"/>
          </a:xfrm>
          <a:custGeom>
            <a:avLst/>
            <a:gdLst>
              <a:gd name="connsiteX0" fmla="*/ 5833 w 494835"/>
              <a:gd name="connsiteY0" fmla="*/ 6039 h 1492378"/>
              <a:gd name="connsiteX1" fmla="*/ 237608 w 494835"/>
              <a:gd name="connsiteY1" fmla="*/ 234639 h 1492378"/>
              <a:gd name="connsiteX2" fmla="*/ 316983 w 494835"/>
              <a:gd name="connsiteY2" fmla="*/ 580714 h 1492378"/>
              <a:gd name="connsiteX3" fmla="*/ 396358 w 494835"/>
              <a:gd name="connsiteY3" fmla="*/ 761689 h 1492378"/>
              <a:gd name="connsiteX4" fmla="*/ 329683 w 494835"/>
              <a:gd name="connsiteY4" fmla="*/ 907739 h 1492378"/>
              <a:gd name="connsiteX5" fmla="*/ 409058 w 494835"/>
              <a:gd name="connsiteY5" fmla="*/ 1009339 h 1492378"/>
              <a:gd name="connsiteX6" fmla="*/ 469383 w 494835"/>
              <a:gd name="connsiteY6" fmla="*/ 1269689 h 1492378"/>
              <a:gd name="connsiteX7" fmla="*/ 494783 w 494835"/>
              <a:gd name="connsiteY7" fmla="*/ 1491939 h 1492378"/>
              <a:gd name="connsiteX8" fmla="*/ 472558 w 494835"/>
              <a:gd name="connsiteY8" fmla="*/ 1314139 h 1492378"/>
              <a:gd name="connsiteX9" fmla="*/ 377308 w 494835"/>
              <a:gd name="connsiteY9" fmla="*/ 904564 h 1492378"/>
              <a:gd name="connsiteX10" fmla="*/ 370958 w 494835"/>
              <a:gd name="connsiteY10" fmla="*/ 866464 h 1492378"/>
              <a:gd name="connsiteX11" fmla="*/ 367783 w 494835"/>
              <a:gd name="connsiteY11" fmla="*/ 701364 h 1492378"/>
              <a:gd name="connsiteX12" fmla="*/ 285233 w 494835"/>
              <a:gd name="connsiteY12" fmla="*/ 409264 h 1492378"/>
              <a:gd name="connsiteX13" fmla="*/ 88383 w 494835"/>
              <a:gd name="connsiteY13" fmla="*/ 94939 h 1492378"/>
              <a:gd name="connsiteX14" fmla="*/ 5833 w 494835"/>
              <a:gd name="connsiteY14" fmla="*/ 6039 h 149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4835" h="1492378">
                <a:moveTo>
                  <a:pt x="5833" y="6039"/>
                </a:moveTo>
                <a:cubicBezTo>
                  <a:pt x="30704" y="29322"/>
                  <a:pt x="185750" y="138860"/>
                  <a:pt x="237608" y="234639"/>
                </a:cubicBezTo>
                <a:cubicBezTo>
                  <a:pt x="289466" y="330418"/>
                  <a:pt x="290525" y="492872"/>
                  <a:pt x="316983" y="580714"/>
                </a:cubicBezTo>
                <a:cubicBezTo>
                  <a:pt x="343441" y="668556"/>
                  <a:pt x="394241" y="707185"/>
                  <a:pt x="396358" y="761689"/>
                </a:cubicBezTo>
                <a:cubicBezTo>
                  <a:pt x="398475" y="816193"/>
                  <a:pt x="327566" y="866464"/>
                  <a:pt x="329683" y="907739"/>
                </a:cubicBezTo>
                <a:cubicBezTo>
                  <a:pt x="331800" y="949014"/>
                  <a:pt x="385775" y="949014"/>
                  <a:pt x="409058" y="1009339"/>
                </a:cubicBezTo>
                <a:cubicBezTo>
                  <a:pt x="432341" y="1069664"/>
                  <a:pt x="455096" y="1189256"/>
                  <a:pt x="469383" y="1269689"/>
                </a:cubicBezTo>
                <a:cubicBezTo>
                  <a:pt x="483670" y="1350122"/>
                  <a:pt x="494254" y="1484531"/>
                  <a:pt x="494783" y="1491939"/>
                </a:cubicBezTo>
                <a:cubicBezTo>
                  <a:pt x="495312" y="1499347"/>
                  <a:pt x="492137" y="1412035"/>
                  <a:pt x="472558" y="1314139"/>
                </a:cubicBezTo>
                <a:cubicBezTo>
                  <a:pt x="452979" y="1216243"/>
                  <a:pt x="394241" y="979176"/>
                  <a:pt x="377308" y="904564"/>
                </a:cubicBezTo>
                <a:cubicBezTo>
                  <a:pt x="360375" y="829952"/>
                  <a:pt x="372545" y="900331"/>
                  <a:pt x="370958" y="866464"/>
                </a:cubicBezTo>
                <a:cubicBezTo>
                  <a:pt x="369371" y="832597"/>
                  <a:pt x="382071" y="777564"/>
                  <a:pt x="367783" y="701364"/>
                </a:cubicBezTo>
                <a:cubicBezTo>
                  <a:pt x="353496" y="625164"/>
                  <a:pt x="331800" y="510335"/>
                  <a:pt x="285233" y="409264"/>
                </a:cubicBezTo>
                <a:cubicBezTo>
                  <a:pt x="238666" y="308193"/>
                  <a:pt x="136008" y="160027"/>
                  <a:pt x="88383" y="94939"/>
                </a:cubicBezTo>
                <a:cubicBezTo>
                  <a:pt x="40758" y="29852"/>
                  <a:pt x="-19038" y="-17244"/>
                  <a:pt x="5833" y="6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0EB53928-23AC-4D39-8476-7F83A6B49262}"/>
              </a:ext>
            </a:extLst>
          </p:cNvPr>
          <p:cNvSpPr/>
          <p:nvPr/>
        </p:nvSpPr>
        <p:spPr>
          <a:xfrm>
            <a:off x="5632395" y="2742094"/>
            <a:ext cx="35898" cy="243254"/>
          </a:xfrm>
          <a:custGeom>
            <a:avLst/>
            <a:gdLst>
              <a:gd name="connsiteX0" fmla="*/ 15930 w 35898"/>
              <a:gd name="connsiteY0" fmla="*/ 1106 h 243254"/>
              <a:gd name="connsiteX1" fmla="*/ 55 w 35898"/>
              <a:gd name="connsiteY1" fmla="*/ 236056 h 243254"/>
              <a:gd name="connsiteX2" fmla="*/ 22280 w 35898"/>
              <a:gd name="connsiteY2" fmla="*/ 178906 h 243254"/>
              <a:gd name="connsiteX3" fmla="*/ 31805 w 35898"/>
              <a:gd name="connsiteY3" fmla="*/ 137631 h 243254"/>
              <a:gd name="connsiteX4" fmla="*/ 34980 w 35898"/>
              <a:gd name="connsiteY4" fmla="*/ 80481 h 243254"/>
              <a:gd name="connsiteX5" fmla="*/ 15930 w 35898"/>
              <a:gd name="connsiteY5" fmla="*/ 143981 h 243254"/>
              <a:gd name="connsiteX6" fmla="*/ 15930 w 35898"/>
              <a:gd name="connsiteY6" fmla="*/ 1106 h 24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8" h="243254">
                <a:moveTo>
                  <a:pt x="15930" y="1106"/>
                </a:moveTo>
                <a:cubicBezTo>
                  <a:pt x="13284" y="16452"/>
                  <a:pt x="-1003" y="206423"/>
                  <a:pt x="55" y="236056"/>
                </a:cubicBezTo>
                <a:cubicBezTo>
                  <a:pt x="1113" y="265689"/>
                  <a:pt x="16988" y="195310"/>
                  <a:pt x="22280" y="178906"/>
                </a:cubicBezTo>
                <a:cubicBezTo>
                  <a:pt x="27572" y="162502"/>
                  <a:pt x="29688" y="154035"/>
                  <a:pt x="31805" y="137631"/>
                </a:cubicBezTo>
                <a:cubicBezTo>
                  <a:pt x="33922" y="121227"/>
                  <a:pt x="37626" y="79423"/>
                  <a:pt x="34980" y="80481"/>
                </a:cubicBezTo>
                <a:cubicBezTo>
                  <a:pt x="32334" y="81539"/>
                  <a:pt x="21751" y="152977"/>
                  <a:pt x="15930" y="143981"/>
                </a:cubicBezTo>
                <a:cubicBezTo>
                  <a:pt x="10109" y="134985"/>
                  <a:pt x="18576" y="-14240"/>
                  <a:pt x="15930" y="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4E4D828A-7006-42D7-8B81-BACDE56E1631}"/>
              </a:ext>
            </a:extLst>
          </p:cNvPr>
          <p:cNvSpPr/>
          <p:nvPr/>
        </p:nvSpPr>
        <p:spPr>
          <a:xfrm>
            <a:off x="5594350" y="2664649"/>
            <a:ext cx="274162" cy="931605"/>
          </a:xfrm>
          <a:custGeom>
            <a:avLst/>
            <a:gdLst>
              <a:gd name="connsiteX0" fmla="*/ 71967 w 274162"/>
              <a:gd name="connsiteY0" fmla="*/ 184384 h 931605"/>
              <a:gd name="connsiteX1" fmla="*/ 192617 w 274162"/>
              <a:gd name="connsiteY1" fmla="*/ 42568 h 931605"/>
              <a:gd name="connsiteX2" fmla="*/ 245533 w 274162"/>
              <a:gd name="connsiteY2" fmla="*/ 67968 h 931605"/>
              <a:gd name="connsiteX3" fmla="*/ 258233 w 274162"/>
              <a:gd name="connsiteY3" fmla="*/ 226718 h 931605"/>
              <a:gd name="connsiteX4" fmla="*/ 245533 w 274162"/>
              <a:gd name="connsiteY4" fmla="*/ 328318 h 931605"/>
              <a:gd name="connsiteX5" fmla="*/ 209550 w 274162"/>
              <a:gd name="connsiteY5" fmla="*/ 444734 h 931605"/>
              <a:gd name="connsiteX6" fmla="*/ 211667 w 274162"/>
              <a:gd name="connsiteY6" fmla="*/ 516701 h 931605"/>
              <a:gd name="connsiteX7" fmla="*/ 186267 w 274162"/>
              <a:gd name="connsiteY7" fmla="*/ 614068 h 931605"/>
              <a:gd name="connsiteX8" fmla="*/ 158750 w 274162"/>
              <a:gd name="connsiteY8" fmla="*/ 688151 h 931605"/>
              <a:gd name="connsiteX9" fmla="*/ 150283 w 274162"/>
              <a:gd name="connsiteY9" fmla="*/ 730484 h 931605"/>
              <a:gd name="connsiteX10" fmla="*/ 169333 w 274162"/>
              <a:gd name="connsiteY10" fmla="*/ 800334 h 931605"/>
              <a:gd name="connsiteX11" fmla="*/ 165100 w 274162"/>
              <a:gd name="connsiteY11" fmla="*/ 863834 h 931605"/>
              <a:gd name="connsiteX12" fmla="*/ 129117 w 274162"/>
              <a:gd name="connsiteY12" fmla="*/ 912518 h 931605"/>
              <a:gd name="connsiteX13" fmla="*/ 0 w 274162"/>
              <a:gd name="connsiteY13" fmla="*/ 931568 h 931605"/>
              <a:gd name="connsiteX14" fmla="*/ 129117 w 274162"/>
              <a:gd name="connsiteY14" fmla="*/ 912518 h 931605"/>
              <a:gd name="connsiteX15" fmla="*/ 154517 w 274162"/>
              <a:gd name="connsiteY15" fmla="*/ 806684 h 931605"/>
              <a:gd name="connsiteX16" fmla="*/ 150283 w 274162"/>
              <a:gd name="connsiteY16" fmla="*/ 722018 h 931605"/>
              <a:gd name="connsiteX17" fmla="*/ 230717 w 274162"/>
              <a:gd name="connsiteY17" fmla="*/ 478601 h 931605"/>
              <a:gd name="connsiteX18" fmla="*/ 260350 w 274162"/>
              <a:gd name="connsiteY18" fmla="*/ 349484 h 931605"/>
              <a:gd name="connsiteX19" fmla="*/ 264583 w 274162"/>
              <a:gd name="connsiteY19" fmla="*/ 222484 h 931605"/>
              <a:gd name="connsiteX20" fmla="*/ 273050 w 274162"/>
              <a:gd name="connsiteY20" fmla="*/ 55268 h 931605"/>
              <a:gd name="connsiteX21" fmla="*/ 237067 w 274162"/>
              <a:gd name="connsiteY21" fmla="*/ 234 h 931605"/>
              <a:gd name="connsiteX22" fmla="*/ 135467 w 274162"/>
              <a:gd name="connsiteY22" fmla="*/ 40451 h 931605"/>
              <a:gd name="connsiteX23" fmla="*/ 71967 w 274162"/>
              <a:gd name="connsiteY23" fmla="*/ 184384 h 9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4162" h="931605">
                <a:moveTo>
                  <a:pt x="71967" y="184384"/>
                </a:moveTo>
                <a:cubicBezTo>
                  <a:pt x="81492" y="184737"/>
                  <a:pt x="163689" y="61971"/>
                  <a:pt x="192617" y="42568"/>
                </a:cubicBezTo>
                <a:cubicBezTo>
                  <a:pt x="221545" y="23165"/>
                  <a:pt x="234597" y="37276"/>
                  <a:pt x="245533" y="67968"/>
                </a:cubicBezTo>
                <a:cubicBezTo>
                  <a:pt x="256469" y="98660"/>
                  <a:pt x="258233" y="183326"/>
                  <a:pt x="258233" y="226718"/>
                </a:cubicBezTo>
                <a:cubicBezTo>
                  <a:pt x="258233" y="270110"/>
                  <a:pt x="253647" y="291982"/>
                  <a:pt x="245533" y="328318"/>
                </a:cubicBezTo>
                <a:cubicBezTo>
                  <a:pt x="237419" y="364654"/>
                  <a:pt x="215194" y="413337"/>
                  <a:pt x="209550" y="444734"/>
                </a:cubicBezTo>
                <a:cubicBezTo>
                  <a:pt x="203906" y="476131"/>
                  <a:pt x="215547" y="488479"/>
                  <a:pt x="211667" y="516701"/>
                </a:cubicBezTo>
                <a:cubicBezTo>
                  <a:pt x="207787" y="544923"/>
                  <a:pt x="195086" y="585493"/>
                  <a:pt x="186267" y="614068"/>
                </a:cubicBezTo>
                <a:cubicBezTo>
                  <a:pt x="177448" y="642643"/>
                  <a:pt x="164747" y="668748"/>
                  <a:pt x="158750" y="688151"/>
                </a:cubicBezTo>
                <a:cubicBezTo>
                  <a:pt x="152753" y="707554"/>
                  <a:pt x="148519" y="711787"/>
                  <a:pt x="150283" y="730484"/>
                </a:cubicBezTo>
                <a:cubicBezTo>
                  <a:pt x="152047" y="749181"/>
                  <a:pt x="166864" y="778109"/>
                  <a:pt x="169333" y="800334"/>
                </a:cubicBezTo>
                <a:cubicBezTo>
                  <a:pt x="171802" y="822559"/>
                  <a:pt x="171803" y="845137"/>
                  <a:pt x="165100" y="863834"/>
                </a:cubicBezTo>
                <a:cubicBezTo>
                  <a:pt x="158397" y="882531"/>
                  <a:pt x="156634" y="901229"/>
                  <a:pt x="129117" y="912518"/>
                </a:cubicBezTo>
                <a:cubicBezTo>
                  <a:pt x="101600" y="923807"/>
                  <a:pt x="0" y="931568"/>
                  <a:pt x="0" y="931568"/>
                </a:cubicBezTo>
                <a:cubicBezTo>
                  <a:pt x="0" y="931568"/>
                  <a:pt x="103364" y="933332"/>
                  <a:pt x="129117" y="912518"/>
                </a:cubicBezTo>
                <a:cubicBezTo>
                  <a:pt x="154870" y="891704"/>
                  <a:pt x="150989" y="838434"/>
                  <a:pt x="154517" y="806684"/>
                </a:cubicBezTo>
                <a:cubicBezTo>
                  <a:pt x="158045" y="774934"/>
                  <a:pt x="137583" y="776698"/>
                  <a:pt x="150283" y="722018"/>
                </a:cubicBezTo>
                <a:cubicBezTo>
                  <a:pt x="162983" y="667338"/>
                  <a:pt x="212373" y="540690"/>
                  <a:pt x="230717" y="478601"/>
                </a:cubicBezTo>
                <a:cubicBezTo>
                  <a:pt x="249062" y="416512"/>
                  <a:pt x="254706" y="392170"/>
                  <a:pt x="260350" y="349484"/>
                </a:cubicBezTo>
                <a:cubicBezTo>
                  <a:pt x="265994" y="306798"/>
                  <a:pt x="262466" y="271520"/>
                  <a:pt x="264583" y="222484"/>
                </a:cubicBezTo>
                <a:cubicBezTo>
                  <a:pt x="266700" y="173448"/>
                  <a:pt x="277636" y="92310"/>
                  <a:pt x="273050" y="55268"/>
                </a:cubicBezTo>
                <a:cubicBezTo>
                  <a:pt x="268464" y="18226"/>
                  <a:pt x="259998" y="2703"/>
                  <a:pt x="237067" y="234"/>
                </a:cubicBezTo>
                <a:cubicBezTo>
                  <a:pt x="214137" y="-2236"/>
                  <a:pt x="162278" y="15051"/>
                  <a:pt x="135467" y="40451"/>
                </a:cubicBezTo>
                <a:cubicBezTo>
                  <a:pt x="108656" y="65851"/>
                  <a:pt x="62442" y="184031"/>
                  <a:pt x="71967" y="184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1B8FDB6-5B87-41E8-931A-A6868AC6BA28}"/>
              </a:ext>
            </a:extLst>
          </p:cNvPr>
          <p:cNvSpPr/>
          <p:nvPr/>
        </p:nvSpPr>
        <p:spPr>
          <a:xfrm>
            <a:off x="3504256" y="1633981"/>
            <a:ext cx="211153" cy="1204745"/>
          </a:xfrm>
          <a:custGeom>
            <a:avLst/>
            <a:gdLst>
              <a:gd name="connsiteX0" fmla="*/ 5177 w 211153"/>
              <a:gd name="connsiteY0" fmla="*/ 1204469 h 1204745"/>
              <a:gd name="connsiteX1" fmla="*/ 62327 w 211153"/>
              <a:gd name="connsiteY1" fmla="*/ 1045719 h 1204745"/>
              <a:gd name="connsiteX2" fmla="*/ 15761 w 211153"/>
              <a:gd name="connsiteY2" fmla="*/ 774786 h 1204745"/>
              <a:gd name="connsiteX3" fmla="*/ 66561 w 211153"/>
              <a:gd name="connsiteY3" fmla="*/ 334519 h 1204745"/>
              <a:gd name="connsiteX4" fmla="*/ 210494 w 211153"/>
              <a:gd name="connsiteY4" fmla="*/ 6436 h 1204745"/>
              <a:gd name="connsiteX5" fmla="*/ 115244 w 211153"/>
              <a:gd name="connsiteY5" fmla="*/ 148252 h 1204745"/>
              <a:gd name="connsiteX6" fmla="*/ 3061 w 211153"/>
              <a:gd name="connsiteY6" fmla="*/ 522902 h 1204745"/>
              <a:gd name="connsiteX7" fmla="*/ 32694 w 211153"/>
              <a:gd name="connsiteY7" fmla="*/ 954702 h 1204745"/>
              <a:gd name="connsiteX8" fmla="*/ 43277 w 211153"/>
              <a:gd name="connsiteY8" fmla="*/ 1081702 h 1204745"/>
              <a:gd name="connsiteX9" fmla="*/ 5177 w 211153"/>
              <a:gd name="connsiteY9" fmla="*/ 1204469 h 12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153" h="1204745">
                <a:moveTo>
                  <a:pt x="5177" y="1204469"/>
                </a:moveTo>
                <a:cubicBezTo>
                  <a:pt x="8352" y="1198472"/>
                  <a:pt x="60563" y="1117333"/>
                  <a:pt x="62327" y="1045719"/>
                </a:cubicBezTo>
                <a:cubicBezTo>
                  <a:pt x="64091" y="974105"/>
                  <a:pt x="15055" y="893319"/>
                  <a:pt x="15761" y="774786"/>
                </a:cubicBezTo>
                <a:cubicBezTo>
                  <a:pt x="16467" y="656253"/>
                  <a:pt x="34106" y="462577"/>
                  <a:pt x="66561" y="334519"/>
                </a:cubicBezTo>
                <a:cubicBezTo>
                  <a:pt x="99016" y="206461"/>
                  <a:pt x="202380" y="37481"/>
                  <a:pt x="210494" y="6436"/>
                </a:cubicBezTo>
                <a:cubicBezTo>
                  <a:pt x="218608" y="-24609"/>
                  <a:pt x="149816" y="62174"/>
                  <a:pt x="115244" y="148252"/>
                </a:cubicBezTo>
                <a:cubicBezTo>
                  <a:pt x="80672" y="234330"/>
                  <a:pt x="16819" y="388494"/>
                  <a:pt x="3061" y="522902"/>
                </a:cubicBezTo>
                <a:cubicBezTo>
                  <a:pt x="-10697" y="657310"/>
                  <a:pt x="25991" y="861569"/>
                  <a:pt x="32694" y="954702"/>
                </a:cubicBezTo>
                <a:cubicBezTo>
                  <a:pt x="39397" y="1047835"/>
                  <a:pt x="45747" y="1046071"/>
                  <a:pt x="43277" y="1081702"/>
                </a:cubicBezTo>
                <a:cubicBezTo>
                  <a:pt x="40808" y="1117333"/>
                  <a:pt x="2002" y="1210466"/>
                  <a:pt x="5177" y="1204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A3C61701-ADAB-4ED5-BD47-C4B3C33A0FD4}"/>
              </a:ext>
            </a:extLst>
          </p:cNvPr>
          <p:cNvSpPr/>
          <p:nvPr/>
        </p:nvSpPr>
        <p:spPr>
          <a:xfrm>
            <a:off x="3708400" y="1396969"/>
            <a:ext cx="254005" cy="234981"/>
          </a:xfrm>
          <a:custGeom>
            <a:avLst/>
            <a:gdLst>
              <a:gd name="connsiteX0" fmla="*/ 0 w 254005"/>
              <a:gd name="connsiteY0" fmla="*/ 234981 h 234981"/>
              <a:gd name="connsiteX1" fmla="*/ 254000 w 254005"/>
              <a:gd name="connsiteY1" fmla="*/ 31 h 234981"/>
              <a:gd name="connsiteX2" fmla="*/ 0 w 254005"/>
              <a:gd name="connsiteY2" fmla="*/ 234981 h 23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5" h="234981">
                <a:moveTo>
                  <a:pt x="0" y="234981"/>
                </a:moveTo>
                <a:lnTo>
                  <a:pt x="254000" y="31"/>
                </a:lnTo>
                <a:cubicBezTo>
                  <a:pt x="255411" y="-3144"/>
                  <a:pt x="0" y="234981"/>
                  <a:pt x="0" y="234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B32A3E9-07B2-4294-B03A-7C3C951CA2C7}"/>
              </a:ext>
            </a:extLst>
          </p:cNvPr>
          <p:cNvSpPr/>
          <p:nvPr/>
        </p:nvSpPr>
        <p:spPr>
          <a:xfrm>
            <a:off x="3714668" y="1351173"/>
            <a:ext cx="282947" cy="264160"/>
          </a:xfrm>
          <a:custGeom>
            <a:avLst/>
            <a:gdLst>
              <a:gd name="connsiteX0" fmla="*/ 6432 w 282947"/>
              <a:gd name="connsiteY0" fmla="*/ 261727 h 264160"/>
              <a:gd name="connsiteX1" fmla="*/ 281599 w 282947"/>
              <a:gd name="connsiteY1" fmla="*/ 3494 h 264160"/>
              <a:gd name="connsiteX2" fmla="*/ 105915 w 282947"/>
              <a:gd name="connsiteY2" fmla="*/ 124144 h 264160"/>
              <a:gd name="connsiteX3" fmla="*/ 6432 w 282947"/>
              <a:gd name="connsiteY3" fmla="*/ 261727 h 26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947" h="264160">
                <a:moveTo>
                  <a:pt x="6432" y="261727"/>
                </a:moveTo>
                <a:cubicBezTo>
                  <a:pt x="35713" y="241619"/>
                  <a:pt x="265019" y="26424"/>
                  <a:pt x="281599" y="3494"/>
                </a:cubicBezTo>
                <a:cubicBezTo>
                  <a:pt x="298179" y="-19436"/>
                  <a:pt x="157421" y="76166"/>
                  <a:pt x="105915" y="124144"/>
                </a:cubicBezTo>
                <a:cubicBezTo>
                  <a:pt x="54409" y="172122"/>
                  <a:pt x="-22849" y="281835"/>
                  <a:pt x="6432" y="261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7A2934B9-D0C4-4BB5-9E5A-FDC23341BA13}"/>
              </a:ext>
            </a:extLst>
          </p:cNvPr>
          <p:cNvSpPr/>
          <p:nvPr/>
        </p:nvSpPr>
        <p:spPr>
          <a:xfrm>
            <a:off x="3972404" y="1055783"/>
            <a:ext cx="673056" cy="295010"/>
          </a:xfrm>
          <a:custGeom>
            <a:avLst/>
            <a:gdLst>
              <a:gd name="connsiteX0" fmla="*/ 579 w 673056"/>
              <a:gd name="connsiteY0" fmla="*/ 294650 h 295010"/>
              <a:gd name="connsiteX1" fmla="*/ 216479 w 673056"/>
              <a:gd name="connsiteY1" fmla="*/ 99917 h 295010"/>
              <a:gd name="connsiteX2" fmla="*/ 500113 w 673056"/>
              <a:gd name="connsiteY2" fmla="*/ 17367 h 295010"/>
              <a:gd name="connsiteX3" fmla="*/ 641929 w 673056"/>
              <a:gd name="connsiteY3" fmla="*/ 8900 h 295010"/>
              <a:gd name="connsiteX4" fmla="*/ 671563 w 673056"/>
              <a:gd name="connsiteY4" fmla="*/ 72400 h 295010"/>
              <a:gd name="connsiteX5" fmla="*/ 648279 w 673056"/>
              <a:gd name="connsiteY5" fmla="*/ 19484 h 295010"/>
              <a:gd name="connsiteX6" fmla="*/ 481063 w 673056"/>
              <a:gd name="connsiteY6" fmla="*/ 8900 h 295010"/>
              <a:gd name="connsiteX7" fmla="*/ 163563 w 673056"/>
              <a:gd name="connsiteY7" fmla="*/ 144367 h 295010"/>
              <a:gd name="connsiteX8" fmla="*/ 579 w 673056"/>
              <a:gd name="connsiteY8" fmla="*/ 294650 h 29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056" h="295010">
                <a:moveTo>
                  <a:pt x="579" y="294650"/>
                </a:moveTo>
                <a:cubicBezTo>
                  <a:pt x="9398" y="287242"/>
                  <a:pt x="133223" y="146131"/>
                  <a:pt x="216479" y="99917"/>
                </a:cubicBezTo>
                <a:cubicBezTo>
                  <a:pt x="299735" y="53703"/>
                  <a:pt x="429205" y="32536"/>
                  <a:pt x="500113" y="17367"/>
                </a:cubicBezTo>
                <a:cubicBezTo>
                  <a:pt x="571021" y="2198"/>
                  <a:pt x="613354" y="-272"/>
                  <a:pt x="641929" y="8900"/>
                </a:cubicBezTo>
                <a:cubicBezTo>
                  <a:pt x="670504" y="18072"/>
                  <a:pt x="670505" y="70636"/>
                  <a:pt x="671563" y="72400"/>
                </a:cubicBezTo>
                <a:cubicBezTo>
                  <a:pt x="672621" y="74164"/>
                  <a:pt x="680029" y="30067"/>
                  <a:pt x="648279" y="19484"/>
                </a:cubicBezTo>
                <a:cubicBezTo>
                  <a:pt x="616529" y="8901"/>
                  <a:pt x="561849" y="-11914"/>
                  <a:pt x="481063" y="8900"/>
                </a:cubicBezTo>
                <a:cubicBezTo>
                  <a:pt x="400277" y="29714"/>
                  <a:pt x="241880" y="95331"/>
                  <a:pt x="163563" y="144367"/>
                </a:cubicBezTo>
                <a:cubicBezTo>
                  <a:pt x="85246" y="193403"/>
                  <a:pt x="-8240" y="302058"/>
                  <a:pt x="579" y="294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185803A0-F76F-49DB-963E-D1F89E687F6B}"/>
              </a:ext>
            </a:extLst>
          </p:cNvPr>
          <p:cNvSpPr/>
          <p:nvPr/>
        </p:nvSpPr>
        <p:spPr>
          <a:xfrm>
            <a:off x="4626064" y="1021447"/>
            <a:ext cx="935987" cy="593493"/>
          </a:xfrm>
          <a:custGeom>
            <a:avLst/>
            <a:gdLst>
              <a:gd name="connsiteX0" fmla="*/ 969 w 935987"/>
              <a:gd name="connsiteY0" fmla="*/ 102503 h 593493"/>
              <a:gd name="connsiteX1" fmla="*/ 157603 w 935987"/>
              <a:gd name="connsiteY1" fmla="*/ 13603 h 593493"/>
              <a:gd name="connsiteX2" fmla="*/ 248619 w 935987"/>
              <a:gd name="connsiteY2" fmla="*/ 30536 h 593493"/>
              <a:gd name="connsiteX3" fmla="*/ 547069 w 935987"/>
              <a:gd name="connsiteY3" fmla="*/ 197753 h 593493"/>
              <a:gd name="connsiteX4" fmla="*/ 911136 w 935987"/>
              <a:gd name="connsiteY4" fmla="*/ 578753 h 593493"/>
              <a:gd name="connsiteX5" fmla="*/ 858219 w 935987"/>
              <a:gd name="connsiteY5" fmla="*/ 477153 h 593493"/>
              <a:gd name="connsiteX6" fmla="*/ 492036 w 935987"/>
              <a:gd name="connsiteY6" fmla="*/ 121553 h 593493"/>
              <a:gd name="connsiteX7" fmla="*/ 216869 w 935987"/>
              <a:gd name="connsiteY7" fmla="*/ 9370 h 593493"/>
              <a:gd name="connsiteX8" fmla="*/ 96219 w 935987"/>
              <a:gd name="connsiteY8" fmla="*/ 15720 h 593493"/>
              <a:gd name="connsiteX9" fmla="*/ 969 w 935987"/>
              <a:gd name="connsiteY9" fmla="*/ 102503 h 59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987" h="593493">
                <a:moveTo>
                  <a:pt x="969" y="102503"/>
                </a:moveTo>
                <a:cubicBezTo>
                  <a:pt x="11200" y="102150"/>
                  <a:pt x="116328" y="25597"/>
                  <a:pt x="157603" y="13603"/>
                </a:cubicBezTo>
                <a:cubicBezTo>
                  <a:pt x="198878" y="1609"/>
                  <a:pt x="183708" y="-156"/>
                  <a:pt x="248619" y="30536"/>
                </a:cubicBezTo>
                <a:cubicBezTo>
                  <a:pt x="313530" y="61228"/>
                  <a:pt x="436650" y="106384"/>
                  <a:pt x="547069" y="197753"/>
                </a:cubicBezTo>
                <a:cubicBezTo>
                  <a:pt x="657489" y="289123"/>
                  <a:pt x="859278" y="532186"/>
                  <a:pt x="911136" y="578753"/>
                </a:cubicBezTo>
                <a:cubicBezTo>
                  <a:pt x="962994" y="625320"/>
                  <a:pt x="928069" y="553353"/>
                  <a:pt x="858219" y="477153"/>
                </a:cubicBezTo>
                <a:cubicBezTo>
                  <a:pt x="788369" y="400953"/>
                  <a:pt x="598928" y="199517"/>
                  <a:pt x="492036" y="121553"/>
                </a:cubicBezTo>
                <a:cubicBezTo>
                  <a:pt x="385144" y="43589"/>
                  <a:pt x="282838" y="27009"/>
                  <a:pt x="216869" y="9370"/>
                </a:cubicBezTo>
                <a:cubicBezTo>
                  <a:pt x="150900" y="-8269"/>
                  <a:pt x="128321" y="1962"/>
                  <a:pt x="96219" y="15720"/>
                </a:cubicBezTo>
                <a:cubicBezTo>
                  <a:pt x="64117" y="29478"/>
                  <a:pt x="-9262" y="102856"/>
                  <a:pt x="969" y="102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F7BB1453-A7B5-4E1E-AC6B-225353B0DDDE}"/>
              </a:ext>
            </a:extLst>
          </p:cNvPr>
          <p:cNvSpPr/>
          <p:nvPr/>
        </p:nvSpPr>
        <p:spPr>
          <a:xfrm>
            <a:off x="5568944" y="1602003"/>
            <a:ext cx="222330" cy="1094865"/>
          </a:xfrm>
          <a:custGeom>
            <a:avLst/>
            <a:gdLst>
              <a:gd name="connsiteX0" fmla="*/ 6 w 222330"/>
              <a:gd name="connsiteY0" fmla="*/ 314 h 1094865"/>
              <a:gd name="connsiteX1" fmla="*/ 76206 w 222330"/>
              <a:gd name="connsiteY1" fmla="*/ 180230 h 1094865"/>
              <a:gd name="connsiteX2" fmla="*/ 93139 w 222330"/>
              <a:gd name="connsiteY2" fmla="*/ 298764 h 1094865"/>
              <a:gd name="connsiteX3" fmla="*/ 114306 w 222330"/>
              <a:gd name="connsiteY3" fmla="*/ 419414 h 1094865"/>
              <a:gd name="connsiteX4" fmla="*/ 116423 w 222330"/>
              <a:gd name="connsiteY4" fmla="*/ 512547 h 1094865"/>
              <a:gd name="connsiteX5" fmla="*/ 179923 w 222330"/>
              <a:gd name="connsiteY5" fmla="*/ 675530 h 1094865"/>
              <a:gd name="connsiteX6" fmla="*/ 222256 w 222330"/>
              <a:gd name="connsiteY6" fmla="*/ 940114 h 1094865"/>
              <a:gd name="connsiteX7" fmla="*/ 190506 w 222330"/>
              <a:gd name="connsiteY7" fmla="*/ 1094630 h 1094865"/>
              <a:gd name="connsiteX8" fmla="*/ 201089 w 222330"/>
              <a:gd name="connsiteY8" fmla="*/ 967630 h 1094865"/>
              <a:gd name="connsiteX9" fmla="*/ 137589 w 222330"/>
              <a:gd name="connsiteY9" fmla="*/ 683997 h 1094865"/>
              <a:gd name="connsiteX10" fmla="*/ 80439 w 222330"/>
              <a:gd name="connsiteY10" fmla="*/ 226797 h 1094865"/>
              <a:gd name="connsiteX11" fmla="*/ 6 w 222330"/>
              <a:gd name="connsiteY11" fmla="*/ 314 h 109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330" h="1094865">
                <a:moveTo>
                  <a:pt x="6" y="314"/>
                </a:moveTo>
                <a:cubicBezTo>
                  <a:pt x="-699" y="-7447"/>
                  <a:pt x="60684" y="130488"/>
                  <a:pt x="76206" y="180230"/>
                </a:cubicBezTo>
                <a:cubicBezTo>
                  <a:pt x="91728" y="229972"/>
                  <a:pt x="86789" y="258900"/>
                  <a:pt x="93139" y="298764"/>
                </a:cubicBezTo>
                <a:cubicBezTo>
                  <a:pt x="99489" y="338628"/>
                  <a:pt x="110425" y="383784"/>
                  <a:pt x="114306" y="419414"/>
                </a:cubicBezTo>
                <a:cubicBezTo>
                  <a:pt x="118187" y="455044"/>
                  <a:pt x="105487" y="469861"/>
                  <a:pt x="116423" y="512547"/>
                </a:cubicBezTo>
                <a:cubicBezTo>
                  <a:pt x="127359" y="555233"/>
                  <a:pt x="162284" y="604269"/>
                  <a:pt x="179923" y="675530"/>
                </a:cubicBezTo>
                <a:cubicBezTo>
                  <a:pt x="197562" y="746791"/>
                  <a:pt x="220492" y="870264"/>
                  <a:pt x="222256" y="940114"/>
                </a:cubicBezTo>
                <a:cubicBezTo>
                  <a:pt x="224020" y="1009964"/>
                  <a:pt x="194034" y="1090044"/>
                  <a:pt x="190506" y="1094630"/>
                </a:cubicBezTo>
                <a:cubicBezTo>
                  <a:pt x="186978" y="1099216"/>
                  <a:pt x="209908" y="1036069"/>
                  <a:pt x="201089" y="967630"/>
                </a:cubicBezTo>
                <a:cubicBezTo>
                  <a:pt x="192270" y="899191"/>
                  <a:pt x="157697" y="807469"/>
                  <a:pt x="137589" y="683997"/>
                </a:cubicBezTo>
                <a:cubicBezTo>
                  <a:pt x="117481" y="560525"/>
                  <a:pt x="102664" y="338628"/>
                  <a:pt x="80439" y="226797"/>
                </a:cubicBezTo>
                <a:cubicBezTo>
                  <a:pt x="58214" y="114967"/>
                  <a:pt x="711" y="8075"/>
                  <a:pt x="6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0CE2F6F-7779-4F14-885B-571FF74613AF}"/>
              </a:ext>
            </a:extLst>
          </p:cNvPr>
          <p:cNvSpPr/>
          <p:nvPr/>
        </p:nvSpPr>
        <p:spPr>
          <a:xfrm>
            <a:off x="4272572" y="1451128"/>
            <a:ext cx="168205" cy="213407"/>
          </a:xfrm>
          <a:custGeom>
            <a:avLst/>
            <a:gdLst>
              <a:gd name="connsiteX0" fmla="*/ 166078 w 168205"/>
              <a:gd name="connsiteY0" fmla="*/ 905 h 213407"/>
              <a:gd name="connsiteX1" fmla="*/ 30611 w 168205"/>
              <a:gd name="connsiteY1" fmla="*/ 127905 h 213407"/>
              <a:gd name="connsiteX2" fmla="*/ 5211 w 168205"/>
              <a:gd name="connsiteY2" fmla="*/ 212572 h 213407"/>
              <a:gd name="connsiteX3" fmla="*/ 106811 w 168205"/>
              <a:gd name="connsiteY3" fmla="*/ 77105 h 213407"/>
              <a:gd name="connsiteX4" fmla="*/ 166078 w 168205"/>
              <a:gd name="connsiteY4" fmla="*/ 905 h 21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5" h="213407">
                <a:moveTo>
                  <a:pt x="166078" y="905"/>
                </a:moveTo>
                <a:cubicBezTo>
                  <a:pt x="153378" y="9372"/>
                  <a:pt x="57422" y="92627"/>
                  <a:pt x="30611" y="127905"/>
                </a:cubicBezTo>
                <a:cubicBezTo>
                  <a:pt x="3800" y="163183"/>
                  <a:pt x="-7489" y="221039"/>
                  <a:pt x="5211" y="212572"/>
                </a:cubicBezTo>
                <a:cubicBezTo>
                  <a:pt x="17911" y="204105"/>
                  <a:pt x="82117" y="108855"/>
                  <a:pt x="106811" y="77105"/>
                </a:cubicBezTo>
                <a:cubicBezTo>
                  <a:pt x="131505" y="45355"/>
                  <a:pt x="178778" y="-7562"/>
                  <a:pt x="166078" y="9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95E67C8-1E00-443D-AFB1-90E2B8789F9E}"/>
              </a:ext>
            </a:extLst>
          </p:cNvPr>
          <p:cNvSpPr/>
          <p:nvPr/>
        </p:nvSpPr>
        <p:spPr>
          <a:xfrm>
            <a:off x="4138021" y="2374562"/>
            <a:ext cx="210037" cy="233378"/>
          </a:xfrm>
          <a:custGeom>
            <a:avLst/>
            <a:gdLst>
              <a:gd name="connsiteX0" fmla="*/ 62 w 210037"/>
              <a:gd name="connsiteY0" fmla="*/ 338 h 233378"/>
              <a:gd name="connsiteX1" fmla="*/ 194796 w 210037"/>
              <a:gd name="connsiteY1" fmla="*/ 114638 h 233378"/>
              <a:gd name="connsiteX2" fmla="*/ 194796 w 210037"/>
              <a:gd name="connsiteY2" fmla="*/ 233171 h 233378"/>
              <a:gd name="connsiteX3" fmla="*/ 173629 w 210037"/>
              <a:gd name="connsiteY3" fmla="*/ 85005 h 233378"/>
              <a:gd name="connsiteX4" fmla="*/ 62 w 210037"/>
              <a:gd name="connsiteY4" fmla="*/ 338 h 23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37" h="233378">
                <a:moveTo>
                  <a:pt x="62" y="338"/>
                </a:moveTo>
                <a:cubicBezTo>
                  <a:pt x="3590" y="5277"/>
                  <a:pt x="162340" y="75833"/>
                  <a:pt x="194796" y="114638"/>
                </a:cubicBezTo>
                <a:cubicBezTo>
                  <a:pt x="227252" y="153443"/>
                  <a:pt x="198324" y="238110"/>
                  <a:pt x="194796" y="233171"/>
                </a:cubicBezTo>
                <a:cubicBezTo>
                  <a:pt x="191268" y="228232"/>
                  <a:pt x="203968" y="124516"/>
                  <a:pt x="173629" y="85005"/>
                </a:cubicBezTo>
                <a:cubicBezTo>
                  <a:pt x="143290" y="45494"/>
                  <a:pt x="-3466" y="-4601"/>
                  <a:pt x="62" y="3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215A584-31A3-43F9-B453-C3ED4F726253}"/>
              </a:ext>
            </a:extLst>
          </p:cNvPr>
          <p:cNvSpPr/>
          <p:nvPr/>
        </p:nvSpPr>
        <p:spPr>
          <a:xfrm>
            <a:off x="3616178" y="2421204"/>
            <a:ext cx="192337" cy="205899"/>
          </a:xfrm>
          <a:custGeom>
            <a:avLst/>
            <a:gdLst>
              <a:gd name="connsiteX0" fmla="*/ 191705 w 192337"/>
              <a:gd name="connsiteY0" fmla="*/ 263 h 205899"/>
              <a:gd name="connsiteX1" fmla="*/ 56239 w 192337"/>
              <a:gd name="connsiteY1" fmla="*/ 123029 h 205899"/>
              <a:gd name="connsiteX2" fmla="*/ 1205 w 192337"/>
              <a:gd name="connsiteY2" fmla="*/ 205579 h 205899"/>
              <a:gd name="connsiteX3" fmla="*/ 102805 w 192337"/>
              <a:gd name="connsiteY3" fmla="*/ 93396 h 205899"/>
              <a:gd name="connsiteX4" fmla="*/ 191705 w 192337"/>
              <a:gd name="connsiteY4" fmla="*/ 263 h 20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37" h="205899">
                <a:moveTo>
                  <a:pt x="191705" y="263"/>
                </a:moveTo>
                <a:cubicBezTo>
                  <a:pt x="183944" y="5202"/>
                  <a:pt x="87989" y="88810"/>
                  <a:pt x="56239" y="123029"/>
                </a:cubicBezTo>
                <a:cubicBezTo>
                  <a:pt x="24489" y="157248"/>
                  <a:pt x="-6556" y="210518"/>
                  <a:pt x="1205" y="205579"/>
                </a:cubicBezTo>
                <a:cubicBezTo>
                  <a:pt x="8966" y="200640"/>
                  <a:pt x="71760" y="125852"/>
                  <a:pt x="102805" y="93396"/>
                </a:cubicBezTo>
                <a:cubicBezTo>
                  <a:pt x="133849" y="60941"/>
                  <a:pt x="199466" y="-4676"/>
                  <a:pt x="191705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E92B273-340E-489A-8600-5091F52817D9}"/>
              </a:ext>
            </a:extLst>
          </p:cNvPr>
          <p:cNvSpPr/>
          <p:nvPr/>
        </p:nvSpPr>
        <p:spPr>
          <a:xfrm>
            <a:off x="4698974" y="2832086"/>
            <a:ext cx="279196" cy="281622"/>
          </a:xfrm>
          <a:custGeom>
            <a:avLst/>
            <a:gdLst>
              <a:gd name="connsiteX0" fmla="*/ 26 w 279196"/>
              <a:gd name="connsiteY0" fmla="*/ 14 h 281622"/>
              <a:gd name="connsiteX1" fmla="*/ 169359 w 279196"/>
              <a:gd name="connsiteY1" fmla="*/ 209564 h 281622"/>
              <a:gd name="connsiteX2" fmla="*/ 275193 w 279196"/>
              <a:gd name="connsiteY2" fmla="*/ 279414 h 281622"/>
              <a:gd name="connsiteX3" fmla="*/ 249793 w 279196"/>
              <a:gd name="connsiteY3" fmla="*/ 258247 h 281622"/>
              <a:gd name="connsiteX4" fmla="*/ 182059 w 279196"/>
              <a:gd name="connsiteY4" fmla="*/ 198981 h 281622"/>
              <a:gd name="connsiteX5" fmla="*/ 26 w 279196"/>
              <a:gd name="connsiteY5" fmla="*/ 14 h 28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196" h="281622">
                <a:moveTo>
                  <a:pt x="26" y="14"/>
                </a:moveTo>
                <a:cubicBezTo>
                  <a:pt x="-2091" y="1778"/>
                  <a:pt x="123498" y="162997"/>
                  <a:pt x="169359" y="209564"/>
                </a:cubicBezTo>
                <a:cubicBezTo>
                  <a:pt x="215220" y="256131"/>
                  <a:pt x="261787" y="271300"/>
                  <a:pt x="275193" y="279414"/>
                </a:cubicBezTo>
                <a:cubicBezTo>
                  <a:pt x="288599" y="287528"/>
                  <a:pt x="265315" y="271653"/>
                  <a:pt x="249793" y="258247"/>
                </a:cubicBezTo>
                <a:cubicBezTo>
                  <a:pt x="234271" y="244841"/>
                  <a:pt x="222981" y="242020"/>
                  <a:pt x="182059" y="198981"/>
                </a:cubicBezTo>
                <a:cubicBezTo>
                  <a:pt x="141137" y="155942"/>
                  <a:pt x="2143" y="-1750"/>
                  <a:pt x="2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FC184716-DD99-4D07-B81D-4FC749440222}"/>
              </a:ext>
            </a:extLst>
          </p:cNvPr>
          <p:cNvSpPr/>
          <p:nvPr/>
        </p:nvSpPr>
        <p:spPr>
          <a:xfrm>
            <a:off x="3602440" y="2806699"/>
            <a:ext cx="144308" cy="71589"/>
          </a:xfrm>
          <a:custGeom>
            <a:avLst/>
            <a:gdLst>
              <a:gd name="connsiteX0" fmla="*/ 144060 w 144308"/>
              <a:gd name="connsiteY0" fmla="*/ 1 h 71589"/>
              <a:gd name="connsiteX1" fmla="*/ 95377 w 144308"/>
              <a:gd name="connsiteY1" fmla="*/ 67734 h 71589"/>
              <a:gd name="connsiteX2" fmla="*/ 127 w 144308"/>
              <a:gd name="connsiteY2" fmla="*/ 61384 h 71589"/>
              <a:gd name="connsiteX3" fmla="*/ 76327 w 144308"/>
              <a:gd name="connsiteY3" fmla="*/ 69851 h 71589"/>
              <a:gd name="connsiteX4" fmla="*/ 144060 w 144308"/>
              <a:gd name="connsiteY4" fmla="*/ 1 h 7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08" h="71589">
                <a:moveTo>
                  <a:pt x="144060" y="1"/>
                </a:moveTo>
                <a:cubicBezTo>
                  <a:pt x="147235" y="-352"/>
                  <a:pt x="119366" y="57504"/>
                  <a:pt x="95377" y="67734"/>
                </a:cubicBezTo>
                <a:cubicBezTo>
                  <a:pt x="71388" y="77964"/>
                  <a:pt x="127" y="61384"/>
                  <a:pt x="127" y="61384"/>
                </a:cubicBezTo>
                <a:cubicBezTo>
                  <a:pt x="-3048" y="61737"/>
                  <a:pt x="53749" y="76554"/>
                  <a:pt x="76327" y="69851"/>
                </a:cubicBezTo>
                <a:cubicBezTo>
                  <a:pt x="98905" y="63148"/>
                  <a:pt x="140885" y="354"/>
                  <a:pt x="14406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7D4B513-C80C-4775-95B1-BD8BDFB36AAF}"/>
              </a:ext>
            </a:extLst>
          </p:cNvPr>
          <p:cNvSpPr/>
          <p:nvPr/>
        </p:nvSpPr>
        <p:spPr>
          <a:xfrm>
            <a:off x="3804063" y="2625719"/>
            <a:ext cx="424203" cy="194283"/>
          </a:xfrm>
          <a:custGeom>
            <a:avLst/>
            <a:gdLst>
              <a:gd name="connsiteX0" fmla="*/ 1175 w 424203"/>
              <a:gd name="connsiteY0" fmla="*/ 90494 h 194283"/>
              <a:gd name="connsiteX1" fmla="*/ 236125 w 424203"/>
              <a:gd name="connsiteY1" fmla="*/ 49219 h 194283"/>
              <a:gd name="connsiteX2" fmla="*/ 350425 w 424203"/>
              <a:gd name="connsiteY2" fmla="*/ 85731 h 194283"/>
              <a:gd name="connsiteX3" fmla="*/ 418687 w 424203"/>
              <a:gd name="connsiteY3" fmla="*/ 192094 h 194283"/>
              <a:gd name="connsiteX4" fmla="*/ 413925 w 424203"/>
              <a:gd name="connsiteY4" fmla="*/ 147644 h 194283"/>
              <a:gd name="connsiteX5" fmla="*/ 364712 w 424203"/>
              <a:gd name="connsiteY5" fmla="*/ 31756 h 194283"/>
              <a:gd name="connsiteX6" fmla="*/ 266287 w 424203"/>
              <a:gd name="connsiteY6" fmla="*/ 6 h 194283"/>
              <a:gd name="connsiteX7" fmla="*/ 150400 w 424203"/>
              <a:gd name="connsiteY7" fmla="*/ 33344 h 194283"/>
              <a:gd name="connsiteX8" fmla="*/ 1175 w 424203"/>
              <a:gd name="connsiteY8" fmla="*/ 90494 h 1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203" h="194283">
                <a:moveTo>
                  <a:pt x="1175" y="90494"/>
                </a:moveTo>
                <a:cubicBezTo>
                  <a:pt x="15462" y="93140"/>
                  <a:pt x="177917" y="50013"/>
                  <a:pt x="236125" y="49219"/>
                </a:cubicBezTo>
                <a:cubicBezTo>
                  <a:pt x="294333" y="48425"/>
                  <a:pt x="319998" y="61919"/>
                  <a:pt x="350425" y="85731"/>
                </a:cubicBezTo>
                <a:cubicBezTo>
                  <a:pt x="380852" y="109543"/>
                  <a:pt x="408104" y="181775"/>
                  <a:pt x="418687" y="192094"/>
                </a:cubicBezTo>
                <a:cubicBezTo>
                  <a:pt x="429270" y="202413"/>
                  <a:pt x="422921" y="174367"/>
                  <a:pt x="413925" y="147644"/>
                </a:cubicBezTo>
                <a:cubicBezTo>
                  <a:pt x="404929" y="120921"/>
                  <a:pt x="389318" y="56362"/>
                  <a:pt x="364712" y="31756"/>
                </a:cubicBezTo>
                <a:cubicBezTo>
                  <a:pt x="340106" y="7150"/>
                  <a:pt x="302006" y="-259"/>
                  <a:pt x="266287" y="6"/>
                </a:cubicBezTo>
                <a:cubicBezTo>
                  <a:pt x="230568" y="271"/>
                  <a:pt x="194056" y="21438"/>
                  <a:pt x="150400" y="33344"/>
                </a:cubicBezTo>
                <a:cubicBezTo>
                  <a:pt x="106744" y="45250"/>
                  <a:pt x="-13112" y="87848"/>
                  <a:pt x="1175" y="904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3DEF532-BA1C-49BA-999F-392C41CEB8FC}"/>
              </a:ext>
            </a:extLst>
          </p:cNvPr>
          <p:cNvSpPr/>
          <p:nvPr/>
        </p:nvSpPr>
        <p:spPr>
          <a:xfrm>
            <a:off x="4530529" y="2633641"/>
            <a:ext cx="277451" cy="321198"/>
          </a:xfrm>
          <a:custGeom>
            <a:avLst/>
            <a:gdLst>
              <a:gd name="connsiteX0" fmla="*/ 154184 w 277451"/>
              <a:gd name="connsiteY0" fmla="*/ 22 h 321198"/>
              <a:gd name="connsiteX1" fmla="*/ 196 w 277451"/>
              <a:gd name="connsiteY1" fmla="*/ 122259 h 321198"/>
              <a:gd name="connsiteX2" fmla="*/ 192284 w 277451"/>
              <a:gd name="connsiteY2" fmla="*/ 239734 h 321198"/>
              <a:gd name="connsiteX3" fmla="*/ 273246 w 277451"/>
              <a:gd name="connsiteY3" fmla="*/ 319109 h 321198"/>
              <a:gd name="connsiteX4" fmla="*/ 263721 w 277451"/>
              <a:gd name="connsiteY4" fmla="*/ 293709 h 321198"/>
              <a:gd name="connsiteX5" fmla="*/ 244671 w 277451"/>
              <a:gd name="connsiteY5" fmla="*/ 246084 h 321198"/>
              <a:gd name="connsiteX6" fmla="*/ 66871 w 277451"/>
              <a:gd name="connsiteY6" fmla="*/ 131784 h 321198"/>
              <a:gd name="connsiteX7" fmla="*/ 154184 w 277451"/>
              <a:gd name="connsiteY7" fmla="*/ 22 h 32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451" h="321198">
                <a:moveTo>
                  <a:pt x="154184" y="22"/>
                </a:moveTo>
                <a:cubicBezTo>
                  <a:pt x="143072" y="-1565"/>
                  <a:pt x="-6154" y="82307"/>
                  <a:pt x="196" y="122259"/>
                </a:cubicBezTo>
                <a:cubicBezTo>
                  <a:pt x="6546" y="162211"/>
                  <a:pt x="146776" y="206926"/>
                  <a:pt x="192284" y="239734"/>
                </a:cubicBezTo>
                <a:cubicBezTo>
                  <a:pt x="237792" y="272542"/>
                  <a:pt x="261340" y="310113"/>
                  <a:pt x="273246" y="319109"/>
                </a:cubicBezTo>
                <a:cubicBezTo>
                  <a:pt x="285152" y="328105"/>
                  <a:pt x="268483" y="305880"/>
                  <a:pt x="263721" y="293709"/>
                </a:cubicBezTo>
                <a:cubicBezTo>
                  <a:pt x="258959" y="281538"/>
                  <a:pt x="277479" y="273072"/>
                  <a:pt x="244671" y="246084"/>
                </a:cubicBezTo>
                <a:cubicBezTo>
                  <a:pt x="211863" y="219097"/>
                  <a:pt x="78777" y="170942"/>
                  <a:pt x="66871" y="131784"/>
                </a:cubicBezTo>
                <a:cubicBezTo>
                  <a:pt x="54965" y="92626"/>
                  <a:pt x="165296" y="1609"/>
                  <a:pt x="154184" y="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10EA181C-ACE7-48E9-ADF3-676CB01CADA8}"/>
              </a:ext>
            </a:extLst>
          </p:cNvPr>
          <p:cNvSpPr/>
          <p:nvPr/>
        </p:nvSpPr>
        <p:spPr>
          <a:xfrm>
            <a:off x="3621779" y="2612982"/>
            <a:ext cx="445077" cy="231136"/>
          </a:xfrm>
          <a:custGeom>
            <a:avLst/>
            <a:gdLst>
              <a:gd name="connsiteX0" fmla="*/ 427934 w 445077"/>
              <a:gd name="connsiteY0" fmla="*/ 12743 h 231136"/>
              <a:gd name="connsiteX1" fmla="*/ 361259 w 445077"/>
              <a:gd name="connsiteY1" fmla="*/ 12743 h 231136"/>
              <a:gd name="connsiteX2" fmla="*/ 188221 w 445077"/>
              <a:gd name="connsiteY2" fmla="*/ 34968 h 231136"/>
              <a:gd name="connsiteX3" fmla="*/ 97734 w 445077"/>
              <a:gd name="connsiteY3" fmla="*/ 98468 h 231136"/>
              <a:gd name="connsiteX4" fmla="*/ 7246 w 445077"/>
              <a:gd name="connsiteY4" fmla="*/ 228643 h 231136"/>
              <a:gd name="connsiteX5" fmla="*/ 50109 w 445077"/>
              <a:gd name="connsiteY5" fmla="*/ 173081 h 231136"/>
              <a:gd name="connsiteX6" fmla="*/ 427934 w 445077"/>
              <a:gd name="connsiteY6" fmla="*/ 12743 h 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077" h="231136">
                <a:moveTo>
                  <a:pt x="427934" y="12743"/>
                </a:moveTo>
                <a:cubicBezTo>
                  <a:pt x="479792" y="-13980"/>
                  <a:pt x="401211" y="9039"/>
                  <a:pt x="361259" y="12743"/>
                </a:cubicBezTo>
                <a:cubicBezTo>
                  <a:pt x="321307" y="16447"/>
                  <a:pt x="232142" y="20681"/>
                  <a:pt x="188221" y="34968"/>
                </a:cubicBezTo>
                <a:cubicBezTo>
                  <a:pt x="144300" y="49255"/>
                  <a:pt x="127896" y="66189"/>
                  <a:pt x="97734" y="98468"/>
                </a:cubicBezTo>
                <a:cubicBezTo>
                  <a:pt x="67571" y="130747"/>
                  <a:pt x="15183" y="216208"/>
                  <a:pt x="7246" y="228643"/>
                </a:cubicBezTo>
                <a:cubicBezTo>
                  <a:pt x="-691" y="241078"/>
                  <a:pt x="-15508" y="204566"/>
                  <a:pt x="50109" y="173081"/>
                </a:cubicBezTo>
                <a:cubicBezTo>
                  <a:pt x="115726" y="141596"/>
                  <a:pt x="376076" y="39466"/>
                  <a:pt x="427934" y="127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240C63F2-7D39-400C-8CE3-1603554D215C}"/>
              </a:ext>
            </a:extLst>
          </p:cNvPr>
          <p:cNvSpPr/>
          <p:nvPr/>
        </p:nvSpPr>
        <p:spPr>
          <a:xfrm>
            <a:off x="5067202" y="2673339"/>
            <a:ext cx="208659" cy="113030"/>
          </a:xfrm>
          <a:custGeom>
            <a:avLst/>
            <a:gdLst>
              <a:gd name="connsiteX0" fmla="*/ 98 w 208659"/>
              <a:gd name="connsiteY0" fmla="*/ 11 h 113030"/>
              <a:gd name="connsiteX1" fmla="*/ 133448 w 208659"/>
              <a:gd name="connsiteY1" fmla="*/ 93674 h 113030"/>
              <a:gd name="connsiteX2" fmla="*/ 206473 w 208659"/>
              <a:gd name="connsiteY2" fmla="*/ 109549 h 113030"/>
              <a:gd name="connsiteX3" fmla="*/ 182661 w 208659"/>
              <a:gd name="connsiteY3" fmla="*/ 111136 h 113030"/>
              <a:gd name="connsiteX4" fmla="*/ 112811 w 208659"/>
              <a:gd name="connsiteY4" fmla="*/ 87324 h 113030"/>
              <a:gd name="connsiteX5" fmla="*/ 98 w 208659"/>
              <a:gd name="connsiteY5" fmla="*/ 11 h 11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59" h="113030">
                <a:moveTo>
                  <a:pt x="98" y="11"/>
                </a:moveTo>
                <a:cubicBezTo>
                  <a:pt x="3537" y="1069"/>
                  <a:pt x="99052" y="75418"/>
                  <a:pt x="133448" y="93674"/>
                </a:cubicBezTo>
                <a:cubicBezTo>
                  <a:pt x="167844" y="111930"/>
                  <a:pt x="198271" y="106639"/>
                  <a:pt x="206473" y="109549"/>
                </a:cubicBezTo>
                <a:cubicBezTo>
                  <a:pt x="214675" y="112459"/>
                  <a:pt x="198271" y="114840"/>
                  <a:pt x="182661" y="111136"/>
                </a:cubicBezTo>
                <a:cubicBezTo>
                  <a:pt x="167051" y="107432"/>
                  <a:pt x="141651" y="101876"/>
                  <a:pt x="112811" y="87324"/>
                </a:cubicBezTo>
                <a:cubicBezTo>
                  <a:pt x="83971" y="72772"/>
                  <a:pt x="-3341" y="-1047"/>
                  <a:pt x="9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0A412EF-F51B-4EA1-94BE-88DA8B5D5FF2}"/>
              </a:ext>
            </a:extLst>
          </p:cNvPr>
          <p:cNvSpPr/>
          <p:nvPr/>
        </p:nvSpPr>
        <p:spPr>
          <a:xfrm>
            <a:off x="3914957" y="3466308"/>
            <a:ext cx="157793" cy="288377"/>
          </a:xfrm>
          <a:custGeom>
            <a:avLst/>
            <a:gdLst>
              <a:gd name="connsiteX0" fmla="*/ 156981 w 157793"/>
              <a:gd name="connsiteY0" fmla="*/ 792 h 288377"/>
              <a:gd name="connsiteX1" fmla="*/ 2993 w 157793"/>
              <a:gd name="connsiteY1" fmla="*/ 180180 h 288377"/>
              <a:gd name="connsiteX2" fmla="*/ 52206 w 157793"/>
              <a:gd name="connsiteY2" fmla="*/ 288130 h 288377"/>
              <a:gd name="connsiteX3" fmla="*/ 15693 w 157793"/>
              <a:gd name="connsiteY3" fmla="*/ 208755 h 288377"/>
              <a:gd name="connsiteX4" fmla="*/ 14106 w 157793"/>
              <a:gd name="connsiteY4" fmla="*/ 175417 h 288377"/>
              <a:gd name="connsiteX5" fmla="*/ 61731 w 157793"/>
              <a:gd name="connsiteY5" fmla="*/ 116680 h 288377"/>
              <a:gd name="connsiteX6" fmla="*/ 156981 w 157793"/>
              <a:gd name="connsiteY6" fmla="*/ 792 h 28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93" h="288377">
                <a:moveTo>
                  <a:pt x="156981" y="792"/>
                </a:moveTo>
                <a:cubicBezTo>
                  <a:pt x="147191" y="11375"/>
                  <a:pt x="20456" y="132290"/>
                  <a:pt x="2993" y="180180"/>
                </a:cubicBezTo>
                <a:cubicBezTo>
                  <a:pt x="-14470" y="228070"/>
                  <a:pt x="50089" y="283368"/>
                  <a:pt x="52206" y="288130"/>
                </a:cubicBezTo>
                <a:cubicBezTo>
                  <a:pt x="54323" y="292892"/>
                  <a:pt x="22043" y="227540"/>
                  <a:pt x="15693" y="208755"/>
                </a:cubicBezTo>
                <a:cubicBezTo>
                  <a:pt x="9343" y="189970"/>
                  <a:pt x="6433" y="190763"/>
                  <a:pt x="14106" y="175417"/>
                </a:cubicBezTo>
                <a:cubicBezTo>
                  <a:pt x="21779" y="160071"/>
                  <a:pt x="38183" y="144726"/>
                  <a:pt x="61731" y="116680"/>
                </a:cubicBezTo>
                <a:cubicBezTo>
                  <a:pt x="85279" y="88634"/>
                  <a:pt x="166771" y="-9791"/>
                  <a:pt x="156981" y="7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6922A5F7-F786-4B89-84AC-C8940316C2D5}"/>
              </a:ext>
            </a:extLst>
          </p:cNvPr>
          <p:cNvSpPr/>
          <p:nvPr/>
        </p:nvSpPr>
        <p:spPr>
          <a:xfrm>
            <a:off x="4259263" y="3611563"/>
            <a:ext cx="544767" cy="125805"/>
          </a:xfrm>
          <a:custGeom>
            <a:avLst/>
            <a:gdLst>
              <a:gd name="connsiteX0" fmla="*/ 0 w 544767"/>
              <a:gd name="connsiteY0" fmla="*/ 0 h 125805"/>
              <a:gd name="connsiteX1" fmla="*/ 52387 w 544767"/>
              <a:gd name="connsiteY1" fmla="*/ 0 h 125805"/>
              <a:gd name="connsiteX2" fmla="*/ 293687 w 544767"/>
              <a:gd name="connsiteY2" fmla="*/ 14287 h 125805"/>
              <a:gd name="connsiteX3" fmla="*/ 409575 w 544767"/>
              <a:gd name="connsiteY3" fmla="*/ 50800 h 125805"/>
              <a:gd name="connsiteX4" fmla="*/ 542925 w 544767"/>
              <a:gd name="connsiteY4" fmla="*/ 125412 h 125805"/>
              <a:gd name="connsiteX5" fmla="*/ 474662 w 544767"/>
              <a:gd name="connsiteY5" fmla="*/ 77787 h 125805"/>
              <a:gd name="connsiteX6" fmla="*/ 301625 w 544767"/>
              <a:gd name="connsiteY6" fmla="*/ 23812 h 125805"/>
              <a:gd name="connsiteX7" fmla="*/ 195262 w 544767"/>
              <a:gd name="connsiteY7" fmla="*/ 14287 h 125805"/>
              <a:gd name="connsiteX8" fmla="*/ 0 w 544767"/>
              <a:gd name="connsiteY8" fmla="*/ 0 h 12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767" h="125805">
                <a:moveTo>
                  <a:pt x="0" y="0"/>
                </a:moveTo>
                <a:lnTo>
                  <a:pt x="52387" y="0"/>
                </a:lnTo>
                <a:cubicBezTo>
                  <a:pt x="101335" y="2381"/>
                  <a:pt x="234156" y="5820"/>
                  <a:pt x="293687" y="14287"/>
                </a:cubicBezTo>
                <a:cubicBezTo>
                  <a:pt x="353218" y="22754"/>
                  <a:pt x="368035" y="32279"/>
                  <a:pt x="409575" y="50800"/>
                </a:cubicBezTo>
                <a:cubicBezTo>
                  <a:pt x="451115" y="69321"/>
                  <a:pt x="532077" y="120914"/>
                  <a:pt x="542925" y="125412"/>
                </a:cubicBezTo>
                <a:cubicBezTo>
                  <a:pt x="553773" y="129910"/>
                  <a:pt x="514879" y="94720"/>
                  <a:pt x="474662" y="77787"/>
                </a:cubicBezTo>
                <a:cubicBezTo>
                  <a:pt x="434445" y="60854"/>
                  <a:pt x="348192" y="34395"/>
                  <a:pt x="301625" y="23812"/>
                </a:cubicBezTo>
                <a:cubicBezTo>
                  <a:pt x="255058" y="13229"/>
                  <a:pt x="246591" y="17991"/>
                  <a:pt x="195262" y="142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87D95E1-E928-4D07-8083-5B151B18A3E1}"/>
              </a:ext>
            </a:extLst>
          </p:cNvPr>
          <p:cNvSpPr/>
          <p:nvPr/>
        </p:nvSpPr>
        <p:spPr>
          <a:xfrm>
            <a:off x="4306733" y="3467100"/>
            <a:ext cx="53895" cy="119063"/>
          </a:xfrm>
          <a:custGeom>
            <a:avLst/>
            <a:gdLst>
              <a:gd name="connsiteX0" fmla="*/ 52542 w 53895"/>
              <a:gd name="connsiteY0" fmla="*/ 0 h 119063"/>
              <a:gd name="connsiteX1" fmla="*/ 46192 w 53895"/>
              <a:gd name="connsiteY1" fmla="*/ 66675 h 119063"/>
              <a:gd name="connsiteX2" fmla="*/ 155 w 53895"/>
              <a:gd name="connsiteY2" fmla="*/ 119063 h 119063"/>
              <a:gd name="connsiteX3" fmla="*/ 31905 w 53895"/>
              <a:gd name="connsiteY3" fmla="*/ 66675 h 119063"/>
              <a:gd name="connsiteX4" fmla="*/ 52542 w 53895"/>
              <a:gd name="connsiteY4" fmla="*/ 0 h 1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5" h="119063">
                <a:moveTo>
                  <a:pt x="52542" y="0"/>
                </a:moveTo>
                <a:cubicBezTo>
                  <a:pt x="54923" y="0"/>
                  <a:pt x="54923" y="46831"/>
                  <a:pt x="46192" y="66675"/>
                </a:cubicBezTo>
                <a:cubicBezTo>
                  <a:pt x="37461" y="86519"/>
                  <a:pt x="2536" y="119063"/>
                  <a:pt x="155" y="119063"/>
                </a:cubicBezTo>
                <a:cubicBezTo>
                  <a:pt x="-2226" y="119063"/>
                  <a:pt x="23438" y="82286"/>
                  <a:pt x="31905" y="66675"/>
                </a:cubicBezTo>
                <a:cubicBezTo>
                  <a:pt x="40372" y="51064"/>
                  <a:pt x="50161" y="0"/>
                  <a:pt x="525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7CBCD2F-FCFF-4920-8279-DCAFA681BDD2}"/>
              </a:ext>
            </a:extLst>
          </p:cNvPr>
          <p:cNvSpPr/>
          <p:nvPr/>
        </p:nvSpPr>
        <p:spPr>
          <a:xfrm>
            <a:off x="4427003" y="3487530"/>
            <a:ext cx="63417" cy="105725"/>
          </a:xfrm>
          <a:custGeom>
            <a:avLst/>
            <a:gdLst>
              <a:gd name="connsiteX0" fmla="*/ 535 w 63417"/>
              <a:gd name="connsiteY0" fmla="*/ 208 h 105725"/>
              <a:gd name="connsiteX1" fmla="*/ 25935 w 63417"/>
              <a:gd name="connsiteY1" fmla="*/ 60533 h 105725"/>
              <a:gd name="connsiteX2" fmla="*/ 62447 w 63417"/>
              <a:gd name="connsiteY2" fmla="*/ 104983 h 105725"/>
              <a:gd name="connsiteX3" fmla="*/ 49747 w 63417"/>
              <a:gd name="connsiteY3" fmla="*/ 82758 h 105725"/>
              <a:gd name="connsiteX4" fmla="*/ 535 w 63417"/>
              <a:gd name="connsiteY4" fmla="*/ 208 h 10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17" h="105725">
                <a:moveTo>
                  <a:pt x="535" y="208"/>
                </a:moveTo>
                <a:cubicBezTo>
                  <a:pt x="-3434" y="-3496"/>
                  <a:pt x="15616" y="43071"/>
                  <a:pt x="25935" y="60533"/>
                </a:cubicBezTo>
                <a:cubicBezTo>
                  <a:pt x="36254" y="77995"/>
                  <a:pt x="58478" y="101279"/>
                  <a:pt x="62447" y="104983"/>
                </a:cubicBezTo>
                <a:cubicBezTo>
                  <a:pt x="66416" y="108687"/>
                  <a:pt x="57420" y="98104"/>
                  <a:pt x="49747" y="82758"/>
                </a:cubicBezTo>
                <a:cubicBezTo>
                  <a:pt x="42074" y="67412"/>
                  <a:pt x="4504" y="3912"/>
                  <a:pt x="53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AC209683-4C5B-417B-900B-4BFE3029362A}"/>
              </a:ext>
            </a:extLst>
          </p:cNvPr>
          <p:cNvSpPr/>
          <p:nvPr/>
        </p:nvSpPr>
        <p:spPr>
          <a:xfrm>
            <a:off x="3805215" y="2876427"/>
            <a:ext cx="388448" cy="62102"/>
          </a:xfrm>
          <a:custGeom>
            <a:avLst/>
            <a:gdLst>
              <a:gd name="connsiteX0" fmla="*/ 23 w 388448"/>
              <a:gd name="connsiteY0" fmla="*/ 12823 h 62102"/>
              <a:gd name="connsiteX1" fmla="*/ 198460 w 388448"/>
              <a:gd name="connsiteY1" fmla="*/ 62036 h 62102"/>
              <a:gd name="connsiteX2" fmla="*/ 387373 w 388448"/>
              <a:gd name="connsiteY2" fmla="*/ 123 h 62102"/>
              <a:gd name="connsiteX3" fmla="*/ 271485 w 388448"/>
              <a:gd name="connsiteY3" fmla="*/ 46161 h 62102"/>
              <a:gd name="connsiteX4" fmla="*/ 185760 w 388448"/>
              <a:gd name="connsiteY4" fmla="*/ 47748 h 62102"/>
              <a:gd name="connsiteX5" fmla="*/ 23 w 388448"/>
              <a:gd name="connsiteY5" fmla="*/ 12823 h 6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448" h="62102">
                <a:moveTo>
                  <a:pt x="23" y="12823"/>
                </a:moveTo>
                <a:cubicBezTo>
                  <a:pt x="2140" y="15204"/>
                  <a:pt x="133902" y="64153"/>
                  <a:pt x="198460" y="62036"/>
                </a:cubicBezTo>
                <a:cubicBezTo>
                  <a:pt x="263018" y="59919"/>
                  <a:pt x="375202" y="2769"/>
                  <a:pt x="387373" y="123"/>
                </a:cubicBezTo>
                <a:cubicBezTo>
                  <a:pt x="399544" y="-2523"/>
                  <a:pt x="305087" y="38224"/>
                  <a:pt x="271485" y="46161"/>
                </a:cubicBezTo>
                <a:cubicBezTo>
                  <a:pt x="237883" y="54099"/>
                  <a:pt x="231004" y="52510"/>
                  <a:pt x="185760" y="47748"/>
                </a:cubicBezTo>
                <a:cubicBezTo>
                  <a:pt x="140516" y="42986"/>
                  <a:pt x="-2094" y="10442"/>
                  <a:pt x="23" y="1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CA272235-2EDE-46C8-933C-6C2E64AF9B8B}"/>
              </a:ext>
            </a:extLst>
          </p:cNvPr>
          <p:cNvSpPr/>
          <p:nvPr/>
        </p:nvSpPr>
        <p:spPr>
          <a:xfrm>
            <a:off x="4719156" y="2781862"/>
            <a:ext cx="420173" cy="53500"/>
          </a:xfrm>
          <a:custGeom>
            <a:avLst/>
            <a:gdLst>
              <a:gd name="connsiteX0" fmla="*/ 3657 w 420173"/>
              <a:gd name="connsiteY0" fmla="*/ 24838 h 53500"/>
              <a:gd name="connsiteX1" fmla="*/ 92557 w 420173"/>
              <a:gd name="connsiteY1" fmla="*/ 13726 h 53500"/>
              <a:gd name="connsiteX2" fmla="*/ 241782 w 420173"/>
              <a:gd name="connsiteY2" fmla="*/ 53413 h 53500"/>
              <a:gd name="connsiteX3" fmla="*/ 417994 w 420173"/>
              <a:gd name="connsiteY3" fmla="*/ 1026 h 53500"/>
              <a:gd name="connsiteX4" fmla="*/ 332269 w 420173"/>
              <a:gd name="connsiteY4" fmla="*/ 20076 h 53500"/>
              <a:gd name="connsiteX5" fmla="*/ 214794 w 420173"/>
              <a:gd name="connsiteY5" fmla="*/ 37538 h 53500"/>
              <a:gd name="connsiteX6" fmla="*/ 3657 w 420173"/>
              <a:gd name="connsiteY6" fmla="*/ 24838 h 5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173" h="53500">
                <a:moveTo>
                  <a:pt x="3657" y="24838"/>
                </a:moveTo>
                <a:cubicBezTo>
                  <a:pt x="-16716" y="20869"/>
                  <a:pt x="52870" y="8963"/>
                  <a:pt x="92557" y="13726"/>
                </a:cubicBezTo>
                <a:cubicBezTo>
                  <a:pt x="132245" y="18488"/>
                  <a:pt x="187543" y="55530"/>
                  <a:pt x="241782" y="53413"/>
                </a:cubicBezTo>
                <a:cubicBezTo>
                  <a:pt x="296022" y="51296"/>
                  <a:pt x="402913" y="6582"/>
                  <a:pt x="417994" y="1026"/>
                </a:cubicBezTo>
                <a:cubicBezTo>
                  <a:pt x="433075" y="-4530"/>
                  <a:pt x="366136" y="13991"/>
                  <a:pt x="332269" y="20076"/>
                </a:cubicBezTo>
                <a:cubicBezTo>
                  <a:pt x="298402" y="26161"/>
                  <a:pt x="268240" y="39125"/>
                  <a:pt x="214794" y="37538"/>
                </a:cubicBezTo>
                <a:cubicBezTo>
                  <a:pt x="161348" y="35951"/>
                  <a:pt x="24030" y="28807"/>
                  <a:pt x="3657" y="24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0BB157C-F28D-421A-9D0E-151D23A4E7FD}"/>
              </a:ext>
            </a:extLst>
          </p:cNvPr>
          <p:cNvSpPr/>
          <p:nvPr/>
        </p:nvSpPr>
        <p:spPr>
          <a:xfrm>
            <a:off x="3852302" y="2925121"/>
            <a:ext cx="326287" cy="223819"/>
          </a:xfrm>
          <a:custGeom>
            <a:avLst/>
            <a:gdLst>
              <a:gd name="connsiteX0" fmla="*/ 325998 w 326287"/>
              <a:gd name="connsiteY0" fmla="*/ 642 h 223819"/>
              <a:gd name="connsiteX1" fmla="*/ 245036 w 326287"/>
              <a:gd name="connsiteY1" fmla="*/ 91129 h 223819"/>
              <a:gd name="connsiteX2" fmla="*/ 2148 w 326287"/>
              <a:gd name="connsiteY2" fmla="*/ 222892 h 223819"/>
              <a:gd name="connsiteX3" fmla="*/ 133911 w 326287"/>
              <a:gd name="connsiteY3" fmla="*/ 145104 h 223819"/>
              <a:gd name="connsiteX4" fmla="*/ 267261 w 326287"/>
              <a:gd name="connsiteY4" fmla="*/ 54617 h 223819"/>
              <a:gd name="connsiteX5" fmla="*/ 325998 w 326287"/>
              <a:gd name="connsiteY5" fmla="*/ 642 h 22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87" h="223819">
                <a:moveTo>
                  <a:pt x="325998" y="642"/>
                </a:moveTo>
                <a:cubicBezTo>
                  <a:pt x="322294" y="6727"/>
                  <a:pt x="299011" y="54087"/>
                  <a:pt x="245036" y="91129"/>
                </a:cubicBezTo>
                <a:cubicBezTo>
                  <a:pt x="191061" y="128171"/>
                  <a:pt x="20669" y="213896"/>
                  <a:pt x="2148" y="222892"/>
                </a:cubicBezTo>
                <a:cubicBezTo>
                  <a:pt x="-16373" y="231888"/>
                  <a:pt x="89725" y="173150"/>
                  <a:pt x="133911" y="145104"/>
                </a:cubicBezTo>
                <a:cubicBezTo>
                  <a:pt x="178096" y="117058"/>
                  <a:pt x="237363" y="76048"/>
                  <a:pt x="267261" y="54617"/>
                </a:cubicBezTo>
                <a:cubicBezTo>
                  <a:pt x="297159" y="33186"/>
                  <a:pt x="329702" y="-5443"/>
                  <a:pt x="325998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25106A90-D437-4A93-A72C-DBD695418EC4}"/>
              </a:ext>
            </a:extLst>
          </p:cNvPr>
          <p:cNvSpPr/>
          <p:nvPr/>
        </p:nvSpPr>
        <p:spPr>
          <a:xfrm>
            <a:off x="4207960" y="3987787"/>
            <a:ext cx="456353" cy="144734"/>
          </a:xfrm>
          <a:custGeom>
            <a:avLst/>
            <a:gdLst>
              <a:gd name="connsiteX0" fmla="*/ 2090 w 456353"/>
              <a:gd name="connsiteY0" fmla="*/ 13 h 144734"/>
              <a:gd name="connsiteX1" fmla="*/ 306890 w 456353"/>
              <a:gd name="connsiteY1" fmla="*/ 39701 h 144734"/>
              <a:gd name="connsiteX2" fmla="*/ 452940 w 456353"/>
              <a:gd name="connsiteY2" fmla="*/ 36526 h 144734"/>
              <a:gd name="connsiteX3" fmla="*/ 403728 w 456353"/>
              <a:gd name="connsiteY3" fmla="*/ 46051 h 144734"/>
              <a:gd name="connsiteX4" fmla="*/ 332290 w 456353"/>
              <a:gd name="connsiteY4" fmla="*/ 119076 h 144734"/>
              <a:gd name="connsiteX5" fmla="*/ 264028 w 456353"/>
              <a:gd name="connsiteY5" fmla="*/ 144476 h 144734"/>
              <a:gd name="connsiteX6" fmla="*/ 241803 w 456353"/>
              <a:gd name="connsiteY6" fmla="*/ 106376 h 144734"/>
              <a:gd name="connsiteX7" fmla="*/ 175128 w 456353"/>
              <a:gd name="connsiteY7" fmla="*/ 44463 h 144734"/>
              <a:gd name="connsiteX8" fmla="*/ 2090 w 456353"/>
              <a:gd name="connsiteY8" fmla="*/ 13 h 14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353" h="144734">
                <a:moveTo>
                  <a:pt x="2090" y="13"/>
                </a:moveTo>
                <a:cubicBezTo>
                  <a:pt x="24050" y="-781"/>
                  <a:pt x="231748" y="33616"/>
                  <a:pt x="306890" y="39701"/>
                </a:cubicBezTo>
                <a:cubicBezTo>
                  <a:pt x="382032" y="45786"/>
                  <a:pt x="436800" y="35468"/>
                  <a:pt x="452940" y="36526"/>
                </a:cubicBezTo>
                <a:cubicBezTo>
                  <a:pt x="469080" y="37584"/>
                  <a:pt x="423836" y="32293"/>
                  <a:pt x="403728" y="46051"/>
                </a:cubicBezTo>
                <a:cubicBezTo>
                  <a:pt x="383620" y="59809"/>
                  <a:pt x="355573" y="102672"/>
                  <a:pt x="332290" y="119076"/>
                </a:cubicBezTo>
                <a:cubicBezTo>
                  <a:pt x="309007" y="135480"/>
                  <a:pt x="279109" y="146593"/>
                  <a:pt x="264028" y="144476"/>
                </a:cubicBezTo>
                <a:cubicBezTo>
                  <a:pt x="248947" y="142359"/>
                  <a:pt x="256620" y="123045"/>
                  <a:pt x="241803" y="106376"/>
                </a:cubicBezTo>
                <a:cubicBezTo>
                  <a:pt x="226986" y="89707"/>
                  <a:pt x="212699" y="61661"/>
                  <a:pt x="175128" y="44463"/>
                </a:cubicBezTo>
                <a:cubicBezTo>
                  <a:pt x="137557" y="27265"/>
                  <a:pt x="-19870" y="807"/>
                  <a:pt x="2090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CE9F570F-6390-4D46-AAB0-9B8D373CB68B}"/>
              </a:ext>
            </a:extLst>
          </p:cNvPr>
          <p:cNvSpPr/>
          <p:nvPr/>
        </p:nvSpPr>
        <p:spPr>
          <a:xfrm>
            <a:off x="3828558" y="2674923"/>
            <a:ext cx="353053" cy="93703"/>
          </a:xfrm>
          <a:custGeom>
            <a:avLst/>
            <a:gdLst>
              <a:gd name="connsiteX0" fmla="*/ 492 w 353053"/>
              <a:gd name="connsiteY0" fmla="*/ 55577 h 93703"/>
              <a:gd name="connsiteX1" fmla="*/ 225917 w 353053"/>
              <a:gd name="connsiteY1" fmla="*/ 12715 h 93703"/>
              <a:gd name="connsiteX2" fmla="*/ 302117 w 353053"/>
              <a:gd name="connsiteY2" fmla="*/ 50815 h 93703"/>
              <a:gd name="connsiteX3" fmla="*/ 352917 w 353053"/>
              <a:gd name="connsiteY3" fmla="*/ 93677 h 93703"/>
              <a:gd name="connsiteX4" fmla="*/ 311642 w 353053"/>
              <a:gd name="connsiteY4" fmla="*/ 44465 h 93703"/>
              <a:gd name="connsiteX5" fmla="*/ 168767 w 353053"/>
              <a:gd name="connsiteY5" fmla="*/ 15 h 93703"/>
              <a:gd name="connsiteX6" fmla="*/ 492 w 353053"/>
              <a:gd name="connsiteY6" fmla="*/ 55577 h 9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053" h="93703">
                <a:moveTo>
                  <a:pt x="492" y="55577"/>
                </a:moveTo>
                <a:cubicBezTo>
                  <a:pt x="10017" y="57694"/>
                  <a:pt x="175646" y="13509"/>
                  <a:pt x="225917" y="12715"/>
                </a:cubicBezTo>
                <a:cubicBezTo>
                  <a:pt x="276188" y="11921"/>
                  <a:pt x="280950" y="37321"/>
                  <a:pt x="302117" y="50815"/>
                </a:cubicBezTo>
                <a:cubicBezTo>
                  <a:pt x="323284" y="64309"/>
                  <a:pt x="351329" y="94735"/>
                  <a:pt x="352917" y="93677"/>
                </a:cubicBezTo>
                <a:cubicBezTo>
                  <a:pt x="354505" y="92619"/>
                  <a:pt x="342334" y="60075"/>
                  <a:pt x="311642" y="44465"/>
                </a:cubicBezTo>
                <a:cubicBezTo>
                  <a:pt x="280950" y="28855"/>
                  <a:pt x="215334" y="1073"/>
                  <a:pt x="168767" y="15"/>
                </a:cubicBezTo>
                <a:cubicBezTo>
                  <a:pt x="122200" y="-1043"/>
                  <a:pt x="-9033" y="53460"/>
                  <a:pt x="492" y="55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5BCE34B-3EEB-42D1-9572-83A27708B11D}"/>
              </a:ext>
            </a:extLst>
          </p:cNvPr>
          <p:cNvSpPr/>
          <p:nvPr/>
        </p:nvSpPr>
        <p:spPr>
          <a:xfrm>
            <a:off x="3770126" y="2713003"/>
            <a:ext cx="209801" cy="144542"/>
          </a:xfrm>
          <a:custGeom>
            <a:avLst/>
            <a:gdLst>
              <a:gd name="connsiteX0" fmla="*/ 209737 w 209801"/>
              <a:gd name="connsiteY0" fmla="*/ 35 h 144542"/>
              <a:gd name="connsiteX1" fmla="*/ 63687 w 209801"/>
              <a:gd name="connsiteY1" fmla="*/ 74647 h 144542"/>
              <a:gd name="connsiteX2" fmla="*/ 187 w 209801"/>
              <a:gd name="connsiteY2" fmla="*/ 144497 h 144542"/>
              <a:gd name="connsiteX3" fmla="*/ 81149 w 209801"/>
              <a:gd name="connsiteY3" fmla="*/ 84172 h 144542"/>
              <a:gd name="connsiteX4" fmla="*/ 209737 w 209801"/>
              <a:gd name="connsiteY4" fmla="*/ 35 h 14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01" h="144542">
                <a:moveTo>
                  <a:pt x="209737" y="35"/>
                </a:moveTo>
                <a:cubicBezTo>
                  <a:pt x="206827" y="-1552"/>
                  <a:pt x="98612" y="50570"/>
                  <a:pt x="63687" y="74647"/>
                </a:cubicBezTo>
                <a:cubicBezTo>
                  <a:pt x="28762" y="98724"/>
                  <a:pt x="-2723" y="142910"/>
                  <a:pt x="187" y="144497"/>
                </a:cubicBezTo>
                <a:cubicBezTo>
                  <a:pt x="3097" y="146084"/>
                  <a:pt x="45695" y="105339"/>
                  <a:pt x="81149" y="84172"/>
                </a:cubicBezTo>
                <a:cubicBezTo>
                  <a:pt x="116603" y="63005"/>
                  <a:pt x="212647" y="1622"/>
                  <a:pt x="20973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AE1160C4-7225-4C9C-B2A6-C912CB82F4AA}"/>
              </a:ext>
            </a:extLst>
          </p:cNvPr>
          <p:cNvSpPr/>
          <p:nvPr/>
        </p:nvSpPr>
        <p:spPr>
          <a:xfrm>
            <a:off x="3778856" y="2811277"/>
            <a:ext cx="158179" cy="58959"/>
          </a:xfrm>
          <a:custGeom>
            <a:avLst/>
            <a:gdLst>
              <a:gd name="connsiteX0" fmla="*/ 158144 w 158179"/>
              <a:gd name="connsiteY0" fmla="*/ 43048 h 58959"/>
              <a:gd name="connsiteX1" fmla="*/ 59719 w 158179"/>
              <a:gd name="connsiteY1" fmla="*/ 22411 h 58959"/>
              <a:gd name="connsiteX2" fmla="*/ 982 w 158179"/>
              <a:gd name="connsiteY2" fmla="*/ 58923 h 58959"/>
              <a:gd name="connsiteX3" fmla="*/ 26382 w 158179"/>
              <a:gd name="connsiteY3" fmla="*/ 14473 h 58959"/>
              <a:gd name="connsiteX4" fmla="*/ 70832 w 158179"/>
              <a:gd name="connsiteY4" fmla="*/ 186 h 58959"/>
              <a:gd name="connsiteX5" fmla="*/ 158144 w 158179"/>
              <a:gd name="connsiteY5" fmla="*/ 43048 h 5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179" h="58959">
                <a:moveTo>
                  <a:pt x="158144" y="43048"/>
                </a:moveTo>
                <a:cubicBezTo>
                  <a:pt x="156292" y="46752"/>
                  <a:pt x="85913" y="19765"/>
                  <a:pt x="59719" y="22411"/>
                </a:cubicBezTo>
                <a:cubicBezTo>
                  <a:pt x="33525" y="25057"/>
                  <a:pt x="6538" y="60246"/>
                  <a:pt x="982" y="58923"/>
                </a:cubicBezTo>
                <a:cubicBezTo>
                  <a:pt x="-4574" y="57600"/>
                  <a:pt x="14740" y="24262"/>
                  <a:pt x="26382" y="14473"/>
                </a:cubicBezTo>
                <a:cubicBezTo>
                  <a:pt x="38024" y="4683"/>
                  <a:pt x="53634" y="-1137"/>
                  <a:pt x="70832" y="186"/>
                </a:cubicBezTo>
                <a:cubicBezTo>
                  <a:pt x="88030" y="1509"/>
                  <a:pt x="159996" y="39344"/>
                  <a:pt x="158144" y="4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E907DC30-54D6-4156-A8E9-72C9E277479A}"/>
              </a:ext>
            </a:extLst>
          </p:cNvPr>
          <p:cNvSpPr/>
          <p:nvPr/>
        </p:nvSpPr>
        <p:spPr>
          <a:xfrm>
            <a:off x="4962482" y="2633617"/>
            <a:ext cx="171376" cy="134230"/>
          </a:xfrm>
          <a:custGeom>
            <a:avLst/>
            <a:gdLst>
              <a:gd name="connsiteX0" fmla="*/ 43 w 171376"/>
              <a:gd name="connsiteY0" fmla="*/ 46 h 134230"/>
              <a:gd name="connsiteX1" fmla="*/ 101643 w 171376"/>
              <a:gd name="connsiteY1" fmla="*/ 69896 h 134230"/>
              <a:gd name="connsiteX2" fmla="*/ 166731 w 171376"/>
              <a:gd name="connsiteY2" fmla="*/ 133396 h 134230"/>
              <a:gd name="connsiteX3" fmla="*/ 160381 w 171376"/>
              <a:gd name="connsiteY3" fmla="*/ 103233 h 134230"/>
              <a:gd name="connsiteX4" fmla="*/ 114343 w 171376"/>
              <a:gd name="connsiteY4" fmla="*/ 60371 h 134230"/>
              <a:gd name="connsiteX5" fmla="*/ 43 w 171376"/>
              <a:gd name="connsiteY5" fmla="*/ 46 h 13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76" h="134230">
                <a:moveTo>
                  <a:pt x="43" y="46"/>
                </a:moveTo>
                <a:cubicBezTo>
                  <a:pt x="-2074" y="1634"/>
                  <a:pt x="73862" y="47671"/>
                  <a:pt x="101643" y="69896"/>
                </a:cubicBezTo>
                <a:cubicBezTo>
                  <a:pt x="129424" y="92121"/>
                  <a:pt x="156941" y="127840"/>
                  <a:pt x="166731" y="133396"/>
                </a:cubicBezTo>
                <a:cubicBezTo>
                  <a:pt x="176521" y="138952"/>
                  <a:pt x="169112" y="115404"/>
                  <a:pt x="160381" y="103233"/>
                </a:cubicBezTo>
                <a:cubicBezTo>
                  <a:pt x="151650" y="91062"/>
                  <a:pt x="139478" y="82860"/>
                  <a:pt x="114343" y="60371"/>
                </a:cubicBezTo>
                <a:cubicBezTo>
                  <a:pt x="89208" y="37882"/>
                  <a:pt x="2160" y="-1542"/>
                  <a:pt x="4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2A02BDEA-59FE-413D-94D3-0DBBBF49DA82}"/>
              </a:ext>
            </a:extLst>
          </p:cNvPr>
          <p:cNvSpPr/>
          <p:nvPr/>
        </p:nvSpPr>
        <p:spPr>
          <a:xfrm>
            <a:off x="4684630" y="2750835"/>
            <a:ext cx="133504" cy="24164"/>
          </a:xfrm>
          <a:custGeom>
            <a:avLst/>
            <a:gdLst>
              <a:gd name="connsiteX0" fmla="*/ 83 w 133504"/>
              <a:gd name="connsiteY0" fmla="*/ 303 h 24164"/>
              <a:gd name="connsiteX1" fmla="*/ 58820 w 133504"/>
              <a:gd name="connsiteY1" fmla="*/ 24115 h 24164"/>
              <a:gd name="connsiteX2" fmla="*/ 133433 w 133504"/>
              <a:gd name="connsiteY2" fmla="*/ 6653 h 24164"/>
              <a:gd name="connsiteX3" fmla="*/ 71520 w 133504"/>
              <a:gd name="connsiteY3" fmla="*/ 9828 h 24164"/>
              <a:gd name="connsiteX4" fmla="*/ 83 w 133504"/>
              <a:gd name="connsiteY4" fmla="*/ 303 h 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04" h="24164">
                <a:moveTo>
                  <a:pt x="83" y="303"/>
                </a:moveTo>
                <a:cubicBezTo>
                  <a:pt x="-2034" y="2684"/>
                  <a:pt x="36595" y="23057"/>
                  <a:pt x="58820" y="24115"/>
                </a:cubicBezTo>
                <a:cubicBezTo>
                  <a:pt x="81045" y="25173"/>
                  <a:pt x="131316" y="9034"/>
                  <a:pt x="133433" y="6653"/>
                </a:cubicBezTo>
                <a:cubicBezTo>
                  <a:pt x="135550" y="4272"/>
                  <a:pt x="90041" y="9299"/>
                  <a:pt x="71520" y="9828"/>
                </a:cubicBezTo>
                <a:cubicBezTo>
                  <a:pt x="52999" y="10357"/>
                  <a:pt x="2200" y="-2078"/>
                  <a:pt x="8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0CED75BD-46CD-4985-B631-995A7BF2FD71}"/>
              </a:ext>
            </a:extLst>
          </p:cNvPr>
          <p:cNvSpPr/>
          <p:nvPr/>
        </p:nvSpPr>
        <p:spPr>
          <a:xfrm>
            <a:off x="4284132" y="1948882"/>
            <a:ext cx="93624" cy="377351"/>
          </a:xfrm>
          <a:custGeom>
            <a:avLst/>
            <a:gdLst>
              <a:gd name="connsiteX0" fmla="*/ 93135 w 93624"/>
              <a:gd name="connsiteY0" fmla="*/ 568 h 377351"/>
              <a:gd name="connsiteX1" fmla="*/ 1 w 93624"/>
              <a:gd name="connsiteY1" fmla="*/ 180485 h 377351"/>
              <a:gd name="connsiteX2" fmla="*/ 91018 w 93624"/>
              <a:gd name="connsiteY2" fmla="*/ 375218 h 377351"/>
              <a:gd name="connsiteX3" fmla="*/ 46568 w 93624"/>
              <a:gd name="connsiteY3" fmla="*/ 279968 h 377351"/>
              <a:gd name="connsiteX4" fmla="*/ 16935 w 93624"/>
              <a:gd name="connsiteY4" fmla="*/ 212235 h 377351"/>
              <a:gd name="connsiteX5" fmla="*/ 16935 w 93624"/>
              <a:gd name="connsiteY5" fmla="*/ 188951 h 377351"/>
              <a:gd name="connsiteX6" fmla="*/ 35985 w 93624"/>
              <a:gd name="connsiteY6" fmla="*/ 125451 h 377351"/>
              <a:gd name="connsiteX7" fmla="*/ 93135 w 93624"/>
              <a:gd name="connsiteY7" fmla="*/ 568 h 37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24" h="377351">
                <a:moveTo>
                  <a:pt x="93135" y="568"/>
                </a:moveTo>
                <a:cubicBezTo>
                  <a:pt x="87138" y="9740"/>
                  <a:pt x="354" y="118043"/>
                  <a:pt x="1" y="180485"/>
                </a:cubicBezTo>
                <a:cubicBezTo>
                  <a:pt x="-352" y="242927"/>
                  <a:pt x="83257" y="358638"/>
                  <a:pt x="91018" y="375218"/>
                </a:cubicBezTo>
                <a:cubicBezTo>
                  <a:pt x="98779" y="391798"/>
                  <a:pt x="58915" y="307132"/>
                  <a:pt x="46568" y="279968"/>
                </a:cubicBezTo>
                <a:cubicBezTo>
                  <a:pt x="34221" y="252804"/>
                  <a:pt x="21874" y="227404"/>
                  <a:pt x="16935" y="212235"/>
                </a:cubicBezTo>
                <a:cubicBezTo>
                  <a:pt x="11996" y="197066"/>
                  <a:pt x="13760" y="203415"/>
                  <a:pt x="16935" y="188951"/>
                </a:cubicBezTo>
                <a:cubicBezTo>
                  <a:pt x="20110" y="174487"/>
                  <a:pt x="23638" y="155084"/>
                  <a:pt x="35985" y="125451"/>
                </a:cubicBezTo>
                <a:cubicBezTo>
                  <a:pt x="48332" y="95818"/>
                  <a:pt x="99132" y="-8604"/>
                  <a:pt x="93135" y="5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42C2BC9D-E637-4241-B44A-AD9629041769}"/>
              </a:ext>
            </a:extLst>
          </p:cNvPr>
          <p:cNvSpPr/>
          <p:nvPr/>
        </p:nvSpPr>
        <p:spPr>
          <a:xfrm>
            <a:off x="4421217" y="2084276"/>
            <a:ext cx="59812" cy="276831"/>
          </a:xfrm>
          <a:custGeom>
            <a:avLst/>
            <a:gdLst>
              <a:gd name="connsiteX0" fmla="*/ 11083 w 59812"/>
              <a:gd name="connsiteY0" fmla="*/ 641 h 276831"/>
              <a:gd name="connsiteX1" fmla="*/ 59766 w 59812"/>
              <a:gd name="connsiteY1" fmla="*/ 205957 h 276831"/>
              <a:gd name="connsiteX2" fmla="*/ 500 w 59812"/>
              <a:gd name="connsiteY2" fmla="*/ 275807 h 276831"/>
              <a:gd name="connsiteX3" fmla="*/ 32250 w 59812"/>
              <a:gd name="connsiteY3" fmla="*/ 244057 h 276831"/>
              <a:gd name="connsiteX4" fmla="*/ 49183 w 59812"/>
              <a:gd name="connsiteY4" fmla="*/ 195374 h 276831"/>
              <a:gd name="connsiteX5" fmla="*/ 51300 w 59812"/>
              <a:gd name="connsiteY5" fmla="*/ 142457 h 276831"/>
              <a:gd name="connsiteX6" fmla="*/ 11083 w 59812"/>
              <a:gd name="connsiteY6" fmla="*/ 641 h 27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12" h="276831">
                <a:moveTo>
                  <a:pt x="11083" y="641"/>
                </a:moveTo>
                <a:cubicBezTo>
                  <a:pt x="12494" y="11224"/>
                  <a:pt x="61530" y="160096"/>
                  <a:pt x="59766" y="205957"/>
                </a:cubicBezTo>
                <a:cubicBezTo>
                  <a:pt x="58002" y="251818"/>
                  <a:pt x="5086" y="269457"/>
                  <a:pt x="500" y="275807"/>
                </a:cubicBezTo>
                <a:cubicBezTo>
                  <a:pt x="-4086" y="282157"/>
                  <a:pt x="24136" y="257462"/>
                  <a:pt x="32250" y="244057"/>
                </a:cubicBezTo>
                <a:cubicBezTo>
                  <a:pt x="40364" y="230652"/>
                  <a:pt x="46008" y="212307"/>
                  <a:pt x="49183" y="195374"/>
                </a:cubicBezTo>
                <a:cubicBezTo>
                  <a:pt x="52358" y="178441"/>
                  <a:pt x="55886" y="171385"/>
                  <a:pt x="51300" y="142457"/>
                </a:cubicBezTo>
                <a:cubicBezTo>
                  <a:pt x="46714" y="113529"/>
                  <a:pt x="9672" y="-9942"/>
                  <a:pt x="11083" y="6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86CDE199-B4EA-4113-B14F-4845802304C6}"/>
              </a:ext>
            </a:extLst>
          </p:cNvPr>
          <p:cNvSpPr/>
          <p:nvPr/>
        </p:nvSpPr>
        <p:spPr>
          <a:xfrm>
            <a:off x="3685902" y="2067230"/>
            <a:ext cx="297430" cy="301215"/>
          </a:xfrm>
          <a:custGeom>
            <a:avLst/>
            <a:gdLst>
              <a:gd name="connsiteX0" fmla="*/ 5565 w 297430"/>
              <a:gd name="connsiteY0" fmla="*/ 297087 h 301215"/>
              <a:gd name="connsiteX1" fmla="*/ 92348 w 297430"/>
              <a:gd name="connsiteY1" fmla="*/ 184903 h 301215"/>
              <a:gd name="connsiteX2" fmla="*/ 287081 w 297430"/>
              <a:gd name="connsiteY2" fmla="*/ 13453 h 301215"/>
              <a:gd name="connsiteX3" fmla="*/ 242631 w 297430"/>
              <a:gd name="connsiteY3" fmla="*/ 38853 h 301215"/>
              <a:gd name="connsiteX4" fmla="*/ 5565 w 297430"/>
              <a:gd name="connsiteY4" fmla="*/ 297087 h 30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430" h="301215">
                <a:moveTo>
                  <a:pt x="5565" y="297087"/>
                </a:moveTo>
                <a:cubicBezTo>
                  <a:pt x="-19482" y="321429"/>
                  <a:pt x="45429" y="232175"/>
                  <a:pt x="92348" y="184903"/>
                </a:cubicBezTo>
                <a:cubicBezTo>
                  <a:pt x="139267" y="137631"/>
                  <a:pt x="262034" y="37795"/>
                  <a:pt x="287081" y="13453"/>
                </a:cubicBezTo>
                <a:cubicBezTo>
                  <a:pt x="312128" y="-10889"/>
                  <a:pt x="289550" y="-2069"/>
                  <a:pt x="242631" y="38853"/>
                </a:cubicBezTo>
                <a:cubicBezTo>
                  <a:pt x="195712" y="79775"/>
                  <a:pt x="30612" y="272745"/>
                  <a:pt x="5565" y="2970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119A479E-5063-40F7-BA59-FFAE78FAF429}"/>
              </a:ext>
            </a:extLst>
          </p:cNvPr>
          <p:cNvSpPr/>
          <p:nvPr/>
        </p:nvSpPr>
        <p:spPr>
          <a:xfrm>
            <a:off x="3635372" y="2483256"/>
            <a:ext cx="155274" cy="289460"/>
          </a:xfrm>
          <a:custGeom>
            <a:avLst/>
            <a:gdLst>
              <a:gd name="connsiteX0" fmla="*/ 127003 w 155274"/>
              <a:gd name="connsiteY0" fmla="*/ 1182 h 289460"/>
              <a:gd name="connsiteX1" fmla="*/ 50803 w 155274"/>
              <a:gd name="connsiteY1" fmla="*/ 109132 h 289460"/>
              <a:gd name="connsiteX2" fmla="*/ 6353 w 155274"/>
              <a:gd name="connsiteY2" fmla="*/ 280582 h 289460"/>
              <a:gd name="connsiteX3" fmla="*/ 15878 w 155274"/>
              <a:gd name="connsiteY3" fmla="*/ 255182 h 289460"/>
              <a:gd name="connsiteX4" fmla="*/ 149228 w 155274"/>
              <a:gd name="connsiteY4" fmla="*/ 171044 h 289460"/>
              <a:gd name="connsiteX5" fmla="*/ 127003 w 155274"/>
              <a:gd name="connsiteY5" fmla="*/ 172632 h 289460"/>
              <a:gd name="connsiteX6" fmla="*/ 77791 w 155274"/>
              <a:gd name="connsiteY6" fmla="*/ 174219 h 289460"/>
              <a:gd name="connsiteX7" fmla="*/ 84141 w 155274"/>
              <a:gd name="connsiteY7" fmla="*/ 132944 h 289460"/>
              <a:gd name="connsiteX8" fmla="*/ 104778 w 155274"/>
              <a:gd name="connsiteY8" fmla="*/ 55157 h 289460"/>
              <a:gd name="connsiteX9" fmla="*/ 127003 w 155274"/>
              <a:gd name="connsiteY9" fmla="*/ 1182 h 28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274" h="289460">
                <a:moveTo>
                  <a:pt x="127003" y="1182"/>
                </a:moveTo>
                <a:cubicBezTo>
                  <a:pt x="118007" y="10178"/>
                  <a:pt x="70911" y="62565"/>
                  <a:pt x="50803" y="109132"/>
                </a:cubicBezTo>
                <a:cubicBezTo>
                  <a:pt x="30695" y="155699"/>
                  <a:pt x="12174" y="256240"/>
                  <a:pt x="6353" y="280582"/>
                </a:cubicBezTo>
                <a:cubicBezTo>
                  <a:pt x="532" y="304924"/>
                  <a:pt x="-7934" y="273438"/>
                  <a:pt x="15878" y="255182"/>
                </a:cubicBezTo>
                <a:cubicBezTo>
                  <a:pt x="39690" y="236926"/>
                  <a:pt x="130707" y="184802"/>
                  <a:pt x="149228" y="171044"/>
                </a:cubicBezTo>
                <a:cubicBezTo>
                  <a:pt x="167749" y="157286"/>
                  <a:pt x="138909" y="172103"/>
                  <a:pt x="127003" y="172632"/>
                </a:cubicBezTo>
                <a:cubicBezTo>
                  <a:pt x="115097" y="173161"/>
                  <a:pt x="84935" y="180834"/>
                  <a:pt x="77791" y="174219"/>
                </a:cubicBezTo>
                <a:cubicBezTo>
                  <a:pt x="70647" y="167604"/>
                  <a:pt x="79643" y="152788"/>
                  <a:pt x="84141" y="132944"/>
                </a:cubicBezTo>
                <a:cubicBezTo>
                  <a:pt x="88639" y="113100"/>
                  <a:pt x="98693" y="73413"/>
                  <a:pt x="104778" y="55157"/>
                </a:cubicBezTo>
                <a:cubicBezTo>
                  <a:pt x="110863" y="36901"/>
                  <a:pt x="135999" y="-7814"/>
                  <a:pt x="127003" y="11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F9DDD058-09AA-46BC-BFB6-68F689764191}"/>
              </a:ext>
            </a:extLst>
          </p:cNvPr>
          <p:cNvSpPr/>
          <p:nvPr/>
        </p:nvSpPr>
        <p:spPr>
          <a:xfrm>
            <a:off x="4431490" y="2481584"/>
            <a:ext cx="320513" cy="419699"/>
          </a:xfrm>
          <a:custGeom>
            <a:avLst/>
            <a:gdLst>
              <a:gd name="connsiteX0" fmla="*/ 175435 w 320513"/>
              <a:gd name="connsiteY0" fmla="*/ 15554 h 419699"/>
              <a:gd name="connsiteX1" fmla="*/ 23035 w 320513"/>
              <a:gd name="connsiteY1" fmla="*/ 134616 h 419699"/>
              <a:gd name="connsiteX2" fmla="*/ 10335 w 320513"/>
              <a:gd name="connsiteY2" fmla="*/ 207641 h 419699"/>
              <a:gd name="connsiteX3" fmla="*/ 118285 w 320513"/>
              <a:gd name="connsiteY3" fmla="*/ 347341 h 419699"/>
              <a:gd name="connsiteX4" fmla="*/ 308785 w 320513"/>
              <a:gd name="connsiteY4" fmla="*/ 412429 h 419699"/>
              <a:gd name="connsiteX5" fmla="*/ 288148 w 320513"/>
              <a:gd name="connsiteY5" fmla="*/ 412429 h 419699"/>
              <a:gd name="connsiteX6" fmla="*/ 191310 w 320513"/>
              <a:gd name="connsiteY6" fmla="*/ 361629 h 419699"/>
              <a:gd name="connsiteX7" fmla="*/ 124635 w 320513"/>
              <a:gd name="connsiteY7" fmla="*/ 294954 h 419699"/>
              <a:gd name="connsiteX8" fmla="*/ 103998 w 320513"/>
              <a:gd name="connsiteY8" fmla="*/ 242566 h 419699"/>
              <a:gd name="connsiteX9" fmla="*/ 196073 w 320513"/>
              <a:gd name="connsiteY9" fmla="*/ 161604 h 419699"/>
              <a:gd name="connsiteX10" fmla="*/ 207185 w 320513"/>
              <a:gd name="connsiteY10" fmla="*/ 94929 h 419699"/>
              <a:gd name="connsiteX11" fmla="*/ 226235 w 320513"/>
              <a:gd name="connsiteY11" fmla="*/ 58416 h 419699"/>
              <a:gd name="connsiteX12" fmla="*/ 259573 w 320513"/>
              <a:gd name="connsiteY12" fmla="*/ 6029 h 419699"/>
              <a:gd name="connsiteX13" fmla="*/ 175435 w 320513"/>
              <a:gd name="connsiteY13" fmla="*/ 15554 h 4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513" h="419699">
                <a:moveTo>
                  <a:pt x="175435" y="15554"/>
                </a:moveTo>
                <a:cubicBezTo>
                  <a:pt x="136012" y="36985"/>
                  <a:pt x="50552" y="102601"/>
                  <a:pt x="23035" y="134616"/>
                </a:cubicBezTo>
                <a:cubicBezTo>
                  <a:pt x="-4482" y="166631"/>
                  <a:pt x="-5540" y="172187"/>
                  <a:pt x="10335" y="207641"/>
                </a:cubicBezTo>
                <a:cubicBezTo>
                  <a:pt x="26210" y="243095"/>
                  <a:pt x="68543" y="313210"/>
                  <a:pt x="118285" y="347341"/>
                </a:cubicBezTo>
                <a:cubicBezTo>
                  <a:pt x="168027" y="381472"/>
                  <a:pt x="280475" y="401581"/>
                  <a:pt x="308785" y="412429"/>
                </a:cubicBezTo>
                <a:cubicBezTo>
                  <a:pt x="337095" y="423277"/>
                  <a:pt x="307727" y="420896"/>
                  <a:pt x="288148" y="412429"/>
                </a:cubicBezTo>
                <a:cubicBezTo>
                  <a:pt x="268569" y="403962"/>
                  <a:pt x="218562" y="381208"/>
                  <a:pt x="191310" y="361629"/>
                </a:cubicBezTo>
                <a:cubicBezTo>
                  <a:pt x="164058" y="342050"/>
                  <a:pt x="139187" y="314798"/>
                  <a:pt x="124635" y="294954"/>
                </a:cubicBezTo>
                <a:cubicBezTo>
                  <a:pt x="110083" y="275110"/>
                  <a:pt x="92092" y="264791"/>
                  <a:pt x="103998" y="242566"/>
                </a:cubicBezTo>
                <a:cubicBezTo>
                  <a:pt x="115904" y="220341"/>
                  <a:pt x="178875" y="186210"/>
                  <a:pt x="196073" y="161604"/>
                </a:cubicBezTo>
                <a:cubicBezTo>
                  <a:pt x="213271" y="136998"/>
                  <a:pt x="202158" y="112127"/>
                  <a:pt x="207185" y="94929"/>
                </a:cubicBezTo>
                <a:cubicBezTo>
                  <a:pt x="212212" y="77731"/>
                  <a:pt x="217504" y="73233"/>
                  <a:pt x="226235" y="58416"/>
                </a:cubicBezTo>
                <a:cubicBezTo>
                  <a:pt x="234966" y="43599"/>
                  <a:pt x="263277" y="13173"/>
                  <a:pt x="259573" y="6029"/>
                </a:cubicBezTo>
                <a:cubicBezTo>
                  <a:pt x="255869" y="-1115"/>
                  <a:pt x="214858" y="-5877"/>
                  <a:pt x="175435" y="155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C380B24B-1B51-425A-84E8-3675BEBE580E}"/>
              </a:ext>
            </a:extLst>
          </p:cNvPr>
          <p:cNvSpPr/>
          <p:nvPr/>
        </p:nvSpPr>
        <p:spPr>
          <a:xfrm>
            <a:off x="4170171" y="2524083"/>
            <a:ext cx="178027" cy="203885"/>
          </a:xfrm>
          <a:custGeom>
            <a:avLst/>
            <a:gdLst>
              <a:gd name="connsiteX0" fmla="*/ 1779 w 178027"/>
              <a:gd name="connsiteY0" fmla="*/ 90530 h 203885"/>
              <a:gd name="connsiteX1" fmla="*/ 52579 w 178027"/>
              <a:gd name="connsiteY1" fmla="*/ 42 h 203885"/>
              <a:gd name="connsiteX2" fmla="*/ 135129 w 178027"/>
              <a:gd name="connsiteY2" fmla="*/ 79417 h 203885"/>
              <a:gd name="connsiteX3" fmla="*/ 177992 w 178027"/>
              <a:gd name="connsiteY3" fmla="*/ 128630 h 203885"/>
              <a:gd name="connsiteX4" fmla="*/ 128779 w 178027"/>
              <a:gd name="connsiteY4" fmla="*/ 201655 h 203885"/>
              <a:gd name="connsiteX5" fmla="*/ 120842 w 178027"/>
              <a:gd name="connsiteY5" fmla="*/ 182605 h 203885"/>
              <a:gd name="connsiteX6" fmla="*/ 127192 w 178027"/>
              <a:gd name="connsiteY6" fmla="*/ 157205 h 203885"/>
              <a:gd name="connsiteX7" fmla="*/ 116079 w 178027"/>
              <a:gd name="connsiteY7" fmla="*/ 130217 h 203885"/>
              <a:gd name="connsiteX8" fmla="*/ 1779 w 178027"/>
              <a:gd name="connsiteY8" fmla="*/ 90530 h 2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27" h="203885">
                <a:moveTo>
                  <a:pt x="1779" y="90530"/>
                </a:moveTo>
                <a:cubicBezTo>
                  <a:pt x="-8804" y="68834"/>
                  <a:pt x="30354" y="1894"/>
                  <a:pt x="52579" y="42"/>
                </a:cubicBezTo>
                <a:cubicBezTo>
                  <a:pt x="74804" y="-1810"/>
                  <a:pt x="114227" y="57986"/>
                  <a:pt x="135129" y="79417"/>
                </a:cubicBezTo>
                <a:cubicBezTo>
                  <a:pt x="156031" y="100848"/>
                  <a:pt x="179050" y="108257"/>
                  <a:pt x="177992" y="128630"/>
                </a:cubicBezTo>
                <a:cubicBezTo>
                  <a:pt x="176934" y="149003"/>
                  <a:pt x="138304" y="192659"/>
                  <a:pt x="128779" y="201655"/>
                </a:cubicBezTo>
                <a:cubicBezTo>
                  <a:pt x="119254" y="210651"/>
                  <a:pt x="121107" y="190013"/>
                  <a:pt x="120842" y="182605"/>
                </a:cubicBezTo>
                <a:cubicBezTo>
                  <a:pt x="120578" y="175197"/>
                  <a:pt x="127986" y="165936"/>
                  <a:pt x="127192" y="157205"/>
                </a:cubicBezTo>
                <a:cubicBezTo>
                  <a:pt x="126398" y="148474"/>
                  <a:pt x="133806" y="141065"/>
                  <a:pt x="116079" y="130217"/>
                </a:cubicBezTo>
                <a:cubicBezTo>
                  <a:pt x="98352" y="119369"/>
                  <a:pt x="12362" y="112226"/>
                  <a:pt x="1779" y="905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4017DA15-8A4F-48F3-B0BB-2042F01A1C05}"/>
              </a:ext>
            </a:extLst>
          </p:cNvPr>
          <p:cNvSpPr/>
          <p:nvPr/>
        </p:nvSpPr>
        <p:spPr>
          <a:xfrm>
            <a:off x="3781383" y="2710628"/>
            <a:ext cx="217227" cy="131284"/>
          </a:xfrm>
          <a:custGeom>
            <a:avLst/>
            <a:gdLst>
              <a:gd name="connsiteX0" fmla="*/ 42 w 217227"/>
              <a:gd name="connsiteY0" fmla="*/ 130997 h 131284"/>
              <a:gd name="connsiteX1" fmla="*/ 93705 w 217227"/>
              <a:gd name="connsiteY1" fmla="*/ 65910 h 131284"/>
              <a:gd name="connsiteX2" fmla="*/ 214355 w 217227"/>
              <a:gd name="connsiteY2" fmla="*/ 10347 h 131284"/>
              <a:gd name="connsiteX3" fmla="*/ 171492 w 217227"/>
              <a:gd name="connsiteY3" fmla="*/ 2410 h 131284"/>
              <a:gd name="connsiteX4" fmla="*/ 82592 w 217227"/>
              <a:gd name="connsiteY4" fmla="*/ 38922 h 131284"/>
              <a:gd name="connsiteX5" fmla="*/ 42 w 217227"/>
              <a:gd name="connsiteY5" fmla="*/ 130997 h 13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227" h="131284">
                <a:moveTo>
                  <a:pt x="42" y="130997"/>
                </a:moveTo>
                <a:cubicBezTo>
                  <a:pt x="1894" y="135495"/>
                  <a:pt x="57986" y="86018"/>
                  <a:pt x="93705" y="65910"/>
                </a:cubicBezTo>
                <a:cubicBezTo>
                  <a:pt x="129424" y="45802"/>
                  <a:pt x="201391" y="20930"/>
                  <a:pt x="214355" y="10347"/>
                </a:cubicBezTo>
                <a:cubicBezTo>
                  <a:pt x="227320" y="-236"/>
                  <a:pt x="193453" y="-2353"/>
                  <a:pt x="171492" y="2410"/>
                </a:cubicBezTo>
                <a:cubicBezTo>
                  <a:pt x="149532" y="7172"/>
                  <a:pt x="108521" y="18814"/>
                  <a:pt x="82592" y="38922"/>
                </a:cubicBezTo>
                <a:cubicBezTo>
                  <a:pt x="56663" y="59030"/>
                  <a:pt x="-1810" y="126499"/>
                  <a:pt x="42" y="130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2178979E-A30B-4134-B06D-C3C470916B1C}"/>
              </a:ext>
            </a:extLst>
          </p:cNvPr>
          <p:cNvSpPr/>
          <p:nvPr/>
        </p:nvSpPr>
        <p:spPr>
          <a:xfrm>
            <a:off x="4008768" y="2702880"/>
            <a:ext cx="136348" cy="76961"/>
          </a:xfrm>
          <a:custGeom>
            <a:avLst/>
            <a:gdLst>
              <a:gd name="connsiteX0" fmla="*/ 1257 w 136348"/>
              <a:gd name="connsiteY0" fmla="*/ 633 h 76961"/>
              <a:gd name="connsiteX1" fmla="*/ 110795 w 136348"/>
              <a:gd name="connsiteY1" fmla="*/ 21270 h 76961"/>
              <a:gd name="connsiteX2" fmla="*/ 136195 w 136348"/>
              <a:gd name="connsiteY2" fmla="*/ 54608 h 76961"/>
              <a:gd name="connsiteX3" fmla="*/ 104445 w 136348"/>
              <a:gd name="connsiteY3" fmla="*/ 56195 h 76961"/>
              <a:gd name="connsiteX4" fmla="*/ 80632 w 136348"/>
              <a:gd name="connsiteY4" fmla="*/ 76833 h 76961"/>
              <a:gd name="connsiteX5" fmla="*/ 52057 w 136348"/>
              <a:gd name="connsiteY5" fmla="*/ 45083 h 76961"/>
              <a:gd name="connsiteX6" fmla="*/ 1257 w 136348"/>
              <a:gd name="connsiteY6" fmla="*/ 633 h 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348" h="76961">
                <a:moveTo>
                  <a:pt x="1257" y="633"/>
                </a:moveTo>
                <a:cubicBezTo>
                  <a:pt x="11047" y="-3336"/>
                  <a:pt x="88305" y="12274"/>
                  <a:pt x="110795" y="21270"/>
                </a:cubicBezTo>
                <a:cubicBezTo>
                  <a:pt x="133285" y="30266"/>
                  <a:pt x="137253" y="48787"/>
                  <a:pt x="136195" y="54608"/>
                </a:cubicBezTo>
                <a:cubicBezTo>
                  <a:pt x="135137" y="60429"/>
                  <a:pt x="113706" y="52491"/>
                  <a:pt x="104445" y="56195"/>
                </a:cubicBezTo>
                <a:cubicBezTo>
                  <a:pt x="95185" y="59899"/>
                  <a:pt x="89363" y="78685"/>
                  <a:pt x="80632" y="76833"/>
                </a:cubicBezTo>
                <a:cubicBezTo>
                  <a:pt x="71901" y="74981"/>
                  <a:pt x="62376" y="57254"/>
                  <a:pt x="52057" y="45083"/>
                </a:cubicBezTo>
                <a:cubicBezTo>
                  <a:pt x="41738" y="32912"/>
                  <a:pt x="-8533" y="4602"/>
                  <a:pt x="1257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071D0692-A677-4FC4-A9EB-589308346A3A}"/>
              </a:ext>
            </a:extLst>
          </p:cNvPr>
          <p:cNvSpPr/>
          <p:nvPr/>
        </p:nvSpPr>
        <p:spPr>
          <a:xfrm>
            <a:off x="4125814" y="2760635"/>
            <a:ext cx="79739" cy="87841"/>
          </a:xfrm>
          <a:custGeom>
            <a:avLst/>
            <a:gdLst>
              <a:gd name="connsiteX0" fmla="*/ 99 w 79739"/>
              <a:gd name="connsiteY0" fmla="*/ 28 h 87841"/>
              <a:gd name="connsiteX1" fmla="*/ 76299 w 79739"/>
              <a:gd name="connsiteY1" fmla="*/ 82578 h 87841"/>
              <a:gd name="connsiteX2" fmla="*/ 60424 w 79739"/>
              <a:gd name="connsiteY2" fmla="*/ 73053 h 87841"/>
              <a:gd name="connsiteX3" fmla="*/ 99 w 79739"/>
              <a:gd name="connsiteY3" fmla="*/ 28 h 8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39" h="87841">
                <a:moveTo>
                  <a:pt x="99" y="28"/>
                </a:moveTo>
                <a:cubicBezTo>
                  <a:pt x="2745" y="1616"/>
                  <a:pt x="66245" y="70407"/>
                  <a:pt x="76299" y="82578"/>
                </a:cubicBezTo>
                <a:cubicBezTo>
                  <a:pt x="86353" y="94749"/>
                  <a:pt x="72330" y="83372"/>
                  <a:pt x="60424" y="73053"/>
                </a:cubicBezTo>
                <a:cubicBezTo>
                  <a:pt x="48518" y="62734"/>
                  <a:pt x="-2547" y="-1560"/>
                  <a:pt x="9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E8939D32-3282-4656-85BC-1063B7211CC0}"/>
              </a:ext>
            </a:extLst>
          </p:cNvPr>
          <p:cNvSpPr/>
          <p:nvPr/>
        </p:nvSpPr>
        <p:spPr>
          <a:xfrm>
            <a:off x="4052663" y="2816224"/>
            <a:ext cx="160597" cy="125537"/>
          </a:xfrm>
          <a:custGeom>
            <a:avLst/>
            <a:gdLst>
              <a:gd name="connsiteX0" fmla="*/ 28800 w 160597"/>
              <a:gd name="connsiteY0" fmla="*/ 1 h 125537"/>
              <a:gd name="connsiteX1" fmla="*/ 57375 w 160597"/>
              <a:gd name="connsiteY1" fmla="*/ 42864 h 125537"/>
              <a:gd name="connsiteX2" fmla="*/ 93887 w 160597"/>
              <a:gd name="connsiteY2" fmla="*/ 63501 h 125537"/>
              <a:gd name="connsiteX3" fmla="*/ 225 w 160597"/>
              <a:gd name="connsiteY3" fmla="*/ 125414 h 125537"/>
              <a:gd name="connsiteX4" fmla="*/ 125637 w 160597"/>
              <a:gd name="connsiteY4" fmla="*/ 79376 h 125537"/>
              <a:gd name="connsiteX5" fmla="*/ 160562 w 160597"/>
              <a:gd name="connsiteY5" fmla="*/ 77789 h 125537"/>
              <a:gd name="connsiteX6" fmla="*/ 130400 w 160597"/>
              <a:gd name="connsiteY6" fmla="*/ 41276 h 125537"/>
              <a:gd name="connsiteX7" fmla="*/ 28800 w 160597"/>
              <a:gd name="connsiteY7" fmla="*/ 1 h 12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597" h="125537">
                <a:moveTo>
                  <a:pt x="28800" y="1"/>
                </a:moveTo>
                <a:cubicBezTo>
                  <a:pt x="16629" y="266"/>
                  <a:pt x="46527" y="32281"/>
                  <a:pt x="57375" y="42864"/>
                </a:cubicBezTo>
                <a:cubicBezTo>
                  <a:pt x="68223" y="53447"/>
                  <a:pt x="103412" y="49743"/>
                  <a:pt x="93887" y="63501"/>
                </a:cubicBezTo>
                <a:cubicBezTo>
                  <a:pt x="84362" y="77259"/>
                  <a:pt x="-5067" y="122768"/>
                  <a:pt x="225" y="125414"/>
                </a:cubicBezTo>
                <a:cubicBezTo>
                  <a:pt x="5517" y="128060"/>
                  <a:pt x="98914" y="87313"/>
                  <a:pt x="125637" y="79376"/>
                </a:cubicBezTo>
                <a:cubicBezTo>
                  <a:pt x="152360" y="71439"/>
                  <a:pt x="159768" y="84139"/>
                  <a:pt x="160562" y="77789"/>
                </a:cubicBezTo>
                <a:cubicBezTo>
                  <a:pt x="161356" y="71439"/>
                  <a:pt x="148656" y="50537"/>
                  <a:pt x="130400" y="41276"/>
                </a:cubicBezTo>
                <a:cubicBezTo>
                  <a:pt x="112144" y="32016"/>
                  <a:pt x="40971" y="-264"/>
                  <a:pt x="28800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055EFBC2-EF74-4F26-96B2-A98D3D89A9E8}"/>
              </a:ext>
            </a:extLst>
          </p:cNvPr>
          <p:cNvSpPr/>
          <p:nvPr/>
        </p:nvSpPr>
        <p:spPr>
          <a:xfrm>
            <a:off x="3914734" y="2893108"/>
            <a:ext cx="227375" cy="85677"/>
          </a:xfrm>
          <a:custGeom>
            <a:avLst/>
            <a:gdLst>
              <a:gd name="connsiteX0" fmla="*/ 227054 w 227375"/>
              <a:gd name="connsiteY0" fmla="*/ 905 h 85677"/>
              <a:gd name="connsiteX1" fmla="*/ 190541 w 227375"/>
              <a:gd name="connsiteY1" fmla="*/ 59642 h 85677"/>
              <a:gd name="connsiteX2" fmla="*/ 93704 w 227375"/>
              <a:gd name="connsiteY2" fmla="*/ 80280 h 85677"/>
              <a:gd name="connsiteX3" fmla="*/ 41 w 227375"/>
              <a:gd name="connsiteY3" fmla="*/ 85042 h 85677"/>
              <a:gd name="connsiteX4" fmla="*/ 82591 w 227375"/>
              <a:gd name="connsiteY4" fmla="*/ 69167 h 85677"/>
              <a:gd name="connsiteX5" fmla="*/ 141329 w 227375"/>
              <a:gd name="connsiteY5" fmla="*/ 48530 h 85677"/>
              <a:gd name="connsiteX6" fmla="*/ 173079 w 227375"/>
              <a:gd name="connsiteY6" fmla="*/ 26305 h 85677"/>
              <a:gd name="connsiteX7" fmla="*/ 227054 w 227375"/>
              <a:gd name="connsiteY7" fmla="*/ 905 h 8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375" h="85677">
                <a:moveTo>
                  <a:pt x="227054" y="905"/>
                </a:moveTo>
                <a:cubicBezTo>
                  <a:pt x="229964" y="6461"/>
                  <a:pt x="212766" y="46413"/>
                  <a:pt x="190541" y="59642"/>
                </a:cubicBezTo>
                <a:cubicBezTo>
                  <a:pt x="168316" y="72871"/>
                  <a:pt x="125454" y="76047"/>
                  <a:pt x="93704" y="80280"/>
                </a:cubicBezTo>
                <a:cubicBezTo>
                  <a:pt x="61954" y="84513"/>
                  <a:pt x="1893" y="86894"/>
                  <a:pt x="41" y="85042"/>
                </a:cubicBezTo>
                <a:cubicBezTo>
                  <a:pt x="-1811" y="83190"/>
                  <a:pt x="59043" y="75252"/>
                  <a:pt x="82591" y="69167"/>
                </a:cubicBezTo>
                <a:cubicBezTo>
                  <a:pt x="106139" y="63082"/>
                  <a:pt x="126248" y="55674"/>
                  <a:pt x="141329" y="48530"/>
                </a:cubicBezTo>
                <a:cubicBezTo>
                  <a:pt x="156410" y="41386"/>
                  <a:pt x="159056" y="35830"/>
                  <a:pt x="173079" y="26305"/>
                </a:cubicBezTo>
                <a:cubicBezTo>
                  <a:pt x="187102" y="16780"/>
                  <a:pt x="224144" y="-4651"/>
                  <a:pt x="227054" y="9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1DDD070E-D272-41E5-AC39-8285097FB971}"/>
              </a:ext>
            </a:extLst>
          </p:cNvPr>
          <p:cNvSpPr/>
          <p:nvPr/>
        </p:nvSpPr>
        <p:spPr>
          <a:xfrm>
            <a:off x="4208381" y="4008958"/>
            <a:ext cx="400743" cy="144205"/>
          </a:xfrm>
          <a:custGeom>
            <a:avLst/>
            <a:gdLst>
              <a:gd name="connsiteX0" fmla="*/ 1669 w 400743"/>
              <a:gd name="connsiteY0" fmla="*/ 9 h 144205"/>
              <a:gd name="connsiteX1" fmla="*/ 141369 w 400743"/>
              <a:gd name="connsiteY1" fmla="*/ 103725 h 144205"/>
              <a:gd name="connsiteX2" fmla="*/ 393252 w 400743"/>
              <a:gd name="connsiteY2" fmla="*/ 107959 h 144205"/>
              <a:gd name="connsiteX3" fmla="*/ 319169 w 400743"/>
              <a:gd name="connsiteY3" fmla="*/ 124892 h 144205"/>
              <a:gd name="connsiteX4" fmla="*/ 162536 w 400743"/>
              <a:gd name="connsiteY4" fmla="*/ 143942 h 144205"/>
              <a:gd name="connsiteX5" fmla="*/ 69402 w 400743"/>
              <a:gd name="connsiteY5" fmla="*/ 110075 h 144205"/>
              <a:gd name="connsiteX6" fmla="*/ 1669 w 400743"/>
              <a:gd name="connsiteY6" fmla="*/ 9 h 14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43" h="144205">
                <a:moveTo>
                  <a:pt x="1669" y="9"/>
                </a:moveTo>
                <a:cubicBezTo>
                  <a:pt x="13663" y="-1049"/>
                  <a:pt x="76105" y="85733"/>
                  <a:pt x="141369" y="103725"/>
                </a:cubicBezTo>
                <a:cubicBezTo>
                  <a:pt x="206633" y="121717"/>
                  <a:pt x="363619" y="104431"/>
                  <a:pt x="393252" y="107959"/>
                </a:cubicBezTo>
                <a:cubicBezTo>
                  <a:pt x="422885" y="111487"/>
                  <a:pt x="357622" y="118895"/>
                  <a:pt x="319169" y="124892"/>
                </a:cubicBezTo>
                <a:cubicBezTo>
                  <a:pt x="280716" y="130889"/>
                  <a:pt x="204164" y="146411"/>
                  <a:pt x="162536" y="143942"/>
                </a:cubicBezTo>
                <a:cubicBezTo>
                  <a:pt x="120908" y="141473"/>
                  <a:pt x="93391" y="129125"/>
                  <a:pt x="69402" y="110075"/>
                </a:cubicBezTo>
                <a:cubicBezTo>
                  <a:pt x="45413" y="91025"/>
                  <a:pt x="-10325" y="1067"/>
                  <a:pt x="1669" y="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52AC8E95-2CF9-4151-AD81-68D81D69D2C6}"/>
              </a:ext>
            </a:extLst>
          </p:cNvPr>
          <p:cNvSpPr/>
          <p:nvPr/>
        </p:nvSpPr>
        <p:spPr>
          <a:xfrm>
            <a:off x="3858054" y="2871778"/>
            <a:ext cx="172872" cy="110186"/>
          </a:xfrm>
          <a:custGeom>
            <a:avLst/>
            <a:gdLst>
              <a:gd name="connsiteX0" fmla="*/ 172609 w 172872"/>
              <a:gd name="connsiteY0" fmla="*/ 10 h 110186"/>
              <a:gd name="connsiteX1" fmla="*/ 123396 w 172872"/>
              <a:gd name="connsiteY1" fmla="*/ 57160 h 110186"/>
              <a:gd name="connsiteX2" fmla="*/ 1159 w 172872"/>
              <a:gd name="connsiteY2" fmla="*/ 109547 h 110186"/>
              <a:gd name="connsiteX3" fmla="*/ 66246 w 172872"/>
              <a:gd name="connsiteY3" fmla="*/ 84147 h 110186"/>
              <a:gd name="connsiteX4" fmla="*/ 139271 w 172872"/>
              <a:gd name="connsiteY4" fmla="*/ 52397 h 110186"/>
              <a:gd name="connsiteX5" fmla="*/ 172609 w 172872"/>
              <a:gd name="connsiteY5" fmla="*/ 10 h 11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72" h="110186">
                <a:moveTo>
                  <a:pt x="172609" y="10"/>
                </a:moveTo>
                <a:cubicBezTo>
                  <a:pt x="169963" y="804"/>
                  <a:pt x="151971" y="38904"/>
                  <a:pt x="123396" y="57160"/>
                </a:cubicBezTo>
                <a:cubicBezTo>
                  <a:pt x="94821" y="75416"/>
                  <a:pt x="10684" y="105049"/>
                  <a:pt x="1159" y="109547"/>
                </a:cubicBezTo>
                <a:cubicBezTo>
                  <a:pt x="-8366" y="114045"/>
                  <a:pt x="43227" y="93672"/>
                  <a:pt x="66246" y="84147"/>
                </a:cubicBezTo>
                <a:cubicBezTo>
                  <a:pt x="89265" y="74622"/>
                  <a:pt x="121015" y="62186"/>
                  <a:pt x="139271" y="52397"/>
                </a:cubicBezTo>
                <a:cubicBezTo>
                  <a:pt x="157527" y="42608"/>
                  <a:pt x="175255" y="-784"/>
                  <a:pt x="17260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9D5F04D3-F997-499B-B569-34B2C5164BF2}"/>
              </a:ext>
            </a:extLst>
          </p:cNvPr>
          <p:cNvSpPr/>
          <p:nvPr/>
        </p:nvSpPr>
        <p:spPr>
          <a:xfrm>
            <a:off x="3910916" y="2865437"/>
            <a:ext cx="217632" cy="105923"/>
          </a:xfrm>
          <a:custGeom>
            <a:avLst/>
            <a:gdLst>
              <a:gd name="connsiteX0" fmla="*/ 207059 w 217632"/>
              <a:gd name="connsiteY0" fmla="*/ 1 h 105923"/>
              <a:gd name="connsiteX1" fmla="*/ 148322 w 217632"/>
              <a:gd name="connsiteY1" fmla="*/ 52388 h 105923"/>
              <a:gd name="connsiteX2" fmla="*/ 113397 w 217632"/>
              <a:gd name="connsiteY2" fmla="*/ 82551 h 105923"/>
              <a:gd name="connsiteX3" fmla="*/ 684 w 217632"/>
              <a:gd name="connsiteY3" fmla="*/ 104776 h 105923"/>
              <a:gd name="connsiteX4" fmla="*/ 70534 w 217632"/>
              <a:gd name="connsiteY4" fmla="*/ 98426 h 105923"/>
              <a:gd name="connsiteX5" fmla="*/ 159434 w 217632"/>
              <a:gd name="connsiteY5" fmla="*/ 61913 h 105923"/>
              <a:gd name="connsiteX6" fmla="*/ 213409 w 217632"/>
              <a:gd name="connsiteY6" fmla="*/ 50801 h 105923"/>
              <a:gd name="connsiteX7" fmla="*/ 207059 w 217632"/>
              <a:gd name="connsiteY7" fmla="*/ 1 h 1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32" h="105923">
                <a:moveTo>
                  <a:pt x="207059" y="1"/>
                </a:moveTo>
                <a:cubicBezTo>
                  <a:pt x="196211" y="265"/>
                  <a:pt x="163932" y="38630"/>
                  <a:pt x="148322" y="52388"/>
                </a:cubicBezTo>
                <a:cubicBezTo>
                  <a:pt x="132712" y="66146"/>
                  <a:pt x="138003" y="73820"/>
                  <a:pt x="113397" y="82551"/>
                </a:cubicBezTo>
                <a:cubicBezTo>
                  <a:pt x="88791" y="91282"/>
                  <a:pt x="7828" y="102130"/>
                  <a:pt x="684" y="104776"/>
                </a:cubicBezTo>
                <a:cubicBezTo>
                  <a:pt x="-6460" y="107422"/>
                  <a:pt x="44076" y="105570"/>
                  <a:pt x="70534" y="98426"/>
                </a:cubicBezTo>
                <a:cubicBezTo>
                  <a:pt x="96992" y="91282"/>
                  <a:pt x="135621" y="69851"/>
                  <a:pt x="159434" y="61913"/>
                </a:cubicBezTo>
                <a:cubicBezTo>
                  <a:pt x="183246" y="53976"/>
                  <a:pt x="205736" y="58739"/>
                  <a:pt x="213409" y="50801"/>
                </a:cubicBezTo>
                <a:cubicBezTo>
                  <a:pt x="221082" y="42864"/>
                  <a:pt x="217907" y="-263"/>
                  <a:pt x="207059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1FE0859-6843-4EBA-BB87-32E553EFF85B}"/>
              </a:ext>
            </a:extLst>
          </p:cNvPr>
          <p:cNvSpPr/>
          <p:nvPr/>
        </p:nvSpPr>
        <p:spPr>
          <a:xfrm>
            <a:off x="5050876" y="2438361"/>
            <a:ext cx="331807" cy="260389"/>
          </a:xfrm>
          <a:custGeom>
            <a:avLst/>
            <a:gdLst>
              <a:gd name="connsiteX0" fmla="*/ 1607 w 331807"/>
              <a:gd name="connsiteY0" fmla="*/ 91056 h 260389"/>
              <a:gd name="connsiteX1" fmla="*/ 132841 w 331807"/>
              <a:gd name="connsiteY1" fmla="*/ 39 h 260389"/>
              <a:gd name="connsiteX2" fmla="*/ 189991 w 331807"/>
              <a:gd name="connsiteY2" fmla="*/ 101639 h 260389"/>
              <a:gd name="connsiteX3" fmla="*/ 238674 w 331807"/>
              <a:gd name="connsiteY3" fmla="*/ 194772 h 260389"/>
              <a:gd name="connsiteX4" fmla="*/ 331807 w 331807"/>
              <a:gd name="connsiteY4" fmla="*/ 260389 h 260389"/>
              <a:gd name="connsiteX5" fmla="*/ 331807 w 331807"/>
              <a:gd name="connsiteY5" fmla="*/ 260389 h 260389"/>
              <a:gd name="connsiteX6" fmla="*/ 306407 w 331807"/>
              <a:gd name="connsiteY6" fmla="*/ 251922 h 260389"/>
              <a:gd name="connsiteX7" fmla="*/ 232324 w 331807"/>
              <a:gd name="connsiteY7" fmla="*/ 211706 h 260389"/>
              <a:gd name="connsiteX8" fmla="*/ 1607 w 331807"/>
              <a:gd name="connsiteY8" fmla="*/ 91056 h 26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807" h="260389">
                <a:moveTo>
                  <a:pt x="1607" y="91056"/>
                </a:moveTo>
                <a:cubicBezTo>
                  <a:pt x="-14973" y="55778"/>
                  <a:pt x="101444" y="-1725"/>
                  <a:pt x="132841" y="39"/>
                </a:cubicBezTo>
                <a:cubicBezTo>
                  <a:pt x="164238" y="1803"/>
                  <a:pt x="172352" y="69184"/>
                  <a:pt x="189991" y="101639"/>
                </a:cubicBezTo>
                <a:cubicBezTo>
                  <a:pt x="207630" y="134094"/>
                  <a:pt x="215038" y="168314"/>
                  <a:pt x="238674" y="194772"/>
                </a:cubicBezTo>
                <a:cubicBezTo>
                  <a:pt x="262310" y="221230"/>
                  <a:pt x="331807" y="260389"/>
                  <a:pt x="331807" y="260389"/>
                </a:cubicBezTo>
                <a:lnTo>
                  <a:pt x="331807" y="260389"/>
                </a:lnTo>
                <a:cubicBezTo>
                  <a:pt x="327574" y="258978"/>
                  <a:pt x="322988" y="260036"/>
                  <a:pt x="306407" y="251922"/>
                </a:cubicBezTo>
                <a:cubicBezTo>
                  <a:pt x="289826" y="243808"/>
                  <a:pt x="232324" y="211706"/>
                  <a:pt x="232324" y="211706"/>
                </a:cubicBezTo>
                <a:cubicBezTo>
                  <a:pt x="184699" y="187364"/>
                  <a:pt x="18187" y="126334"/>
                  <a:pt x="1607" y="910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1E9711C5-3165-4B4E-A301-82E9B22074E3}"/>
              </a:ext>
            </a:extLst>
          </p:cNvPr>
          <p:cNvSpPr/>
          <p:nvPr/>
        </p:nvSpPr>
        <p:spPr>
          <a:xfrm>
            <a:off x="4972050" y="2612399"/>
            <a:ext cx="257507" cy="104203"/>
          </a:xfrm>
          <a:custGeom>
            <a:avLst/>
            <a:gdLst>
              <a:gd name="connsiteX0" fmla="*/ 0 w 257507"/>
              <a:gd name="connsiteY0" fmla="*/ 626 h 104203"/>
              <a:gd name="connsiteX1" fmla="*/ 147638 w 257507"/>
              <a:gd name="connsiteY1" fmla="*/ 53014 h 104203"/>
              <a:gd name="connsiteX2" fmla="*/ 192088 w 257507"/>
              <a:gd name="connsiteY2" fmla="*/ 91114 h 104203"/>
              <a:gd name="connsiteX3" fmla="*/ 257175 w 257507"/>
              <a:gd name="connsiteY3" fmla="*/ 97464 h 104203"/>
              <a:gd name="connsiteX4" fmla="*/ 219075 w 257507"/>
              <a:gd name="connsiteY4" fmla="*/ 100639 h 104203"/>
              <a:gd name="connsiteX5" fmla="*/ 184150 w 257507"/>
              <a:gd name="connsiteY5" fmla="*/ 103814 h 104203"/>
              <a:gd name="connsiteX6" fmla="*/ 146050 w 257507"/>
              <a:gd name="connsiteY6" fmla="*/ 91114 h 104203"/>
              <a:gd name="connsiteX7" fmla="*/ 0 w 257507"/>
              <a:gd name="connsiteY7" fmla="*/ 626 h 10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07" h="104203">
                <a:moveTo>
                  <a:pt x="0" y="626"/>
                </a:moveTo>
                <a:cubicBezTo>
                  <a:pt x="265" y="-5724"/>
                  <a:pt x="115623" y="37933"/>
                  <a:pt x="147638" y="53014"/>
                </a:cubicBezTo>
                <a:cubicBezTo>
                  <a:pt x="179653" y="68095"/>
                  <a:pt x="173832" y="83706"/>
                  <a:pt x="192088" y="91114"/>
                </a:cubicBezTo>
                <a:cubicBezTo>
                  <a:pt x="210344" y="98522"/>
                  <a:pt x="252677" y="95877"/>
                  <a:pt x="257175" y="97464"/>
                </a:cubicBezTo>
                <a:cubicBezTo>
                  <a:pt x="261673" y="99051"/>
                  <a:pt x="219075" y="100639"/>
                  <a:pt x="219075" y="100639"/>
                </a:cubicBezTo>
                <a:cubicBezTo>
                  <a:pt x="206904" y="101697"/>
                  <a:pt x="196321" y="105401"/>
                  <a:pt x="184150" y="103814"/>
                </a:cubicBezTo>
                <a:cubicBezTo>
                  <a:pt x="171979" y="102227"/>
                  <a:pt x="175154" y="105666"/>
                  <a:pt x="146050" y="91114"/>
                </a:cubicBezTo>
                <a:cubicBezTo>
                  <a:pt x="116946" y="76562"/>
                  <a:pt x="-265" y="6976"/>
                  <a:pt x="0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69E95919-26D8-4231-8AC7-87221F59CB9A}"/>
              </a:ext>
            </a:extLst>
          </p:cNvPr>
          <p:cNvSpPr/>
          <p:nvPr/>
        </p:nvSpPr>
        <p:spPr>
          <a:xfrm>
            <a:off x="4852702" y="2587793"/>
            <a:ext cx="285985" cy="71003"/>
          </a:xfrm>
          <a:custGeom>
            <a:avLst/>
            <a:gdLst>
              <a:gd name="connsiteX0" fmla="*/ 286 w 285985"/>
              <a:gd name="connsiteY0" fmla="*/ 10945 h 71003"/>
              <a:gd name="connsiteX1" fmla="*/ 141573 w 285985"/>
              <a:gd name="connsiteY1" fmla="*/ 3007 h 71003"/>
              <a:gd name="connsiteX2" fmla="*/ 281273 w 285985"/>
              <a:gd name="connsiteY2" fmla="*/ 69682 h 71003"/>
              <a:gd name="connsiteX3" fmla="*/ 246348 w 285985"/>
              <a:gd name="connsiteY3" fmla="*/ 44282 h 71003"/>
              <a:gd name="connsiteX4" fmla="*/ 179673 w 285985"/>
              <a:gd name="connsiteY4" fmla="*/ 6182 h 71003"/>
              <a:gd name="connsiteX5" fmla="*/ 286 w 285985"/>
              <a:gd name="connsiteY5" fmla="*/ 10945 h 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985" h="71003">
                <a:moveTo>
                  <a:pt x="286" y="10945"/>
                </a:moveTo>
                <a:cubicBezTo>
                  <a:pt x="-6064" y="10416"/>
                  <a:pt x="94742" y="-6782"/>
                  <a:pt x="141573" y="3007"/>
                </a:cubicBezTo>
                <a:cubicBezTo>
                  <a:pt x="188404" y="12796"/>
                  <a:pt x="263811" y="62803"/>
                  <a:pt x="281273" y="69682"/>
                </a:cubicBezTo>
                <a:cubicBezTo>
                  <a:pt x="298735" y="76561"/>
                  <a:pt x="263281" y="54865"/>
                  <a:pt x="246348" y="44282"/>
                </a:cubicBezTo>
                <a:cubicBezTo>
                  <a:pt x="229415" y="33699"/>
                  <a:pt x="220419" y="12267"/>
                  <a:pt x="179673" y="6182"/>
                </a:cubicBezTo>
                <a:cubicBezTo>
                  <a:pt x="138927" y="97"/>
                  <a:pt x="6636" y="11474"/>
                  <a:pt x="286" y="10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579CDF1A-38D5-40FC-B4F9-236C2A3D2E24}"/>
              </a:ext>
            </a:extLst>
          </p:cNvPr>
          <p:cNvSpPr/>
          <p:nvPr/>
        </p:nvSpPr>
        <p:spPr>
          <a:xfrm>
            <a:off x="5607800" y="2987184"/>
            <a:ext cx="53252" cy="622808"/>
          </a:xfrm>
          <a:custGeom>
            <a:avLst/>
            <a:gdLst>
              <a:gd name="connsiteX0" fmla="*/ 21475 w 53252"/>
              <a:gd name="connsiteY0" fmla="*/ 491 h 622808"/>
              <a:gd name="connsiteX1" fmla="*/ 53225 w 53252"/>
              <a:gd name="connsiteY1" fmla="*/ 168766 h 622808"/>
              <a:gd name="connsiteX2" fmla="*/ 15125 w 53252"/>
              <a:gd name="connsiteY2" fmla="*/ 256079 h 622808"/>
              <a:gd name="connsiteX3" fmla="*/ 838 w 53252"/>
              <a:gd name="connsiteY3" fmla="*/ 400541 h 622808"/>
              <a:gd name="connsiteX4" fmla="*/ 37350 w 53252"/>
              <a:gd name="connsiteY4" fmla="*/ 486266 h 622808"/>
              <a:gd name="connsiteX5" fmla="*/ 32588 w 53252"/>
              <a:gd name="connsiteY5" fmla="*/ 552941 h 622808"/>
              <a:gd name="connsiteX6" fmla="*/ 838 w 53252"/>
              <a:gd name="connsiteY6" fmla="*/ 622791 h 622808"/>
              <a:gd name="connsiteX7" fmla="*/ 40525 w 53252"/>
              <a:gd name="connsiteY7" fmla="*/ 546591 h 622808"/>
              <a:gd name="connsiteX8" fmla="*/ 46875 w 53252"/>
              <a:gd name="connsiteY8" fmla="*/ 449754 h 622808"/>
              <a:gd name="connsiteX9" fmla="*/ 19888 w 53252"/>
              <a:gd name="connsiteY9" fmla="*/ 351329 h 622808"/>
              <a:gd name="connsiteX10" fmla="*/ 45288 w 53252"/>
              <a:gd name="connsiteY10" fmla="*/ 203691 h 622808"/>
              <a:gd name="connsiteX11" fmla="*/ 48463 w 53252"/>
              <a:gd name="connsiteY11" fmla="*/ 154479 h 622808"/>
              <a:gd name="connsiteX12" fmla="*/ 32588 w 53252"/>
              <a:gd name="connsiteY12" fmla="*/ 117966 h 622808"/>
              <a:gd name="connsiteX13" fmla="*/ 21475 w 53252"/>
              <a:gd name="connsiteY13" fmla="*/ 491 h 62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252" h="622808">
                <a:moveTo>
                  <a:pt x="21475" y="491"/>
                </a:moveTo>
                <a:cubicBezTo>
                  <a:pt x="24915" y="8958"/>
                  <a:pt x="54283" y="126168"/>
                  <a:pt x="53225" y="168766"/>
                </a:cubicBezTo>
                <a:cubicBezTo>
                  <a:pt x="52167" y="211364"/>
                  <a:pt x="23856" y="217450"/>
                  <a:pt x="15125" y="256079"/>
                </a:cubicBezTo>
                <a:cubicBezTo>
                  <a:pt x="6394" y="294708"/>
                  <a:pt x="-2866" y="362177"/>
                  <a:pt x="838" y="400541"/>
                </a:cubicBezTo>
                <a:cubicBezTo>
                  <a:pt x="4542" y="438905"/>
                  <a:pt x="32058" y="460866"/>
                  <a:pt x="37350" y="486266"/>
                </a:cubicBezTo>
                <a:cubicBezTo>
                  <a:pt x="42642" y="511666"/>
                  <a:pt x="38673" y="530187"/>
                  <a:pt x="32588" y="552941"/>
                </a:cubicBezTo>
                <a:cubicBezTo>
                  <a:pt x="26503" y="575695"/>
                  <a:pt x="-485" y="623849"/>
                  <a:pt x="838" y="622791"/>
                </a:cubicBezTo>
                <a:cubicBezTo>
                  <a:pt x="2161" y="621733"/>
                  <a:pt x="32852" y="575431"/>
                  <a:pt x="40525" y="546591"/>
                </a:cubicBezTo>
                <a:cubicBezTo>
                  <a:pt x="48198" y="517752"/>
                  <a:pt x="50315" y="482298"/>
                  <a:pt x="46875" y="449754"/>
                </a:cubicBezTo>
                <a:cubicBezTo>
                  <a:pt x="43436" y="417210"/>
                  <a:pt x="20152" y="392339"/>
                  <a:pt x="19888" y="351329"/>
                </a:cubicBezTo>
                <a:cubicBezTo>
                  <a:pt x="19624" y="310319"/>
                  <a:pt x="40525" y="236499"/>
                  <a:pt x="45288" y="203691"/>
                </a:cubicBezTo>
                <a:cubicBezTo>
                  <a:pt x="50051" y="170883"/>
                  <a:pt x="50580" y="168767"/>
                  <a:pt x="48463" y="154479"/>
                </a:cubicBezTo>
                <a:cubicBezTo>
                  <a:pt x="46346" y="140192"/>
                  <a:pt x="37615" y="140456"/>
                  <a:pt x="32588" y="117966"/>
                </a:cubicBezTo>
                <a:cubicBezTo>
                  <a:pt x="27561" y="95476"/>
                  <a:pt x="18035" y="-7976"/>
                  <a:pt x="21475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48460DD4-380F-405E-83C4-D2C4999208C5}"/>
              </a:ext>
            </a:extLst>
          </p:cNvPr>
          <p:cNvSpPr/>
          <p:nvPr/>
        </p:nvSpPr>
        <p:spPr>
          <a:xfrm>
            <a:off x="5778451" y="2763655"/>
            <a:ext cx="60422" cy="242050"/>
          </a:xfrm>
          <a:custGeom>
            <a:avLst/>
            <a:gdLst>
              <a:gd name="connsiteX0" fmla="*/ 60374 w 60422"/>
              <a:gd name="connsiteY0" fmla="*/ 183 h 242050"/>
              <a:gd name="connsiteX1" fmla="*/ 28624 w 60422"/>
              <a:gd name="connsiteY1" fmla="*/ 92258 h 242050"/>
              <a:gd name="connsiteX2" fmla="*/ 19099 w 60422"/>
              <a:gd name="connsiteY2" fmla="*/ 154170 h 242050"/>
              <a:gd name="connsiteX3" fmla="*/ 46087 w 60422"/>
              <a:gd name="connsiteY3" fmla="*/ 241483 h 242050"/>
              <a:gd name="connsiteX4" fmla="*/ 15924 w 60422"/>
              <a:gd name="connsiteY4" fmla="*/ 189095 h 242050"/>
              <a:gd name="connsiteX5" fmla="*/ 49 w 60422"/>
              <a:gd name="connsiteY5" fmla="*/ 135120 h 242050"/>
              <a:gd name="connsiteX6" fmla="*/ 20687 w 60422"/>
              <a:gd name="connsiteY6" fmla="*/ 70033 h 242050"/>
              <a:gd name="connsiteX7" fmla="*/ 60374 w 60422"/>
              <a:gd name="connsiteY7" fmla="*/ 183 h 2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2" h="242050">
                <a:moveTo>
                  <a:pt x="60374" y="183"/>
                </a:moveTo>
                <a:cubicBezTo>
                  <a:pt x="61697" y="3887"/>
                  <a:pt x="35503" y="66594"/>
                  <a:pt x="28624" y="92258"/>
                </a:cubicBezTo>
                <a:cubicBezTo>
                  <a:pt x="21745" y="117922"/>
                  <a:pt x="16188" y="129299"/>
                  <a:pt x="19099" y="154170"/>
                </a:cubicBezTo>
                <a:cubicBezTo>
                  <a:pt x="22010" y="179041"/>
                  <a:pt x="46616" y="235662"/>
                  <a:pt x="46087" y="241483"/>
                </a:cubicBezTo>
                <a:cubicBezTo>
                  <a:pt x="45558" y="247304"/>
                  <a:pt x="23597" y="206822"/>
                  <a:pt x="15924" y="189095"/>
                </a:cubicBezTo>
                <a:cubicBezTo>
                  <a:pt x="8251" y="171368"/>
                  <a:pt x="-745" y="154964"/>
                  <a:pt x="49" y="135120"/>
                </a:cubicBezTo>
                <a:cubicBezTo>
                  <a:pt x="843" y="115276"/>
                  <a:pt x="12750" y="90141"/>
                  <a:pt x="20687" y="70033"/>
                </a:cubicBezTo>
                <a:cubicBezTo>
                  <a:pt x="28624" y="49925"/>
                  <a:pt x="59051" y="-3521"/>
                  <a:pt x="60374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F81AFEC6-224A-4A26-BD1A-C3F5DAD74BE1}"/>
              </a:ext>
            </a:extLst>
          </p:cNvPr>
          <p:cNvSpPr/>
          <p:nvPr/>
        </p:nvSpPr>
        <p:spPr>
          <a:xfrm>
            <a:off x="5668201" y="3025775"/>
            <a:ext cx="45436" cy="292118"/>
          </a:xfrm>
          <a:custGeom>
            <a:avLst/>
            <a:gdLst>
              <a:gd name="connsiteX0" fmla="*/ 762 w 45436"/>
              <a:gd name="connsiteY0" fmla="*/ 0 h 292118"/>
              <a:gd name="connsiteX1" fmla="*/ 26162 w 45436"/>
              <a:gd name="connsiteY1" fmla="*/ 122238 h 292118"/>
              <a:gd name="connsiteX2" fmla="*/ 38862 w 45436"/>
              <a:gd name="connsiteY2" fmla="*/ 147638 h 292118"/>
              <a:gd name="connsiteX3" fmla="*/ 19812 w 45436"/>
              <a:gd name="connsiteY3" fmla="*/ 225425 h 292118"/>
              <a:gd name="connsiteX4" fmla="*/ 42037 w 45436"/>
              <a:gd name="connsiteY4" fmla="*/ 292100 h 292118"/>
              <a:gd name="connsiteX5" fmla="*/ 42037 w 45436"/>
              <a:gd name="connsiteY5" fmla="*/ 219075 h 292118"/>
              <a:gd name="connsiteX6" fmla="*/ 10287 w 45436"/>
              <a:gd name="connsiteY6" fmla="*/ 122238 h 292118"/>
              <a:gd name="connsiteX7" fmla="*/ 762 w 45436"/>
              <a:gd name="connsiteY7" fmla="*/ 0 h 2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36" h="292118">
                <a:moveTo>
                  <a:pt x="762" y="0"/>
                </a:moveTo>
                <a:cubicBezTo>
                  <a:pt x="3408" y="0"/>
                  <a:pt x="19812" y="97632"/>
                  <a:pt x="26162" y="122238"/>
                </a:cubicBezTo>
                <a:cubicBezTo>
                  <a:pt x="32512" y="146844"/>
                  <a:pt x="39920" y="130440"/>
                  <a:pt x="38862" y="147638"/>
                </a:cubicBezTo>
                <a:cubicBezTo>
                  <a:pt x="37804" y="164836"/>
                  <a:pt x="19283" y="201348"/>
                  <a:pt x="19812" y="225425"/>
                </a:cubicBezTo>
                <a:cubicBezTo>
                  <a:pt x="20341" y="249502"/>
                  <a:pt x="38333" y="293158"/>
                  <a:pt x="42037" y="292100"/>
                </a:cubicBezTo>
                <a:cubicBezTo>
                  <a:pt x="45741" y="291042"/>
                  <a:pt x="47329" y="247385"/>
                  <a:pt x="42037" y="219075"/>
                </a:cubicBezTo>
                <a:cubicBezTo>
                  <a:pt x="36745" y="190765"/>
                  <a:pt x="17960" y="156105"/>
                  <a:pt x="10287" y="122238"/>
                </a:cubicBezTo>
                <a:cubicBezTo>
                  <a:pt x="2614" y="88371"/>
                  <a:pt x="-1884" y="0"/>
                  <a:pt x="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FD2020D2-C594-4D05-8EA9-8E9107000495}"/>
              </a:ext>
            </a:extLst>
          </p:cNvPr>
          <p:cNvSpPr/>
          <p:nvPr/>
        </p:nvSpPr>
        <p:spPr>
          <a:xfrm>
            <a:off x="5668756" y="2980856"/>
            <a:ext cx="86510" cy="164013"/>
          </a:xfrm>
          <a:custGeom>
            <a:avLst/>
            <a:gdLst>
              <a:gd name="connsiteX0" fmla="*/ 207 w 86510"/>
              <a:gd name="connsiteY0" fmla="*/ 41744 h 164013"/>
              <a:gd name="connsiteX1" fmla="*/ 44657 w 86510"/>
              <a:gd name="connsiteY1" fmla="*/ 469 h 164013"/>
              <a:gd name="connsiteX2" fmla="*/ 81169 w 86510"/>
              <a:gd name="connsiteY2" fmla="*/ 71907 h 164013"/>
              <a:gd name="connsiteX3" fmla="*/ 84344 w 86510"/>
              <a:gd name="connsiteY3" fmla="*/ 103657 h 164013"/>
              <a:gd name="connsiteX4" fmla="*/ 62119 w 86510"/>
              <a:gd name="connsiteY4" fmla="*/ 163982 h 164013"/>
              <a:gd name="connsiteX5" fmla="*/ 65294 w 86510"/>
              <a:gd name="connsiteY5" fmla="*/ 111594 h 164013"/>
              <a:gd name="connsiteX6" fmla="*/ 74819 w 86510"/>
              <a:gd name="connsiteY6" fmla="*/ 89369 h 164013"/>
              <a:gd name="connsiteX7" fmla="*/ 63707 w 86510"/>
              <a:gd name="connsiteY7" fmla="*/ 57619 h 164013"/>
              <a:gd name="connsiteX8" fmla="*/ 207 w 86510"/>
              <a:gd name="connsiteY8" fmla="*/ 41744 h 1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10" h="164013">
                <a:moveTo>
                  <a:pt x="207" y="41744"/>
                </a:moveTo>
                <a:cubicBezTo>
                  <a:pt x="-2968" y="32219"/>
                  <a:pt x="31163" y="-4558"/>
                  <a:pt x="44657" y="469"/>
                </a:cubicBezTo>
                <a:cubicBezTo>
                  <a:pt x="58151" y="5496"/>
                  <a:pt x="74555" y="54709"/>
                  <a:pt x="81169" y="71907"/>
                </a:cubicBezTo>
                <a:cubicBezTo>
                  <a:pt x="87784" y="89105"/>
                  <a:pt x="87519" y="88311"/>
                  <a:pt x="84344" y="103657"/>
                </a:cubicBezTo>
                <a:cubicBezTo>
                  <a:pt x="81169" y="119003"/>
                  <a:pt x="65294" y="162659"/>
                  <a:pt x="62119" y="163982"/>
                </a:cubicBezTo>
                <a:cubicBezTo>
                  <a:pt x="58944" y="165305"/>
                  <a:pt x="63177" y="124029"/>
                  <a:pt x="65294" y="111594"/>
                </a:cubicBezTo>
                <a:cubicBezTo>
                  <a:pt x="67411" y="99159"/>
                  <a:pt x="75083" y="98365"/>
                  <a:pt x="74819" y="89369"/>
                </a:cubicBezTo>
                <a:cubicBezTo>
                  <a:pt x="74555" y="80373"/>
                  <a:pt x="68734" y="68467"/>
                  <a:pt x="63707" y="57619"/>
                </a:cubicBezTo>
                <a:cubicBezTo>
                  <a:pt x="58680" y="46771"/>
                  <a:pt x="3382" y="51269"/>
                  <a:pt x="207" y="41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2B7371F3-210A-472B-9497-C1E20947A045}"/>
              </a:ext>
            </a:extLst>
          </p:cNvPr>
          <p:cNvSpPr/>
          <p:nvPr/>
        </p:nvSpPr>
        <p:spPr>
          <a:xfrm>
            <a:off x="4462463" y="3022600"/>
            <a:ext cx="189912" cy="179327"/>
          </a:xfrm>
          <a:custGeom>
            <a:avLst/>
            <a:gdLst>
              <a:gd name="connsiteX0" fmla="*/ 0 w 189912"/>
              <a:gd name="connsiteY0" fmla="*/ 0 h 179327"/>
              <a:gd name="connsiteX1" fmla="*/ 82550 w 189912"/>
              <a:gd name="connsiteY1" fmla="*/ 115888 h 179327"/>
              <a:gd name="connsiteX2" fmla="*/ 185737 w 189912"/>
              <a:gd name="connsiteY2" fmla="*/ 176213 h 179327"/>
              <a:gd name="connsiteX3" fmla="*/ 166687 w 189912"/>
              <a:gd name="connsiteY3" fmla="*/ 168275 h 179327"/>
              <a:gd name="connsiteX4" fmla="*/ 138112 w 189912"/>
              <a:gd name="connsiteY4" fmla="*/ 147638 h 179327"/>
              <a:gd name="connsiteX5" fmla="*/ 111125 w 189912"/>
              <a:gd name="connsiteY5" fmla="*/ 119063 h 179327"/>
              <a:gd name="connsiteX6" fmla="*/ 0 w 189912"/>
              <a:gd name="connsiteY6" fmla="*/ 0 h 17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912" h="179327">
                <a:moveTo>
                  <a:pt x="0" y="0"/>
                </a:moveTo>
                <a:cubicBezTo>
                  <a:pt x="25797" y="43259"/>
                  <a:pt x="51594" y="86519"/>
                  <a:pt x="82550" y="115888"/>
                </a:cubicBezTo>
                <a:cubicBezTo>
                  <a:pt x="113506" y="145257"/>
                  <a:pt x="171714" y="167482"/>
                  <a:pt x="185737" y="176213"/>
                </a:cubicBezTo>
                <a:cubicBezTo>
                  <a:pt x="199760" y="184944"/>
                  <a:pt x="174625" y="173038"/>
                  <a:pt x="166687" y="168275"/>
                </a:cubicBezTo>
                <a:cubicBezTo>
                  <a:pt x="158750" y="163513"/>
                  <a:pt x="147372" y="155840"/>
                  <a:pt x="138112" y="147638"/>
                </a:cubicBezTo>
                <a:cubicBezTo>
                  <a:pt x="128852" y="139436"/>
                  <a:pt x="111125" y="119063"/>
                  <a:pt x="111125" y="1190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EE25469B-B6BA-45B6-A6B9-3430CD813427}"/>
              </a:ext>
            </a:extLst>
          </p:cNvPr>
          <p:cNvSpPr/>
          <p:nvPr/>
        </p:nvSpPr>
        <p:spPr>
          <a:xfrm>
            <a:off x="4657361" y="2437484"/>
            <a:ext cx="554959" cy="74924"/>
          </a:xfrm>
          <a:custGeom>
            <a:avLst/>
            <a:gdLst>
              <a:gd name="connsiteX0" fmla="*/ 364 w 554959"/>
              <a:gd name="connsiteY0" fmla="*/ 23141 h 74924"/>
              <a:gd name="connsiteX1" fmla="*/ 148002 w 554959"/>
              <a:gd name="connsiteY1" fmla="*/ 50129 h 74924"/>
              <a:gd name="connsiteX2" fmla="*/ 249602 w 554959"/>
              <a:gd name="connsiteY2" fmla="*/ 66004 h 74924"/>
              <a:gd name="connsiteX3" fmla="*/ 343264 w 554959"/>
              <a:gd name="connsiteY3" fmla="*/ 73941 h 74924"/>
              <a:gd name="connsiteX4" fmla="*/ 419464 w 554959"/>
              <a:gd name="connsiteY4" fmla="*/ 43779 h 74924"/>
              <a:gd name="connsiteX5" fmla="*/ 484552 w 554959"/>
              <a:gd name="connsiteY5" fmla="*/ 7266 h 74924"/>
              <a:gd name="connsiteX6" fmla="*/ 554402 w 554959"/>
              <a:gd name="connsiteY6" fmla="*/ 916 h 74924"/>
              <a:gd name="connsiteX7" fmla="*/ 444864 w 554959"/>
              <a:gd name="connsiteY7" fmla="*/ 19966 h 74924"/>
              <a:gd name="connsiteX8" fmla="*/ 373427 w 554959"/>
              <a:gd name="connsiteY8" fmla="*/ 48541 h 74924"/>
              <a:gd name="connsiteX9" fmla="*/ 305164 w 554959"/>
              <a:gd name="connsiteY9" fmla="*/ 48541 h 74924"/>
              <a:gd name="connsiteX10" fmla="*/ 246427 w 554959"/>
              <a:gd name="connsiteY10" fmla="*/ 51716 h 74924"/>
              <a:gd name="connsiteX11" fmla="*/ 109902 w 554959"/>
              <a:gd name="connsiteY11" fmla="*/ 31079 h 74924"/>
              <a:gd name="connsiteX12" fmla="*/ 364 w 554959"/>
              <a:gd name="connsiteY12" fmla="*/ 23141 h 7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4959" h="74924">
                <a:moveTo>
                  <a:pt x="364" y="23141"/>
                </a:moveTo>
                <a:cubicBezTo>
                  <a:pt x="6714" y="26316"/>
                  <a:pt x="106462" y="42985"/>
                  <a:pt x="148002" y="50129"/>
                </a:cubicBezTo>
                <a:cubicBezTo>
                  <a:pt x="189542" y="57273"/>
                  <a:pt x="217058" y="62035"/>
                  <a:pt x="249602" y="66004"/>
                </a:cubicBezTo>
                <a:cubicBezTo>
                  <a:pt x="282146" y="69973"/>
                  <a:pt x="314954" y="77645"/>
                  <a:pt x="343264" y="73941"/>
                </a:cubicBezTo>
                <a:cubicBezTo>
                  <a:pt x="371574" y="70237"/>
                  <a:pt x="395916" y="54892"/>
                  <a:pt x="419464" y="43779"/>
                </a:cubicBezTo>
                <a:cubicBezTo>
                  <a:pt x="443012" y="32667"/>
                  <a:pt x="462062" y="14410"/>
                  <a:pt x="484552" y="7266"/>
                </a:cubicBezTo>
                <a:cubicBezTo>
                  <a:pt x="507042" y="122"/>
                  <a:pt x="561017" y="-1201"/>
                  <a:pt x="554402" y="916"/>
                </a:cubicBezTo>
                <a:cubicBezTo>
                  <a:pt x="547787" y="3033"/>
                  <a:pt x="475027" y="12028"/>
                  <a:pt x="444864" y="19966"/>
                </a:cubicBezTo>
                <a:cubicBezTo>
                  <a:pt x="414701" y="27904"/>
                  <a:pt x="396710" y="43779"/>
                  <a:pt x="373427" y="48541"/>
                </a:cubicBezTo>
                <a:cubicBezTo>
                  <a:pt x="350144" y="53304"/>
                  <a:pt x="326331" y="48012"/>
                  <a:pt x="305164" y="48541"/>
                </a:cubicBezTo>
                <a:cubicBezTo>
                  <a:pt x="283997" y="49070"/>
                  <a:pt x="278971" y="54626"/>
                  <a:pt x="246427" y="51716"/>
                </a:cubicBezTo>
                <a:cubicBezTo>
                  <a:pt x="213883" y="48806"/>
                  <a:pt x="147473" y="35577"/>
                  <a:pt x="109902" y="31079"/>
                </a:cubicBezTo>
                <a:cubicBezTo>
                  <a:pt x="72331" y="26581"/>
                  <a:pt x="-5986" y="19966"/>
                  <a:pt x="364" y="23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AE86A3DA-F4B7-4B44-8061-4B9F20042DF4}"/>
              </a:ext>
            </a:extLst>
          </p:cNvPr>
          <p:cNvSpPr/>
          <p:nvPr/>
        </p:nvSpPr>
        <p:spPr>
          <a:xfrm>
            <a:off x="4778891" y="3741752"/>
            <a:ext cx="175427" cy="101832"/>
          </a:xfrm>
          <a:custGeom>
            <a:avLst/>
            <a:gdLst>
              <a:gd name="connsiteX0" fmla="*/ 1072 w 175427"/>
              <a:gd name="connsiteY0" fmla="*/ 96823 h 101832"/>
              <a:gd name="connsiteX1" fmla="*/ 67747 w 175427"/>
              <a:gd name="connsiteY1" fmla="*/ 87298 h 101832"/>
              <a:gd name="connsiteX2" fmla="*/ 174109 w 175427"/>
              <a:gd name="connsiteY2" fmla="*/ 1573 h 101832"/>
              <a:gd name="connsiteX3" fmla="*/ 120134 w 175427"/>
              <a:gd name="connsiteY3" fmla="*/ 34911 h 101832"/>
              <a:gd name="connsiteX4" fmla="*/ 1072 w 175427"/>
              <a:gd name="connsiteY4" fmla="*/ 96823 h 10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27" h="101832">
                <a:moveTo>
                  <a:pt x="1072" y="96823"/>
                </a:moveTo>
                <a:cubicBezTo>
                  <a:pt x="-7659" y="105554"/>
                  <a:pt x="38908" y="103173"/>
                  <a:pt x="67747" y="87298"/>
                </a:cubicBezTo>
                <a:cubicBezTo>
                  <a:pt x="96586" y="71423"/>
                  <a:pt x="165378" y="10304"/>
                  <a:pt x="174109" y="1573"/>
                </a:cubicBezTo>
                <a:cubicBezTo>
                  <a:pt x="182840" y="-7158"/>
                  <a:pt x="146328" y="22740"/>
                  <a:pt x="120134" y="34911"/>
                </a:cubicBezTo>
                <a:cubicBezTo>
                  <a:pt x="93940" y="47082"/>
                  <a:pt x="9803" y="88092"/>
                  <a:pt x="1072" y="968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471FD97F-1A1C-4366-A987-B18E132D49C7}"/>
              </a:ext>
            </a:extLst>
          </p:cNvPr>
          <p:cNvSpPr/>
          <p:nvPr/>
        </p:nvSpPr>
        <p:spPr>
          <a:xfrm>
            <a:off x="4735325" y="2599603"/>
            <a:ext cx="384602" cy="115292"/>
          </a:xfrm>
          <a:custGeom>
            <a:avLst/>
            <a:gdLst>
              <a:gd name="connsiteX0" fmla="*/ 188 w 384602"/>
              <a:gd name="connsiteY0" fmla="*/ 115022 h 115292"/>
              <a:gd name="connsiteX1" fmla="*/ 147825 w 384602"/>
              <a:gd name="connsiteY1" fmla="*/ 32472 h 115292"/>
              <a:gd name="connsiteX2" fmla="*/ 265300 w 384602"/>
              <a:gd name="connsiteY2" fmla="*/ 30885 h 115292"/>
              <a:gd name="connsiteX3" fmla="*/ 376425 w 384602"/>
              <a:gd name="connsiteY3" fmla="*/ 72160 h 115292"/>
              <a:gd name="connsiteX4" fmla="*/ 347850 w 384602"/>
              <a:gd name="connsiteY4" fmla="*/ 49935 h 115292"/>
              <a:gd name="connsiteX5" fmla="*/ 122425 w 384602"/>
              <a:gd name="connsiteY5" fmla="*/ 722 h 115292"/>
              <a:gd name="connsiteX6" fmla="*/ 188 w 384602"/>
              <a:gd name="connsiteY6" fmla="*/ 115022 h 1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602" h="115292">
                <a:moveTo>
                  <a:pt x="188" y="115022"/>
                </a:moveTo>
                <a:cubicBezTo>
                  <a:pt x="4421" y="120314"/>
                  <a:pt x="103640" y="46495"/>
                  <a:pt x="147825" y="32472"/>
                </a:cubicBezTo>
                <a:cubicBezTo>
                  <a:pt x="192010" y="18449"/>
                  <a:pt x="227200" y="24270"/>
                  <a:pt x="265300" y="30885"/>
                </a:cubicBezTo>
                <a:cubicBezTo>
                  <a:pt x="303400" y="37500"/>
                  <a:pt x="362667" y="68985"/>
                  <a:pt x="376425" y="72160"/>
                </a:cubicBezTo>
                <a:cubicBezTo>
                  <a:pt x="390183" y="75335"/>
                  <a:pt x="390183" y="61841"/>
                  <a:pt x="347850" y="49935"/>
                </a:cubicBezTo>
                <a:cubicBezTo>
                  <a:pt x="305517" y="38029"/>
                  <a:pt x="180898" y="-6157"/>
                  <a:pt x="122425" y="722"/>
                </a:cubicBezTo>
                <a:cubicBezTo>
                  <a:pt x="63952" y="7601"/>
                  <a:pt x="-4045" y="109730"/>
                  <a:pt x="188" y="1150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11D361E4-0255-41E8-B278-6B065BA5AEF6}"/>
              </a:ext>
            </a:extLst>
          </p:cNvPr>
          <p:cNvSpPr/>
          <p:nvPr/>
        </p:nvSpPr>
        <p:spPr>
          <a:xfrm>
            <a:off x="4308475" y="3409950"/>
            <a:ext cx="36786" cy="41368"/>
          </a:xfrm>
          <a:custGeom>
            <a:avLst/>
            <a:gdLst>
              <a:gd name="connsiteX0" fmla="*/ 0 w 36786"/>
              <a:gd name="connsiteY0" fmla="*/ 0 h 41368"/>
              <a:gd name="connsiteX1" fmla="*/ 36513 w 36786"/>
              <a:gd name="connsiteY1" fmla="*/ 41275 h 41368"/>
              <a:gd name="connsiteX2" fmla="*/ 0 w 36786"/>
              <a:gd name="connsiteY2" fmla="*/ 0 h 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86" h="41368">
                <a:moveTo>
                  <a:pt x="0" y="0"/>
                </a:moveTo>
                <a:cubicBezTo>
                  <a:pt x="0" y="0"/>
                  <a:pt x="32544" y="38894"/>
                  <a:pt x="36513" y="41275"/>
                </a:cubicBezTo>
                <a:cubicBezTo>
                  <a:pt x="40482" y="43656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3C4CDBF6-FD8E-477E-BB5A-AA2051B48EFB}"/>
              </a:ext>
            </a:extLst>
          </p:cNvPr>
          <p:cNvSpPr/>
          <p:nvPr/>
        </p:nvSpPr>
        <p:spPr>
          <a:xfrm>
            <a:off x="4542021" y="3268080"/>
            <a:ext cx="1079109" cy="1050071"/>
          </a:xfrm>
          <a:custGeom>
            <a:avLst/>
            <a:gdLst>
              <a:gd name="connsiteX0" fmla="*/ 1036454 w 1079109"/>
              <a:gd name="connsiteY0" fmla="*/ 11695 h 1050071"/>
              <a:gd name="connsiteX1" fmla="*/ 757054 w 1079109"/>
              <a:gd name="connsiteY1" fmla="*/ 548270 h 1050071"/>
              <a:gd name="connsiteX2" fmla="*/ 496704 w 1079109"/>
              <a:gd name="connsiteY2" fmla="*/ 811795 h 1050071"/>
              <a:gd name="connsiteX3" fmla="*/ 309379 w 1079109"/>
              <a:gd name="connsiteY3" fmla="*/ 926095 h 1050071"/>
              <a:gd name="connsiteX4" fmla="*/ 1404 w 1079109"/>
              <a:gd name="connsiteY4" fmla="*/ 1049920 h 1050071"/>
              <a:gd name="connsiteX5" fmla="*/ 442729 w 1079109"/>
              <a:gd name="connsiteY5" fmla="*/ 951495 h 1050071"/>
              <a:gd name="connsiteX6" fmla="*/ 649104 w 1079109"/>
              <a:gd name="connsiteY6" fmla="*/ 948320 h 1050071"/>
              <a:gd name="connsiteX7" fmla="*/ 1042804 w 1079109"/>
              <a:gd name="connsiteY7" fmla="*/ 427620 h 1050071"/>
              <a:gd name="connsiteX8" fmla="*/ 1058679 w 1079109"/>
              <a:gd name="connsiteY8" fmla="*/ 195845 h 1050071"/>
              <a:gd name="connsiteX9" fmla="*/ 1036454 w 1079109"/>
              <a:gd name="connsiteY9" fmla="*/ 11695 h 10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9109" h="1050071">
                <a:moveTo>
                  <a:pt x="1036454" y="11695"/>
                </a:moveTo>
                <a:cubicBezTo>
                  <a:pt x="986183" y="70433"/>
                  <a:pt x="847012" y="414920"/>
                  <a:pt x="757054" y="548270"/>
                </a:cubicBezTo>
                <a:cubicBezTo>
                  <a:pt x="667096" y="681620"/>
                  <a:pt x="571316" y="748824"/>
                  <a:pt x="496704" y="811795"/>
                </a:cubicBezTo>
                <a:cubicBezTo>
                  <a:pt x="422092" y="874766"/>
                  <a:pt x="391929" y="886408"/>
                  <a:pt x="309379" y="926095"/>
                </a:cubicBezTo>
                <a:cubicBezTo>
                  <a:pt x="226829" y="965782"/>
                  <a:pt x="-20821" y="1045687"/>
                  <a:pt x="1404" y="1049920"/>
                </a:cubicBezTo>
                <a:cubicBezTo>
                  <a:pt x="23629" y="1054153"/>
                  <a:pt x="334779" y="968428"/>
                  <a:pt x="442729" y="951495"/>
                </a:cubicBezTo>
                <a:cubicBezTo>
                  <a:pt x="550679" y="934562"/>
                  <a:pt x="549091" y="1035633"/>
                  <a:pt x="649104" y="948320"/>
                </a:cubicBezTo>
                <a:cubicBezTo>
                  <a:pt x="749116" y="861008"/>
                  <a:pt x="974542" y="553032"/>
                  <a:pt x="1042804" y="427620"/>
                </a:cubicBezTo>
                <a:cubicBezTo>
                  <a:pt x="1111066" y="302208"/>
                  <a:pt x="1062912" y="260403"/>
                  <a:pt x="1058679" y="195845"/>
                </a:cubicBezTo>
                <a:cubicBezTo>
                  <a:pt x="1054446" y="131287"/>
                  <a:pt x="1086725" y="-47043"/>
                  <a:pt x="1036454" y="116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00DBEE5E-26D1-4DD9-BD21-3F2FBDCF2779}"/>
              </a:ext>
            </a:extLst>
          </p:cNvPr>
          <p:cNvSpPr/>
          <p:nvPr/>
        </p:nvSpPr>
        <p:spPr>
          <a:xfrm>
            <a:off x="3645196" y="3496544"/>
            <a:ext cx="1020165" cy="891497"/>
          </a:xfrm>
          <a:custGeom>
            <a:avLst/>
            <a:gdLst>
              <a:gd name="connsiteX0" fmla="*/ 1821 w 1020165"/>
              <a:gd name="connsiteY0" fmla="*/ 189 h 891497"/>
              <a:gd name="connsiteX1" fmla="*/ 188087 w 1020165"/>
              <a:gd name="connsiteY1" fmla="*/ 332506 h 891497"/>
              <a:gd name="connsiteX2" fmla="*/ 520404 w 1020165"/>
              <a:gd name="connsiteY2" fmla="*/ 721973 h 891497"/>
              <a:gd name="connsiteX3" fmla="*/ 797687 w 1020165"/>
              <a:gd name="connsiteY3" fmla="*/ 785473 h 891497"/>
              <a:gd name="connsiteX4" fmla="*/ 1013587 w 1020165"/>
              <a:gd name="connsiteY4" fmla="*/ 793939 h 891497"/>
              <a:gd name="connsiteX5" fmla="*/ 945854 w 1020165"/>
              <a:gd name="connsiteY5" fmla="*/ 798173 h 891497"/>
              <a:gd name="connsiteX6" fmla="*/ 757471 w 1020165"/>
              <a:gd name="connsiteY6" fmla="*/ 891306 h 891497"/>
              <a:gd name="connsiteX7" fmla="*/ 569087 w 1020165"/>
              <a:gd name="connsiteY7" fmla="*/ 817223 h 891497"/>
              <a:gd name="connsiteX8" fmla="*/ 300271 w 1020165"/>
              <a:gd name="connsiteY8" fmla="*/ 647889 h 891497"/>
              <a:gd name="connsiteX9" fmla="*/ 137287 w 1020165"/>
              <a:gd name="connsiteY9" fmla="*/ 393889 h 891497"/>
              <a:gd name="connsiteX10" fmla="*/ 94954 w 1020165"/>
              <a:gd name="connsiteY10" fmla="*/ 285939 h 891497"/>
              <a:gd name="connsiteX11" fmla="*/ 1821 w 1020165"/>
              <a:gd name="connsiteY11" fmla="*/ 189 h 8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0165" h="891497">
                <a:moveTo>
                  <a:pt x="1821" y="189"/>
                </a:moveTo>
                <a:cubicBezTo>
                  <a:pt x="17343" y="7950"/>
                  <a:pt x="101657" y="212209"/>
                  <a:pt x="188087" y="332506"/>
                </a:cubicBezTo>
                <a:cubicBezTo>
                  <a:pt x="274517" y="452803"/>
                  <a:pt x="418804" y="646478"/>
                  <a:pt x="520404" y="721973"/>
                </a:cubicBezTo>
                <a:cubicBezTo>
                  <a:pt x="622004" y="797468"/>
                  <a:pt x="715490" y="773479"/>
                  <a:pt x="797687" y="785473"/>
                </a:cubicBezTo>
                <a:cubicBezTo>
                  <a:pt x="879884" y="797467"/>
                  <a:pt x="988893" y="791822"/>
                  <a:pt x="1013587" y="793939"/>
                </a:cubicBezTo>
                <a:cubicBezTo>
                  <a:pt x="1038282" y="796056"/>
                  <a:pt x="988540" y="781945"/>
                  <a:pt x="945854" y="798173"/>
                </a:cubicBezTo>
                <a:cubicBezTo>
                  <a:pt x="903168" y="814401"/>
                  <a:pt x="820266" y="888131"/>
                  <a:pt x="757471" y="891306"/>
                </a:cubicBezTo>
                <a:cubicBezTo>
                  <a:pt x="694677" y="894481"/>
                  <a:pt x="645287" y="857793"/>
                  <a:pt x="569087" y="817223"/>
                </a:cubicBezTo>
                <a:cubicBezTo>
                  <a:pt x="492887" y="776653"/>
                  <a:pt x="372237" y="718444"/>
                  <a:pt x="300271" y="647889"/>
                </a:cubicBezTo>
                <a:cubicBezTo>
                  <a:pt x="228305" y="577334"/>
                  <a:pt x="171506" y="454214"/>
                  <a:pt x="137287" y="393889"/>
                </a:cubicBezTo>
                <a:cubicBezTo>
                  <a:pt x="103068" y="333564"/>
                  <a:pt x="115415" y="346969"/>
                  <a:pt x="94954" y="285939"/>
                </a:cubicBezTo>
                <a:cubicBezTo>
                  <a:pt x="74493" y="224909"/>
                  <a:pt x="-13701" y="-7572"/>
                  <a:pt x="1821" y="18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29A6A98-574E-441B-B48F-CCB147A282E5}"/>
              </a:ext>
            </a:extLst>
          </p:cNvPr>
          <p:cNvSpPr/>
          <p:nvPr/>
        </p:nvSpPr>
        <p:spPr>
          <a:xfrm>
            <a:off x="4938261" y="3602808"/>
            <a:ext cx="713916" cy="1246514"/>
          </a:xfrm>
          <a:custGeom>
            <a:avLst/>
            <a:gdLst>
              <a:gd name="connsiteX0" fmla="*/ 713239 w 713916"/>
              <a:gd name="connsiteY0" fmla="*/ 817 h 1246514"/>
              <a:gd name="connsiteX1" fmla="*/ 579889 w 713916"/>
              <a:gd name="connsiteY1" fmla="*/ 467542 h 1246514"/>
              <a:gd name="connsiteX2" fmla="*/ 354464 w 713916"/>
              <a:gd name="connsiteY2" fmla="*/ 896167 h 1246514"/>
              <a:gd name="connsiteX3" fmla="*/ 2039 w 713916"/>
              <a:gd name="connsiteY3" fmla="*/ 1245417 h 1246514"/>
              <a:gd name="connsiteX4" fmla="*/ 224289 w 713916"/>
              <a:gd name="connsiteY4" fmla="*/ 991417 h 1246514"/>
              <a:gd name="connsiteX5" fmla="*/ 525914 w 713916"/>
              <a:gd name="connsiteY5" fmla="*/ 585017 h 1246514"/>
              <a:gd name="connsiteX6" fmla="*/ 713239 w 713916"/>
              <a:gd name="connsiteY6" fmla="*/ 817 h 12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16" h="1246514">
                <a:moveTo>
                  <a:pt x="713239" y="817"/>
                </a:moveTo>
                <a:cubicBezTo>
                  <a:pt x="722235" y="-18762"/>
                  <a:pt x="639685" y="318317"/>
                  <a:pt x="579889" y="467542"/>
                </a:cubicBezTo>
                <a:cubicBezTo>
                  <a:pt x="520093" y="616767"/>
                  <a:pt x="450772" y="766521"/>
                  <a:pt x="354464" y="896167"/>
                </a:cubicBezTo>
                <a:cubicBezTo>
                  <a:pt x="258156" y="1025813"/>
                  <a:pt x="23735" y="1229542"/>
                  <a:pt x="2039" y="1245417"/>
                </a:cubicBezTo>
                <a:cubicBezTo>
                  <a:pt x="-19657" y="1261292"/>
                  <a:pt x="136977" y="1101484"/>
                  <a:pt x="224289" y="991417"/>
                </a:cubicBezTo>
                <a:cubicBezTo>
                  <a:pt x="311601" y="881350"/>
                  <a:pt x="449714" y="749588"/>
                  <a:pt x="525914" y="585017"/>
                </a:cubicBezTo>
                <a:cubicBezTo>
                  <a:pt x="602114" y="420446"/>
                  <a:pt x="704243" y="20396"/>
                  <a:pt x="713239" y="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B4006240-62A5-492B-B822-1131A42CA995}"/>
              </a:ext>
            </a:extLst>
          </p:cNvPr>
          <p:cNvSpPr/>
          <p:nvPr/>
        </p:nvSpPr>
        <p:spPr>
          <a:xfrm>
            <a:off x="5456528" y="3990682"/>
            <a:ext cx="161066" cy="662360"/>
          </a:xfrm>
          <a:custGeom>
            <a:avLst/>
            <a:gdLst>
              <a:gd name="connsiteX0" fmla="*/ 93372 w 161066"/>
              <a:gd name="connsiteY0" fmla="*/ 293 h 662360"/>
              <a:gd name="connsiteX1" fmla="*/ 136235 w 161066"/>
              <a:gd name="connsiteY1" fmla="*/ 151106 h 662360"/>
              <a:gd name="connsiteX2" fmla="*/ 1297 w 161066"/>
              <a:gd name="connsiteY2" fmla="*/ 649581 h 662360"/>
              <a:gd name="connsiteX3" fmla="*/ 72735 w 161066"/>
              <a:gd name="connsiteY3" fmla="*/ 490831 h 662360"/>
              <a:gd name="connsiteX4" fmla="*/ 152110 w 161066"/>
              <a:gd name="connsiteY4" fmla="*/ 232068 h 662360"/>
              <a:gd name="connsiteX5" fmla="*/ 152110 w 161066"/>
              <a:gd name="connsiteY5" fmla="*/ 116181 h 662360"/>
              <a:gd name="connsiteX6" fmla="*/ 93372 w 161066"/>
              <a:gd name="connsiteY6" fmla="*/ 293 h 66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66" h="662360">
                <a:moveTo>
                  <a:pt x="93372" y="293"/>
                </a:moveTo>
                <a:cubicBezTo>
                  <a:pt x="90726" y="6114"/>
                  <a:pt x="151581" y="42891"/>
                  <a:pt x="136235" y="151106"/>
                </a:cubicBezTo>
                <a:cubicBezTo>
                  <a:pt x="120889" y="259321"/>
                  <a:pt x="11880" y="592960"/>
                  <a:pt x="1297" y="649581"/>
                </a:cubicBezTo>
                <a:cubicBezTo>
                  <a:pt x="-9286" y="706202"/>
                  <a:pt x="47599" y="560417"/>
                  <a:pt x="72735" y="490831"/>
                </a:cubicBezTo>
                <a:cubicBezTo>
                  <a:pt x="97871" y="421246"/>
                  <a:pt x="138881" y="294510"/>
                  <a:pt x="152110" y="232068"/>
                </a:cubicBezTo>
                <a:cubicBezTo>
                  <a:pt x="165339" y="169626"/>
                  <a:pt x="162693" y="155604"/>
                  <a:pt x="152110" y="116181"/>
                </a:cubicBezTo>
                <a:cubicBezTo>
                  <a:pt x="141527" y="76758"/>
                  <a:pt x="96018" y="-5528"/>
                  <a:pt x="93372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502357D5-E71E-4F69-9B71-57DCA44B8622}"/>
              </a:ext>
            </a:extLst>
          </p:cNvPr>
          <p:cNvSpPr/>
          <p:nvPr/>
        </p:nvSpPr>
        <p:spPr>
          <a:xfrm>
            <a:off x="4487773" y="4776125"/>
            <a:ext cx="526358" cy="476007"/>
          </a:xfrm>
          <a:custGeom>
            <a:avLst/>
            <a:gdLst>
              <a:gd name="connsiteX0" fmla="*/ 90 w 526358"/>
              <a:gd name="connsiteY0" fmla="*/ 475325 h 476007"/>
              <a:gd name="connsiteX1" fmla="*/ 177890 w 526358"/>
              <a:gd name="connsiteY1" fmla="*/ 335625 h 476007"/>
              <a:gd name="connsiteX2" fmla="*/ 512852 w 526358"/>
              <a:gd name="connsiteY2" fmla="*/ 16538 h 476007"/>
              <a:gd name="connsiteX3" fmla="*/ 435065 w 526358"/>
              <a:gd name="connsiteY3" fmla="*/ 70513 h 476007"/>
              <a:gd name="connsiteX4" fmla="*/ 198527 w 526358"/>
              <a:gd name="connsiteY4" fmla="*/ 284825 h 476007"/>
              <a:gd name="connsiteX5" fmla="*/ 90 w 526358"/>
              <a:gd name="connsiteY5" fmla="*/ 475325 h 47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358" h="476007">
                <a:moveTo>
                  <a:pt x="90" y="475325"/>
                </a:moveTo>
                <a:cubicBezTo>
                  <a:pt x="-3350" y="483792"/>
                  <a:pt x="92430" y="412089"/>
                  <a:pt x="177890" y="335625"/>
                </a:cubicBezTo>
                <a:cubicBezTo>
                  <a:pt x="263350" y="259160"/>
                  <a:pt x="469989" y="60723"/>
                  <a:pt x="512852" y="16538"/>
                </a:cubicBezTo>
                <a:cubicBezTo>
                  <a:pt x="555715" y="-27647"/>
                  <a:pt x="487453" y="25798"/>
                  <a:pt x="435065" y="70513"/>
                </a:cubicBezTo>
                <a:cubicBezTo>
                  <a:pt x="382678" y="115227"/>
                  <a:pt x="198527" y="284825"/>
                  <a:pt x="198527" y="284825"/>
                </a:cubicBezTo>
                <a:cubicBezTo>
                  <a:pt x="129471" y="348060"/>
                  <a:pt x="3530" y="466858"/>
                  <a:pt x="90" y="475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5FD92CD-C560-4797-8416-C206D7594035}"/>
              </a:ext>
            </a:extLst>
          </p:cNvPr>
          <p:cNvSpPr/>
          <p:nvPr/>
        </p:nvSpPr>
        <p:spPr>
          <a:xfrm>
            <a:off x="5114115" y="4644418"/>
            <a:ext cx="348118" cy="896507"/>
          </a:xfrm>
          <a:custGeom>
            <a:avLst/>
            <a:gdLst>
              <a:gd name="connsiteX0" fmla="*/ 345298 w 348118"/>
              <a:gd name="connsiteY0" fmla="*/ 5370 h 896507"/>
              <a:gd name="connsiteX1" fmla="*/ 186548 w 348118"/>
              <a:gd name="connsiteY1" fmla="*/ 353032 h 896507"/>
              <a:gd name="connsiteX2" fmla="*/ 10335 w 348118"/>
              <a:gd name="connsiteY2" fmla="*/ 868970 h 896507"/>
              <a:gd name="connsiteX3" fmla="*/ 32560 w 348118"/>
              <a:gd name="connsiteY3" fmla="*/ 800707 h 896507"/>
              <a:gd name="connsiteX4" fmla="*/ 130985 w 348118"/>
              <a:gd name="connsiteY4" fmla="*/ 584807 h 896507"/>
              <a:gd name="connsiteX5" fmla="*/ 277035 w 348118"/>
              <a:gd name="connsiteY5" fmla="*/ 173645 h 896507"/>
              <a:gd name="connsiteX6" fmla="*/ 345298 w 348118"/>
              <a:gd name="connsiteY6" fmla="*/ 5370 h 89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118" h="896507">
                <a:moveTo>
                  <a:pt x="345298" y="5370"/>
                </a:moveTo>
                <a:cubicBezTo>
                  <a:pt x="330217" y="35268"/>
                  <a:pt x="242375" y="209099"/>
                  <a:pt x="186548" y="353032"/>
                </a:cubicBezTo>
                <a:cubicBezTo>
                  <a:pt x="130721" y="496965"/>
                  <a:pt x="36000" y="794358"/>
                  <a:pt x="10335" y="868970"/>
                </a:cubicBezTo>
                <a:cubicBezTo>
                  <a:pt x="-15330" y="943582"/>
                  <a:pt x="12452" y="848067"/>
                  <a:pt x="32560" y="800707"/>
                </a:cubicBezTo>
                <a:cubicBezTo>
                  <a:pt x="52668" y="753347"/>
                  <a:pt x="90239" y="689317"/>
                  <a:pt x="130985" y="584807"/>
                </a:cubicBezTo>
                <a:cubicBezTo>
                  <a:pt x="171731" y="480297"/>
                  <a:pt x="242374" y="271541"/>
                  <a:pt x="277035" y="173645"/>
                </a:cubicBezTo>
                <a:cubicBezTo>
                  <a:pt x="311695" y="75749"/>
                  <a:pt x="360379" y="-24528"/>
                  <a:pt x="345298" y="5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00228823-4D19-425F-8CB0-5BED82DFD2D4}"/>
              </a:ext>
            </a:extLst>
          </p:cNvPr>
          <p:cNvSpPr/>
          <p:nvPr/>
        </p:nvSpPr>
        <p:spPr>
          <a:xfrm>
            <a:off x="4496580" y="5249793"/>
            <a:ext cx="634225" cy="537874"/>
          </a:xfrm>
          <a:custGeom>
            <a:avLst/>
            <a:gdLst>
              <a:gd name="connsiteX0" fmla="*/ 808 w 634225"/>
              <a:gd name="connsiteY0" fmla="*/ 70 h 537874"/>
              <a:gd name="connsiteX1" fmla="*/ 207183 w 634225"/>
              <a:gd name="connsiteY1" fmla="*/ 201682 h 537874"/>
              <a:gd name="connsiteX2" fmla="*/ 510395 w 634225"/>
              <a:gd name="connsiteY2" fmla="*/ 485845 h 537874"/>
              <a:gd name="connsiteX3" fmla="*/ 529445 w 634225"/>
              <a:gd name="connsiteY3" fmla="*/ 463620 h 537874"/>
              <a:gd name="connsiteX4" fmla="*/ 634220 w 634225"/>
              <a:gd name="connsiteY4" fmla="*/ 242957 h 537874"/>
              <a:gd name="connsiteX5" fmla="*/ 524683 w 634225"/>
              <a:gd name="connsiteY5" fmla="*/ 522357 h 537874"/>
              <a:gd name="connsiteX6" fmla="*/ 502458 w 634225"/>
              <a:gd name="connsiteY6" fmla="*/ 495370 h 537874"/>
              <a:gd name="connsiteX7" fmla="*/ 484995 w 634225"/>
              <a:gd name="connsiteY7" fmla="*/ 439807 h 537874"/>
              <a:gd name="connsiteX8" fmla="*/ 281795 w 634225"/>
              <a:gd name="connsiteY8" fmla="*/ 222320 h 537874"/>
              <a:gd name="connsiteX9" fmla="*/ 808 w 634225"/>
              <a:gd name="connsiteY9" fmla="*/ 70 h 5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225" h="537874">
                <a:moveTo>
                  <a:pt x="808" y="70"/>
                </a:moveTo>
                <a:cubicBezTo>
                  <a:pt x="-11627" y="-3370"/>
                  <a:pt x="122252" y="120720"/>
                  <a:pt x="207183" y="201682"/>
                </a:cubicBezTo>
                <a:cubicBezTo>
                  <a:pt x="292114" y="282644"/>
                  <a:pt x="456685" y="442189"/>
                  <a:pt x="510395" y="485845"/>
                </a:cubicBezTo>
                <a:cubicBezTo>
                  <a:pt x="564105" y="529501"/>
                  <a:pt x="508808" y="504101"/>
                  <a:pt x="529445" y="463620"/>
                </a:cubicBezTo>
                <a:cubicBezTo>
                  <a:pt x="550082" y="423139"/>
                  <a:pt x="635014" y="233168"/>
                  <a:pt x="634220" y="242957"/>
                </a:cubicBezTo>
                <a:cubicBezTo>
                  <a:pt x="633426" y="252746"/>
                  <a:pt x="546643" y="480288"/>
                  <a:pt x="524683" y="522357"/>
                </a:cubicBezTo>
                <a:cubicBezTo>
                  <a:pt x="502723" y="564426"/>
                  <a:pt x="509073" y="509128"/>
                  <a:pt x="502458" y="495370"/>
                </a:cubicBezTo>
                <a:cubicBezTo>
                  <a:pt x="495843" y="481612"/>
                  <a:pt x="521772" y="485315"/>
                  <a:pt x="484995" y="439807"/>
                </a:cubicBezTo>
                <a:cubicBezTo>
                  <a:pt x="448218" y="394299"/>
                  <a:pt x="359318" y="293758"/>
                  <a:pt x="281795" y="222320"/>
                </a:cubicBezTo>
                <a:cubicBezTo>
                  <a:pt x="204272" y="150883"/>
                  <a:pt x="13243" y="3510"/>
                  <a:pt x="80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D0176306-5D9B-4223-B57B-AADBD3123D0E}"/>
              </a:ext>
            </a:extLst>
          </p:cNvPr>
          <p:cNvSpPr/>
          <p:nvPr/>
        </p:nvSpPr>
        <p:spPr>
          <a:xfrm>
            <a:off x="4492389" y="5259345"/>
            <a:ext cx="534169" cy="514599"/>
          </a:xfrm>
          <a:custGeom>
            <a:avLst/>
            <a:gdLst>
              <a:gd name="connsiteX0" fmla="*/ 236 w 534169"/>
              <a:gd name="connsiteY0" fmla="*/ 43 h 514599"/>
              <a:gd name="connsiteX1" fmla="*/ 184386 w 534169"/>
              <a:gd name="connsiteY1" fmla="*/ 208005 h 514599"/>
              <a:gd name="connsiteX2" fmla="*/ 403461 w 534169"/>
              <a:gd name="connsiteY2" fmla="*/ 411205 h 514599"/>
              <a:gd name="connsiteX3" fmla="*/ 533636 w 534169"/>
              <a:gd name="connsiteY3" fmla="*/ 514393 h 514599"/>
              <a:gd name="connsiteX4" fmla="*/ 452674 w 534169"/>
              <a:gd name="connsiteY4" fmla="*/ 439780 h 514599"/>
              <a:gd name="connsiteX5" fmla="*/ 222486 w 534169"/>
              <a:gd name="connsiteY5" fmla="*/ 225468 h 514599"/>
              <a:gd name="connsiteX6" fmla="*/ 236 w 534169"/>
              <a:gd name="connsiteY6" fmla="*/ 43 h 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69" h="514599">
                <a:moveTo>
                  <a:pt x="236" y="43"/>
                </a:moveTo>
                <a:cubicBezTo>
                  <a:pt x="-6114" y="-2867"/>
                  <a:pt x="117182" y="139478"/>
                  <a:pt x="184386" y="208005"/>
                </a:cubicBezTo>
                <a:cubicBezTo>
                  <a:pt x="251590" y="276532"/>
                  <a:pt x="345253" y="360140"/>
                  <a:pt x="403461" y="411205"/>
                </a:cubicBezTo>
                <a:cubicBezTo>
                  <a:pt x="461669" y="462270"/>
                  <a:pt x="525434" y="509631"/>
                  <a:pt x="533636" y="514393"/>
                </a:cubicBezTo>
                <a:cubicBezTo>
                  <a:pt x="541838" y="519156"/>
                  <a:pt x="452674" y="439780"/>
                  <a:pt x="452674" y="439780"/>
                </a:cubicBezTo>
                <a:cubicBezTo>
                  <a:pt x="400816" y="391626"/>
                  <a:pt x="296040" y="299287"/>
                  <a:pt x="222486" y="225468"/>
                </a:cubicBezTo>
                <a:cubicBezTo>
                  <a:pt x="148932" y="151649"/>
                  <a:pt x="6586" y="2953"/>
                  <a:pt x="23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4089C13-58BB-4A32-8A60-46A3D4C07213}"/>
              </a:ext>
            </a:extLst>
          </p:cNvPr>
          <p:cNvSpPr/>
          <p:nvPr/>
        </p:nvSpPr>
        <p:spPr>
          <a:xfrm>
            <a:off x="4268846" y="5243446"/>
            <a:ext cx="225391" cy="24119"/>
          </a:xfrm>
          <a:custGeom>
            <a:avLst/>
            <a:gdLst>
              <a:gd name="connsiteX0" fmla="*/ 1529 w 225391"/>
              <a:gd name="connsiteY0" fmla="*/ 9592 h 24119"/>
              <a:gd name="connsiteX1" fmla="*/ 84079 w 225391"/>
              <a:gd name="connsiteY1" fmla="*/ 67 h 24119"/>
              <a:gd name="connsiteX2" fmla="*/ 153929 w 225391"/>
              <a:gd name="connsiteY2" fmla="*/ 14354 h 24119"/>
              <a:gd name="connsiteX3" fmla="*/ 225367 w 225391"/>
              <a:gd name="connsiteY3" fmla="*/ 3242 h 24119"/>
              <a:gd name="connsiteX4" fmla="*/ 160279 w 225391"/>
              <a:gd name="connsiteY4" fmla="*/ 23879 h 24119"/>
              <a:gd name="connsiteX5" fmla="*/ 1529 w 225391"/>
              <a:gd name="connsiteY5" fmla="*/ 9592 h 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391" h="24119">
                <a:moveTo>
                  <a:pt x="1529" y="9592"/>
                </a:moveTo>
                <a:cubicBezTo>
                  <a:pt x="-11171" y="5623"/>
                  <a:pt x="58679" y="-727"/>
                  <a:pt x="84079" y="67"/>
                </a:cubicBezTo>
                <a:cubicBezTo>
                  <a:pt x="109479" y="861"/>
                  <a:pt x="130381" y="13825"/>
                  <a:pt x="153929" y="14354"/>
                </a:cubicBezTo>
                <a:cubicBezTo>
                  <a:pt x="177477" y="14883"/>
                  <a:pt x="224309" y="1654"/>
                  <a:pt x="225367" y="3242"/>
                </a:cubicBezTo>
                <a:cubicBezTo>
                  <a:pt x="226425" y="4830"/>
                  <a:pt x="193087" y="21762"/>
                  <a:pt x="160279" y="23879"/>
                </a:cubicBezTo>
                <a:cubicBezTo>
                  <a:pt x="127471" y="25996"/>
                  <a:pt x="14229" y="13561"/>
                  <a:pt x="1529" y="9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6F3AD19A-0668-447C-A9FA-976F4BD1F54C}"/>
              </a:ext>
            </a:extLst>
          </p:cNvPr>
          <p:cNvSpPr/>
          <p:nvPr/>
        </p:nvSpPr>
        <p:spPr>
          <a:xfrm>
            <a:off x="4285055" y="5302310"/>
            <a:ext cx="323458" cy="119003"/>
          </a:xfrm>
          <a:custGeom>
            <a:avLst/>
            <a:gdLst>
              <a:gd name="connsiteX0" fmla="*/ 1195 w 323458"/>
              <a:gd name="connsiteY0" fmla="*/ 4703 h 119003"/>
              <a:gd name="connsiteX1" fmla="*/ 145658 w 323458"/>
              <a:gd name="connsiteY1" fmla="*/ 26928 h 119003"/>
              <a:gd name="connsiteX2" fmla="*/ 177408 w 323458"/>
              <a:gd name="connsiteY2" fmla="*/ 42803 h 119003"/>
              <a:gd name="connsiteX3" fmla="*/ 234558 w 323458"/>
              <a:gd name="connsiteY3" fmla="*/ 33278 h 119003"/>
              <a:gd name="connsiteX4" fmla="*/ 288533 w 323458"/>
              <a:gd name="connsiteY4" fmla="*/ 77728 h 119003"/>
              <a:gd name="connsiteX5" fmla="*/ 323458 w 323458"/>
              <a:gd name="connsiteY5" fmla="*/ 119003 h 119003"/>
              <a:gd name="connsiteX6" fmla="*/ 229795 w 323458"/>
              <a:gd name="connsiteY6" fmla="*/ 20578 h 119003"/>
              <a:gd name="connsiteX7" fmla="*/ 161533 w 323458"/>
              <a:gd name="connsiteY7" fmla="*/ 14228 h 119003"/>
              <a:gd name="connsiteX8" fmla="*/ 80570 w 323458"/>
              <a:gd name="connsiteY8" fmla="*/ 1528 h 119003"/>
              <a:gd name="connsiteX9" fmla="*/ 1195 w 323458"/>
              <a:gd name="connsiteY9" fmla="*/ 4703 h 11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58" h="119003">
                <a:moveTo>
                  <a:pt x="1195" y="4703"/>
                </a:moveTo>
                <a:cubicBezTo>
                  <a:pt x="12043" y="8936"/>
                  <a:pt x="116289" y="20578"/>
                  <a:pt x="145658" y="26928"/>
                </a:cubicBezTo>
                <a:cubicBezTo>
                  <a:pt x="175027" y="33278"/>
                  <a:pt x="162591" y="41745"/>
                  <a:pt x="177408" y="42803"/>
                </a:cubicBezTo>
                <a:cubicBezTo>
                  <a:pt x="192225" y="43861"/>
                  <a:pt x="216037" y="27457"/>
                  <a:pt x="234558" y="33278"/>
                </a:cubicBezTo>
                <a:cubicBezTo>
                  <a:pt x="253079" y="39099"/>
                  <a:pt x="273716" y="63441"/>
                  <a:pt x="288533" y="77728"/>
                </a:cubicBezTo>
                <a:cubicBezTo>
                  <a:pt x="303350" y="92015"/>
                  <a:pt x="323458" y="119003"/>
                  <a:pt x="323458" y="119003"/>
                </a:cubicBezTo>
                <a:cubicBezTo>
                  <a:pt x="313668" y="109478"/>
                  <a:pt x="256783" y="38041"/>
                  <a:pt x="229795" y="20578"/>
                </a:cubicBezTo>
                <a:cubicBezTo>
                  <a:pt x="202807" y="3115"/>
                  <a:pt x="186404" y="17403"/>
                  <a:pt x="161533" y="14228"/>
                </a:cubicBezTo>
                <a:cubicBezTo>
                  <a:pt x="136662" y="11053"/>
                  <a:pt x="104912" y="4703"/>
                  <a:pt x="80570" y="1528"/>
                </a:cubicBezTo>
                <a:cubicBezTo>
                  <a:pt x="56228" y="-1647"/>
                  <a:pt x="-9653" y="470"/>
                  <a:pt x="1195" y="4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7AFD248F-7A83-44E3-A41B-CC469B6E53FF}"/>
              </a:ext>
            </a:extLst>
          </p:cNvPr>
          <p:cNvSpPr/>
          <p:nvPr/>
        </p:nvSpPr>
        <p:spPr>
          <a:xfrm>
            <a:off x="3877064" y="5100453"/>
            <a:ext cx="481093" cy="308342"/>
          </a:xfrm>
          <a:custGeom>
            <a:avLst/>
            <a:gdLst>
              <a:gd name="connsiteX0" fmla="*/ 480624 w 481093"/>
              <a:gd name="connsiteY0" fmla="*/ 308160 h 308342"/>
              <a:gd name="connsiteX1" fmla="*/ 334574 w 481093"/>
              <a:gd name="connsiteY1" fmla="*/ 216085 h 308342"/>
              <a:gd name="connsiteX2" fmla="*/ 123436 w 481093"/>
              <a:gd name="connsiteY2" fmla="*/ 101785 h 308342"/>
              <a:gd name="connsiteX3" fmla="*/ 39299 w 481093"/>
              <a:gd name="connsiteY3" fmla="*/ 49397 h 308342"/>
              <a:gd name="connsiteX4" fmla="*/ 4374 w 481093"/>
              <a:gd name="connsiteY4" fmla="*/ 1772 h 308342"/>
              <a:gd name="connsiteX5" fmla="*/ 134549 w 481093"/>
              <a:gd name="connsiteY5" fmla="*/ 114485 h 308342"/>
              <a:gd name="connsiteX6" fmla="*/ 286949 w 481093"/>
              <a:gd name="connsiteY6" fmla="*/ 192272 h 308342"/>
              <a:gd name="connsiteX7" fmla="*/ 480624 w 481093"/>
              <a:gd name="connsiteY7" fmla="*/ 308160 h 30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093" h="308342">
                <a:moveTo>
                  <a:pt x="480624" y="308160"/>
                </a:moveTo>
                <a:cubicBezTo>
                  <a:pt x="488562" y="312129"/>
                  <a:pt x="394105" y="250481"/>
                  <a:pt x="334574" y="216085"/>
                </a:cubicBezTo>
                <a:cubicBezTo>
                  <a:pt x="275043" y="181689"/>
                  <a:pt x="123436" y="101785"/>
                  <a:pt x="123436" y="101785"/>
                </a:cubicBezTo>
                <a:cubicBezTo>
                  <a:pt x="74224" y="74004"/>
                  <a:pt x="59143" y="66066"/>
                  <a:pt x="39299" y="49397"/>
                </a:cubicBezTo>
                <a:cubicBezTo>
                  <a:pt x="19455" y="32728"/>
                  <a:pt x="-11501" y="-9076"/>
                  <a:pt x="4374" y="1772"/>
                </a:cubicBezTo>
                <a:cubicBezTo>
                  <a:pt x="20249" y="12620"/>
                  <a:pt x="87453" y="82735"/>
                  <a:pt x="134549" y="114485"/>
                </a:cubicBezTo>
                <a:cubicBezTo>
                  <a:pt x="181645" y="146235"/>
                  <a:pt x="231122" y="162109"/>
                  <a:pt x="286949" y="192272"/>
                </a:cubicBezTo>
                <a:cubicBezTo>
                  <a:pt x="342776" y="222434"/>
                  <a:pt x="472686" y="304191"/>
                  <a:pt x="480624" y="308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EA60B664-C066-4A75-A5C3-315671A1F050}"/>
              </a:ext>
            </a:extLst>
          </p:cNvPr>
          <p:cNvSpPr/>
          <p:nvPr/>
        </p:nvSpPr>
        <p:spPr>
          <a:xfrm>
            <a:off x="3894137" y="5084763"/>
            <a:ext cx="431927" cy="291274"/>
          </a:xfrm>
          <a:custGeom>
            <a:avLst/>
            <a:gdLst>
              <a:gd name="connsiteX0" fmla="*/ 1 w 431927"/>
              <a:gd name="connsiteY0" fmla="*/ 0 h 291274"/>
              <a:gd name="connsiteX1" fmla="*/ 111126 w 431927"/>
              <a:gd name="connsiteY1" fmla="*/ 103187 h 291274"/>
              <a:gd name="connsiteX2" fmla="*/ 361951 w 431927"/>
              <a:gd name="connsiteY2" fmla="*/ 263525 h 291274"/>
              <a:gd name="connsiteX3" fmla="*/ 431801 w 431927"/>
              <a:gd name="connsiteY3" fmla="*/ 288925 h 291274"/>
              <a:gd name="connsiteX4" fmla="*/ 350838 w 431927"/>
              <a:gd name="connsiteY4" fmla="*/ 236537 h 291274"/>
              <a:gd name="connsiteX5" fmla="*/ 109538 w 431927"/>
              <a:gd name="connsiteY5" fmla="*/ 103187 h 291274"/>
              <a:gd name="connsiteX6" fmla="*/ 1 w 431927"/>
              <a:gd name="connsiteY6" fmla="*/ 0 h 2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27" h="291274">
                <a:moveTo>
                  <a:pt x="1" y="0"/>
                </a:moveTo>
                <a:cubicBezTo>
                  <a:pt x="266" y="0"/>
                  <a:pt x="50801" y="59266"/>
                  <a:pt x="111126" y="103187"/>
                </a:cubicBezTo>
                <a:cubicBezTo>
                  <a:pt x="171451" y="147108"/>
                  <a:pt x="308505" y="232569"/>
                  <a:pt x="361951" y="263525"/>
                </a:cubicBezTo>
                <a:cubicBezTo>
                  <a:pt x="415397" y="294481"/>
                  <a:pt x="433653" y="293423"/>
                  <a:pt x="431801" y="288925"/>
                </a:cubicBezTo>
                <a:cubicBezTo>
                  <a:pt x="429949" y="284427"/>
                  <a:pt x="404549" y="267493"/>
                  <a:pt x="350838" y="236537"/>
                </a:cubicBezTo>
                <a:cubicBezTo>
                  <a:pt x="297128" y="205581"/>
                  <a:pt x="167482" y="140229"/>
                  <a:pt x="109538" y="103187"/>
                </a:cubicBezTo>
                <a:cubicBezTo>
                  <a:pt x="51594" y="66145"/>
                  <a:pt x="-264" y="0"/>
                  <a:pt x="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50E03B54-57C7-45CB-9809-AE26D8D78D9C}"/>
              </a:ext>
            </a:extLst>
          </p:cNvPr>
          <p:cNvSpPr/>
          <p:nvPr/>
        </p:nvSpPr>
        <p:spPr>
          <a:xfrm>
            <a:off x="3766001" y="5099049"/>
            <a:ext cx="151989" cy="409246"/>
          </a:xfrm>
          <a:custGeom>
            <a:avLst/>
            <a:gdLst>
              <a:gd name="connsiteX0" fmla="*/ 102737 w 151989"/>
              <a:gd name="connsiteY0" fmla="*/ 1 h 409246"/>
              <a:gd name="connsiteX1" fmla="*/ 1137 w 151989"/>
              <a:gd name="connsiteY1" fmla="*/ 77789 h 409246"/>
              <a:gd name="connsiteX2" fmla="*/ 53524 w 151989"/>
              <a:gd name="connsiteY2" fmla="*/ 187326 h 409246"/>
              <a:gd name="connsiteX3" fmla="*/ 136074 w 151989"/>
              <a:gd name="connsiteY3" fmla="*/ 315914 h 409246"/>
              <a:gd name="connsiteX4" fmla="*/ 140837 w 151989"/>
              <a:gd name="connsiteY4" fmla="*/ 385764 h 409246"/>
              <a:gd name="connsiteX5" fmla="*/ 144012 w 151989"/>
              <a:gd name="connsiteY5" fmla="*/ 407989 h 409246"/>
              <a:gd name="connsiteX6" fmla="*/ 150362 w 151989"/>
              <a:gd name="connsiteY6" fmla="*/ 354014 h 409246"/>
              <a:gd name="connsiteX7" fmla="*/ 110674 w 151989"/>
              <a:gd name="connsiteY7" fmla="*/ 233364 h 409246"/>
              <a:gd name="connsiteX8" fmla="*/ 13837 w 151989"/>
              <a:gd name="connsiteY8" fmla="*/ 120651 h 409246"/>
              <a:gd name="connsiteX9" fmla="*/ 13837 w 151989"/>
              <a:gd name="connsiteY9" fmla="*/ 79376 h 409246"/>
              <a:gd name="connsiteX10" fmla="*/ 102737 w 151989"/>
              <a:gd name="connsiteY10" fmla="*/ 1 h 4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89" h="409246">
                <a:moveTo>
                  <a:pt x="102737" y="1"/>
                </a:moveTo>
                <a:cubicBezTo>
                  <a:pt x="100620" y="-263"/>
                  <a:pt x="9339" y="46568"/>
                  <a:pt x="1137" y="77789"/>
                </a:cubicBezTo>
                <a:cubicBezTo>
                  <a:pt x="-7065" y="109010"/>
                  <a:pt x="31035" y="147639"/>
                  <a:pt x="53524" y="187326"/>
                </a:cubicBezTo>
                <a:cubicBezTo>
                  <a:pt x="76013" y="227013"/>
                  <a:pt x="121522" y="282841"/>
                  <a:pt x="136074" y="315914"/>
                </a:cubicBezTo>
                <a:cubicBezTo>
                  <a:pt x="150626" y="348987"/>
                  <a:pt x="139514" y="370418"/>
                  <a:pt x="140837" y="385764"/>
                </a:cubicBezTo>
                <a:cubicBezTo>
                  <a:pt x="142160" y="401110"/>
                  <a:pt x="142425" y="413281"/>
                  <a:pt x="144012" y="407989"/>
                </a:cubicBezTo>
                <a:cubicBezTo>
                  <a:pt x="145599" y="402697"/>
                  <a:pt x="155918" y="383118"/>
                  <a:pt x="150362" y="354014"/>
                </a:cubicBezTo>
                <a:cubicBezTo>
                  <a:pt x="144806" y="324910"/>
                  <a:pt x="133428" y="272258"/>
                  <a:pt x="110674" y="233364"/>
                </a:cubicBezTo>
                <a:cubicBezTo>
                  <a:pt x="87920" y="194470"/>
                  <a:pt x="29977" y="146316"/>
                  <a:pt x="13837" y="120651"/>
                </a:cubicBezTo>
                <a:cubicBezTo>
                  <a:pt x="-2303" y="94986"/>
                  <a:pt x="4048" y="94986"/>
                  <a:pt x="13837" y="79376"/>
                </a:cubicBezTo>
                <a:cubicBezTo>
                  <a:pt x="23626" y="63766"/>
                  <a:pt x="104854" y="265"/>
                  <a:pt x="10273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8C60B528-5193-4C0F-B693-FD210827CE67}"/>
              </a:ext>
            </a:extLst>
          </p:cNvPr>
          <p:cNvSpPr/>
          <p:nvPr/>
        </p:nvSpPr>
        <p:spPr>
          <a:xfrm>
            <a:off x="3935407" y="4320808"/>
            <a:ext cx="357302" cy="938368"/>
          </a:xfrm>
          <a:custGeom>
            <a:avLst/>
            <a:gdLst>
              <a:gd name="connsiteX0" fmla="*/ 38106 w 357302"/>
              <a:gd name="connsiteY0" fmla="*/ 27355 h 938368"/>
              <a:gd name="connsiteX1" fmla="*/ 225431 w 357302"/>
              <a:gd name="connsiteY1" fmla="*/ 662355 h 938368"/>
              <a:gd name="connsiteX2" fmla="*/ 312743 w 357302"/>
              <a:gd name="connsiteY2" fmla="*/ 876667 h 938368"/>
              <a:gd name="connsiteX3" fmla="*/ 357193 w 357302"/>
              <a:gd name="connsiteY3" fmla="*/ 936992 h 938368"/>
              <a:gd name="connsiteX4" fmla="*/ 320681 w 357302"/>
              <a:gd name="connsiteY4" fmla="*/ 908417 h 938368"/>
              <a:gd name="connsiteX5" fmla="*/ 193681 w 357302"/>
              <a:gd name="connsiteY5" fmla="*/ 794117 h 938368"/>
              <a:gd name="connsiteX6" fmla="*/ 63506 w 357302"/>
              <a:gd name="connsiteY6" fmla="*/ 802055 h 938368"/>
              <a:gd name="connsiteX7" fmla="*/ 115893 w 357302"/>
              <a:gd name="connsiteY7" fmla="*/ 790942 h 938368"/>
              <a:gd name="connsiteX8" fmla="*/ 130181 w 357302"/>
              <a:gd name="connsiteY8" fmla="*/ 735380 h 938368"/>
              <a:gd name="connsiteX9" fmla="*/ 84143 w 357302"/>
              <a:gd name="connsiteY9" fmla="*/ 533767 h 938368"/>
              <a:gd name="connsiteX10" fmla="*/ 50806 w 357302"/>
              <a:gd name="connsiteY10" fmla="*/ 389305 h 938368"/>
              <a:gd name="connsiteX11" fmla="*/ 7943 w 357302"/>
              <a:gd name="connsiteY11" fmla="*/ 230555 h 938368"/>
              <a:gd name="connsiteX12" fmla="*/ 6 w 357302"/>
              <a:gd name="connsiteY12" fmla="*/ 179755 h 938368"/>
              <a:gd name="connsiteX13" fmla="*/ 7943 w 357302"/>
              <a:gd name="connsiteY13" fmla="*/ 121017 h 938368"/>
              <a:gd name="connsiteX14" fmla="*/ 38106 w 357302"/>
              <a:gd name="connsiteY14" fmla="*/ 27355 h 93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302" h="938368">
                <a:moveTo>
                  <a:pt x="38106" y="27355"/>
                </a:moveTo>
                <a:cubicBezTo>
                  <a:pt x="74354" y="117578"/>
                  <a:pt x="179658" y="520803"/>
                  <a:pt x="225431" y="662355"/>
                </a:cubicBezTo>
                <a:cubicBezTo>
                  <a:pt x="271204" y="803907"/>
                  <a:pt x="290783" y="830894"/>
                  <a:pt x="312743" y="876667"/>
                </a:cubicBezTo>
                <a:cubicBezTo>
                  <a:pt x="334703" y="922440"/>
                  <a:pt x="355870" y="931700"/>
                  <a:pt x="357193" y="936992"/>
                </a:cubicBezTo>
                <a:cubicBezTo>
                  <a:pt x="358516" y="942284"/>
                  <a:pt x="347933" y="932229"/>
                  <a:pt x="320681" y="908417"/>
                </a:cubicBezTo>
                <a:cubicBezTo>
                  <a:pt x="293429" y="884605"/>
                  <a:pt x="236544" y="811844"/>
                  <a:pt x="193681" y="794117"/>
                </a:cubicBezTo>
                <a:cubicBezTo>
                  <a:pt x="150818" y="776390"/>
                  <a:pt x="76471" y="802584"/>
                  <a:pt x="63506" y="802055"/>
                </a:cubicBezTo>
                <a:cubicBezTo>
                  <a:pt x="50541" y="801526"/>
                  <a:pt x="104781" y="802054"/>
                  <a:pt x="115893" y="790942"/>
                </a:cubicBezTo>
                <a:cubicBezTo>
                  <a:pt x="127005" y="779830"/>
                  <a:pt x="135473" y="778242"/>
                  <a:pt x="130181" y="735380"/>
                </a:cubicBezTo>
                <a:cubicBezTo>
                  <a:pt x="124889" y="692518"/>
                  <a:pt x="97372" y="591446"/>
                  <a:pt x="84143" y="533767"/>
                </a:cubicBezTo>
                <a:cubicBezTo>
                  <a:pt x="70914" y="476088"/>
                  <a:pt x="63506" y="439840"/>
                  <a:pt x="50806" y="389305"/>
                </a:cubicBezTo>
                <a:cubicBezTo>
                  <a:pt x="38106" y="338770"/>
                  <a:pt x="16410" y="265480"/>
                  <a:pt x="7943" y="230555"/>
                </a:cubicBezTo>
                <a:cubicBezTo>
                  <a:pt x="-524" y="195630"/>
                  <a:pt x="6" y="198011"/>
                  <a:pt x="6" y="179755"/>
                </a:cubicBezTo>
                <a:cubicBezTo>
                  <a:pt x="6" y="161499"/>
                  <a:pt x="2916" y="145094"/>
                  <a:pt x="7943" y="121017"/>
                </a:cubicBezTo>
                <a:cubicBezTo>
                  <a:pt x="12970" y="96940"/>
                  <a:pt x="1858" y="-62868"/>
                  <a:pt x="38106" y="27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750AB65E-7101-427C-8E89-84F4899695F3}"/>
              </a:ext>
            </a:extLst>
          </p:cNvPr>
          <p:cNvSpPr/>
          <p:nvPr/>
        </p:nvSpPr>
        <p:spPr>
          <a:xfrm>
            <a:off x="3724275" y="5170281"/>
            <a:ext cx="190506" cy="343107"/>
          </a:xfrm>
          <a:custGeom>
            <a:avLst/>
            <a:gdLst>
              <a:gd name="connsiteX0" fmla="*/ 0 w 190506"/>
              <a:gd name="connsiteY0" fmla="*/ 207 h 343107"/>
              <a:gd name="connsiteX1" fmla="*/ 42863 w 190506"/>
              <a:gd name="connsiteY1" fmla="*/ 101807 h 343107"/>
              <a:gd name="connsiteX2" fmla="*/ 120650 w 190506"/>
              <a:gd name="connsiteY2" fmla="*/ 184357 h 343107"/>
              <a:gd name="connsiteX3" fmla="*/ 149225 w 190506"/>
              <a:gd name="connsiteY3" fmla="*/ 247857 h 343107"/>
              <a:gd name="connsiteX4" fmla="*/ 157163 w 190506"/>
              <a:gd name="connsiteY4" fmla="*/ 309769 h 343107"/>
              <a:gd name="connsiteX5" fmla="*/ 146050 w 190506"/>
              <a:gd name="connsiteY5" fmla="*/ 343107 h 343107"/>
              <a:gd name="connsiteX6" fmla="*/ 190500 w 190506"/>
              <a:gd name="connsiteY6" fmla="*/ 309769 h 343107"/>
              <a:gd name="connsiteX7" fmla="*/ 149225 w 190506"/>
              <a:gd name="connsiteY7" fmla="*/ 311357 h 343107"/>
              <a:gd name="connsiteX8" fmla="*/ 131763 w 190506"/>
              <a:gd name="connsiteY8" fmla="*/ 225632 h 343107"/>
              <a:gd name="connsiteX9" fmla="*/ 82550 w 190506"/>
              <a:gd name="connsiteY9" fmla="*/ 139907 h 343107"/>
              <a:gd name="connsiteX10" fmla="*/ 42863 w 190506"/>
              <a:gd name="connsiteY10" fmla="*/ 76407 h 343107"/>
              <a:gd name="connsiteX11" fmla="*/ 0 w 190506"/>
              <a:gd name="connsiteY11" fmla="*/ 207 h 34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06" h="343107">
                <a:moveTo>
                  <a:pt x="0" y="207"/>
                </a:moveTo>
                <a:cubicBezTo>
                  <a:pt x="0" y="4440"/>
                  <a:pt x="22755" y="71115"/>
                  <a:pt x="42863" y="101807"/>
                </a:cubicBezTo>
                <a:cubicBezTo>
                  <a:pt x="62971" y="132499"/>
                  <a:pt x="102923" y="160015"/>
                  <a:pt x="120650" y="184357"/>
                </a:cubicBezTo>
                <a:cubicBezTo>
                  <a:pt x="138377" y="208699"/>
                  <a:pt x="143140" y="226955"/>
                  <a:pt x="149225" y="247857"/>
                </a:cubicBezTo>
                <a:cubicBezTo>
                  <a:pt x="155310" y="268759"/>
                  <a:pt x="157692" y="293894"/>
                  <a:pt x="157163" y="309769"/>
                </a:cubicBezTo>
                <a:cubicBezTo>
                  <a:pt x="156634" y="325644"/>
                  <a:pt x="140494" y="343107"/>
                  <a:pt x="146050" y="343107"/>
                </a:cubicBezTo>
                <a:cubicBezTo>
                  <a:pt x="151606" y="343107"/>
                  <a:pt x="189971" y="315061"/>
                  <a:pt x="190500" y="309769"/>
                </a:cubicBezTo>
                <a:cubicBezTo>
                  <a:pt x="191029" y="304477"/>
                  <a:pt x="159015" y="325380"/>
                  <a:pt x="149225" y="311357"/>
                </a:cubicBezTo>
                <a:cubicBezTo>
                  <a:pt x="139436" y="297334"/>
                  <a:pt x="142875" y="254207"/>
                  <a:pt x="131763" y="225632"/>
                </a:cubicBezTo>
                <a:cubicBezTo>
                  <a:pt x="120651" y="197057"/>
                  <a:pt x="97367" y="164778"/>
                  <a:pt x="82550" y="139907"/>
                </a:cubicBezTo>
                <a:cubicBezTo>
                  <a:pt x="67733" y="115036"/>
                  <a:pt x="57150" y="95192"/>
                  <a:pt x="42863" y="76407"/>
                </a:cubicBezTo>
                <a:cubicBezTo>
                  <a:pt x="28576" y="57622"/>
                  <a:pt x="0" y="-4026"/>
                  <a:pt x="0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ABEB921E-8AE4-4A0F-9B7E-FC51B95B4F57}"/>
              </a:ext>
            </a:extLst>
          </p:cNvPr>
          <p:cNvSpPr/>
          <p:nvPr/>
        </p:nvSpPr>
        <p:spPr>
          <a:xfrm>
            <a:off x="3765536" y="4048891"/>
            <a:ext cx="151704" cy="775533"/>
          </a:xfrm>
          <a:custGeom>
            <a:avLst/>
            <a:gdLst>
              <a:gd name="connsiteX0" fmla="*/ 33352 w 151704"/>
              <a:gd name="connsiteY0" fmla="*/ 822 h 775533"/>
              <a:gd name="connsiteX1" fmla="*/ 150827 w 151704"/>
              <a:gd name="connsiteY1" fmla="*/ 235772 h 775533"/>
              <a:gd name="connsiteX2" fmla="*/ 82564 w 151704"/>
              <a:gd name="connsiteY2" fmla="*/ 453259 h 775533"/>
              <a:gd name="connsiteX3" fmla="*/ 14 w 151704"/>
              <a:gd name="connsiteY3" fmla="*/ 775522 h 775533"/>
              <a:gd name="connsiteX4" fmla="*/ 88914 w 151704"/>
              <a:gd name="connsiteY4" fmla="*/ 464372 h 775533"/>
              <a:gd name="connsiteX5" fmla="*/ 146064 w 151704"/>
              <a:gd name="connsiteY5" fmla="*/ 264347 h 775533"/>
              <a:gd name="connsiteX6" fmla="*/ 119077 w 151704"/>
              <a:gd name="connsiteY6" fmla="*/ 161159 h 775533"/>
              <a:gd name="connsiteX7" fmla="*/ 33352 w 151704"/>
              <a:gd name="connsiteY7" fmla="*/ 822 h 77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704" h="775533">
                <a:moveTo>
                  <a:pt x="33352" y="822"/>
                </a:moveTo>
                <a:cubicBezTo>
                  <a:pt x="38644" y="13257"/>
                  <a:pt x="142625" y="160366"/>
                  <a:pt x="150827" y="235772"/>
                </a:cubicBezTo>
                <a:cubicBezTo>
                  <a:pt x="159029" y="311178"/>
                  <a:pt x="107699" y="363301"/>
                  <a:pt x="82564" y="453259"/>
                </a:cubicBezTo>
                <a:cubicBezTo>
                  <a:pt x="57429" y="543217"/>
                  <a:pt x="-1044" y="773670"/>
                  <a:pt x="14" y="775522"/>
                </a:cubicBezTo>
                <a:cubicBezTo>
                  <a:pt x="1072" y="777374"/>
                  <a:pt x="64572" y="549568"/>
                  <a:pt x="88914" y="464372"/>
                </a:cubicBezTo>
                <a:cubicBezTo>
                  <a:pt x="113256" y="379176"/>
                  <a:pt x="141037" y="314882"/>
                  <a:pt x="146064" y="264347"/>
                </a:cubicBezTo>
                <a:cubicBezTo>
                  <a:pt x="151091" y="213812"/>
                  <a:pt x="136804" y="201905"/>
                  <a:pt x="119077" y="161159"/>
                </a:cubicBezTo>
                <a:cubicBezTo>
                  <a:pt x="101350" y="120413"/>
                  <a:pt x="28060" y="-11613"/>
                  <a:pt x="33352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ACA9CD4C-DB69-4193-995A-3C2CB1A13736}"/>
              </a:ext>
            </a:extLst>
          </p:cNvPr>
          <p:cNvSpPr/>
          <p:nvPr/>
        </p:nvSpPr>
        <p:spPr>
          <a:xfrm>
            <a:off x="3732170" y="4810683"/>
            <a:ext cx="45707" cy="370217"/>
          </a:xfrm>
          <a:custGeom>
            <a:avLst/>
            <a:gdLst>
              <a:gd name="connsiteX0" fmla="*/ 34968 w 45707"/>
              <a:gd name="connsiteY0" fmla="*/ 2617 h 370217"/>
              <a:gd name="connsiteX1" fmla="*/ 43 w 45707"/>
              <a:gd name="connsiteY1" fmla="*/ 364567 h 370217"/>
              <a:gd name="connsiteX2" fmla="*/ 42905 w 45707"/>
              <a:gd name="connsiteY2" fmla="*/ 208992 h 370217"/>
              <a:gd name="connsiteX3" fmla="*/ 34968 w 45707"/>
              <a:gd name="connsiteY3" fmla="*/ 2617 h 37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07" h="370217">
                <a:moveTo>
                  <a:pt x="34968" y="2617"/>
                </a:moveTo>
                <a:cubicBezTo>
                  <a:pt x="27824" y="28546"/>
                  <a:pt x="-1280" y="330171"/>
                  <a:pt x="43" y="364567"/>
                </a:cubicBezTo>
                <a:cubicBezTo>
                  <a:pt x="1366" y="398963"/>
                  <a:pt x="35761" y="267465"/>
                  <a:pt x="42905" y="208992"/>
                </a:cubicBezTo>
                <a:cubicBezTo>
                  <a:pt x="50049" y="150519"/>
                  <a:pt x="42112" y="-23312"/>
                  <a:pt x="34968" y="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5853AC2F-22B4-4FEA-87E6-8F7B8E15EF0C}"/>
              </a:ext>
            </a:extLst>
          </p:cNvPr>
          <p:cNvSpPr/>
          <p:nvPr/>
        </p:nvSpPr>
        <p:spPr>
          <a:xfrm>
            <a:off x="3815914" y="4047339"/>
            <a:ext cx="155564" cy="687285"/>
          </a:xfrm>
          <a:custGeom>
            <a:avLst/>
            <a:gdLst>
              <a:gd name="connsiteX0" fmla="*/ 436 w 155564"/>
              <a:gd name="connsiteY0" fmla="*/ 786 h 687285"/>
              <a:gd name="connsiteX1" fmla="*/ 154424 w 155564"/>
              <a:gd name="connsiteY1" fmla="*/ 232561 h 687285"/>
              <a:gd name="connsiteX2" fmla="*/ 68699 w 155564"/>
              <a:gd name="connsiteY2" fmla="*/ 515136 h 687285"/>
              <a:gd name="connsiteX3" fmla="*/ 33774 w 155564"/>
              <a:gd name="connsiteY3" fmla="*/ 686586 h 687285"/>
              <a:gd name="connsiteX4" fmla="*/ 59174 w 155564"/>
              <a:gd name="connsiteY4" fmla="*/ 561174 h 687285"/>
              <a:gd name="connsiteX5" fmla="*/ 129024 w 155564"/>
              <a:gd name="connsiteY5" fmla="*/ 226211 h 687285"/>
              <a:gd name="connsiteX6" fmla="*/ 108386 w 155564"/>
              <a:gd name="connsiteY6" fmla="*/ 159536 h 687285"/>
              <a:gd name="connsiteX7" fmla="*/ 436 w 155564"/>
              <a:gd name="connsiteY7" fmla="*/ 786 h 68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64" h="687285">
                <a:moveTo>
                  <a:pt x="436" y="786"/>
                </a:moveTo>
                <a:cubicBezTo>
                  <a:pt x="8109" y="12957"/>
                  <a:pt x="143047" y="146836"/>
                  <a:pt x="154424" y="232561"/>
                </a:cubicBezTo>
                <a:cubicBezTo>
                  <a:pt x="165801" y="318286"/>
                  <a:pt x="88807" y="439465"/>
                  <a:pt x="68699" y="515136"/>
                </a:cubicBezTo>
                <a:cubicBezTo>
                  <a:pt x="48591" y="590807"/>
                  <a:pt x="35361" y="678913"/>
                  <a:pt x="33774" y="686586"/>
                </a:cubicBezTo>
                <a:cubicBezTo>
                  <a:pt x="32187" y="694259"/>
                  <a:pt x="43299" y="637903"/>
                  <a:pt x="59174" y="561174"/>
                </a:cubicBezTo>
                <a:cubicBezTo>
                  <a:pt x="75049" y="484445"/>
                  <a:pt x="120822" y="293150"/>
                  <a:pt x="129024" y="226211"/>
                </a:cubicBezTo>
                <a:cubicBezTo>
                  <a:pt x="137226" y="159272"/>
                  <a:pt x="128230" y="197900"/>
                  <a:pt x="108386" y="159536"/>
                </a:cubicBezTo>
                <a:cubicBezTo>
                  <a:pt x="88542" y="121172"/>
                  <a:pt x="-7237" y="-11385"/>
                  <a:pt x="436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98F3472D-D4C3-4BBB-9857-983D3C252608}"/>
              </a:ext>
            </a:extLst>
          </p:cNvPr>
          <p:cNvSpPr/>
          <p:nvPr/>
        </p:nvSpPr>
        <p:spPr>
          <a:xfrm>
            <a:off x="3844647" y="4707007"/>
            <a:ext cx="202082" cy="444573"/>
          </a:xfrm>
          <a:custGeom>
            <a:avLst/>
            <a:gdLst>
              <a:gd name="connsiteX0" fmla="*/ 12978 w 202082"/>
              <a:gd name="connsiteY0" fmla="*/ 3106 h 444573"/>
              <a:gd name="connsiteX1" fmla="*/ 1866 w 202082"/>
              <a:gd name="connsiteY1" fmla="*/ 292031 h 444573"/>
              <a:gd name="connsiteX2" fmla="*/ 57428 w 202082"/>
              <a:gd name="connsiteY2" fmla="*/ 331718 h 444573"/>
              <a:gd name="connsiteX3" fmla="*/ 201891 w 202082"/>
              <a:gd name="connsiteY3" fmla="*/ 444431 h 444573"/>
              <a:gd name="connsiteX4" fmla="*/ 24091 w 202082"/>
              <a:gd name="connsiteY4" fmla="*/ 306318 h 444573"/>
              <a:gd name="connsiteX5" fmla="*/ 12978 w 202082"/>
              <a:gd name="connsiteY5" fmla="*/ 288856 h 444573"/>
              <a:gd name="connsiteX6" fmla="*/ 11391 w 202082"/>
              <a:gd name="connsiteY6" fmla="*/ 149156 h 444573"/>
              <a:gd name="connsiteX7" fmla="*/ 12978 w 202082"/>
              <a:gd name="connsiteY7" fmla="*/ 3106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082" h="444573">
                <a:moveTo>
                  <a:pt x="12978" y="3106"/>
                </a:moveTo>
                <a:cubicBezTo>
                  <a:pt x="11390" y="26919"/>
                  <a:pt x="-5542" y="237262"/>
                  <a:pt x="1866" y="292031"/>
                </a:cubicBezTo>
                <a:cubicBezTo>
                  <a:pt x="9274" y="346800"/>
                  <a:pt x="24091" y="306318"/>
                  <a:pt x="57428" y="331718"/>
                </a:cubicBezTo>
                <a:cubicBezTo>
                  <a:pt x="90765" y="357118"/>
                  <a:pt x="207447" y="448664"/>
                  <a:pt x="201891" y="444431"/>
                </a:cubicBezTo>
                <a:cubicBezTo>
                  <a:pt x="196335" y="440198"/>
                  <a:pt x="55576" y="332247"/>
                  <a:pt x="24091" y="306318"/>
                </a:cubicBezTo>
                <a:cubicBezTo>
                  <a:pt x="-7394" y="280389"/>
                  <a:pt x="15095" y="315050"/>
                  <a:pt x="12978" y="288856"/>
                </a:cubicBezTo>
                <a:cubicBezTo>
                  <a:pt x="10861" y="262662"/>
                  <a:pt x="10597" y="199691"/>
                  <a:pt x="11391" y="149156"/>
                </a:cubicBezTo>
                <a:cubicBezTo>
                  <a:pt x="12185" y="98621"/>
                  <a:pt x="14566" y="-20707"/>
                  <a:pt x="12978" y="3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AB6745B4-3A2E-4D47-8F68-67DEEBED3A88}"/>
              </a:ext>
            </a:extLst>
          </p:cNvPr>
          <p:cNvSpPr/>
          <p:nvPr/>
        </p:nvSpPr>
        <p:spPr>
          <a:xfrm>
            <a:off x="3870970" y="5038147"/>
            <a:ext cx="295350" cy="195846"/>
          </a:xfrm>
          <a:custGeom>
            <a:avLst/>
            <a:gdLst>
              <a:gd name="connsiteX0" fmla="*/ 2530 w 295350"/>
              <a:gd name="connsiteY0" fmla="*/ 2166 h 195846"/>
              <a:gd name="connsiteX1" fmla="*/ 266055 w 295350"/>
              <a:gd name="connsiteY1" fmla="*/ 168853 h 195846"/>
              <a:gd name="connsiteX2" fmla="*/ 283518 w 295350"/>
              <a:gd name="connsiteY2" fmla="*/ 189491 h 195846"/>
              <a:gd name="connsiteX3" fmla="*/ 218430 w 295350"/>
              <a:gd name="connsiteY3" fmla="*/ 105353 h 195846"/>
              <a:gd name="connsiteX4" fmla="*/ 188268 w 295350"/>
              <a:gd name="connsiteY4" fmla="*/ 67253 h 195846"/>
              <a:gd name="connsiteX5" fmla="*/ 135880 w 295350"/>
              <a:gd name="connsiteY5" fmla="*/ 73603 h 195846"/>
              <a:gd name="connsiteX6" fmla="*/ 2530 w 295350"/>
              <a:gd name="connsiteY6" fmla="*/ 2166 h 19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350" h="195846">
                <a:moveTo>
                  <a:pt x="2530" y="2166"/>
                </a:moveTo>
                <a:cubicBezTo>
                  <a:pt x="24226" y="18041"/>
                  <a:pt x="219224" y="137632"/>
                  <a:pt x="266055" y="168853"/>
                </a:cubicBezTo>
                <a:cubicBezTo>
                  <a:pt x="312886" y="200074"/>
                  <a:pt x="291455" y="200074"/>
                  <a:pt x="283518" y="189491"/>
                </a:cubicBezTo>
                <a:cubicBezTo>
                  <a:pt x="275581" y="178908"/>
                  <a:pt x="234305" y="125726"/>
                  <a:pt x="218430" y="105353"/>
                </a:cubicBezTo>
                <a:cubicBezTo>
                  <a:pt x="202555" y="84980"/>
                  <a:pt x="202026" y="72545"/>
                  <a:pt x="188268" y="67253"/>
                </a:cubicBezTo>
                <a:cubicBezTo>
                  <a:pt x="174510" y="61961"/>
                  <a:pt x="166836" y="84715"/>
                  <a:pt x="135880" y="73603"/>
                </a:cubicBezTo>
                <a:cubicBezTo>
                  <a:pt x="104924" y="62491"/>
                  <a:pt x="-19166" y="-13709"/>
                  <a:pt x="2530" y="2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F23AB2F3-3A2E-4EF5-A7FC-B0A7D3B8640B}"/>
              </a:ext>
            </a:extLst>
          </p:cNvPr>
          <p:cNvSpPr/>
          <p:nvPr/>
        </p:nvSpPr>
        <p:spPr>
          <a:xfrm>
            <a:off x="3875829" y="5109400"/>
            <a:ext cx="450638" cy="331524"/>
          </a:xfrm>
          <a:custGeom>
            <a:avLst/>
            <a:gdLst>
              <a:gd name="connsiteX0" fmla="*/ 12488 w 450638"/>
              <a:gd name="connsiteY0" fmla="*/ 2350 h 331524"/>
              <a:gd name="connsiteX1" fmla="*/ 253788 w 450638"/>
              <a:gd name="connsiteY1" fmla="*/ 178033 h 331524"/>
              <a:gd name="connsiteX2" fmla="*/ 450638 w 450638"/>
              <a:gd name="connsiteY2" fmla="*/ 330433 h 331524"/>
              <a:gd name="connsiteX3" fmla="*/ 253788 w 450638"/>
              <a:gd name="connsiteY3" fmla="*/ 241533 h 331524"/>
              <a:gd name="connsiteX4" fmla="*/ 84454 w 450638"/>
              <a:gd name="connsiteY4" fmla="*/ 148400 h 331524"/>
              <a:gd name="connsiteX5" fmla="*/ 42121 w 450638"/>
              <a:gd name="connsiteY5" fmla="*/ 80667 h 331524"/>
              <a:gd name="connsiteX6" fmla="*/ 12488 w 450638"/>
              <a:gd name="connsiteY6" fmla="*/ 2350 h 3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638" h="331524">
                <a:moveTo>
                  <a:pt x="12488" y="2350"/>
                </a:moveTo>
                <a:cubicBezTo>
                  <a:pt x="47766" y="18578"/>
                  <a:pt x="180763" y="123353"/>
                  <a:pt x="253788" y="178033"/>
                </a:cubicBezTo>
                <a:cubicBezTo>
                  <a:pt x="326813" y="232713"/>
                  <a:pt x="450638" y="319850"/>
                  <a:pt x="450638" y="330433"/>
                </a:cubicBezTo>
                <a:cubicBezTo>
                  <a:pt x="450638" y="341016"/>
                  <a:pt x="314819" y="271872"/>
                  <a:pt x="253788" y="241533"/>
                </a:cubicBezTo>
                <a:cubicBezTo>
                  <a:pt x="192757" y="211194"/>
                  <a:pt x="119732" y="175211"/>
                  <a:pt x="84454" y="148400"/>
                </a:cubicBezTo>
                <a:cubicBezTo>
                  <a:pt x="49176" y="121589"/>
                  <a:pt x="57996" y="102892"/>
                  <a:pt x="42121" y="80667"/>
                </a:cubicBezTo>
                <a:cubicBezTo>
                  <a:pt x="26246" y="58442"/>
                  <a:pt x="-22790" y="-13878"/>
                  <a:pt x="12488" y="2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C8B2BBB2-0B35-46BF-B86A-D141D6C32DCA}"/>
              </a:ext>
            </a:extLst>
          </p:cNvPr>
          <p:cNvSpPr/>
          <p:nvPr/>
        </p:nvSpPr>
        <p:spPr>
          <a:xfrm>
            <a:off x="4298918" y="5292101"/>
            <a:ext cx="298803" cy="212909"/>
          </a:xfrm>
          <a:custGeom>
            <a:avLst/>
            <a:gdLst>
              <a:gd name="connsiteX0" fmla="*/ 32 w 298803"/>
              <a:gd name="connsiteY0" fmla="*/ 8032 h 212909"/>
              <a:gd name="connsiteX1" fmla="*/ 165132 w 298803"/>
              <a:gd name="connsiteY1" fmla="*/ 187949 h 212909"/>
              <a:gd name="connsiteX2" fmla="*/ 182065 w 298803"/>
              <a:gd name="connsiteY2" fmla="*/ 206999 h 212909"/>
              <a:gd name="connsiteX3" fmla="*/ 228632 w 298803"/>
              <a:gd name="connsiteY3" fmla="*/ 145616 h 212909"/>
              <a:gd name="connsiteX4" fmla="*/ 298482 w 298803"/>
              <a:gd name="connsiteY4" fmla="*/ 200649 h 212909"/>
              <a:gd name="connsiteX5" fmla="*/ 254032 w 298803"/>
              <a:gd name="connsiteY5" fmla="*/ 118099 h 212909"/>
              <a:gd name="connsiteX6" fmla="*/ 239215 w 298803"/>
              <a:gd name="connsiteY6" fmla="*/ 71532 h 212909"/>
              <a:gd name="connsiteX7" fmla="*/ 179949 w 298803"/>
              <a:gd name="connsiteY7" fmla="*/ 37666 h 212909"/>
              <a:gd name="connsiteX8" fmla="*/ 32 w 298803"/>
              <a:gd name="connsiteY8" fmla="*/ 8032 h 2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803" h="212909">
                <a:moveTo>
                  <a:pt x="32" y="8032"/>
                </a:moveTo>
                <a:cubicBezTo>
                  <a:pt x="-2438" y="33079"/>
                  <a:pt x="134793" y="154788"/>
                  <a:pt x="165132" y="187949"/>
                </a:cubicBezTo>
                <a:cubicBezTo>
                  <a:pt x="195471" y="221110"/>
                  <a:pt x="171482" y="214054"/>
                  <a:pt x="182065" y="206999"/>
                </a:cubicBezTo>
                <a:cubicBezTo>
                  <a:pt x="192648" y="199944"/>
                  <a:pt x="209229" y="146674"/>
                  <a:pt x="228632" y="145616"/>
                </a:cubicBezTo>
                <a:cubicBezTo>
                  <a:pt x="248035" y="144558"/>
                  <a:pt x="294249" y="205235"/>
                  <a:pt x="298482" y="200649"/>
                </a:cubicBezTo>
                <a:cubicBezTo>
                  <a:pt x="302715" y="196063"/>
                  <a:pt x="263910" y="139619"/>
                  <a:pt x="254032" y="118099"/>
                </a:cubicBezTo>
                <a:cubicBezTo>
                  <a:pt x="244154" y="96580"/>
                  <a:pt x="251562" y="84938"/>
                  <a:pt x="239215" y="71532"/>
                </a:cubicBezTo>
                <a:cubicBezTo>
                  <a:pt x="226868" y="58127"/>
                  <a:pt x="223693" y="52130"/>
                  <a:pt x="179949" y="37666"/>
                </a:cubicBezTo>
                <a:cubicBezTo>
                  <a:pt x="136205" y="23202"/>
                  <a:pt x="2502" y="-17015"/>
                  <a:pt x="32" y="8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DD9582AE-032A-458D-B3BB-BE3EBE970825}"/>
              </a:ext>
            </a:extLst>
          </p:cNvPr>
          <p:cNvSpPr/>
          <p:nvPr/>
        </p:nvSpPr>
        <p:spPr>
          <a:xfrm>
            <a:off x="3959942" y="5386886"/>
            <a:ext cx="754428" cy="254150"/>
          </a:xfrm>
          <a:custGeom>
            <a:avLst/>
            <a:gdLst>
              <a:gd name="connsiteX0" fmla="*/ 2458 w 754428"/>
              <a:gd name="connsiteY0" fmla="*/ 31 h 254150"/>
              <a:gd name="connsiteX1" fmla="*/ 307258 w 754428"/>
              <a:gd name="connsiteY1" fmla="*/ 44481 h 254150"/>
              <a:gd name="connsiteX2" fmla="*/ 660741 w 754428"/>
              <a:gd name="connsiteY2" fmla="*/ 198997 h 254150"/>
              <a:gd name="connsiteX3" fmla="*/ 753875 w 754428"/>
              <a:gd name="connsiteY3" fmla="*/ 254031 h 254150"/>
              <a:gd name="connsiteX4" fmla="*/ 633225 w 754428"/>
              <a:gd name="connsiteY4" fmla="*/ 211697 h 254150"/>
              <a:gd name="connsiteX5" fmla="*/ 493525 w 754428"/>
              <a:gd name="connsiteY5" fmla="*/ 146081 h 254150"/>
              <a:gd name="connsiteX6" fmla="*/ 374991 w 754428"/>
              <a:gd name="connsiteY6" fmla="*/ 82581 h 254150"/>
              <a:gd name="connsiteX7" fmla="*/ 176025 w 754428"/>
              <a:gd name="connsiteY7" fmla="*/ 38131 h 254150"/>
              <a:gd name="connsiteX8" fmla="*/ 2458 w 754428"/>
              <a:gd name="connsiteY8" fmla="*/ 31 h 2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428" h="254150">
                <a:moveTo>
                  <a:pt x="2458" y="31"/>
                </a:moveTo>
                <a:cubicBezTo>
                  <a:pt x="24330" y="1089"/>
                  <a:pt x="197544" y="11320"/>
                  <a:pt x="307258" y="44481"/>
                </a:cubicBezTo>
                <a:cubicBezTo>
                  <a:pt x="416972" y="77642"/>
                  <a:pt x="586305" y="164072"/>
                  <a:pt x="660741" y="198997"/>
                </a:cubicBezTo>
                <a:cubicBezTo>
                  <a:pt x="735177" y="233922"/>
                  <a:pt x="758461" y="251914"/>
                  <a:pt x="753875" y="254031"/>
                </a:cubicBezTo>
                <a:cubicBezTo>
                  <a:pt x="749289" y="256148"/>
                  <a:pt x="676617" y="229689"/>
                  <a:pt x="633225" y="211697"/>
                </a:cubicBezTo>
                <a:cubicBezTo>
                  <a:pt x="589833" y="193705"/>
                  <a:pt x="536564" y="167600"/>
                  <a:pt x="493525" y="146081"/>
                </a:cubicBezTo>
                <a:cubicBezTo>
                  <a:pt x="450486" y="124562"/>
                  <a:pt x="427908" y="100573"/>
                  <a:pt x="374991" y="82581"/>
                </a:cubicBezTo>
                <a:cubicBezTo>
                  <a:pt x="322074" y="64589"/>
                  <a:pt x="241994" y="51184"/>
                  <a:pt x="176025" y="38131"/>
                </a:cubicBezTo>
                <a:cubicBezTo>
                  <a:pt x="110056" y="25078"/>
                  <a:pt x="-19414" y="-1027"/>
                  <a:pt x="245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E6026B8C-B964-4AA0-8AF4-1B4520F68DC7}"/>
              </a:ext>
            </a:extLst>
          </p:cNvPr>
          <p:cNvSpPr/>
          <p:nvPr/>
        </p:nvSpPr>
        <p:spPr>
          <a:xfrm>
            <a:off x="4680029" y="5547782"/>
            <a:ext cx="78543" cy="95523"/>
          </a:xfrm>
          <a:custGeom>
            <a:avLst/>
            <a:gdLst>
              <a:gd name="connsiteX0" fmla="*/ 78238 w 78543"/>
              <a:gd name="connsiteY0" fmla="*/ 1 h 95523"/>
              <a:gd name="connsiteX1" fmla="*/ 2038 w 78543"/>
              <a:gd name="connsiteY1" fmla="*/ 84668 h 95523"/>
              <a:gd name="connsiteX2" fmla="*/ 27438 w 78543"/>
              <a:gd name="connsiteY2" fmla="*/ 86785 h 95523"/>
              <a:gd name="connsiteX3" fmla="*/ 78238 w 78543"/>
              <a:gd name="connsiteY3" fmla="*/ 1 h 9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43" h="95523">
                <a:moveTo>
                  <a:pt x="78238" y="1"/>
                </a:moveTo>
                <a:cubicBezTo>
                  <a:pt x="74005" y="-352"/>
                  <a:pt x="10505" y="70204"/>
                  <a:pt x="2038" y="84668"/>
                </a:cubicBezTo>
                <a:cubicBezTo>
                  <a:pt x="-6429" y="99132"/>
                  <a:pt x="13327" y="98427"/>
                  <a:pt x="27438" y="86785"/>
                </a:cubicBezTo>
                <a:cubicBezTo>
                  <a:pt x="41549" y="75143"/>
                  <a:pt x="82471" y="354"/>
                  <a:pt x="782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D6511CE2-3053-4EFA-87A1-995B12CE30DC}"/>
              </a:ext>
            </a:extLst>
          </p:cNvPr>
          <p:cNvSpPr/>
          <p:nvPr/>
        </p:nvSpPr>
        <p:spPr>
          <a:xfrm>
            <a:off x="3953751" y="5314189"/>
            <a:ext cx="445558" cy="761444"/>
          </a:xfrm>
          <a:custGeom>
            <a:avLst/>
            <a:gdLst>
              <a:gd name="connsiteX0" fmla="*/ 182 w 445558"/>
              <a:gd name="connsiteY0" fmla="*/ 761 h 761444"/>
              <a:gd name="connsiteX1" fmla="*/ 53099 w 445558"/>
              <a:gd name="connsiteY1" fmla="*/ 212428 h 761444"/>
              <a:gd name="connsiteX2" fmla="*/ 46749 w 445558"/>
              <a:gd name="connsiteY2" fmla="*/ 559561 h 761444"/>
              <a:gd name="connsiteX3" fmla="*/ 2299 w 445558"/>
              <a:gd name="connsiteY3" fmla="*/ 678094 h 761444"/>
              <a:gd name="connsiteX4" fmla="*/ 110249 w 445558"/>
              <a:gd name="connsiteY4" fmla="*/ 733128 h 761444"/>
              <a:gd name="connsiteX5" fmla="*/ 343082 w 445558"/>
              <a:gd name="connsiteY5" fmla="*/ 758528 h 761444"/>
              <a:gd name="connsiteX6" fmla="*/ 444682 w 445558"/>
              <a:gd name="connsiteY6" fmla="*/ 758528 h 761444"/>
              <a:gd name="connsiteX7" fmla="*/ 292282 w 445558"/>
              <a:gd name="connsiteY7" fmla="*/ 737361 h 761444"/>
              <a:gd name="connsiteX8" fmla="*/ 125066 w 445558"/>
              <a:gd name="connsiteY8" fmla="*/ 718311 h 761444"/>
              <a:gd name="connsiteX9" fmla="*/ 53099 w 445558"/>
              <a:gd name="connsiteY9" fmla="*/ 673861 h 761444"/>
              <a:gd name="connsiteX10" fmla="*/ 74266 w 445558"/>
              <a:gd name="connsiteY10" fmla="*/ 485478 h 761444"/>
              <a:gd name="connsiteX11" fmla="*/ 74266 w 445558"/>
              <a:gd name="connsiteY11" fmla="*/ 155278 h 761444"/>
              <a:gd name="connsiteX12" fmla="*/ 182 w 445558"/>
              <a:gd name="connsiteY12" fmla="*/ 761 h 7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558" h="761444">
                <a:moveTo>
                  <a:pt x="182" y="761"/>
                </a:moveTo>
                <a:cubicBezTo>
                  <a:pt x="-3346" y="10286"/>
                  <a:pt x="45338" y="119295"/>
                  <a:pt x="53099" y="212428"/>
                </a:cubicBezTo>
                <a:cubicBezTo>
                  <a:pt x="60860" y="305561"/>
                  <a:pt x="55216" y="481950"/>
                  <a:pt x="46749" y="559561"/>
                </a:cubicBezTo>
                <a:cubicBezTo>
                  <a:pt x="38282" y="637172"/>
                  <a:pt x="-8284" y="649166"/>
                  <a:pt x="2299" y="678094"/>
                </a:cubicBezTo>
                <a:cubicBezTo>
                  <a:pt x="12882" y="707022"/>
                  <a:pt x="53452" y="719722"/>
                  <a:pt x="110249" y="733128"/>
                </a:cubicBezTo>
                <a:cubicBezTo>
                  <a:pt x="167046" y="746534"/>
                  <a:pt x="287343" y="754295"/>
                  <a:pt x="343082" y="758528"/>
                </a:cubicBezTo>
                <a:cubicBezTo>
                  <a:pt x="398821" y="762761"/>
                  <a:pt x="453149" y="762056"/>
                  <a:pt x="444682" y="758528"/>
                </a:cubicBezTo>
                <a:cubicBezTo>
                  <a:pt x="436215" y="755000"/>
                  <a:pt x="345551" y="744064"/>
                  <a:pt x="292282" y="737361"/>
                </a:cubicBezTo>
                <a:cubicBezTo>
                  <a:pt x="239013" y="730658"/>
                  <a:pt x="164930" y="728894"/>
                  <a:pt x="125066" y="718311"/>
                </a:cubicBezTo>
                <a:cubicBezTo>
                  <a:pt x="85202" y="707728"/>
                  <a:pt x="61566" y="712667"/>
                  <a:pt x="53099" y="673861"/>
                </a:cubicBezTo>
                <a:cubicBezTo>
                  <a:pt x="44632" y="635056"/>
                  <a:pt x="70738" y="571908"/>
                  <a:pt x="74266" y="485478"/>
                </a:cubicBezTo>
                <a:cubicBezTo>
                  <a:pt x="77794" y="399048"/>
                  <a:pt x="85202" y="237828"/>
                  <a:pt x="74266" y="155278"/>
                </a:cubicBezTo>
                <a:cubicBezTo>
                  <a:pt x="63330" y="72728"/>
                  <a:pt x="3710" y="-8764"/>
                  <a:pt x="182" y="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561EE56B-7556-4238-A045-94D8DCC40B86}"/>
              </a:ext>
            </a:extLst>
          </p:cNvPr>
          <p:cNvSpPr/>
          <p:nvPr/>
        </p:nvSpPr>
        <p:spPr>
          <a:xfrm>
            <a:off x="4351364" y="5623950"/>
            <a:ext cx="333025" cy="453283"/>
          </a:xfrm>
          <a:custGeom>
            <a:avLst/>
            <a:gdLst>
              <a:gd name="connsiteX0" fmla="*/ 332819 w 333025"/>
              <a:gd name="connsiteY0" fmla="*/ 33 h 453283"/>
              <a:gd name="connsiteX1" fmla="*/ 256619 w 333025"/>
              <a:gd name="connsiteY1" fmla="*/ 124917 h 453283"/>
              <a:gd name="connsiteX2" fmla="*/ 108453 w 333025"/>
              <a:gd name="connsiteY2" fmla="*/ 213817 h 453283"/>
              <a:gd name="connsiteX3" fmla="*/ 19553 w 333025"/>
              <a:gd name="connsiteY3" fmla="*/ 338700 h 453283"/>
              <a:gd name="connsiteX4" fmla="*/ 4736 w 333025"/>
              <a:gd name="connsiteY4" fmla="*/ 453000 h 453283"/>
              <a:gd name="connsiteX5" fmla="*/ 83053 w 333025"/>
              <a:gd name="connsiteY5" fmla="*/ 304833 h 453283"/>
              <a:gd name="connsiteX6" fmla="*/ 235453 w 333025"/>
              <a:gd name="connsiteY6" fmla="*/ 114333 h 453283"/>
              <a:gd name="connsiteX7" fmla="*/ 332819 w 333025"/>
              <a:gd name="connsiteY7" fmla="*/ 33 h 45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025" h="453283">
                <a:moveTo>
                  <a:pt x="332819" y="33"/>
                </a:moveTo>
                <a:cubicBezTo>
                  <a:pt x="336347" y="1797"/>
                  <a:pt x="294013" y="89286"/>
                  <a:pt x="256619" y="124917"/>
                </a:cubicBezTo>
                <a:cubicBezTo>
                  <a:pt x="219225" y="160548"/>
                  <a:pt x="147964" y="178187"/>
                  <a:pt x="108453" y="213817"/>
                </a:cubicBezTo>
                <a:cubicBezTo>
                  <a:pt x="68942" y="249447"/>
                  <a:pt x="36839" y="298836"/>
                  <a:pt x="19553" y="338700"/>
                </a:cubicBezTo>
                <a:cubicBezTo>
                  <a:pt x="2267" y="378564"/>
                  <a:pt x="-5847" y="458644"/>
                  <a:pt x="4736" y="453000"/>
                </a:cubicBezTo>
                <a:cubicBezTo>
                  <a:pt x="15319" y="447356"/>
                  <a:pt x="44600" y="361277"/>
                  <a:pt x="83053" y="304833"/>
                </a:cubicBezTo>
                <a:cubicBezTo>
                  <a:pt x="121506" y="248389"/>
                  <a:pt x="198059" y="161605"/>
                  <a:pt x="235453" y="114333"/>
                </a:cubicBezTo>
                <a:cubicBezTo>
                  <a:pt x="272847" y="67061"/>
                  <a:pt x="329291" y="-1731"/>
                  <a:pt x="33281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491CAE42-E14A-498A-9FD6-06F7788FB54D}"/>
              </a:ext>
            </a:extLst>
          </p:cNvPr>
          <p:cNvSpPr/>
          <p:nvPr/>
        </p:nvSpPr>
        <p:spPr>
          <a:xfrm>
            <a:off x="3874544" y="6029084"/>
            <a:ext cx="253955" cy="1504569"/>
          </a:xfrm>
          <a:custGeom>
            <a:avLst/>
            <a:gdLst>
              <a:gd name="connsiteX0" fmla="*/ 125956 w 253955"/>
              <a:gd name="connsiteY0" fmla="*/ 241 h 1504569"/>
              <a:gd name="connsiteX1" fmla="*/ 18006 w 253955"/>
              <a:gd name="connsiteY1" fmla="*/ 381241 h 1504569"/>
              <a:gd name="connsiteX2" fmla="*/ 24356 w 253955"/>
              <a:gd name="connsiteY2" fmla="*/ 994016 h 1504569"/>
              <a:gd name="connsiteX3" fmla="*/ 252956 w 253955"/>
              <a:gd name="connsiteY3" fmla="*/ 1498841 h 1504569"/>
              <a:gd name="connsiteX4" fmla="*/ 103731 w 253955"/>
              <a:gd name="connsiteY4" fmla="*/ 1235316 h 1504569"/>
              <a:gd name="connsiteX5" fmla="*/ 8481 w 253955"/>
              <a:gd name="connsiteY5" fmla="*/ 759066 h 1504569"/>
              <a:gd name="connsiteX6" fmla="*/ 68806 w 253955"/>
              <a:gd name="connsiteY6" fmla="*/ 330441 h 1504569"/>
              <a:gd name="connsiteX7" fmla="*/ 125956 w 253955"/>
              <a:gd name="connsiteY7" fmla="*/ 241 h 150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55" h="1504569">
                <a:moveTo>
                  <a:pt x="125956" y="241"/>
                </a:moveTo>
                <a:cubicBezTo>
                  <a:pt x="117489" y="8708"/>
                  <a:pt x="34939" y="215612"/>
                  <a:pt x="18006" y="381241"/>
                </a:cubicBezTo>
                <a:cubicBezTo>
                  <a:pt x="1073" y="546870"/>
                  <a:pt x="-14802" y="807749"/>
                  <a:pt x="24356" y="994016"/>
                </a:cubicBezTo>
                <a:cubicBezTo>
                  <a:pt x="63514" y="1180283"/>
                  <a:pt x="239727" y="1458624"/>
                  <a:pt x="252956" y="1498841"/>
                </a:cubicBezTo>
                <a:cubicBezTo>
                  <a:pt x="266185" y="1539058"/>
                  <a:pt x="144477" y="1358612"/>
                  <a:pt x="103731" y="1235316"/>
                </a:cubicBezTo>
                <a:cubicBezTo>
                  <a:pt x="62985" y="1112020"/>
                  <a:pt x="14302" y="909878"/>
                  <a:pt x="8481" y="759066"/>
                </a:cubicBezTo>
                <a:cubicBezTo>
                  <a:pt x="2660" y="608254"/>
                  <a:pt x="46052" y="453208"/>
                  <a:pt x="68806" y="330441"/>
                </a:cubicBezTo>
                <a:cubicBezTo>
                  <a:pt x="91560" y="207674"/>
                  <a:pt x="134423" y="-8226"/>
                  <a:pt x="125956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6A2DB4DD-3579-426C-8126-31A38D43AFA4}"/>
              </a:ext>
            </a:extLst>
          </p:cNvPr>
          <p:cNvSpPr/>
          <p:nvPr/>
        </p:nvSpPr>
        <p:spPr>
          <a:xfrm>
            <a:off x="4314469" y="6067083"/>
            <a:ext cx="80075" cy="1146739"/>
          </a:xfrm>
          <a:custGeom>
            <a:avLst/>
            <a:gdLst>
              <a:gd name="connsiteX0" fmla="*/ 32106 w 80075"/>
              <a:gd name="connsiteY0" fmla="*/ 13042 h 1146739"/>
              <a:gd name="connsiteX1" fmla="*/ 79731 w 80075"/>
              <a:gd name="connsiteY1" fmla="*/ 381342 h 1146739"/>
              <a:gd name="connsiteX2" fmla="*/ 3531 w 80075"/>
              <a:gd name="connsiteY2" fmla="*/ 727417 h 1146739"/>
              <a:gd name="connsiteX3" fmla="*/ 16231 w 80075"/>
              <a:gd name="connsiteY3" fmla="*/ 1035392 h 1146739"/>
              <a:gd name="connsiteX4" fmla="*/ 47981 w 80075"/>
              <a:gd name="connsiteY4" fmla="*/ 1140167 h 1146739"/>
              <a:gd name="connsiteX5" fmla="*/ 28931 w 80075"/>
              <a:gd name="connsiteY5" fmla="*/ 870292 h 1146739"/>
              <a:gd name="connsiteX6" fmla="*/ 51156 w 80075"/>
              <a:gd name="connsiteY6" fmla="*/ 568667 h 1146739"/>
              <a:gd name="connsiteX7" fmla="*/ 41631 w 80075"/>
              <a:gd name="connsiteY7" fmla="*/ 127342 h 1146739"/>
              <a:gd name="connsiteX8" fmla="*/ 32106 w 80075"/>
              <a:gd name="connsiteY8" fmla="*/ 13042 h 114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75" h="1146739">
                <a:moveTo>
                  <a:pt x="32106" y="13042"/>
                </a:moveTo>
                <a:cubicBezTo>
                  <a:pt x="38456" y="55375"/>
                  <a:pt x="84493" y="262280"/>
                  <a:pt x="79731" y="381342"/>
                </a:cubicBezTo>
                <a:cubicBezTo>
                  <a:pt x="74969" y="500404"/>
                  <a:pt x="14114" y="618409"/>
                  <a:pt x="3531" y="727417"/>
                </a:cubicBezTo>
                <a:cubicBezTo>
                  <a:pt x="-7052" y="836425"/>
                  <a:pt x="8823" y="966600"/>
                  <a:pt x="16231" y="1035392"/>
                </a:cubicBezTo>
                <a:cubicBezTo>
                  <a:pt x="23639" y="1104184"/>
                  <a:pt x="45864" y="1167684"/>
                  <a:pt x="47981" y="1140167"/>
                </a:cubicBezTo>
                <a:cubicBezTo>
                  <a:pt x="50098" y="1112650"/>
                  <a:pt x="28402" y="965542"/>
                  <a:pt x="28931" y="870292"/>
                </a:cubicBezTo>
                <a:cubicBezTo>
                  <a:pt x="29460" y="775042"/>
                  <a:pt x="49039" y="692492"/>
                  <a:pt x="51156" y="568667"/>
                </a:cubicBezTo>
                <a:cubicBezTo>
                  <a:pt x="53273" y="444842"/>
                  <a:pt x="43219" y="217300"/>
                  <a:pt x="41631" y="127342"/>
                </a:cubicBezTo>
                <a:cubicBezTo>
                  <a:pt x="40044" y="37384"/>
                  <a:pt x="25756" y="-29291"/>
                  <a:pt x="32106" y="1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D273F8A0-9732-487C-A63A-B1B6F32B431F}"/>
              </a:ext>
            </a:extLst>
          </p:cNvPr>
          <p:cNvSpPr/>
          <p:nvPr/>
        </p:nvSpPr>
        <p:spPr>
          <a:xfrm>
            <a:off x="4346544" y="6435714"/>
            <a:ext cx="60974" cy="753043"/>
          </a:xfrm>
          <a:custGeom>
            <a:avLst/>
            <a:gdLst>
              <a:gd name="connsiteX0" fmla="*/ 47656 w 60974"/>
              <a:gd name="connsiteY0" fmla="*/ 752486 h 753043"/>
              <a:gd name="connsiteX1" fmla="*/ 25431 w 60974"/>
              <a:gd name="connsiteY1" fmla="*/ 384186 h 753043"/>
              <a:gd name="connsiteX2" fmla="*/ 50831 w 60974"/>
              <a:gd name="connsiteY2" fmla="*/ 133361 h 753043"/>
              <a:gd name="connsiteX3" fmla="*/ 60356 w 60974"/>
              <a:gd name="connsiteY3" fmla="*/ 11 h 753043"/>
              <a:gd name="connsiteX4" fmla="*/ 34956 w 60974"/>
              <a:gd name="connsiteY4" fmla="*/ 139711 h 753043"/>
              <a:gd name="connsiteX5" fmla="*/ 31 w 60974"/>
              <a:gd name="connsiteY5" fmla="*/ 460386 h 753043"/>
              <a:gd name="connsiteX6" fmla="*/ 47656 w 60974"/>
              <a:gd name="connsiteY6" fmla="*/ 752486 h 75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74" h="753043">
                <a:moveTo>
                  <a:pt x="47656" y="752486"/>
                </a:moveTo>
                <a:cubicBezTo>
                  <a:pt x="51889" y="739786"/>
                  <a:pt x="24902" y="487373"/>
                  <a:pt x="25431" y="384186"/>
                </a:cubicBezTo>
                <a:cubicBezTo>
                  <a:pt x="25960" y="280999"/>
                  <a:pt x="45010" y="197390"/>
                  <a:pt x="50831" y="133361"/>
                </a:cubicBezTo>
                <a:cubicBezTo>
                  <a:pt x="56652" y="69332"/>
                  <a:pt x="63002" y="-1047"/>
                  <a:pt x="60356" y="11"/>
                </a:cubicBezTo>
                <a:cubicBezTo>
                  <a:pt x="57710" y="1069"/>
                  <a:pt x="45010" y="62982"/>
                  <a:pt x="34956" y="139711"/>
                </a:cubicBezTo>
                <a:cubicBezTo>
                  <a:pt x="24902" y="216440"/>
                  <a:pt x="-1027" y="363019"/>
                  <a:pt x="31" y="460386"/>
                </a:cubicBezTo>
                <a:cubicBezTo>
                  <a:pt x="1089" y="557753"/>
                  <a:pt x="43423" y="765186"/>
                  <a:pt x="47656" y="75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9AD8B4A4-8C39-45CC-AD9D-FAF298E0B035}"/>
              </a:ext>
            </a:extLst>
          </p:cNvPr>
          <p:cNvSpPr/>
          <p:nvPr/>
        </p:nvSpPr>
        <p:spPr>
          <a:xfrm>
            <a:off x="3881707" y="5377703"/>
            <a:ext cx="50945" cy="928221"/>
          </a:xfrm>
          <a:custGeom>
            <a:avLst/>
            <a:gdLst>
              <a:gd name="connsiteX0" fmla="*/ 10843 w 50945"/>
              <a:gd name="connsiteY0" fmla="*/ 102347 h 928221"/>
              <a:gd name="connsiteX1" fmla="*/ 1318 w 50945"/>
              <a:gd name="connsiteY1" fmla="*/ 584947 h 928221"/>
              <a:gd name="connsiteX2" fmla="*/ 42593 w 50945"/>
              <a:gd name="connsiteY2" fmla="*/ 924672 h 928221"/>
              <a:gd name="connsiteX3" fmla="*/ 48943 w 50945"/>
              <a:gd name="connsiteY3" fmla="*/ 740522 h 928221"/>
              <a:gd name="connsiteX4" fmla="*/ 17193 w 50945"/>
              <a:gd name="connsiteY4" fmla="*/ 394447 h 928221"/>
              <a:gd name="connsiteX5" fmla="*/ 17193 w 50945"/>
              <a:gd name="connsiteY5" fmla="*/ 22972 h 928221"/>
              <a:gd name="connsiteX6" fmla="*/ 10843 w 50945"/>
              <a:gd name="connsiteY6" fmla="*/ 102347 h 92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5" h="928221">
                <a:moveTo>
                  <a:pt x="10843" y="102347"/>
                </a:moveTo>
                <a:cubicBezTo>
                  <a:pt x="8197" y="196009"/>
                  <a:pt x="-3974" y="447893"/>
                  <a:pt x="1318" y="584947"/>
                </a:cubicBezTo>
                <a:cubicBezTo>
                  <a:pt x="6610" y="722001"/>
                  <a:pt x="34656" y="898743"/>
                  <a:pt x="42593" y="924672"/>
                </a:cubicBezTo>
                <a:cubicBezTo>
                  <a:pt x="50530" y="950601"/>
                  <a:pt x="53176" y="828893"/>
                  <a:pt x="48943" y="740522"/>
                </a:cubicBezTo>
                <a:cubicBezTo>
                  <a:pt x="44710" y="652151"/>
                  <a:pt x="22485" y="514039"/>
                  <a:pt x="17193" y="394447"/>
                </a:cubicBezTo>
                <a:cubicBezTo>
                  <a:pt x="11901" y="274855"/>
                  <a:pt x="16135" y="73772"/>
                  <a:pt x="17193" y="22972"/>
                </a:cubicBezTo>
                <a:cubicBezTo>
                  <a:pt x="18251" y="-27828"/>
                  <a:pt x="13489" y="8685"/>
                  <a:pt x="10843" y="10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2CEA78ED-4E31-4CD1-87BF-7FC11A3FCB7B}"/>
              </a:ext>
            </a:extLst>
          </p:cNvPr>
          <p:cNvSpPr/>
          <p:nvPr/>
        </p:nvSpPr>
        <p:spPr>
          <a:xfrm>
            <a:off x="4111739" y="5750408"/>
            <a:ext cx="903629" cy="1802979"/>
          </a:xfrm>
          <a:custGeom>
            <a:avLst/>
            <a:gdLst>
              <a:gd name="connsiteX0" fmla="*/ 901586 w 903629"/>
              <a:gd name="connsiteY0" fmla="*/ 2692 h 1802979"/>
              <a:gd name="connsiteX1" fmla="*/ 345961 w 903629"/>
              <a:gd name="connsiteY1" fmla="*/ 1177442 h 1802979"/>
              <a:gd name="connsiteX2" fmla="*/ 3061 w 903629"/>
              <a:gd name="connsiteY2" fmla="*/ 1790217 h 1802979"/>
              <a:gd name="connsiteX3" fmla="*/ 196736 w 903629"/>
              <a:gd name="connsiteY3" fmla="*/ 1536217 h 1802979"/>
              <a:gd name="connsiteX4" fmla="*/ 520586 w 903629"/>
              <a:gd name="connsiteY4" fmla="*/ 875817 h 1802979"/>
              <a:gd name="connsiteX5" fmla="*/ 901586 w 903629"/>
              <a:gd name="connsiteY5" fmla="*/ 2692 h 180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629" h="1802979">
                <a:moveTo>
                  <a:pt x="901586" y="2692"/>
                </a:moveTo>
                <a:cubicBezTo>
                  <a:pt x="872482" y="52963"/>
                  <a:pt x="495715" y="879521"/>
                  <a:pt x="345961" y="1177442"/>
                </a:cubicBezTo>
                <a:cubicBezTo>
                  <a:pt x="196207" y="1475363"/>
                  <a:pt x="27932" y="1730421"/>
                  <a:pt x="3061" y="1790217"/>
                </a:cubicBezTo>
                <a:cubicBezTo>
                  <a:pt x="-21810" y="1850013"/>
                  <a:pt x="110482" y="1688617"/>
                  <a:pt x="196736" y="1536217"/>
                </a:cubicBezTo>
                <a:cubicBezTo>
                  <a:pt x="282990" y="1383817"/>
                  <a:pt x="399936" y="1131934"/>
                  <a:pt x="520586" y="875817"/>
                </a:cubicBezTo>
                <a:cubicBezTo>
                  <a:pt x="641236" y="619700"/>
                  <a:pt x="930690" y="-47579"/>
                  <a:pt x="901586" y="2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4B200A91-5104-46E9-BD61-5208636EB1C2}"/>
              </a:ext>
            </a:extLst>
          </p:cNvPr>
          <p:cNvSpPr/>
          <p:nvPr/>
        </p:nvSpPr>
        <p:spPr>
          <a:xfrm>
            <a:off x="5572086" y="3916208"/>
            <a:ext cx="727454" cy="648759"/>
          </a:xfrm>
          <a:custGeom>
            <a:avLst/>
            <a:gdLst>
              <a:gd name="connsiteX0" fmla="*/ 39 w 727454"/>
              <a:gd name="connsiteY0" fmla="*/ 155 h 648759"/>
              <a:gd name="connsiteX1" fmla="*/ 142914 w 727454"/>
              <a:gd name="connsiteY1" fmla="*/ 255742 h 648759"/>
              <a:gd name="connsiteX2" fmla="*/ 373102 w 727454"/>
              <a:gd name="connsiteY2" fmla="*/ 425605 h 648759"/>
              <a:gd name="connsiteX3" fmla="*/ 706477 w 727454"/>
              <a:gd name="connsiteY3" fmla="*/ 641505 h 648759"/>
              <a:gd name="connsiteX4" fmla="*/ 657264 w 727454"/>
              <a:gd name="connsiteY4" fmla="*/ 579592 h 648759"/>
              <a:gd name="connsiteX5" fmla="*/ 366752 w 727454"/>
              <a:gd name="connsiteY5" fmla="*/ 401792 h 648759"/>
              <a:gd name="connsiteX6" fmla="*/ 155614 w 727454"/>
              <a:gd name="connsiteY6" fmla="*/ 220817 h 648759"/>
              <a:gd name="connsiteX7" fmla="*/ 39 w 727454"/>
              <a:gd name="connsiteY7" fmla="*/ 155 h 64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454" h="648759">
                <a:moveTo>
                  <a:pt x="39" y="155"/>
                </a:moveTo>
                <a:cubicBezTo>
                  <a:pt x="-2078" y="5976"/>
                  <a:pt x="80737" y="184834"/>
                  <a:pt x="142914" y="255742"/>
                </a:cubicBezTo>
                <a:cubicBezTo>
                  <a:pt x="205091" y="326650"/>
                  <a:pt x="279175" y="361311"/>
                  <a:pt x="373102" y="425605"/>
                </a:cubicBezTo>
                <a:cubicBezTo>
                  <a:pt x="467029" y="489899"/>
                  <a:pt x="659117" y="615840"/>
                  <a:pt x="706477" y="641505"/>
                </a:cubicBezTo>
                <a:cubicBezTo>
                  <a:pt x="753837" y="667170"/>
                  <a:pt x="713885" y="619544"/>
                  <a:pt x="657264" y="579592"/>
                </a:cubicBezTo>
                <a:cubicBezTo>
                  <a:pt x="600643" y="539640"/>
                  <a:pt x="450360" y="461588"/>
                  <a:pt x="366752" y="401792"/>
                </a:cubicBezTo>
                <a:cubicBezTo>
                  <a:pt x="283144" y="341996"/>
                  <a:pt x="215410" y="288286"/>
                  <a:pt x="155614" y="220817"/>
                </a:cubicBezTo>
                <a:cubicBezTo>
                  <a:pt x="95818" y="153348"/>
                  <a:pt x="2156" y="-5666"/>
                  <a:pt x="3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C51B5795-E014-4529-B800-D3D8E83920F8}"/>
              </a:ext>
            </a:extLst>
          </p:cNvPr>
          <p:cNvSpPr/>
          <p:nvPr/>
        </p:nvSpPr>
        <p:spPr>
          <a:xfrm>
            <a:off x="5751755" y="4198085"/>
            <a:ext cx="359457" cy="1178465"/>
          </a:xfrm>
          <a:custGeom>
            <a:avLst/>
            <a:gdLst>
              <a:gd name="connsiteX0" fmla="*/ 7695 w 359457"/>
              <a:gd name="connsiteY0" fmla="*/ 9848 h 1178465"/>
              <a:gd name="connsiteX1" fmla="*/ 50028 w 359457"/>
              <a:gd name="connsiteY1" fmla="*/ 64882 h 1178465"/>
              <a:gd name="connsiteX2" fmla="*/ 333662 w 359457"/>
              <a:gd name="connsiteY2" fmla="*/ 403548 h 1178465"/>
              <a:gd name="connsiteX3" fmla="*/ 295562 w 359457"/>
              <a:gd name="connsiteY3" fmla="*/ 636382 h 1178465"/>
              <a:gd name="connsiteX4" fmla="*/ 350595 w 359457"/>
              <a:gd name="connsiteY4" fmla="*/ 1034315 h 1178465"/>
              <a:gd name="connsiteX5" fmla="*/ 75428 w 359457"/>
              <a:gd name="connsiteY5" fmla="*/ 1178248 h 1178465"/>
              <a:gd name="connsiteX6" fmla="*/ 265928 w 359457"/>
              <a:gd name="connsiteY6" fmla="*/ 1008915 h 1178465"/>
              <a:gd name="connsiteX7" fmla="*/ 270162 w 359457"/>
              <a:gd name="connsiteY7" fmla="*/ 657548 h 1178465"/>
              <a:gd name="connsiteX8" fmla="*/ 261695 w 359457"/>
              <a:gd name="connsiteY8" fmla="*/ 369682 h 1178465"/>
              <a:gd name="connsiteX9" fmla="*/ 138928 w 359457"/>
              <a:gd name="connsiteY9" fmla="*/ 191882 h 1178465"/>
              <a:gd name="connsiteX10" fmla="*/ 7695 w 359457"/>
              <a:gd name="connsiteY10" fmla="*/ 9848 h 11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57" h="1178465">
                <a:moveTo>
                  <a:pt x="7695" y="9848"/>
                </a:moveTo>
                <a:cubicBezTo>
                  <a:pt x="-7122" y="-11319"/>
                  <a:pt x="-4300" y="-735"/>
                  <a:pt x="50028" y="64882"/>
                </a:cubicBezTo>
                <a:cubicBezTo>
                  <a:pt x="104356" y="130499"/>
                  <a:pt x="292740" y="308298"/>
                  <a:pt x="333662" y="403548"/>
                </a:cubicBezTo>
                <a:cubicBezTo>
                  <a:pt x="374584" y="498798"/>
                  <a:pt x="292740" y="531254"/>
                  <a:pt x="295562" y="636382"/>
                </a:cubicBezTo>
                <a:cubicBezTo>
                  <a:pt x="298384" y="741510"/>
                  <a:pt x="387284" y="944004"/>
                  <a:pt x="350595" y="1034315"/>
                </a:cubicBezTo>
                <a:cubicBezTo>
                  <a:pt x="313906" y="1124626"/>
                  <a:pt x="89539" y="1182481"/>
                  <a:pt x="75428" y="1178248"/>
                </a:cubicBezTo>
                <a:cubicBezTo>
                  <a:pt x="61317" y="1174015"/>
                  <a:pt x="233472" y="1095698"/>
                  <a:pt x="265928" y="1008915"/>
                </a:cubicBezTo>
                <a:cubicBezTo>
                  <a:pt x="298384" y="922132"/>
                  <a:pt x="270867" y="764087"/>
                  <a:pt x="270162" y="657548"/>
                </a:cubicBezTo>
                <a:cubicBezTo>
                  <a:pt x="269457" y="551009"/>
                  <a:pt x="283567" y="447293"/>
                  <a:pt x="261695" y="369682"/>
                </a:cubicBezTo>
                <a:cubicBezTo>
                  <a:pt x="239823" y="292071"/>
                  <a:pt x="179145" y="251854"/>
                  <a:pt x="138928" y="191882"/>
                </a:cubicBezTo>
                <a:cubicBezTo>
                  <a:pt x="98711" y="131910"/>
                  <a:pt x="22512" y="31015"/>
                  <a:pt x="7695" y="9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BFC3CF87-561D-4FDB-946B-96F7502D3781}"/>
              </a:ext>
            </a:extLst>
          </p:cNvPr>
          <p:cNvSpPr/>
          <p:nvPr/>
        </p:nvSpPr>
        <p:spPr>
          <a:xfrm>
            <a:off x="5324206" y="5036792"/>
            <a:ext cx="901813" cy="475053"/>
          </a:xfrm>
          <a:custGeom>
            <a:avLst/>
            <a:gdLst>
              <a:gd name="connsiteX0" fmla="*/ 1327 w 901813"/>
              <a:gd name="connsiteY0" fmla="*/ 875 h 475053"/>
              <a:gd name="connsiteX1" fmla="*/ 486044 w 901813"/>
              <a:gd name="connsiteY1" fmla="*/ 339541 h 475053"/>
              <a:gd name="connsiteX2" fmla="*/ 890327 w 901813"/>
              <a:gd name="connsiteY2" fmla="*/ 472891 h 475053"/>
              <a:gd name="connsiteX3" fmla="*/ 752744 w 901813"/>
              <a:gd name="connsiteY3" fmla="*/ 409391 h 475053"/>
              <a:gd name="connsiteX4" fmla="*/ 354811 w 901813"/>
              <a:gd name="connsiteY4" fmla="*/ 246408 h 475053"/>
              <a:gd name="connsiteX5" fmla="*/ 1327 w 901813"/>
              <a:gd name="connsiteY5" fmla="*/ 875 h 47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813" h="475053">
                <a:moveTo>
                  <a:pt x="1327" y="875"/>
                </a:moveTo>
                <a:cubicBezTo>
                  <a:pt x="23199" y="16397"/>
                  <a:pt x="337877" y="260872"/>
                  <a:pt x="486044" y="339541"/>
                </a:cubicBezTo>
                <a:cubicBezTo>
                  <a:pt x="634211" y="418210"/>
                  <a:pt x="845877" y="461249"/>
                  <a:pt x="890327" y="472891"/>
                </a:cubicBezTo>
                <a:cubicBezTo>
                  <a:pt x="934777" y="484533"/>
                  <a:pt x="841997" y="447138"/>
                  <a:pt x="752744" y="409391"/>
                </a:cubicBezTo>
                <a:cubicBezTo>
                  <a:pt x="663491" y="371644"/>
                  <a:pt x="476166" y="312377"/>
                  <a:pt x="354811" y="246408"/>
                </a:cubicBezTo>
                <a:cubicBezTo>
                  <a:pt x="233456" y="180439"/>
                  <a:pt x="-20545" y="-14647"/>
                  <a:pt x="1327" y="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0FAEE2A9-EE38-4975-A441-3A1F68D47A78}"/>
              </a:ext>
            </a:extLst>
          </p:cNvPr>
          <p:cNvSpPr/>
          <p:nvPr/>
        </p:nvSpPr>
        <p:spPr>
          <a:xfrm>
            <a:off x="5394166" y="5371536"/>
            <a:ext cx="866617" cy="1968353"/>
          </a:xfrm>
          <a:custGeom>
            <a:avLst/>
            <a:gdLst>
              <a:gd name="connsiteX0" fmla="*/ 825659 w 866617"/>
              <a:gd name="connsiteY0" fmla="*/ 152964 h 1968353"/>
              <a:gd name="connsiteX1" fmla="*/ 38259 w 866617"/>
              <a:gd name="connsiteY1" fmla="*/ 1889689 h 1968353"/>
              <a:gd name="connsiteX2" fmla="*/ 114459 w 866617"/>
              <a:gd name="connsiteY2" fmla="*/ 1692839 h 1968353"/>
              <a:gd name="connsiteX3" fmla="*/ 419259 w 866617"/>
              <a:gd name="connsiteY3" fmla="*/ 1051489 h 1968353"/>
              <a:gd name="connsiteX4" fmla="*/ 720884 w 866617"/>
              <a:gd name="connsiteY4" fmla="*/ 191064 h 1968353"/>
              <a:gd name="connsiteX5" fmla="*/ 825659 w 866617"/>
              <a:gd name="connsiteY5" fmla="*/ 152964 h 196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617" h="1968353">
                <a:moveTo>
                  <a:pt x="825659" y="152964"/>
                </a:moveTo>
                <a:cubicBezTo>
                  <a:pt x="711888" y="436068"/>
                  <a:pt x="156792" y="1633043"/>
                  <a:pt x="38259" y="1889689"/>
                </a:cubicBezTo>
                <a:cubicBezTo>
                  <a:pt x="-80274" y="2146335"/>
                  <a:pt x="114459" y="1692839"/>
                  <a:pt x="114459" y="1692839"/>
                </a:cubicBezTo>
                <a:cubicBezTo>
                  <a:pt x="177959" y="1553139"/>
                  <a:pt x="318188" y="1301785"/>
                  <a:pt x="419259" y="1051489"/>
                </a:cubicBezTo>
                <a:cubicBezTo>
                  <a:pt x="520330" y="801193"/>
                  <a:pt x="654738" y="343993"/>
                  <a:pt x="720884" y="191064"/>
                </a:cubicBezTo>
                <a:cubicBezTo>
                  <a:pt x="787030" y="38135"/>
                  <a:pt x="939430" y="-130140"/>
                  <a:pt x="825659" y="152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5B6F0E6A-CDBA-4AE8-BD50-3B4A8DF6EC1F}"/>
              </a:ext>
            </a:extLst>
          </p:cNvPr>
          <p:cNvSpPr/>
          <p:nvPr/>
        </p:nvSpPr>
        <p:spPr>
          <a:xfrm>
            <a:off x="4524453" y="5914320"/>
            <a:ext cx="423192" cy="1836150"/>
          </a:xfrm>
          <a:custGeom>
            <a:avLst/>
            <a:gdLst>
              <a:gd name="connsiteX0" fmla="*/ 419022 w 423192"/>
              <a:gd name="connsiteY0" fmla="*/ 70555 h 1836150"/>
              <a:gd name="connsiteX1" fmla="*/ 384097 w 423192"/>
              <a:gd name="connsiteY1" fmla="*/ 153105 h 1836150"/>
              <a:gd name="connsiteX2" fmla="*/ 104697 w 423192"/>
              <a:gd name="connsiteY2" fmla="*/ 1578680 h 1836150"/>
              <a:gd name="connsiteX3" fmla="*/ 6272 w 423192"/>
              <a:gd name="connsiteY3" fmla="*/ 1807280 h 1836150"/>
              <a:gd name="connsiteX4" fmla="*/ 263447 w 423192"/>
              <a:gd name="connsiteY4" fmla="*/ 1223080 h 1836150"/>
              <a:gd name="connsiteX5" fmla="*/ 365047 w 423192"/>
              <a:gd name="connsiteY5" fmla="*/ 426155 h 1836150"/>
              <a:gd name="connsiteX6" fmla="*/ 419022 w 423192"/>
              <a:gd name="connsiteY6" fmla="*/ 70555 h 183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192" h="1836150">
                <a:moveTo>
                  <a:pt x="419022" y="70555"/>
                </a:moveTo>
                <a:cubicBezTo>
                  <a:pt x="422197" y="25047"/>
                  <a:pt x="436484" y="-98249"/>
                  <a:pt x="384097" y="153105"/>
                </a:cubicBezTo>
                <a:cubicBezTo>
                  <a:pt x="331710" y="404459"/>
                  <a:pt x="167668" y="1302984"/>
                  <a:pt x="104697" y="1578680"/>
                </a:cubicBezTo>
                <a:cubicBezTo>
                  <a:pt x="41726" y="1854376"/>
                  <a:pt x="-20186" y="1866547"/>
                  <a:pt x="6272" y="1807280"/>
                </a:cubicBezTo>
                <a:cubicBezTo>
                  <a:pt x="32730" y="1748013"/>
                  <a:pt x="203651" y="1453267"/>
                  <a:pt x="263447" y="1223080"/>
                </a:cubicBezTo>
                <a:cubicBezTo>
                  <a:pt x="323243" y="992893"/>
                  <a:pt x="337530" y="613480"/>
                  <a:pt x="365047" y="426155"/>
                </a:cubicBezTo>
                <a:cubicBezTo>
                  <a:pt x="392564" y="238830"/>
                  <a:pt x="415847" y="116063"/>
                  <a:pt x="419022" y="70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F80B75D1-3F6B-47F3-ABD8-3622ADED5DF8}"/>
              </a:ext>
            </a:extLst>
          </p:cNvPr>
          <p:cNvSpPr/>
          <p:nvPr/>
        </p:nvSpPr>
        <p:spPr>
          <a:xfrm>
            <a:off x="3585948" y="5266824"/>
            <a:ext cx="212106" cy="1169281"/>
          </a:xfrm>
          <a:custGeom>
            <a:avLst/>
            <a:gdLst>
              <a:gd name="connsiteX0" fmla="*/ 198652 w 212106"/>
              <a:gd name="connsiteY0" fmla="*/ 35426 h 1169281"/>
              <a:gd name="connsiteX1" fmla="*/ 198652 w 212106"/>
              <a:gd name="connsiteY1" fmla="*/ 101043 h 1169281"/>
              <a:gd name="connsiteX2" fmla="*/ 109752 w 212106"/>
              <a:gd name="connsiteY2" fmla="*/ 700059 h 1169281"/>
              <a:gd name="connsiteX3" fmla="*/ 27202 w 212106"/>
              <a:gd name="connsiteY3" fmla="*/ 998509 h 1169281"/>
              <a:gd name="connsiteX4" fmla="*/ 1802 w 212106"/>
              <a:gd name="connsiteY4" fmla="*/ 1161493 h 1169281"/>
              <a:gd name="connsiteX5" fmla="*/ 3919 w 212106"/>
              <a:gd name="connsiteY5" fmla="*/ 1129743 h 1169281"/>
              <a:gd name="connsiteX6" fmla="*/ 18735 w 212106"/>
              <a:gd name="connsiteY6" fmla="*/ 1011209 h 1169281"/>
              <a:gd name="connsiteX7" fmla="*/ 3919 w 212106"/>
              <a:gd name="connsiteY7" fmla="*/ 863043 h 1169281"/>
              <a:gd name="connsiteX8" fmla="*/ 73769 w 212106"/>
              <a:gd name="connsiteY8" fmla="*/ 469343 h 1169281"/>
              <a:gd name="connsiteX9" fmla="*/ 198652 w 212106"/>
              <a:gd name="connsiteY9" fmla="*/ 35426 h 11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106" h="1169281">
                <a:moveTo>
                  <a:pt x="198652" y="35426"/>
                </a:moveTo>
                <a:cubicBezTo>
                  <a:pt x="219466" y="-25957"/>
                  <a:pt x="213469" y="-9729"/>
                  <a:pt x="198652" y="101043"/>
                </a:cubicBezTo>
                <a:cubicBezTo>
                  <a:pt x="183835" y="211815"/>
                  <a:pt x="138327" y="550481"/>
                  <a:pt x="109752" y="700059"/>
                </a:cubicBezTo>
                <a:cubicBezTo>
                  <a:pt x="81177" y="849637"/>
                  <a:pt x="45194" y="921603"/>
                  <a:pt x="27202" y="998509"/>
                </a:cubicBezTo>
                <a:cubicBezTo>
                  <a:pt x="9210" y="1075415"/>
                  <a:pt x="5682" y="1139621"/>
                  <a:pt x="1802" y="1161493"/>
                </a:cubicBezTo>
                <a:cubicBezTo>
                  <a:pt x="-2078" y="1183365"/>
                  <a:pt x="1097" y="1154790"/>
                  <a:pt x="3919" y="1129743"/>
                </a:cubicBezTo>
                <a:cubicBezTo>
                  <a:pt x="6741" y="1104696"/>
                  <a:pt x="18735" y="1055659"/>
                  <a:pt x="18735" y="1011209"/>
                </a:cubicBezTo>
                <a:cubicBezTo>
                  <a:pt x="18735" y="966759"/>
                  <a:pt x="-5253" y="953354"/>
                  <a:pt x="3919" y="863043"/>
                </a:cubicBezTo>
                <a:cubicBezTo>
                  <a:pt x="13091" y="772732"/>
                  <a:pt x="43430" y="605162"/>
                  <a:pt x="73769" y="469343"/>
                </a:cubicBezTo>
                <a:cubicBezTo>
                  <a:pt x="104108" y="333524"/>
                  <a:pt x="177838" y="96809"/>
                  <a:pt x="198652" y="3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3868A516-A638-492D-B359-8A4EBCA24F76}"/>
              </a:ext>
            </a:extLst>
          </p:cNvPr>
          <p:cNvSpPr/>
          <p:nvPr/>
        </p:nvSpPr>
        <p:spPr>
          <a:xfrm>
            <a:off x="3447353" y="6238671"/>
            <a:ext cx="157385" cy="1214764"/>
          </a:xfrm>
          <a:custGeom>
            <a:avLst/>
            <a:gdLst>
              <a:gd name="connsiteX0" fmla="*/ 157330 w 157385"/>
              <a:gd name="connsiteY0" fmla="*/ 3379 h 1214764"/>
              <a:gd name="connsiteX1" fmla="*/ 51497 w 157385"/>
              <a:gd name="connsiteY1" fmla="*/ 619329 h 1214764"/>
              <a:gd name="connsiteX2" fmla="*/ 134047 w 157385"/>
              <a:gd name="connsiteY2" fmla="*/ 1182362 h 1214764"/>
              <a:gd name="connsiteX3" fmla="*/ 123464 w 157385"/>
              <a:gd name="connsiteY3" fmla="*/ 1129446 h 1214764"/>
              <a:gd name="connsiteX4" fmla="*/ 98064 w 157385"/>
              <a:gd name="connsiteY4" fmla="*/ 987629 h 1214764"/>
              <a:gd name="connsiteX5" fmla="*/ 2814 w 157385"/>
              <a:gd name="connsiteY5" fmla="*/ 668012 h 1214764"/>
              <a:gd name="connsiteX6" fmla="*/ 34564 w 157385"/>
              <a:gd name="connsiteY6" fmla="*/ 384379 h 1214764"/>
              <a:gd name="connsiteX7" fmla="*/ 157330 w 157385"/>
              <a:gd name="connsiteY7" fmla="*/ 3379 h 121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385" h="1214764">
                <a:moveTo>
                  <a:pt x="157330" y="3379"/>
                </a:moveTo>
                <a:cubicBezTo>
                  <a:pt x="160152" y="42537"/>
                  <a:pt x="55377" y="422832"/>
                  <a:pt x="51497" y="619329"/>
                </a:cubicBezTo>
                <a:cubicBezTo>
                  <a:pt x="47617" y="815826"/>
                  <a:pt x="122052" y="1097343"/>
                  <a:pt x="134047" y="1182362"/>
                </a:cubicBezTo>
                <a:cubicBezTo>
                  <a:pt x="146041" y="1267382"/>
                  <a:pt x="129461" y="1161902"/>
                  <a:pt x="123464" y="1129446"/>
                </a:cubicBezTo>
                <a:cubicBezTo>
                  <a:pt x="117467" y="1096991"/>
                  <a:pt x="118172" y="1064535"/>
                  <a:pt x="98064" y="987629"/>
                </a:cubicBezTo>
                <a:cubicBezTo>
                  <a:pt x="77956" y="910723"/>
                  <a:pt x="13397" y="768554"/>
                  <a:pt x="2814" y="668012"/>
                </a:cubicBezTo>
                <a:cubicBezTo>
                  <a:pt x="-7769" y="567470"/>
                  <a:pt x="13397" y="492682"/>
                  <a:pt x="34564" y="384379"/>
                </a:cubicBezTo>
                <a:cubicBezTo>
                  <a:pt x="55731" y="276076"/>
                  <a:pt x="154508" y="-35779"/>
                  <a:pt x="157330" y="3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F0E177F0-0CD0-4BF4-AD5C-DCDAA2EBB1CD}"/>
              </a:ext>
            </a:extLst>
          </p:cNvPr>
          <p:cNvSpPr/>
          <p:nvPr/>
        </p:nvSpPr>
        <p:spPr>
          <a:xfrm>
            <a:off x="2833157" y="4314018"/>
            <a:ext cx="1081352" cy="661746"/>
          </a:xfrm>
          <a:custGeom>
            <a:avLst/>
            <a:gdLst>
              <a:gd name="connsiteX0" fmla="*/ 1078443 w 1081352"/>
              <a:gd name="connsiteY0" fmla="*/ 3982 h 661746"/>
              <a:gd name="connsiteX1" fmla="*/ 621243 w 1081352"/>
              <a:gd name="connsiteY1" fmla="*/ 254807 h 661746"/>
              <a:gd name="connsiteX2" fmla="*/ 183093 w 1081352"/>
              <a:gd name="connsiteY2" fmla="*/ 410382 h 661746"/>
              <a:gd name="connsiteX3" fmla="*/ 2118 w 1081352"/>
              <a:gd name="connsiteY3" fmla="*/ 661207 h 661746"/>
              <a:gd name="connsiteX4" fmla="*/ 91018 w 1081352"/>
              <a:gd name="connsiteY4" fmla="*/ 473882 h 661746"/>
              <a:gd name="connsiteX5" fmla="*/ 195793 w 1081352"/>
              <a:gd name="connsiteY5" fmla="*/ 362757 h 661746"/>
              <a:gd name="connsiteX6" fmla="*/ 786343 w 1081352"/>
              <a:gd name="connsiteY6" fmla="*/ 121457 h 661746"/>
              <a:gd name="connsiteX7" fmla="*/ 1078443 w 1081352"/>
              <a:gd name="connsiteY7" fmla="*/ 3982 h 66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352" h="661746">
                <a:moveTo>
                  <a:pt x="1078443" y="3982"/>
                </a:moveTo>
                <a:cubicBezTo>
                  <a:pt x="1050926" y="26207"/>
                  <a:pt x="770468" y="187074"/>
                  <a:pt x="621243" y="254807"/>
                </a:cubicBezTo>
                <a:cubicBezTo>
                  <a:pt x="472018" y="322540"/>
                  <a:pt x="286280" y="342649"/>
                  <a:pt x="183093" y="410382"/>
                </a:cubicBezTo>
                <a:cubicBezTo>
                  <a:pt x="79905" y="478115"/>
                  <a:pt x="17464" y="650624"/>
                  <a:pt x="2118" y="661207"/>
                </a:cubicBezTo>
                <a:cubicBezTo>
                  <a:pt x="-13228" y="671790"/>
                  <a:pt x="58739" y="523624"/>
                  <a:pt x="91018" y="473882"/>
                </a:cubicBezTo>
                <a:cubicBezTo>
                  <a:pt x="123297" y="424140"/>
                  <a:pt x="79906" y="421494"/>
                  <a:pt x="195793" y="362757"/>
                </a:cubicBezTo>
                <a:cubicBezTo>
                  <a:pt x="311680" y="304020"/>
                  <a:pt x="639764" y="186015"/>
                  <a:pt x="786343" y="121457"/>
                </a:cubicBezTo>
                <a:cubicBezTo>
                  <a:pt x="932922" y="56899"/>
                  <a:pt x="1105960" y="-18243"/>
                  <a:pt x="1078443" y="3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52FCC51F-7DFB-459B-A7CB-DE041FF18CCA}"/>
              </a:ext>
            </a:extLst>
          </p:cNvPr>
          <p:cNvSpPr/>
          <p:nvPr/>
        </p:nvSpPr>
        <p:spPr>
          <a:xfrm>
            <a:off x="2753265" y="4737483"/>
            <a:ext cx="253559" cy="979080"/>
          </a:xfrm>
          <a:custGeom>
            <a:avLst/>
            <a:gdLst>
              <a:gd name="connsiteX0" fmla="*/ 253460 w 253559"/>
              <a:gd name="connsiteY0" fmla="*/ 2792 h 979080"/>
              <a:gd name="connsiteX1" fmla="*/ 18510 w 253559"/>
              <a:gd name="connsiteY1" fmla="*/ 926717 h 979080"/>
              <a:gd name="connsiteX2" fmla="*/ 18510 w 253559"/>
              <a:gd name="connsiteY2" fmla="*/ 840992 h 979080"/>
              <a:gd name="connsiteX3" fmla="*/ 47085 w 253559"/>
              <a:gd name="connsiteY3" fmla="*/ 647317 h 979080"/>
              <a:gd name="connsiteX4" fmla="*/ 253460 w 253559"/>
              <a:gd name="connsiteY4" fmla="*/ 2792 h 97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59" h="979080">
                <a:moveTo>
                  <a:pt x="253460" y="2792"/>
                </a:moveTo>
                <a:cubicBezTo>
                  <a:pt x="248698" y="49359"/>
                  <a:pt x="57668" y="787017"/>
                  <a:pt x="18510" y="926717"/>
                </a:cubicBezTo>
                <a:cubicBezTo>
                  <a:pt x="-20648" y="1066417"/>
                  <a:pt x="13748" y="887559"/>
                  <a:pt x="18510" y="840992"/>
                </a:cubicBezTo>
                <a:cubicBezTo>
                  <a:pt x="23272" y="794425"/>
                  <a:pt x="3693" y="789134"/>
                  <a:pt x="47085" y="647317"/>
                </a:cubicBezTo>
                <a:cubicBezTo>
                  <a:pt x="90477" y="505500"/>
                  <a:pt x="258222" y="-43775"/>
                  <a:pt x="253460" y="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31F8BB86-D1B4-4F65-B1F7-0738F9403F6C}"/>
              </a:ext>
            </a:extLst>
          </p:cNvPr>
          <p:cNvSpPr/>
          <p:nvPr/>
        </p:nvSpPr>
        <p:spPr>
          <a:xfrm>
            <a:off x="2521566" y="4788110"/>
            <a:ext cx="367442" cy="1560656"/>
          </a:xfrm>
          <a:custGeom>
            <a:avLst/>
            <a:gdLst>
              <a:gd name="connsiteX0" fmla="*/ 364509 w 367442"/>
              <a:gd name="connsiteY0" fmla="*/ 25190 h 1560656"/>
              <a:gd name="connsiteX1" fmla="*/ 307359 w 367442"/>
              <a:gd name="connsiteY1" fmla="*/ 152190 h 1560656"/>
              <a:gd name="connsiteX2" fmla="*/ 110509 w 367442"/>
              <a:gd name="connsiteY2" fmla="*/ 1009440 h 1560656"/>
              <a:gd name="connsiteX3" fmla="*/ 75584 w 367442"/>
              <a:gd name="connsiteY3" fmla="*/ 1361865 h 1560656"/>
              <a:gd name="connsiteX4" fmla="*/ 2559 w 367442"/>
              <a:gd name="connsiteY4" fmla="*/ 1546015 h 1560656"/>
              <a:gd name="connsiteX5" fmla="*/ 177184 w 367442"/>
              <a:gd name="connsiteY5" fmla="*/ 980865 h 1560656"/>
              <a:gd name="connsiteX6" fmla="*/ 234334 w 367442"/>
              <a:gd name="connsiteY6" fmla="*/ 444290 h 1560656"/>
              <a:gd name="connsiteX7" fmla="*/ 364509 w 367442"/>
              <a:gd name="connsiteY7" fmla="*/ 25190 h 156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442" h="1560656">
                <a:moveTo>
                  <a:pt x="364509" y="25190"/>
                </a:moveTo>
                <a:cubicBezTo>
                  <a:pt x="376680" y="-23493"/>
                  <a:pt x="349692" y="-11852"/>
                  <a:pt x="307359" y="152190"/>
                </a:cubicBezTo>
                <a:cubicBezTo>
                  <a:pt x="265026" y="316232"/>
                  <a:pt x="149138" y="807828"/>
                  <a:pt x="110509" y="1009440"/>
                </a:cubicBezTo>
                <a:cubicBezTo>
                  <a:pt x="71880" y="1211053"/>
                  <a:pt x="93576" y="1272436"/>
                  <a:pt x="75584" y="1361865"/>
                </a:cubicBezTo>
                <a:cubicBezTo>
                  <a:pt x="57592" y="1451294"/>
                  <a:pt x="-14374" y="1609515"/>
                  <a:pt x="2559" y="1546015"/>
                </a:cubicBezTo>
                <a:cubicBezTo>
                  <a:pt x="19492" y="1482515"/>
                  <a:pt x="138555" y="1164486"/>
                  <a:pt x="177184" y="980865"/>
                </a:cubicBezTo>
                <a:cubicBezTo>
                  <a:pt x="215813" y="797244"/>
                  <a:pt x="204172" y="606215"/>
                  <a:pt x="234334" y="444290"/>
                </a:cubicBezTo>
                <a:cubicBezTo>
                  <a:pt x="264496" y="282365"/>
                  <a:pt x="352338" y="73873"/>
                  <a:pt x="364509" y="25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F3F3D667-3EDF-4E57-806F-543191656F72}"/>
              </a:ext>
            </a:extLst>
          </p:cNvPr>
          <p:cNvSpPr/>
          <p:nvPr/>
        </p:nvSpPr>
        <p:spPr>
          <a:xfrm>
            <a:off x="3511527" y="4441310"/>
            <a:ext cx="253313" cy="534392"/>
          </a:xfrm>
          <a:custGeom>
            <a:avLst/>
            <a:gdLst>
              <a:gd name="connsiteX0" fmla="*/ 160890 w 253313"/>
              <a:gd name="connsiteY0" fmla="*/ 3690 h 534392"/>
              <a:gd name="connsiteX1" fmla="*/ 23 w 253313"/>
              <a:gd name="connsiteY1" fmla="*/ 257690 h 534392"/>
              <a:gd name="connsiteX2" fmla="*/ 173590 w 253313"/>
              <a:gd name="connsiteY2" fmla="*/ 376223 h 534392"/>
              <a:gd name="connsiteX3" fmla="*/ 249790 w 253313"/>
              <a:gd name="connsiteY3" fmla="*/ 532857 h 534392"/>
              <a:gd name="connsiteX4" fmla="*/ 67756 w 253313"/>
              <a:gd name="connsiteY4" fmla="*/ 274623 h 534392"/>
              <a:gd name="connsiteX5" fmla="*/ 50823 w 253313"/>
              <a:gd name="connsiteY5" fmla="*/ 215357 h 534392"/>
              <a:gd name="connsiteX6" fmla="*/ 114323 w 253313"/>
              <a:gd name="connsiteY6" fmla="*/ 113757 h 534392"/>
              <a:gd name="connsiteX7" fmla="*/ 160890 w 253313"/>
              <a:gd name="connsiteY7" fmla="*/ 3690 h 53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313" h="534392">
                <a:moveTo>
                  <a:pt x="160890" y="3690"/>
                </a:moveTo>
                <a:cubicBezTo>
                  <a:pt x="141840" y="27679"/>
                  <a:pt x="-2094" y="195601"/>
                  <a:pt x="23" y="257690"/>
                </a:cubicBezTo>
                <a:cubicBezTo>
                  <a:pt x="2140" y="319779"/>
                  <a:pt x="131962" y="330362"/>
                  <a:pt x="173590" y="376223"/>
                </a:cubicBezTo>
                <a:cubicBezTo>
                  <a:pt x="215218" y="422084"/>
                  <a:pt x="267429" y="549790"/>
                  <a:pt x="249790" y="532857"/>
                </a:cubicBezTo>
                <a:cubicBezTo>
                  <a:pt x="232151" y="515924"/>
                  <a:pt x="100917" y="327540"/>
                  <a:pt x="67756" y="274623"/>
                </a:cubicBezTo>
                <a:cubicBezTo>
                  <a:pt x="34595" y="221706"/>
                  <a:pt x="43062" y="242168"/>
                  <a:pt x="50823" y="215357"/>
                </a:cubicBezTo>
                <a:cubicBezTo>
                  <a:pt x="58584" y="188546"/>
                  <a:pt x="94568" y="148329"/>
                  <a:pt x="114323" y="113757"/>
                </a:cubicBezTo>
                <a:cubicBezTo>
                  <a:pt x="134078" y="79185"/>
                  <a:pt x="179940" y="-20299"/>
                  <a:pt x="160890" y="3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7EF7A0D-A56A-45F5-8849-8D449C8EE17E}"/>
              </a:ext>
            </a:extLst>
          </p:cNvPr>
          <p:cNvSpPr/>
          <p:nvPr/>
        </p:nvSpPr>
        <p:spPr>
          <a:xfrm>
            <a:off x="3287179" y="4761621"/>
            <a:ext cx="360537" cy="1543406"/>
          </a:xfrm>
          <a:custGeom>
            <a:avLst/>
            <a:gdLst>
              <a:gd name="connsiteX0" fmla="*/ 347138 w 360537"/>
              <a:gd name="connsiteY0" fmla="*/ 5112 h 1543406"/>
              <a:gd name="connsiteX1" fmla="*/ 46571 w 360537"/>
              <a:gd name="connsiteY1" fmla="*/ 233712 h 1543406"/>
              <a:gd name="connsiteX2" fmla="*/ 97371 w 360537"/>
              <a:gd name="connsiteY2" fmla="*/ 161746 h 1543406"/>
              <a:gd name="connsiteX3" fmla="*/ 101604 w 360537"/>
              <a:gd name="connsiteY3" fmla="*/ 369179 h 1543406"/>
              <a:gd name="connsiteX4" fmla="*/ 4 w 360537"/>
              <a:gd name="connsiteY4" fmla="*/ 1537579 h 1543406"/>
              <a:gd name="connsiteX5" fmla="*/ 105838 w 360537"/>
              <a:gd name="connsiteY5" fmla="*/ 796746 h 1543406"/>
              <a:gd name="connsiteX6" fmla="*/ 127004 w 360537"/>
              <a:gd name="connsiteY6" fmla="*/ 276046 h 1543406"/>
              <a:gd name="connsiteX7" fmla="*/ 152404 w 360537"/>
              <a:gd name="connsiteY7" fmla="*/ 182912 h 1543406"/>
              <a:gd name="connsiteX8" fmla="*/ 292104 w 360537"/>
              <a:gd name="connsiteY8" fmla="*/ 81312 h 1543406"/>
              <a:gd name="connsiteX9" fmla="*/ 347138 w 360537"/>
              <a:gd name="connsiteY9" fmla="*/ 5112 h 154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537" h="1543406">
                <a:moveTo>
                  <a:pt x="347138" y="5112"/>
                </a:moveTo>
                <a:cubicBezTo>
                  <a:pt x="306216" y="30512"/>
                  <a:pt x="88199" y="207606"/>
                  <a:pt x="46571" y="233712"/>
                </a:cubicBezTo>
                <a:cubicBezTo>
                  <a:pt x="4943" y="259818"/>
                  <a:pt x="88199" y="139168"/>
                  <a:pt x="97371" y="161746"/>
                </a:cubicBezTo>
                <a:cubicBezTo>
                  <a:pt x="106543" y="184324"/>
                  <a:pt x="117832" y="139874"/>
                  <a:pt x="101604" y="369179"/>
                </a:cubicBezTo>
                <a:cubicBezTo>
                  <a:pt x="85376" y="598484"/>
                  <a:pt x="-702" y="1466318"/>
                  <a:pt x="4" y="1537579"/>
                </a:cubicBezTo>
                <a:cubicBezTo>
                  <a:pt x="710" y="1608840"/>
                  <a:pt x="84671" y="1007002"/>
                  <a:pt x="105838" y="796746"/>
                </a:cubicBezTo>
                <a:cubicBezTo>
                  <a:pt x="127005" y="586491"/>
                  <a:pt x="119243" y="378352"/>
                  <a:pt x="127004" y="276046"/>
                </a:cubicBezTo>
                <a:cubicBezTo>
                  <a:pt x="134765" y="173740"/>
                  <a:pt x="124887" y="215368"/>
                  <a:pt x="152404" y="182912"/>
                </a:cubicBezTo>
                <a:cubicBezTo>
                  <a:pt x="179921" y="150456"/>
                  <a:pt x="258943" y="106712"/>
                  <a:pt x="292104" y="81312"/>
                </a:cubicBezTo>
                <a:cubicBezTo>
                  <a:pt x="325265" y="55912"/>
                  <a:pt x="388060" y="-20288"/>
                  <a:pt x="347138" y="5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A1A619F5-9F6F-488D-8771-C4C76A02A190}"/>
              </a:ext>
            </a:extLst>
          </p:cNvPr>
          <p:cNvSpPr/>
          <p:nvPr/>
        </p:nvSpPr>
        <p:spPr>
          <a:xfrm>
            <a:off x="3284045" y="6296190"/>
            <a:ext cx="215919" cy="776164"/>
          </a:xfrm>
          <a:custGeom>
            <a:avLst/>
            <a:gdLst>
              <a:gd name="connsiteX0" fmla="*/ 3138 w 215919"/>
              <a:gd name="connsiteY0" fmla="*/ 893 h 776164"/>
              <a:gd name="connsiteX1" fmla="*/ 28538 w 215919"/>
              <a:gd name="connsiteY1" fmla="*/ 208327 h 776164"/>
              <a:gd name="connsiteX2" fmla="*/ 210572 w 215919"/>
              <a:gd name="connsiteY2" fmla="*/ 767127 h 776164"/>
              <a:gd name="connsiteX3" fmla="*/ 157655 w 215919"/>
              <a:gd name="connsiteY3" fmla="*/ 534293 h 776164"/>
              <a:gd name="connsiteX4" fmla="*/ 56055 w 215919"/>
              <a:gd name="connsiteY4" fmla="*/ 273943 h 776164"/>
              <a:gd name="connsiteX5" fmla="*/ 3138 w 215919"/>
              <a:gd name="connsiteY5" fmla="*/ 893 h 77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19" h="776164">
                <a:moveTo>
                  <a:pt x="3138" y="893"/>
                </a:moveTo>
                <a:cubicBezTo>
                  <a:pt x="-1448" y="-10043"/>
                  <a:pt x="-6034" y="80621"/>
                  <a:pt x="28538" y="208327"/>
                </a:cubicBezTo>
                <a:cubicBezTo>
                  <a:pt x="63110" y="336033"/>
                  <a:pt x="189052" y="712799"/>
                  <a:pt x="210572" y="767127"/>
                </a:cubicBezTo>
                <a:cubicBezTo>
                  <a:pt x="232092" y="821455"/>
                  <a:pt x="183408" y="616490"/>
                  <a:pt x="157655" y="534293"/>
                </a:cubicBezTo>
                <a:cubicBezTo>
                  <a:pt x="131902" y="452096"/>
                  <a:pt x="82513" y="360726"/>
                  <a:pt x="56055" y="273943"/>
                </a:cubicBezTo>
                <a:cubicBezTo>
                  <a:pt x="29597" y="187160"/>
                  <a:pt x="7724" y="11829"/>
                  <a:pt x="3138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BBD476D5-8441-40C7-AD94-A3A1AD395F60}"/>
              </a:ext>
            </a:extLst>
          </p:cNvPr>
          <p:cNvSpPr/>
          <p:nvPr/>
        </p:nvSpPr>
        <p:spPr>
          <a:xfrm>
            <a:off x="2457360" y="6189578"/>
            <a:ext cx="183764" cy="1338147"/>
          </a:xfrm>
          <a:custGeom>
            <a:avLst/>
            <a:gdLst>
              <a:gd name="connsiteX0" fmla="*/ 82640 w 183764"/>
              <a:gd name="connsiteY0" fmla="*/ 1672 h 1338147"/>
              <a:gd name="connsiteX1" fmla="*/ 63590 w 183764"/>
              <a:gd name="connsiteY1" fmla="*/ 560472 h 1338147"/>
              <a:gd name="connsiteX2" fmla="*/ 152490 w 183764"/>
              <a:gd name="connsiteY2" fmla="*/ 992272 h 1338147"/>
              <a:gd name="connsiteX3" fmla="*/ 90 w 183764"/>
              <a:gd name="connsiteY3" fmla="*/ 1335172 h 1338147"/>
              <a:gd name="connsiteX4" fmla="*/ 177890 w 183764"/>
              <a:gd name="connsiteY4" fmla="*/ 795422 h 1338147"/>
              <a:gd name="connsiteX5" fmla="*/ 133440 w 183764"/>
              <a:gd name="connsiteY5" fmla="*/ 401722 h 1338147"/>
              <a:gd name="connsiteX6" fmla="*/ 82640 w 183764"/>
              <a:gd name="connsiteY6" fmla="*/ 1672 h 133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764" h="1338147">
                <a:moveTo>
                  <a:pt x="82640" y="1672"/>
                </a:moveTo>
                <a:cubicBezTo>
                  <a:pt x="70998" y="28130"/>
                  <a:pt x="51948" y="395372"/>
                  <a:pt x="63590" y="560472"/>
                </a:cubicBezTo>
                <a:cubicBezTo>
                  <a:pt x="75232" y="725572"/>
                  <a:pt x="163073" y="863155"/>
                  <a:pt x="152490" y="992272"/>
                </a:cubicBezTo>
                <a:cubicBezTo>
                  <a:pt x="141907" y="1121389"/>
                  <a:pt x="-4143" y="1367980"/>
                  <a:pt x="90" y="1335172"/>
                </a:cubicBezTo>
                <a:cubicBezTo>
                  <a:pt x="4323" y="1302364"/>
                  <a:pt x="155665" y="950997"/>
                  <a:pt x="177890" y="795422"/>
                </a:cubicBezTo>
                <a:cubicBezTo>
                  <a:pt x="200115" y="639847"/>
                  <a:pt x="153548" y="534014"/>
                  <a:pt x="133440" y="401722"/>
                </a:cubicBezTo>
                <a:cubicBezTo>
                  <a:pt x="113332" y="269430"/>
                  <a:pt x="94282" y="-24786"/>
                  <a:pt x="82640" y="1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F7C19C6E-7ED9-409A-BDEA-43952368B189}"/>
              </a:ext>
            </a:extLst>
          </p:cNvPr>
          <p:cNvSpPr/>
          <p:nvPr/>
        </p:nvSpPr>
        <p:spPr>
          <a:xfrm>
            <a:off x="2744670" y="6189822"/>
            <a:ext cx="389273" cy="365713"/>
          </a:xfrm>
          <a:custGeom>
            <a:avLst/>
            <a:gdLst>
              <a:gd name="connsiteX0" fmla="*/ 4880 w 389273"/>
              <a:gd name="connsiteY0" fmla="*/ 1428 h 365713"/>
              <a:gd name="connsiteX1" fmla="*/ 385880 w 389273"/>
              <a:gd name="connsiteY1" fmla="*/ 357028 h 365713"/>
              <a:gd name="connsiteX2" fmla="*/ 182680 w 389273"/>
              <a:gd name="connsiteY2" fmla="*/ 236378 h 365713"/>
              <a:gd name="connsiteX3" fmla="*/ 4880 w 389273"/>
              <a:gd name="connsiteY3" fmla="*/ 1428 h 36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273" h="365713">
                <a:moveTo>
                  <a:pt x="4880" y="1428"/>
                </a:moveTo>
                <a:cubicBezTo>
                  <a:pt x="38747" y="21536"/>
                  <a:pt x="356247" y="317870"/>
                  <a:pt x="385880" y="357028"/>
                </a:cubicBezTo>
                <a:cubicBezTo>
                  <a:pt x="415513" y="396186"/>
                  <a:pt x="243005" y="293528"/>
                  <a:pt x="182680" y="236378"/>
                </a:cubicBezTo>
                <a:cubicBezTo>
                  <a:pt x="122355" y="179228"/>
                  <a:pt x="-28987" y="-18680"/>
                  <a:pt x="4880" y="1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AA54ED6B-BF10-4703-A70C-0477CAA052FC}"/>
              </a:ext>
            </a:extLst>
          </p:cNvPr>
          <p:cNvSpPr/>
          <p:nvPr/>
        </p:nvSpPr>
        <p:spPr>
          <a:xfrm>
            <a:off x="2727669" y="6300899"/>
            <a:ext cx="377481" cy="1331801"/>
          </a:xfrm>
          <a:custGeom>
            <a:avLst/>
            <a:gdLst>
              <a:gd name="connsiteX0" fmla="*/ 34581 w 385154"/>
              <a:gd name="connsiteY0" fmla="*/ 93551 h 1857936"/>
              <a:gd name="connsiteX1" fmla="*/ 34581 w 385154"/>
              <a:gd name="connsiteY1" fmla="*/ 220551 h 1857936"/>
              <a:gd name="connsiteX2" fmla="*/ 371131 w 385154"/>
              <a:gd name="connsiteY2" fmla="*/ 1827101 h 1857936"/>
              <a:gd name="connsiteX3" fmla="*/ 313981 w 385154"/>
              <a:gd name="connsiteY3" fmla="*/ 1255601 h 1857936"/>
              <a:gd name="connsiteX4" fmla="*/ 244131 w 385154"/>
              <a:gd name="connsiteY4" fmla="*/ 969851 h 1857936"/>
              <a:gd name="connsiteX5" fmla="*/ 34581 w 385154"/>
              <a:gd name="connsiteY5" fmla="*/ 93551 h 185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54" h="1857936">
                <a:moveTo>
                  <a:pt x="34581" y="93551"/>
                </a:moveTo>
                <a:cubicBezTo>
                  <a:pt x="-344" y="-31332"/>
                  <a:pt x="-21511" y="-68374"/>
                  <a:pt x="34581" y="220551"/>
                </a:cubicBezTo>
                <a:cubicBezTo>
                  <a:pt x="90673" y="509476"/>
                  <a:pt x="324564" y="1654593"/>
                  <a:pt x="371131" y="1827101"/>
                </a:cubicBezTo>
                <a:cubicBezTo>
                  <a:pt x="417698" y="1999609"/>
                  <a:pt x="335148" y="1398476"/>
                  <a:pt x="313981" y="1255601"/>
                </a:cubicBezTo>
                <a:cubicBezTo>
                  <a:pt x="292814" y="1112726"/>
                  <a:pt x="292814" y="1161409"/>
                  <a:pt x="244131" y="969851"/>
                </a:cubicBezTo>
                <a:cubicBezTo>
                  <a:pt x="195448" y="778293"/>
                  <a:pt x="69506" y="218434"/>
                  <a:pt x="34581" y="93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66CC47EA-7875-488E-94FC-279B5FEBA7BD}"/>
              </a:ext>
            </a:extLst>
          </p:cNvPr>
          <p:cNvSpPr/>
          <p:nvPr/>
        </p:nvSpPr>
        <p:spPr>
          <a:xfrm>
            <a:off x="6207347" y="4500556"/>
            <a:ext cx="1070289" cy="2695720"/>
          </a:xfrm>
          <a:custGeom>
            <a:avLst/>
            <a:gdLst>
              <a:gd name="connsiteX0" fmla="*/ 82963 w 1070289"/>
              <a:gd name="connsiteY0" fmla="*/ 58744 h 2695720"/>
              <a:gd name="connsiteX1" fmla="*/ 870363 w 1070289"/>
              <a:gd name="connsiteY1" fmla="*/ 749624 h 2695720"/>
              <a:gd name="connsiteX2" fmla="*/ 911003 w 1070289"/>
              <a:gd name="connsiteY2" fmla="*/ 1029024 h 2695720"/>
              <a:gd name="connsiteX3" fmla="*/ 1058323 w 1070289"/>
              <a:gd name="connsiteY3" fmla="*/ 2608904 h 2695720"/>
              <a:gd name="connsiteX4" fmla="*/ 1048163 w 1070289"/>
              <a:gd name="connsiteY4" fmla="*/ 2329504 h 2695720"/>
              <a:gd name="connsiteX5" fmla="*/ 941483 w 1070289"/>
              <a:gd name="connsiteY5" fmla="*/ 983304 h 2695720"/>
              <a:gd name="connsiteX6" fmla="*/ 880523 w 1070289"/>
              <a:gd name="connsiteY6" fmla="*/ 790264 h 2695720"/>
              <a:gd name="connsiteX7" fmla="*/ 738283 w 1070289"/>
              <a:gd name="connsiteY7" fmla="*/ 617544 h 2695720"/>
              <a:gd name="connsiteX8" fmla="*/ 184563 w 1070289"/>
              <a:gd name="connsiteY8" fmla="*/ 48584 h 2695720"/>
              <a:gd name="connsiteX9" fmla="*/ 37243 w 1070289"/>
              <a:gd name="connsiteY9" fmla="*/ 38424 h 2695720"/>
              <a:gd name="connsiteX10" fmla="*/ 82963 w 1070289"/>
              <a:gd name="connsiteY10" fmla="*/ 58744 h 269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289" h="2695720">
                <a:moveTo>
                  <a:pt x="82963" y="58744"/>
                </a:moveTo>
                <a:cubicBezTo>
                  <a:pt x="221816" y="177277"/>
                  <a:pt x="732356" y="587911"/>
                  <a:pt x="870363" y="749624"/>
                </a:cubicBezTo>
                <a:cubicBezTo>
                  <a:pt x="1008370" y="911337"/>
                  <a:pt x="879676" y="719144"/>
                  <a:pt x="911003" y="1029024"/>
                </a:cubicBezTo>
                <a:cubicBezTo>
                  <a:pt x="942330" y="1338904"/>
                  <a:pt x="1035463" y="2392157"/>
                  <a:pt x="1058323" y="2608904"/>
                </a:cubicBezTo>
                <a:cubicBezTo>
                  <a:pt x="1081183" y="2825651"/>
                  <a:pt x="1067636" y="2600437"/>
                  <a:pt x="1048163" y="2329504"/>
                </a:cubicBezTo>
                <a:cubicBezTo>
                  <a:pt x="1028690" y="2058571"/>
                  <a:pt x="969423" y="1239844"/>
                  <a:pt x="941483" y="983304"/>
                </a:cubicBezTo>
                <a:cubicBezTo>
                  <a:pt x="913543" y="726764"/>
                  <a:pt x="914390" y="851224"/>
                  <a:pt x="880523" y="790264"/>
                </a:cubicBezTo>
                <a:cubicBezTo>
                  <a:pt x="846656" y="729304"/>
                  <a:pt x="854276" y="741157"/>
                  <a:pt x="738283" y="617544"/>
                </a:cubicBezTo>
                <a:cubicBezTo>
                  <a:pt x="622290" y="493931"/>
                  <a:pt x="301403" y="145104"/>
                  <a:pt x="184563" y="48584"/>
                </a:cubicBezTo>
                <a:cubicBezTo>
                  <a:pt x="67723" y="-47936"/>
                  <a:pt x="57563" y="39271"/>
                  <a:pt x="37243" y="38424"/>
                </a:cubicBezTo>
                <a:cubicBezTo>
                  <a:pt x="16923" y="37577"/>
                  <a:pt x="-55890" y="-59789"/>
                  <a:pt x="82963" y="58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2" name="図 161" descr="額縁に入った絵&#10;&#10;自動的に生成された説明">
            <a:extLst>
              <a:ext uri="{FF2B5EF4-FFF2-40B4-BE49-F238E27FC236}">
                <a16:creationId xmlns:a16="http://schemas.microsoft.com/office/drawing/2014/main" id="{6DA8F359-A428-404B-AD81-A5342D1E0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-241300"/>
            <a:ext cx="7175500" cy="8839200"/>
          </a:xfrm>
          <a:prstGeom prst="rect">
            <a:avLst/>
          </a:prstGeom>
        </p:spPr>
      </p:pic>
      <p:sp>
        <p:nvSpPr>
          <p:cNvPr id="1124" name="テキスト ボックス 1123">
            <a:extLst>
              <a:ext uri="{FF2B5EF4-FFF2-40B4-BE49-F238E27FC236}">
                <a16:creationId xmlns:a16="http://schemas.microsoft.com/office/drawing/2014/main" id="{1A7E07A5-4AAC-4D31-8B89-E9B1E2457C3B}"/>
              </a:ext>
            </a:extLst>
          </p:cNvPr>
          <p:cNvSpPr txBox="1"/>
          <p:nvPr/>
        </p:nvSpPr>
        <p:spPr>
          <a:xfrm>
            <a:off x="1465302" y="8373534"/>
            <a:ext cx="645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ビジヤ王国　キム王子</a:t>
            </a: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FFA9CB63-CFBF-4BC1-9E23-649D1CB45B75}"/>
              </a:ext>
            </a:extLst>
          </p:cNvPr>
          <p:cNvSpPr txBox="1"/>
          <p:nvPr/>
        </p:nvSpPr>
        <p:spPr>
          <a:xfrm>
            <a:off x="265152" y="9393262"/>
            <a:ext cx="90502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キム王子は、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久地駅付近にカレー自治区の独立を宣言し、日本に初のカレー王国を建国した。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坪ほどの２階建ての一見カレー屋に見える外観であり、世界最小の国家として、ギネスブックにも認定された。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カレー屋に見える国は、居酒屋つぼ八からの居抜きである。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人口、約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名弱であり、ビジヤ王国の国民は「店員」と呼ばれる。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海外からの観光客が非常に多く、名物のカレーを食す人々が後を絶たない。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日本における独立国であるものの、日本に在住している人々は、ビジヤ王国を訪問する際、パスポートの提示の義務は免除されている。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ちなみに、ビジヤ王国の国民は、日本に住居を構えている。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26" name="図 1125">
            <a:extLst>
              <a:ext uri="{FF2B5EF4-FFF2-40B4-BE49-F238E27FC236}">
                <a16:creationId xmlns:a16="http://schemas.microsoft.com/office/drawing/2014/main" id="{A8B8E712-530C-465D-B283-898863DDC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85900" cy="15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3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図 1120" descr="額縁に入った絵&#10;&#10;自動的に生成された説明">
            <a:extLst>
              <a:ext uri="{FF2B5EF4-FFF2-40B4-BE49-F238E27FC236}">
                <a16:creationId xmlns:a16="http://schemas.microsoft.com/office/drawing/2014/main" id="{DFE905EA-EF3F-41D4-8981-1874086A0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800"/>
            <a:ext cx="9601200" cy="9601200"/>
          </a:xfrm>
          <a:prstGeom prst="rect">
            <a:avLst/>
          </a:prstGeom>
        </p:spPr>
      </p:pic>
      <p:pic>
        <p:nvPicPr>
          <p:cNvPr id="1026" name="Picture 2" descr="Khem Chokhalさんを含め2人、立っている人、アウターウェアの画像のようです" hidden="1">
            <a:extLst>
              <a:ext uri="{FF2B5EF4-FFF2-40B4-BE49-F238E27FC236}">
                <a16:creationId xmlns:a16="http://schemas.microsoft.com/office/drawing/2014/main" id="{2DB8F52C-171E-4991-8809-6ECA631F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9183">
            <a:off x="-1213925" y="-1891076"/>
            <a:ext cx="10291619" cy="137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2548571-A6EA-4781-9F0F-3860918F1176}"/>
              </a:ext>
            </a:extLst>
          </p:cNvPr>
          <p:cNvSpPr/>
          <p:nvPr/>
        </p:nvSpPr>
        <p:spPr>
          <a:xfrm>
            <a:off x="3964459" y="2232910"/>
            <a:ext cx="480367" cy="149048"/>
          </a:xfrm>
          <a:custGeom>
            <a:avLst/>
            <a:gdLst>
              <a:gd name="connsiteX0" fmla="*/ 1116 w 480367"/>
              <a:gd name="connsiteY0" fmla="*/ 141990 h 149048"/>
              <a:gd name="connsiteX1" fmla="*/ 113829 w 480367"/>
              <a:gd name="connsiteY1" fmla="*/ 41978 h 149048"/>
              <a:gd name="connsiteX2" fmla="*/ 253529 w 480367"/>
              <a:gd name="connsiteY2" fmla="*/ 27690 h 149048"/>
              <a:gd name="connsiteX3" fmla="*/ 345604 w 480367"/>
              <a:gd name="connsiteY3" fmla="*/ 38803 h 149048"/>
              <a:gd name="connsiteX4" fmla="*/ 405929 w 480367"/>
              <a:gd name="connsiteY4" fmla="*/ 86428 h 149048"/>
              <a:gd name="connsiteX5" fmla="*/ 448791 w 480367"/>
              <a:gd name="connsiteY5" fmla="*/ 138815 h 149048"/>
              <a:gd name="connsiteX6" fmla="*/ 475779 w 480367"/>
              <a:gd name="connsiteY6" fmla="*/ 146753 h 149048"/>
              <a:gd name="connsiteX7" fmla="*/ 472604 w 480367"/>
              <a:gd name="connsiteY7" fmla="*/ 110240 h 149048"/>
              <a:gd name="connsiteX8" fmla="*/ 401166 w 480367"/>
              <a:gd name="connsiteY8" fmla="*/ 48328 h 149048"/>
              <a:gd name="connsiteX9" fmla="*/ 315441 w 480367"/>
              <a:gd name="connsiteY9" fmla="*/ 14990 h 149048"/>
              <a:gd name="connsiteX10" fmla="*/ 183679 w 480367"/>
              <a:gd name="connsiteY10" fmla="*/ 7053 h 149048"/>
              <a:gd name="connsiteX11" fmla="*/ 1116 w 480367"/>
              <a:gd name="connsiteY11" fmla="*/ 141990 h 14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67" h="149048">
                <a:moveTo>
                  <a:pt x="1116" y="141990"/>
                </a:moveTo>
                <a:cubicBezTo>
                  <a:pt x="-10526" y="147811"/>
                  <a:pt x="71760" y="61028"/>
                  <a:pt x="113829" y="41978"/>
                </a:cubicBezTo>
                <a:cubicBezTo>
                  <a:pt x="155898" y="22928"/>
                  <a:pt x="214900" y="28219"/>
                  <a:pt x="253529" y="27690"/>
                </a:cubicBezTo>
                <a:cubicBezTo>
                  <a:pt x="292158" y="27161"/>
                  <a:pt x="320204" y="29013"/>
                  <a:pt x="345604" y="38803"/>
                </a:cubicBezTo>
                <a:cubicBezTo>
                  <a:pt x="371004" y="48593"/>
                  <a:pt x="388731" y="69759"/>
                  <a:pt x="405929" y="86428"/>
                </a:cubicBezTo>
                <a:cubicBezTo>
                  <a:pt x="423127" y="103097"/>
                  <a:pt x="437149" y="128761"/>
                  <a:pt x="448791" y="138815"/>
                </a:cubicBezTo>
                <a:cubicBezTo>
                  <a:pt x="460433" y="148869"/>
                  <a:pt x="471810" y="151515"/>
                  <a:pt x="475779" y="146753"/>
                </a:cubicBezTo>
                <a:cubicBezTo>
                  <a:pt x="479748" y="141991"/>
                  <a:pt x="485039" y="126644"/>
                  <a:pt x="472604" y="110240"/>
                </a:cubicBezTo>
                <a:cubicBezTo>
                  <a:pt x="460169" y="93836"/>
                  <a:pt x="427360" y="64203"/>
                  <a:pt x="401166" y="48328"/>
                </a:cubicBezTo>
                <a:cubicBezTo>
                  <a:pt x="374972" y="32453"/>
                  <a:pt x="351689" y="21869"/>
                  <a:pt x="315441" y="14990"/>
                </a:cubicBezTo>
                <a:cubicBezTo>
                  <a:pt x="279193" y="8111"/>
                  <a:pt x="233685" y="-9880"/>
                  <a:pt x="183679" y="7053"/>
                </a:cubicBezTo>
                <a:cubicBezTo>
                  <a:pt x="133673" y="23986"/>
                  <a:pt x="12758" y="136169"/>
                  <a:pt x="1116" y="141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CF5E5695-14BC-421D-BB65-9FB8DD90D0C1}"/>
              </a:ext>
            </a:extLst>
          </p:cNvPr>
          <p:cNvSpPr/>
          <p:nvPr/>
        </p:nvSpPr>
        <p:spPr>
          <a:xfrm>
            <a:off x="4024310" y="2265191"/>
            <a:ext cx="314447" cy="132011"/>
          </a:xfrm>
          <a:custGeom>
            <a:avLst/>
            <a:gdLst>
              <a:gd name="connsiteX0" fmla="*/ 3 w 314447"/>
              <a:gd name="connsiteY0" fmla="*/ 131934 h 132011"/>
              <a:gd name="connsiteX1" fmla="*/ 100015 w 314447"/>
              <a:gd name="connsiteY1" fmla="*/ 49384 h 132011"/>
              <a:gd name="connsiteX2" fmla="*/ 225428 w 314447"/>
              <a:gd name="connsiteY2" fmla="*/ 17634 h 132011"/>
              <a:gd name="connsiteX3" fmla="*/ 311153 w 314447"/>
              <a:gd name="connsiteY3" fmla="*/ 28747 h 132011"/>
              <a:gd name="connsiteX4" fmla="*/ 288928 w 314447"/>
              <a:gd name="connsiteY4" fmla="*/ 20809 h 132011"/>
              <a:gd name="connsiteX5" fmla="*/ 215903 w 314447"/>
              <a:gd name="connsiteY5" fmla="*/ 172 h 132011"/>
              <a:gd name="connsiteX6" fmla="*/ 103190 w 314447"/>
              <a:gd name="connsiteY6" fmla="*/ 33509 h 132011"/>
              <a:gd name="connsiteX7" fmla="*/ 3 w 314447"/>
              <a:gd name="connsiteY7" fmla="*/ 131934 h 13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447" h="132011">
                <a:moveTo>
                  <a:pt x="3" y="131934"/>
                </a:moveTo>
                <a:cubicBezTo>
                  <a:pt x="-526" y="134580"/>
                  <a:pt x="62444" y="68434"/>
                  <a:pt x="100015" y="49384"/>
                </a:cubicBezTo>
                <a:cubicBezTo>
                  <a:pt x="137586" y="30334"/>
                  <a:pt x="190238" y="21074"/>
                  <a:pt x="225428" y="17634"/>
                </a:cubicBezTo>
                <a:cubicBezTo>
                  <a:pt x="260618" y="14194"/>
                  <a:pt x="300570" y="28218"/>
                  <a:pt x="311153" y="28747"/>
                </a:cubicBezTo>
                <a:cubicBezTo>
                  <a:pt x="321736" y="29276"/>
                  <a:pt x="304803" y="25571"/>
                  <a:pt x="288928" y="20809"/>
                </a:cubicBezTo>
                <a:cubicBezTo>
                  <a:pt x="273053" y="16047"/>
                  <a:pt x="246859" y="-1945"/>
                  <a:pt x="215903" y="172"/>
                </a:cubicBezTo>
                <a:cubicBezTo>
                  <a:pt x="184947" y="2289"/>
                  <a:pt x="138380" y="14195"/>
                  <a:pt x="103190" y="33509"/>
                </a:cubicBezTo>
                <a:cubicBezTo>
                  <a:pt x="68000" y="52823"/>
                  <a:pt x="532" y="129288"/>
                  <a:pt x="3" y="131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B6D7A87E-9234-40F3-9921-6335FC02F7AF}"/>
              </a:ext>
            </a:extLst>
          </p:cNvPr>
          <p:cNvSpPr/>
          <p:nvPr/>
        </p:nvSpPr>
        <p:spPr>
          <a:xfrm>
            <a:off x="4079405" y="2296685"/>
            <a:ext cx="275142" cy="118573"/>
          </a:xfrm>
          <a:custGeom>
            <a:avLst/>
            <a:gdLst>
              <a:gd name="connsiteX0" fmla="*/ 275108 w 275142"/>
              <a:gd name="connsiteY0" fmla="*/ 428 h 118573"/>
              <a:gd name="connsiteX1" fmla="*/ 216370 w 275142"/>
              <a:gd name="connsiteY1" fmla="*/ 86153 h 118573"/>
              <a:gd name="connsiteX2" fmla="*/ 183033 w 275142"/>
              <a:gd name="connsiteY2" fmla="*/ 106790 h 118573"/>
              <a:gd name="connsiteX3" fmla="*/ 84608 w 275142"/>
              <a:gd name="connsiteY3" fmla="*/ 116315 h 118573"/>
              <a:gd name="connsiteX4" fmla="*/ 470 w 275142"/>
              <a:gd name="connsiteY4" fmla="*/ 63928 h 118573"/>
              <a:gd name="connsiteX5" fmla="*/ 52858 w 275142"/>
              <a:gd name="connsiteY5" fmla="*/ 92503 h 118573"/>
              <a:gd name="connsiteX6" fmla="*/ 102070 w 275142"/>
              <a:gd name="connsiteY6" fmla="*/ 103615 h 118573"/>
              <a:gd name="connsiteX7" fmla="*/ 170333 w 275142"/>
              <a:gd name="connsiteY7" fmla="*/ 102028 h 118573"/>
              <a:gd name="connsiteX8" fmla="*/ 224308 w 275142"/>
              <a:gd name="connsiteY8" fmla="*/ 54403 h 118573"/>
              <a:gd name="connsiteX9" fmla="*/ 275108 w 275142"/>
              <a:gd name="connsiteY9" fmla="*/ 428 h 1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142" h="118573">
                <a:moveTo>
                  <a:pt x="275108" y="428"/>
                </a:moveTo>
                <a:cubicBezTo>
                  <a:pt x="273785" y="5720"/>
                  <a:pt x="231716" y="68426"/>
                  <a:pt x="216370" y="86153"/>
                </a:cubicBezTo>
                <a:cubicBezTo>
                  <a:pt x="201024" y="103880"/>
                  <a:pt x="204993" y="101763"/>
                  <a:pt x="183033" y="106790"/>
                </a:cubicBezTo>
                <a:cubicBezTo>
                  <a:pt x="161073" y="111817"/>
                  <a:pt x="115035" y="123459"/>
                  <a:pt x="84608" y="116315"/>
                </a:cubicBezTo>
                <a:cubicBezTo>
                  <a:pt x="54181" y="109171"/>
                  <a:pt x="5762" y="67897"/>
                  <a:pt x="470" y="63928"/>
                </a:cubicBezTo>
                <a:cubicBezTo>
                  <a:pt x="-4822" y="59959"/>
                  <a:pt x="35925" y="85889"/>
                  <a:pt x="52858" y="92503"/>
                </a:cubicBezTo>
                <a:cubicBezTo>
                  <a:pt x="69791" y="99118"/>
                  <a:pt x="82491" y="102028"/>
                  <a:pt x="102070" y="103615"/>
                </a:cubicBezTo>
                <a:cubicBezTo>
                  <a:pt x="121649" y="105202"/>
                  <a:pt x="149960" y="110230"/>
                  <a:pt x="170333" y="102028"/>
                </a:cubicBezTo>
                <a:cubicBezTo>
                  <a:pt x="190706" y="93826"/>
                  <a:pt x="209756" y="68426"/>
                  <a:pt x="224308" y="54403"/>
                </a:cubicBezTo>
                <a:cubicBezTo>
                  <a:pt x="238860" y="40380"/>
                  <a:pt x="276431" y="-4864"/>
                  <a:pt x="275108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7B8BE41-4FE6-4A88-89F4-E8F2D2D7E9BB}"/>
              </a:ext>
            </a:extLst>
          </p:cNvPr>
          <p:cNvSpPr/>
          <p:nvPr/>
        </p:nvSpPr>
        <p:spPr>
          <a:xfrm>
            <a:off x="4142201" y="2279249"/>
            <a:ext cx="174796" cy="106105"/>
          </a:xfrm>
          <a:custGeom>
            <a:avLst/>
            <a:gdLst>
              <a:gd name="connsiteX0" fmla="*/ 1174 w 174796"/>
              <a:gd name="connsiteY0" fmla="*/ 24214 h 106105"/>
              <a:gd name="connsiteX1" fmla="*/ 51974 w 174796"/>
              <a:gd name="connsiteY1" fmla="*/ 90889 h 106105"/>
              <a:gd name="connsiteX2" fmla="*/ 120237 w 174796"/>
              <a:gd name="connsiteY2" fmla="*/ 105176 h 106105"/>
              <a:gd name="connsiteX3" fmla="*/ 164687 w 174796"/>
              <a:gd name="connsiteY3" fmla="*/ 73426 h 106105"/>
              <a:gd name="connsiteX4" fmla="*/ 174212 w 174796"/>
              <a:gd name="connsiteY4" fmla="*/ 46439 h 106105"/>
              <a:gd name="connsiteX5" fmla="*/ 153574 w 174796"/>
              <a:gd name="connsiteY5" fmla="*/ 16276 h 106105"/>
              <a:gd name="connsiteX6" fmla="*/ 132937 w 174796"/>
              <a:gd name="connsiteY6" fmla="*/ 1989 h 106105"/>
              <a:gd name="connsiteX7" fmla="*/ 102774 w 174796"/>
              <a:gd name="connsiteY7" fmla="*/ 1989 h 106105"/>
              <a:gd name="connsiteX8" fmla="*/ 1174 w 174796"/>
              <a:gd name="connsiteY8" fmla="*/ 24214 h 10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96" h="106105">
                <a:moveTo>
                  <a:pt x="1174" y="24214"/>
                </a:moveTo>
                <a:cubicBezTo>
                  <a:pt x="-7293" y="39031"/>
                  <a:pt x="32130" y="77395"/>
                  <a:pt x="51974" y="90889"/>
                </a:cubicBezTo>
                <a:cubicBezTo>
                  <a:pt x="71818" y="104383"/>
                  <a:pt x="101452" y="108087"/>
                  <a:pt x="120237" y="105176"/>
                </a:cubicBezTo>
                <a:cubicBezTo>
                  <a:pt x="139023" y="102266"/>
                  <a:pt x="155691" y="83215"/>
                  <a:pt x="164687" y="73426"/>
                </a:cubicBezTo>
                <a:cubicBezTo>
                  <a:pt x="173683" y="63637"/>
                  <a:pt x="176064" y="55964"/>
                  <a:pt x="174212" y="46439"/>
                </a:cubicBezTo>
                <a:cubicBezTo>
                  <a:pt x="172360" y="36914"/>
                  <a:pt x="160453" y="23684"/>
                  <a:pt x="153574" y="16276"/>
                </a:cubicBezTo>
                <a:cubicBezTo>
                  <a:pt x="146695" y="8868"/>
                  <a:pt x="141403" y="4370"/>
                  <a:pt x="132937" y="1989"/>
                </a:cubicBezTo>
                <a:cubicBezTo>
                  <a:pt x="124471" y="-392"/>
                  <a:pt x="123941" y="-921"/>
                  <a:pt x="102774" y="1989"/>
                </a:cubicBezTo>
                <a:cubicBezTo>
                  <a:pt x="81607" y="4899"/>
                  <a:pt x="9641" y="9397"/>
                  <a:pt x="1174" y="24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5E945FB-AE28-4B40-9223-3AE7183113C6}"/>
              </a:ext>
            </a:extLst>
          </p:cNvPr>
          <p:cNvSpPr/>
          <p:nvPr/>
        </p:nvSpPr>
        <p:spPr>
          <a:xfrm>
            <a:off x="4129485" y="2305045"/>
            <a:ext cx="405034" cy="235904"/>
          </a:xfrm>
          <a:custGeom>
            <a:avLst/>
            <a:gdLst>
              <a:gd name="connsiteX0" fmla="*/ 393832 w 405034"/>
              <a:gd name="connsiteY0" fmla="*/ 5 h 235904"/>
              <a:gd name="connsiteX1" fmla="*/ 391715 w 405034"/>
              <a:gd name="connsiteY1" fmla="*/ 99488 h 235904"/>
              <a:gd name="connsiteX2" fmla="*/ 266832 w 405034"/>
              <a:gd name="connsiteY2" fmla="*/ 186272 h 235904"/>
              <a:gd name="connsiteX3" fmla="*/ 6482 w 405034"/>
              <a:gd name="connsiteY3" fmla="*/ 234955 h 235904"/>
              <a:gd name="connsiteX4" fmla="*/ 89032 w 405034"/>
              <a:gd name="connsiteY4" fmla="*/ 215905 h 235904"/>
              <a:gd name="connsiteX5" fmla="*/ 201215 w 405034"/>
              <a:gd name="connsiteY5" fmla="*/ 184155 h 235904"/>
              <a:gd name="connsiteX6" fmla="*/ 239315 w 405034"/>
              <a:gd name="connsiteY6" fmla="*/ 148172 h 235904"/>
              <a:gd name="connsiteX7" fmla="*/ 323982 w 405034"/>
              <a:gd name="connsiteY7" fmla="*/ 103722 h 235904"/>
              <a:gd name="connsiteX8" fmla="*/ 393832 w 405034"/>
              <a:gd name="connsiteY8" fmla="*/ 5 h 23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034" h="235904">
                <a:moveTo>
                  <a:pt x="393832" y="5"/>
                </a:moveTo>
                <a:cubicBezTo>
                  <a:pt x="405121" y="-701"/>
                  <a:pt x="412882" y="68444"/>
                  <a:pt x="391715" y="99488"/>
                </a:cubicBezTo>
                <a:cubicBezTo>
                  <a:pt x="370548" y="130533"/>
                  <a:pt x="331037" y="163694"/>
                  <a:pt x="266832" y="186272"/>
                </a:cubicBezTo>
                <a:cubicBezTo>
                  <a:pt x="202627" y="208850"/>
                  <a:pt x="36115" y="230016"/>
                  <a:pt x="6482" y="234955"/>
                </a:cubicBezTo>
                <a:cubicBezTo>
                  <a:pt x="-23151" y="239894"/>
                  <a:pt x="56576" y="224372"/>
                  <a:pt x="89032" y="215905"/>
                </a:cubicBezTo>
                <a:cubicBezTo>
                  <a:pt x="121487" y="207438"/>
                  <a:pt x="176168" y="195444"/>
                  <a:pt x="201215" y="184155"/>
                </a:cubicBezTo>
                <a:cubicBezTo>
                  <a:pt x="226262" y="172866"/>
                  <a:pt x="218854" y="161578"/>
                  <a:pt x="239315" y="148172"/>
                </a:cubicBezTo>
                <a:cubicBezTo>
                  <a:pt x="259776" y="134767"/>
                  <a:pt x="300346" y="124889"/>
                  <a:pt x="323982" y="103722"/>
                </a:cubicBezTo>
                <a:cubicBezTo>
                  <a:pt x="347618" y="82555"/>
                  <a:pt x="382543" y="711"/>
                  <a:pt x="393832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月 8">
            <a:extLst>
              <a:ext uri="{FF2B5EF4-FFF2-40B4-BE49-F238E27FC236}">
                <a16:creationId xmlns:a16="http://schemas.microsoft.com/office/drawing/2014/main" id="{72461E5B-6F39-43A5-9255-02421D73EA8F}"/>
              </a:ext>
            </a:extLst>
          </p:cNvPr>
          <p:cNvSpPr/>
          <p:nvPr/>
        </p:nvSpPr>
        <p:spPr>
          <a:xfrm rot="19499142">
            <a:off x="4197350" y="2301875"/>
            <a:ext cx="45719" cy="7778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7FD602F-0871-47EC-8693-7E7A1C14D2BD}"/>
              </a:ext>
            </a:extLst>
          </p:cNvPr>
          <p:cNvSpPr/>
          <p:nvPr/>
        </p:nvSpPr>
        <p:spPr>
          <a:xfrm>
            <a:off x="3933284" y="2146217"/>
            <a:ext cx="458389" cy="62079"/>
          </a:xfrm>
          <a:custGeom>
            <a:avLst/>
            <a:gdLst>
              <a:gd name="connsiteX0" fmla="*/ 541 w 458389"/>
              <a:gd name="connsiteY0" fmla="*/ 61996 h 62079"/>
              <a:gd name="connsiteX1" fmla="*/ 127541 w 458389"/>
              <a:gd name="connsiteY1" fmla="*/ 30246 h 62079"/>
              <a:gd name="connsiteX2" fmla="*/ 183104 w 458389"/>
              <a:gd name="connsiteY2" fmla="*/ 36596 h 62079"/>
              <a:gd name="connsiteX3" fmla="*/ 254541 w 458389"/>
              <a:gd name="connsiteY3" fmla="*/ 9608 h 62079"/>
              <a:gd name="connsiteX4" fmla="*/ 325979 w 458389"/>
              <a:gd name="connsiteY4" fmla="*/ 28658 h 62079"/>
              <a:gd name="connsiteX5" fmla="*/ 414879 w 458389"/>
              <a:gd name="connsiteY5" fmla="*/ 44533 h 62079"/>
              <a:gd name="connsiteX6" fmla="*/ 457741 w 458389"/>
              <a:gd name="connsiteY6" fmla="*/ 27071 h 62079"/>
              <a:gd name="connsiteX7" fmla="*/ 432341 w 458389"/>
              <a:gd name="connsiteY7" fmla="*/ 27071 h 62079"/>
              <a:gd name="connsiteX8" fmla="*/ 327566 w 458389"/>
              <a:gd name="connsiteY8" fmla="*/ 12783 h 62079"/>
              <a:gd name="connsiteX9" fmla="*/ 243429 w 458389"/>
              <a:gd name="connsiteY9" fmla="*/ 83 h 62079"/>
              <a:gd name="connsiteX10" fmla="*/ 181516 w 458389"/>
              <a:gd name="connsiteY10" fmla="*/ 19133 h 62079"/>
              <a:gd name="connsiteX11" fmla="*/ 541 w 458389"/>
              <a:gd name="connsiteY11" fmla="*/ 61996 h 6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89" h="62079">
                <a:moveTo>
                  <a:pt x="541" y="61996"/>
                </a:moveTo>
                <a:cubicBezTo>
                  <a:pt x="-8455" y="63848"/>
                  <a:pt x="97114" y="34479"/>
                  <a:pt x="127541" y="30246"/>
                </a:cubicBezTo>
                <a:cubicBezTo>
                  <a:pt x="157968" y="26013"/>
                  <a:pt x="161937" y="40036"/>
                  <a:pt x="183104" y="36596"/>
                </a:cubicBezTo>
                <a:cubicBezTo>
                  <a:pt x="204271" y="33156"/>
                  <a:pt x="230729" y="10931"/>
                  <a:pt x="254541" y="9608"/>
                </a:cubicBezTo>
                <a:cubicBezTo>
                  <a:pt x="278353" y="8285"/>
                  <a:pt x="299256" y="22837"/>
                  <a:pt x="325979" y="28658"/>
                </a:cubicBezTo>
                <a:cubicBezTo>
                  <a:pt x="352702" y="34479"/>
                  <a:pt x="392919" y="44797"/>
                  <a:pt x="414879" y="44533"/>
                </a:cubicBezTo>
                <a:cubicBezTo>
                  <a:pt x="436839" y="44269"/>
                  <a:pt x="454831" y="29981"/>
                  <a:pt x="457741" y="27071"/>
                </a:cubicBezTo>
                <a:cubicBezTo>
                  <a:pt x="460651" y="24161"/>
                  <a:pt x="454037" y="29452"/>
                  <a:pt x="432341" y="27071"/>
                </a:cubicBezTo>
                <a:cubicBezTo>
                  <a:pt x="410645" y="24690"/>
                  <a:pt x="359051" y="17281"/>
                  <a:pt x="327566" y="12783"/>
                </a:cubicBezTo>
                <a:cubicBezTo>
                  <a:pt x="296081" y="8285"/>
                  <a:pt x="267771" y="-975"/>
                  <a:pt x="243429" y="83"/>
                </a:cubicBezTo>
                <a:cubicBezTo>
                  <a:pt x="219087" y="1141"/>
                  <a:pt x="218028" y="11725"/>
                  <a:pt x="181516" y="19133"/>
                </a:cubicBezTo>
                <a:cubicBezTo>
                  <a:pt x="145004" y="26541"/>
                  <a:pt x="9537" y="60144"/>
                  <a:pt x="541" y="61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3EBC85A-090E-4CF6-9056-2F8AB8607679}"/>
              </a:ext>
            </a:extLst>
          </p:cNvPr>
          <p:cNvSpPr/>
          <p:nvPr/>
        </p:nvSpPr>
        <p:spPr>
          <a:xfrm>
            <a:off x="3934865" y="1968467"/>
            <a:ext cx="202433" cy="215527"/>
          </a:xfrm>
          <a:custGeom>
            <a:avLst/>
            <a:gdLst>
              <a:gd name="connsiteX0" fmla="*/ 548 w 202433"/>
              <a:gd name="connsiteY0" fmla="*/ 214346 h 215527"/>
              <a:gd name="connsiteX1" fmla="*/ 81510 w 202433"/>
              <a:gd name="connsiteY1" fmla="*/ 65121 h 215527"/>
              <a:gd name="connsiteX2" fmla="*/ 124373 w 202433"/>
              <a:gd name="connsiteY2" fmla="*/ 33 h 215527"/>
              <a:gd name="connsiteX3" fmla="*/ 202160 w 202433"/>
              <a:gd name="connsiteY3" fmla="*/ 55596 h 215527"/>
              <a:gd name="connsiteX4" fmla="*/ 148185 w 202433"/>
              <a:gd name="connsiteY4" fmla="*/ 14321 h 215527"/>
              <a:gd name="connsiteX5" fmla="*/ 95798 w 202433"/>
              <a:gd name="connsiteY5" fmla="*/ 19083 h 215527"/>
              <a:gd name="connsiteX6" fmla="*/ 48173 w 202433"/>
              <a:gd name="connsiteY6" fmla="*/ 130208 h 215527"/>
              <a:gd name="connsiteX7" fmla="*/ 548 w 202433"/>
              <a:gd name="connsiteY7" fmla="*/ 214346 h 21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33" h="215527">
                <a:moveTo>
                  <a:pt x="548" y="214346"/>
                </a:moveTo>
                <a:cubicBezTo>
                  <a:pt x="6104" y="203498"/>
                  <a:pt x="60873" y="100840"/>
                  <a:pt x="81510" y="65121"/>
                </a:cubicBezTo>
                <a:cubicBezTo>
                  <a:pt x="102147" y="29402"/>
                  <a:pt x="104265" y="1620"/>
                  <a:pt x="124373" y="33"/>
                </a:cubicBezTo>
                <a:cubicBezTo>
                  <a:pt x="144481" y="-1555"/>
                  <a:pt x="198191" y="53215"/>
                  <a:pt x="202160" y="55596"/>
                </a:cubicBezTo>
                <a:cubicBezTo>
                  <a:pt x="206129" y="57977"/>
                  <a:pt x="165912" y="20406"/>
                  <a:pt x="148185" y="14321"/>
                </a:cubicBezTo>
                <a:cubicBezTo>
                  <a:pt x="130458" y="8236"/>
                  <a:pt x="112467" y="-232"/>
                  <a:pt x="95798" y="19083"/>
                </a:cubicBezTo>
                <a:cubicBezTo>
                  <a:pt x="79129" y="38398"/>
                  <a:pt x="63254" y="101898"/>
                  <a:pt x="48173" y="130208"/>
                </a:cubicBezTo>
                <a:cubicBezTo>
                  <a:pt x="33092" y="158518"/>
                  <a:pt x="-5008" y="225194"/>
                  <a:pt x="548" y="214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05AEBC34-E624-4421-9DC6-8A410EB5CAC2}"/>
              </a:ext>
            </a:extLst>
          </p:cNvPr>
          <p:cNvSpPr/>
          <p:nvPr/>
        </p:nvSpPr>
        <p:spPr>
          <a:xfrm>
            <a:off x="4118889" y="2002951"/>
            <a:ext cx="318361" cy="164153"/>
          </a:xfrm>
          <a:custGeom>
            <a:avLst/>
            <a:gdLst>
              <a:gd name="connsiteX0" fmla="*/ 674 w 318361"/>
              <a:gd name="connsiteY0" fmla="*/ 9999 h 164153"/>
              <a:gd name="connsiteX1" fmla="*/ 97511 w 318361"/>
              <a:gd name="connsiteY1" fmla="*/ 35399 h 164153"/>
              <a:gd name="connsiteX2" fmla="*/ 134024 w 318361"/>
              <a:gd name="connsiteY2" fmla="*/ 24287 h 164153"/>
              <a:gd name="connsiteX3" fmla="*/ 205461 w 318361"/>
              <a:gd name="connsiteY3" fmla="*/ 32224 h 164153"/>
              <a:gd name="connsiteX4" fmla="*/ 235624 w 318361"/>
              <a:gd name="connsiteY4" fmla="*/ 474 h 164153"/>
              <a:gd name="connsiteX5" fmla="*/ 314999 w 318361"/>
              <a:gd name="connsiteY5" fmla="*/ 60799 h 164153"/>
              <a:gd name="connsiteX6" fmla="*/ 299124 w 318361"/>
              <a:gd name="connsiteY6" fmla="*/ 106837 h 164153"/>
              <a:gd name="connsiteX7" fmla="*/ 257849 w 318361"/>
              <a:gd name="connsiteY7" fmla="*/ 163987 h 164153"/>
              <a:gd name="connsiteX8" fmla="*/ 297536 w 318361"/>
              <a:gd name="connsiteY8" fmla="*/ 87787 h 164153"/>
              <a:gd name="connsiteX9" fmla="*/ 302299 w 318361"/>
              <a:gd name="connsiteY9" fmla="*/ 36987 h 164153"/>
              <a:gd name="connsiteX10" fmla="*/ 246736 w 318361"/>
              <a:gd name="connsiteY10" fmla="*/ 19524 h 164153"/>
              <a:gd name="connsiteX11" fmla="*/ 151486 w 318361"/>
              <a:gd name="connsiteY11" fmla="*/ 19524 h 164153"/>
              <a:gd name="connsiteX12" fmla="*/ 674 w 318361"/>
              <a:gd name="connsiteY12" fmla="*/ 9999 h 16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361" h="164153">
                <a:moveTo>
                  <a:pt x="674" y="9999"/>
                </a:moveTo>
                <a:cubicBezTo>
                  <a:pt x="-8322" y="12645"/>
                  <a:pt x="75286" y="33018"/>
                  <a:pt x="97511" y="35399"/>
                </a:cubicBezTo>
                <a:cubicBezTo>
                  <a:pt x="119736" y="37780"/>
                  <a:pt x="116032" y="24816"/>
                  <a:pt x="134024" y="24287"/>
                </a:cubicBezTo>
                <a:cubicBezTo>
                  <a:pt x="152016" y="23758"/>
                  <a:pt x="188528" y="36193"/>
                  <a:pt x="205461" y="32224"/>
                </a:cubicBezTo>
                <a:cubicBezTo>
                  <a:pt x="222394" y="28255"/>
                  <a:pt x="217368" y="-4288"/>
                  <a:pt x="235624" y="474"/>
                </a:cubicBezTo>
                <a:cubicBezTo>
                  <a:pt x="253880" y="5236"/>
                  <a:pt x="304416" y="43072"/>
                  <a:pt x="314999" y="60799"/>
                </a:cubicBezTo>
                <a:cubicBezTo>
                  <a:pt x="325582" y="78526"/>
                  <a:pt x="308649" y="89639"/>
                  <a:pt x="299124" y="106837"/>
                </a:cubicBezTo>
                <a:cubicBezTo>
                  <a:pt x="289599" y="124035"/>
                  <a:pt x="258114" y="167162"/>
                  <a:pt x="257849" y="163987"/>
                </a:cubicBezTo>
                <a:cubicBezTo>
                  <a:pt x="257584" y="160812"/>
                  <a:pt x="290128" y="108954"/>
                  <a:pt x="297536" y="87787"/>
                </a:cubicBezTo>
                <a:cubicBezTo>
                  <a:pt x="304944" y="66620"/>
                  <a:pt x="310766" y="48364"/>
                  <a:pt x="302299" y="36987"/>
                </a:cubicBezTo>
                <a:cubicBezTo>
                  <a:pt x="293832" y="25610"/>
                  <a:pt x="271872" y="22435"/>
                  <a:pt x="246736" y="19524"/>
                </a:cubicBezTo>
                <a:cubicBezTo>
                  <a:pt x="221601" y="16614"/>
                  <a:pt x="191967" y="22434"/>
                  <a:pt x="151486" y="19524"/>
                </a:cubicBezTo>
                <a:cubicBezTo>
                  <a:pt x="111005" y="16614"/>
                  <a:pt x="9670" y="7353"/>
                  <a:pt x="674" y="9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95F674D-D61A-44E1-9F24-934F63BEE07B}"/>
              </a:ext>
            </a:extLst>
          </p:cNvPr>
          <p:cNvSpPr/>
          <p:nvPr/>
        </p:nvSpPr>
        <p:spPr>
          <a:xfrm>
            <a:off x="4385971" y="2174799"/>
            <a:ext cx="135055" cy="122897"/>
          </a:xfrm>
          <a:custGeom>
            <a:avLst/>
            <a:gdLst>
              <a:gd name="connsiteX0" fmla="*/ 292 w 135055"/>
              <a:gd name="connsiteY0" fmla="*/ 76 h 122897"/>
              <a:gd name="connsiteX1" fmla="*/ 122529 w 135055"/>
              <a:gd name="connsiteY1" fmla="*/ 98501 h 122897"/>
              <a:gd name="connsiteX2" fmla="*/ 127292 w 135055"/>
              <a:gd name="connsiteY2" fmla="*/ 122314 h 122897"/>
              <a:gd name="connsiteX3" fmla="*/ 89192 w 135055"/>
              <a:gd name="connsiteY3" fmla="*/ 82626 h 122897"/>
              <a:gd name="connsiteX4" fmla="*/ 292 w 135055"/>
              <a:gd name="connsiteY4" fmla="*/ 76 h 12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55" h="122897">
                <a:moveTo>
                  <a:pt x="292" y="76"/>
                </a:moveTo>
                <a:cubicBezTo>
                  <a:pt x="5848" y="2722"/>
                  <a:pt x="101362" y="78128"/>
                  <a:pt x="122529" y="98501"/>
                </a:cubicBezTo>
                <a:cubicBezTo>
                  <a:pt x="143696" y="118874"/>
                  <a:pt x="132848" y="124960"/>
                  <a:pt x="127292" y="122314"/>
                </a:cubicBezTo>
                <a:cubicBezTo>
                  <a:pt x="121736" y="119668"/>
                  <a:pt x="108507" y="101412"/>
                  <a:pt x="89192" y="82626"/>
                </a:cubicBezTo>
                <a:cubicBezTo>
                  <a:pt x="69877" y="63841"/>
                  <a:pt x="-5264" y="-2570"/>
                  <a:pt x="292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1D960C1-B3CA-4B73-93AF-75AE3358FDA4}"/>
              </a:ext>
            </a:extLst>
          </p:cNvPr>
          <p:cNvSpPr/>
          <p:nvPr/>
        </p:nvSpPr>
        <p:spPr>
          <a:xfrm>
            <a:off x="4781936" y="1879207"/>
            <a:ext cx="739799" cy="232399"/>
          </a:xfrm>
          <a:custGeom>
            <a:avLst/>
            <a:gdLst>
              <a:gd name="connsiteX0" fmla="*/ 1202 w 739799"/>
              <a:gd name="connsiteY0" fmla="*/ 200418 h 232399"/>
              <a:gd name="connsiteX1" fmla="*/ 190114 w 739799"/>
              <a:gd name="connsiteY1" fmla="*/ 71831 h 232399"/>
              <a:gd name="connsiteX2" fmla="*/ 236152 w 739799"/>
              <a:gd name="connsiteY2" fmla="*/ 89293 h 232399"/>
              <a:gd name="connsiteX3" fmla="*/ 312352 w 739799"/>
              <a:gd name="connsiteY3" fmla="*/ 33731 h 232399"/>
              <a:gd name="connsiteX4" fmla="*/ 375852 w 739799"/>
              <a:gd name="connsiteY4" fmla="*/ 24206 h 232399"/>
              <a:gd name="connsiteX5" fmla="*/ 483802 w 739799"/>
              <a:gd name="connsiteY5" fmla="*/ 35318 h 232399"/>
              <a:gd name="connsiteX6" fmla="*/ 539364 w 739799"/>
              <a:gd name="connsiteY6" fmla="*/ 393 h 232399"/>
              <a:gd name="connsiteX7" fmla="*/ 642552 w 739799"/>
              <a:gd name="connsiteY7" fmla="*/ 62306 h 232399"/>
              <a:gd name="connsiteX8" fmla="*/ 685414 w 739799"/>
              <a:gd name="connsiteY8" fmla="*/ 121043 h 232399"/>
              <a:gd name="connsiteX9" fmla="*/ 739389 w 739799"/>
              <a:gd name="connsiteY9" fmla="*/ 230581 h 232399"/>
              <a:gd name="connsiteX10" fmla="*/ 707639 w 739799"/>
              <a:gd name="connsiteY10" fmla="*/ 182956 h 232399"/>
              <a:gd name="connsiteX11" fmla="*/ 660014 w 739799"/>
              <a:gd name="connsiteY11" fmla="*/ 98818 h 232399"/>
              <a:gd name="connsiteX12" fmla="*/ 558414 w 739799"/>
              <a:gd name="connsiteY12" fmla="*/ 27381 h 232399"/>
              <a:gd name="connsiteX13" fmla="*/ 440939 w 739799"/>
              <a:gd name="connsiteY13" fmla="*/ 38493 h 232399"/>
              <a:gd name="connsiteX14" fmla="*/ 318702 w 739799"/>
              <a:gd name="connsiteY14" fmla="*/ 49606 h 232399"/>
              <a:gd name="connsiteX15" fmla="*/ 209164 w 739799"/>
              <a:gd name="connsiteY15" fmla="*/ 97231 h 232399"/>
              <a:gd name="connsiteX16" fmla="*/ 113914 w 739799"/>
              <a:gd name="connsiteY16" fmla="*/ 124218 h 232399"/>
              <a:gd name="connsiteX17" fmla="*/ 1202 w 739799"/>
              <a:gd name="connsiteY17" fmla="*/ 200418 h 2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9799" h="232399">
                <a:moveTo>
                  <a:pt x="1202" y="200418"/>
                </a:moveTo>
                <a:cubicBezTo>
                  <a:pt x="13902" y="191687"/>
                  <a:pt x="150956" y="90352"/>
                  <a:pt x="190114" y="71831"/>
                </a:cubicBezTo>
                <a:cubicBezTo>
                  <a:pt x="229272" y="53310"/>
                  <a:pt x="215779" y="95643"/>
                  <a:pt x="236152" y="89293"/>
                </a:cubicBezTo>
                <a:cubicBezTo>
                  <a:pt x="256525" y="82943"/>
                  <a:pt x="289069" y="44579"/>
                  <a:pt x="312352" y="33731"/>
                </a:cubicBezTo>
                <a:cubicBezTo>
                  <a:pt x="335635" y="22883"/>
                  <a:pt x="347277" y="23942"/>
                  <a:pt x="375852" y="24206"/>
                </a:cubicBezTo>
                <a:cubicBezTo>
                  <a:pt x="404427" y="24470"/>
                  <a:pt x="456550" y="39287"/>
                  <a:pt x="483802" y="35318"/>
                </a:cubicBezTo>
                <a:cubicBezTo>
                  <a:pt x="511054" y="31349"/>
                  <a:pt x="512906" y="-4105"/>
                  <a:pt x="539364" y="393"/>
                </a:cubicBezTo>
                <a:cubicBezTo>
                  <a:pt x="565822" y="4891"/>
                  <a:pt x="618210" y="42198"/>
                  <a:pt x="642552" y="62306"/>
                </a:cubicBezTo>
                <a:cubicBezTo>
                  <a:pt x="666894" y="82414"/>
                  <a:pt x="669275" y="92997"/>
                  <a:pt x="685414" y="121043"/>
                </a:cubicBezTo>
                <a:cubicBezTo>
                  <a:pt x="701553" y="149089"/>
                  <a:pt x="735685" y="220262"/>
                  <a:pt x="739389" y="230581"/>
                </a:cubicBezTo>
                <a:cubicBezTo>
                  <a:pt x="743093" y="240900"/>
                  <a:pt x="720868" y="204917"/>
                  <a:pt x="707639" y="182956"/>
                </a:cubicBezTo>
                <a:cubicBezTo>
                  <a:pt x="694410" y="160995"/>
                  <a:pt x="684885" y="124747"/>
                  <a:pt x="660014" y="98818"/>
                </a:cubicBezTo>
                <a:cubicBezTo>
                  <a:pt x="635143" y="72889"/>
                  <a:pt x="594926" y="37435"/>
                  <a:pt x="558414" y="27381"/>
                </a:cubicBezTo>
                <a:cubicBezTo>
                  <a:pt x="521902" y="17327"/>
                  <a:pt x="440939" y="38493"/>
                  <a:pt x="440939" y="38493"/>
                </a:cubicBezTo>
                <a:cubicBezTo>
                  <a:pt x="400987" y="42197"/>
                  <a:pt x="357331" y="39816"/>
                  <a:pt x="318702" y="49606"/>
                </a:cubicBezTo>
                <a:cubicBezTo>
                  <a:pt x="280073" y="59396"/>
                  <a:pt x="243295" y="84796"/>
                  <a:pt x="209164" y="97231"/>
                </a:cubicBezTo>
                <a:cubicBezTo>
                  <a:pt x="175033" y="109666"/>
                  <a:pt x="148045" y="108608"/>
                  <a:pt x="113914" y="124218"/>
                </a:cubicBezTo>
                <a:cubicBezTo>
                  <a:pt x="79783" y="139828"/>
                  <a:pt x="-11498" y="209149"/>
                  <a:pt x="1202" y="200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80D56662-7B01-4FDA-9BDC-9852A1024CBB}"/>
              </a:ext>
            </a:extLst>
          </p:cNvPr>
          <p:cNvSpPr/>
          <p:nvPr/>
        </p:nvSpPr>
        <p:spPr>
          <a:xfrm>
            <a:off x="4946448" y="2156354"/>
            <a:ext cx="129048" cy="55055"/>
          </a:xfrm>
          <a:custGeom>
            <a:avLst/>
            <a:gdLst>
              <a:gd name="connsiteX0" fmla="*/ 202 w 129048"/>
              <a:gd name="connsiteY0" fmla="*/ 55034 h 55055"/>
              <a:gd name="connsiteX1" fmla="*/ 124027 w 129048"/>
              <a:gd name="connsiteY1" fmla="*/ 8996 h 55055"/>
              <a:gd name="connsiteX2" fmla="*/ 95452 w 129048"/>
              <a:gd name="connsiteY2" fmla="*/ 2646 h 55055"/>
              <a:gd name="connsiteX3" fmla="*/ 202 w 129048"/>
              <a:gd name="connsiteY3" fmla="*/ 55034 h 5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48" h="55055">
                <a:moveTo>
                  <a:pt x="202" y="55034"/>
                </a:moveTo>
                <a:cubicBezTo>
                  <a:pt x="4964" y="56092"/>
                  <a:pt x="108152" y="17727"/>
                  <a:pt x="124027" y="8996"/>
                </a:cubicBezTo>
                <a:cubicBezTo>
                  <a:pt x="139902" y="265"/>
                  <a:pt x="114766" y="-2646"/>
                  <a:pt x="95452" y="2646"/>
                </a:cubicBezTo>
                <a:cubicBezTo>
                  <a:pt x="76138" y="7938"/>
                  <a:pt x="-4560" y="53976"/>
                  <a:pt x="202" y="55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05C0581-C9EA-493A-9A54-12DAFE33A86C}"/>
              </a:ext>
            </a:extLst>
          </p:cNvPr>
          <p:cNvSpPr/>
          <p:nvPr/>
        </p:nvSpPr>
        <p:spPr>
          <a:xfrm>
            <a:off x="4872261" y="2075909"/>
            <a:ext cx="546518" cy="122829"/>
          </a:xfrm>
          <a:custGeom>
            <a:avLst/>
            <a:gdLst>
              <a:gd name="connsiteX0" fmla="*/ 6127 w 546518"/>
              <a:gd name="connsiteY0" fmla="*/ 91029 h 122829"/>
              <a:gd name="connsiteX1" fmla="*/ 298227 w 546518"/>
              <a:gd name="connsiteY1" fmla="*/ 18004 h 122829"/>
              <a:gd name="connsiteX2" fmla="*/ 471264 w 546518"/>
              <a:gd name="connsiteY2" fmla="*/ 91029 h 122829"/>
              <a:gd name="connsiteX3" fmla="*/ 545877 w 546518"/>
              <a:gd name="connsiteY3" fmla="*/ 122779 h 122829"/>
              <a:gd name="connsiteX4" fmla="*/ 509364 w 546518"/>
              <a:gd name="connsiteY4" fmla="*/ 98966 h 122829"/>
              <a:gd name="connsiteX5" fmla="*/ 391889 w 546518"/>
              <a:gd name="connsiteY5" fmla="*/ 25941 h 122829"/>
              <a:gd name="connsiteX6" fmla="*/ 322039 w 546518"/>
              <a:gd name="connsiteY6" fmla="*/ 6891 h 122829"/>
              <a:gd name="connsiteX7" fmla="*/ 115664 w 546518"/>
              <a:gd name="connsiteY7" fmla="*/ 5304 h 122829"/>
              <a:gd name="connsiteX8" fmla="*/ 6127 w 546518"/>
              <a:gd name="connsiteY8" fmla="*/ 91029 h 12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518" h="122829">
                <a:moveTo>
                  <a:pt x="6127" y="91029"/>
                </a:moveTo>
                <a:cubicBezTo>
                  <a:pt x="36554" y="93146"/>
                  <a:pt x="220704" y="18004"/>
                  <a:pt x="298227" y="18004"/>
                </a:cubicBezTo>
                <a:cubicBezTo>
                  <a:pt x="375750" y="18004"/>
                  <a:pt x="429989" y="73566"/>
                  <a:pt x="471264" y="91029"/>
                </a:cubicBezTo>
                <a:cubicBezTo>
                  <a:pt x="512539" y="108492"/>
                  <a:pt x="539527" y="121456"/>
                  <a:pt x="545877" y="122779"/>
                </a:cubicBezTo>
                <a:cubicBezTo>
                  <a:pt x="552227" y="124102"/>
                  <a:pt x="509364" y="98966"/>
                  <a:pt x="509364" y="98966"/>
                </a:cubicBezTo>
                <a:cubicBezTo>
                  <a:pt x="483699" y="82826"/>
                  <a:pt x="423110" y="41287"/>
                  <a:pt x="391889" y="25941"/>
                </a:cubicBezTo>
                <a:cubicBezTo>
                  <a:pt x="360668" y="10595"/>
                  <a:pt x="368076" y="10330"/>
                  <a:pt x="322039" y="6891"/>
                </a:cubicBezTo>
                <a:cubicBezTo>
                  <a:pt x="276002" y="3452"/>
                  <a:pt x="165406" y="-5808"/>
                  <a:pt x="115664" y="5304"/>
                </a:cubicBezTo>
                <a:cubicBezTo>
                  <a:pt x="65922" y="16416"/>
                  <a:pt x="-24300" y="88912"/>
                  <a:pt x="6127" y="910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BC0067C-942C-4F9B-B167-9F891C740D0A}"/>
              </a:ext>
            </a:extLst>
          </p:cNvPr>
          <p:cNvSpPr/>
          <p:nvPr/>
        </p:nvSpPr>
        <p:spPr>
          <a:xfrm>
            <a:off x="4913195" y="2163288"/>
            <a:ext cx="435118" cy="139491"/>
          </a:xfrm>
          <a:custGeom>
            <a:avLst/>
            <a:gdLst>
              <a:gd name="connsiteX0" fmla="*/ 4880 w 435118"/>
              <a:gd name="connsiteY0" fmla="*/ 138587 h 139491"/>
              <a:gd name="connsiteX1" fmla="*/ 233480 w 435118"/>
              <a:gd name="connsiteY1" fmla="*/ 27462 h 139491"/>
              <a:gd name="connsiteX2" fmla="*/ 316030 w 435118"/>
              <a:gd name="connsiteY2" fmla="*/ 21112 h 139491"/>
              <a:gd name="connsiteX3" fmla="*/ 354130 w 435118"/>
              <a:gd name="connsiteY3" fmla="*/ 44925 h 139491"/>
              <a:gd name="connsiteX4" fmla="*/ 435093 w 435118"/>
              <a:gd name="connsiteY4" fmla="*/ 135412 h 139491"/>
              <a:gd name="connsiteX5" fmla="*/ 362068 w 435118"/>
              <a:gd name="connsiteY5" fmla="*/ 60800 h 139491"/>
              <a:gd name="connsiteX6" fmla="*/ 289043 w 435118"/>
              <a:gd name="connsiteY6" fmla="*/ 11587 h 139491"/>
              <a:gd name="connsiteX7" fmla="*/ 231893 w 435118"/>
              <a:gd name="connsiteY7" fmla="*/ 5237 h 139491"/>
              <a:gd name="connsiteX8" fmla="*/ 89018 w 435118"/>
              <a:gd name="connsiteY8" fmla="*/ 76675 h 139491"/>
              <a:gd name="connsiteX9" fmla="*/ 4880 w 435118"/>
              <a:gd name="connsiteY9" fmla="*/ 138587 h 1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118" h="139491">
                <a:moveTo>
                  <a:pt x="4880" y="138587"/>
                </a:moveTo>
                <a:cubicBezTo>
                  <a:pt x="28957" y="130385"/>
                  <a:pt x="181622" y="47041"/>
                  <a:pt x="233480" y="27462"/>
                </a:cubicBezTo>
                <a:cubicBezTo>
                  <a:pt x="285338" y="7883"/>
                  <a:pt x="295922" y="18202"/>
                  <a:pt x="316030" y="21112"/>
                </a:cubicBezTo>
                <a:cubicBezTo>
                  <a:pt x="336138" y="24022"/>
                  <a:pt x="334286" y="25875"/>
                  <a:pt x="354130" y="44925"/>
                </a:cubicBezTo>
                <a:cubicBezTo>
                  <a:pt x="373974" y="63975"/>
                  <a:pt x="433770" y="132766"/>
                  <a:pt x="435093" y="135412"/>
                </a:cubicBezTo>
                <a:cubicBezTo>
                  <a:pt x="436416" y="138058"/>
                  <a:pt x="386410" y="81437"/>
                  <a:pt x="362068" y="60800"/>
                </a:cubicBezTo>
                <a:cubicBezTo>
                  <a:pt x="337726" y="40163"/>
                  <a:pt x="310739" y="20847"/>
                  <a:pt x="289043" y="11587"/>
                </a:cubicBezTo>
                <a:cubicBezTo>
                  <a:pt x="267347" y="2326"/>
                  <a:pt x="265231" y="-5611"/>
                  <a:pt x="231893" y="5237"/>
                </a:cubicBezTo>
                <a:cubicBezTo>
                  <a:pt x="198556" y="16085"/>
                  <a:pt x="126324" y="56302"/>
                  <a:pt x="89018" y="76675"/>
                </a:cubicBezTo>
                <a:cubicBezTo>
                  <a:pt x="51712" y="97048"/>
                  <a:pt x="-19197" y="146789"/>
                  <a:pt x="4880" y="138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51C9790-75F2-4B9A-8E19-2F79258C4272}"/>
              </a:ext>
            </a:extLst>
          </p:cNvPr>
          <p:cNvSpPr/>
          <p:nvPr/>
        </p:nvSpPr>
        <p:spPr>
          <a:xfrm>
            <a:off x="4904086" y="2230387"/>
            <a:ext cx="56919" cy="128168"/>
          </a:xfrm>
          <a:custGeom>
            <a:avLst/>
            <a:gdLst>
              <a:gd name="connsiteX0" fmla="*/ 56852 w 56919"/>
              <a:gd name="connsiteY0" fmla="*/ 51 h 128168"/>
              <a:gd name="connsiteX1" fmla="*/ 1289 w 56919"/>
              <a:gd name="connsiteY1" fmla="*/ 68313 h 128168"/>
              <a:gd name="connsiteX2" fmla="*/ 17164 w 56919"/>
              <a:gd name="connsiteY2" fmla="*/ 127051 h 128168"/>
              <a:gd name="connsiteX3" fmla="*/ 10814 w 56919"/>
              <a:gd name="connsiteY3" fmla="*/ 104826 h 128168"/>
              <a:gd name="connsiteX4" fmla="*/ 12402 w 56919"/>
              <a:gd name="connsiteY4" fmla="*/ 79426 h 128168"/>
              <a:gd name="connsiteX5" fmla="*/ 56852 w 56919"/>
              <a:gd name="connsiteY5" fmla="*/ 51 h 12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19" h="128168">
                <a:moveTo>
                  <a:pt x="56852" y="51"/>
                </a:moveTo>
                <a:cubicBezTo>
                  <a:pt x="55000" y="-1801"/>
                  <a:pt x="7904" y="47146"/>
                  <a:pt x="1289" y="68313"/>
                </a:cubicBezTo>
                <a:cubicBezTo>
                  <a:pt x="-5326" y="89480"/>
                  <a:pt x="15577" y="120966"/>
                  <a:pt x="17164" y="127051"/>
                </a:cubicBezTo>
                <a:cubicBezTo>
                  <a:pt x="18751" y="133136"/>
                  <a:pt x="11608" y="112763"/>
                  <a:pt x="10814" y="104826"/>
                </a:cubicBezTo>
                <a:cubicBezTo>
                  <a:pt x="10020" y="96889"/>
                  <a:pt x="3142" y="94772"/>
                  <a:pt x="12402" y="79426"/>
                </a:cubicBezTo>
                <a:cubicBezTo>
                  <a:pt x="21662" y="64080"/>
                  <a:pt x="58704" y="1903"/>
                  <a:pt x="5685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20B9DE0A-DE6A-4D37-AFAF-FE8BED98CF1C}"/>
              </a:ext>
            </a:extLst>
          </p:cNvPr>
          <p:cNvSpPr/>
          <p:nvPr/>
        </p:nvSpPr>
        <p:spPr>
          <a:xfrm>
            <a:off x="4982662" y="2270822"/>
            <a:ext cx="323270" cy="71176"/>
          </a:xfrm>
          <a:custGeom>
            <a:avLst/>
            <a:gdLst>
              <a:gd name="connsiteX0" fmla="*/ 501 w 323270"/>
              <a:gd name="connsiteY0" fmla="*/ 891 h 71176"/>
              <a:gd name="connsiteX1" fmla="*/ 89401 w 323270"/>
              <a:gd name="connsiteY1" fmla="*/ 67566 h 71176"/>
              <a:gd name="connsiteX2" fmla="*/ 243388 w 323270"/>
              <a:gd name="connsiteY2" fmla="*/ 56453 h 71176"/>
              <a:gd name="connsiteX3" fmla="*/ 322763 w 323270"/>
              <a:gd name="connsiteY3" fmla="*/ 7241 h 71176"/>
              <a:gd name="connsiteX4" fmla="*/ 271963 w 323270"/>
              <a:gd name="connsiteY4" fmla="*/ 31053 h 71176"/>
              <a:gd name="connsiteX5" fmla="*/ 167188 w 323270"/>
              <a:gd name="connsiteY5" fmla="*/ 59628 h 71176"/>
              <a:gd name="connsiteX6" fmla="*/ 114801 w 323270"/>
              <a:gd name="connsiteY6" fmla="*/ 56453 h 71176"/>
              <a:gd name="connsiteX7" fmla="*/ 56063 w 323270"/>
              <a:gd name="connsiteY7" fmla="*/ 31053 h 71176"/>
              <a:gd name="connsiteX8" fmla="*/ 501 w 323270"/>
              <a:gd name="connsiteY8" fmla="*/ 891 h 7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70" h="71176">
                <a:moveTo>
                  <a:pt x="501" y="891"/>
                </a:moveTo>
                <a:cubicBezTo>
                  <a:pt x="6057" y="6976"/>
                  <a:pt x="48920" y="58306"/>
                  <a:pt x="89401" y="67566"/>
                </a:cubicBezTo>
                <a:cubicBezTo>
                  <a:pt x="129882" y="76826"/>
                  <a:pt x="204494" y="66507"/>
                  <a:pt x="243388" y="56453"/>
                </a:cubicBezTo>
                <a:cubicBezTo>
                  <a:pt x="282282" y="46399"/>
                  <a:pt x="318001" y="11474"/>
                  <a:pt x="322763" y="7241"/>
                </a:cubicBezTo>
                <a:cubicBezTo>
                  <a:pt x="327525" y="3008"/>
                  <a:pt x="297892" y="22322"/>
                  <a:pt x="271963" y="31053"/>
                </a:cubicBezTo>
                <a:cubicBezTo>
                  <a:pt x="246034" y="39784"/>
                  <a:pt x="193382" y="55395"/>
                  <a:pt x="167188" y="59628"/>
                </a:cubicBezTo>
                <a:cubicBezTo>
                  <a:pt x="140994" y="63861"/>
                  <a:pt x="133322" y="61216"/>
                  <a:pt x="114801" y="56453"/>
                </a:cubicBezTo>
                <a:cubicBezTo>
                  <a:pt x="96280" y="51690"/>
                  <a:pt x="75113" y="40578"/>
                  <a:pt x="56063" y="31053"/>
                </a:cubicBezTo>
                <a:cubicBezTo>
                  <a:pt x="37013" y="21528"/>
                  <a:pt x="-5055" y="-5194"/>
                  <a:pt x="501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B09B676E-991C-4265-B156-F04FF76AE27B}"/>
              </a:ext>
            </a:extLst>
          </p:cNvPr>
          <p:cNvSpPr/>
          <p:nvPr/>
        </p:nvSpPr>
        <p:spPr>
          <a:xfrm>
            <a:off x="4974989" y="2365281"/>
            <a:ext cx="264254" cy="69362"/>
          </a:xfrm>
          <a:custGeom>
            <a:avLst/>
            <a:gdLst>
              <a:gd name="connsiteX0" fmla="*/ 236 w 264254"/>
              <a:gd name="connsiteY0" fmla="*/ 94 h 69362"/>
              <a:gd name="connsiteX1" fmla="*/ 133586 w 264254"/>
              <a:gd name="connsiteY1" fmla="*/ 50894 h 69362"/>
              <a:gd name="connsiteX2" fmla="*/ 263761 w 264254"/>
              <a:gd name="connsiteY2" fmla="*/ 60419 h 69362"/>
              <a:gd name="connsiteX3" fmla="*/ 181211 w 264254"/>
              <a:gd name="connsiteY3" fmla="*/ 65182 h 69362"/>
              <a:gd name="connsiteX4" fmla="*/ 103424 w 264254"/>
              <a:gd name="connsiteY4" fmla="*/ 65182 h 69362"/>
              <a:gd name="connsiteX5" fmla="*/ 236 w 264254"/>
              <a:gd name="connsiteY5" fmla="*/ 94 h 6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54" h="69362">
                <a:moveTo>
                  <a:pt x="236" y="94"/>
                </a:moveTo>
                <a:cubicBezTo>
                  <a:pt x="5263" y="-2287"/>
                  <a:pt x="89665" y="40840"/>
                  <a:pt x="133586" y="50894"/>
                </a:cubicBezTo>
                <a:cubicBezTo>
                  <a:pt x="177507" y="60948"/>
                  <a:pt x="255824" y="58038"/>
                  <a:pt x="263761" y="60419"/>
                </a:cubicBezTo>
                <a:cubicBezTo>
                  <a:pt x="271698" y="62800"/>
                  <a:pt x="181211" y="65182"/>
                  <a:pt x="181211" y="65182"/>
                </a:cubicBezTo>
                <a:cubicBezTo>
                  <a:pt x="154488" y="65976"/>
                  <a:pt x="135174" y="74178"/>
                  <a:pt x="103424" y="65182"/>
                </a:cubicBezTo>
                <a:cubicBezTo>
                  <a:pt x="71674" y="56186"/>
                  <a:pt x="-4791" y="2475"/>
                  <a:pt x="236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F4F21B7-811D-46F1-85A5-6D2E2B55A21E}"/>
              </a:ext>
            </a:extLst>
          </p:cNvPr>
          <p:cNvSpPr/>
          <p:nvPr/>
        </p:nvSpPr>
        <p:spPr>
          <a:xfrm>
            <a:off x="4959032" y="2399519"/>
            <a:ext cx="335209" cy="73313"/>
          </a:xfrm>
          <a:custGeom>
            <a:avLst/>
            <a:gdLst>
              <a:gd name="connsiteX0" fmla="*/ 1906 w 335209"/>
              <a:gd name="connsiteY0" fmla="*/ 781 h 73313"/>
              <a:gd name="connsiteX1" fmla="*/ 147956 w 335209"/>
              <a:gd name="connsiteY1" fmla="*/ 67456 h 73313"/>
              <a:gd name="connsiteX2" fmla="*/ 333693 w 335209"/>
              <a:gd name="connsiteY2" fmla="*/ 69044 h 73313"/>
              <a:gd name="connsiteX3" fmla="*/ 227331 w 335209"/>
              <a:gd name="connsiteY3" fmla="*/ 59519 h 73313"/>
              <a:gd name="connsiteX4" fmla="*/ 74931 w 335209"/>
              <a:gd name="connsiteY4" fmla="*/ 32531 h 73313"/>
              <a:gd name="connsiteX5" fmla="*/ 1906 w 335209"/>
              <a:gd name="connsiteY5" fmla="*/ 781 h 7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09" h="73313">
                <a:moveTo>
                  <a:pt x="1906" y="781"/>
                </a:moveTo>
                <a:cubicBezTo>
                  <a:pt x="14077" y="6602"/>
                  <a:pt x="92658" y="56079"/>
                  <a:pt x="147956" y="67456"/>
                </a:cubicBezTo>
                <a:cubicBezTo>
                  <a:pt x="203254" y="78833"/>
                  <a:pt x="320464" y="70367"/>
                  <a:pt x="333693" y="69044"/>
                </a:cubicBezTo>
                <a:cubicBezTo>
                  <a:pt x="346922" y="67721"/>
                  <a:pt x="270458" y="65604"/>
                  <a:pt x="227331" y="59519"/>
                </a:cubicBezTo>
                <a:cubicBezTo>
                  <a:pt x="184204" y="53434"/>
                  <a:pt x="111443" y="41791"/>
                  <a:pt x="74931" y="32531"/>
                </a:cubicBezTo>
                <a:cubicBezTo>
                  <a:pt x="38419" y="23271"/>
                  <a:pt x="-10265" y="-5040"/>
                  <a:pt x="1906" y="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5B20D38-C007-459C-91AF-3E449451E100}"/>
              </a:ext>
            </a:extLst>
          </p:cNvPr>
          <p:cNvSpPr/>
          <p:nvPr/>
        </p:nvSpPr>
        <p:spPr>
          <a:xfrm>
            <a:off x="5065467" y="2177585"/>
            <a:ext cx="175412" cy="156447"/>
          </a:xfrm>
          <a:custGeom>
            <a:avLst/>
            <a:gdLst>
              <a:gd name="connsiteX0" fmla="*/ 1833 w 175412"/>
              <a:gd name="connsiteY0" fmla="*/ 41740 h 156447"/>
              <a:gd name="connsiteX1" fmla="*/ 41521 w 175412"/>
              <a:gd name="connsiteY1" fmla="*/ 144928 h 156447"/>
              <a:gd name="connsiteX2" fmla="*/ 108196 w 175412"/>
              <a:gd name="connsiteY2" fmla="*/ 151278 h 156447"/>
              <a:gd name="connsiteX3" fmla="*/ 158996 w 175412"/>
              <a:gd name="connsiteY3" fmla="*/ 121115 h 156447"/>
              <a:gd name="connsiteX4" fmla="*/ 168521 w 175412"/>
              <a:gd name="connsiteY4" fmla="*/ 68728 h 156447"/>
              <a:gd name="connsiteX5" fmla="*/ 174871 w 175412"/>
              <a:gd name="connsiteY5" fmla="*/ 44915 h 156447"/>
              <a:gd name="connsiteX6" fmla="*/ 154233 w 175412"/>
              <a:gd name="connsiteY6" fmla="*/ 16340 h 156447"/>
              <a:gd name="connsiteX7" fmla="*/ 100258 w 175412"/>
              <a:gd name="connsiteY7" fmla="*/ 465 h 156447"/>
              <a:gd name="connsiteX8" fmla="*/ 1833 w 175412"/>
              <a:gd name="connsiteY8" fmla="*/ 41740 h 15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412" h="156447">
                <a:moveTo>
                  <a:pt x="1833" y="41740"/>
                </a:moveTo>
                <a:cubicBezTo>
                  <a:pt x="-7956" y="65817"/>
                  <a:pt x="23794" y="126672"/>
                  <a:pt x="41521" y="144928"/>
                </a:cubicBezTo>
                <a:cubicBezTo>
                  <a:pt x="59248" y="163184"/>
                  <a:pt x="88617" y="155247"/>
                  <a:pt x="108196" y="151278"/>
                </a:cubicBezTo>
                <a:cubicBezTo>
                  <a:pt x="127775" y="147309"/>
                  <a:pt x="148942" y="134873"/>
                  <a:pt x="158996" y="121115"/>
                </a:cubicBezTo>
                <a:cubicBezTo>
                  <a:pt x="169050" y="107357"/>
                  <a:pt x="165875" y="81428"/>
                  <a:pt x="168521" y="68728"/>
                </a:cubicBezTo>
                <a:cubicBezTo>
                  <a:pt x="171167" y="56028"/>
                  <a:pt x="177252" y="53646"/>
                  <a:pt x="174871" y="44915"/>
                </a:cubicBezTo>
                <a:cubicBezTo>
                  <a:pt x="172490" y="36184"/>
                  <a:pt x="166668" y="23748"/>
                  <a:pt x="154233" y="16340"/>
                </a:cubicBezTo>
                <a:cubicBezTo>
                  <a:pt x="141798" y="8932"/>
                  <a:pt x="123277" y="-2445"/>
                  <a:pt x="100258" y="465"/>
                </a:cubicBezTo>
                <a:cubicBezTo>
                  <a:pt x="77239" y="3375"/>
                  <a:pt x="11622" y="17663"/>
                  <a:pt x="1833" y="41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月 24">
            <a:extLst>
              <a:ext uri="{FF2B5EF4-FFF2-40B4-BE49-F238E27FC236}">
                <a16:creationId xmlns:a16="http://schemas.microsoft.com/office/drawing/2014/main" id="{6C6B4395-21D4-4987-BA11-59C016AFCB66}"/>
              </a:ext>
            </a:extLst>
          </p:cNvPr>
          <p:cNvSpPr/>
          <p:nvPr/>
        </p:nvSpPr>
        <p:spPr>
          <a:xfrm rot="19499142">
            <a:off x="5105400" y="2236787"/>
            <a:ext cx="45719" cy="7778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BA3CBB3-CDF6-4AD2-8F63-D6B6CDC13AD1}"/>
              </a:ext>
            </a:extLst>
          </p:cNvPr>
          <p:cNvSpPr/>
          <p:nvPr/>
        </p:nvSpPr>
        <p:spPr>
          <a:xfrm>
            <a:off x="4326545" y="2713009"/>
            <a:ext cx="131262" cy="309188"/>
          </a:xfrm>
          <a:custGeom>
            <a:avLst/>
            <a:gdLst>
              <a:gd name="connsiteX0" fmla="*/ 131155 w 131262"/>
              <a:gd name="connsiteY0" fmla="*/ 29 h 309188"/>
              <a:gd name="connsiteX1" fmla="*/ 29555 w 131262"/>
              <a:gd name="connsiteY1" fmla="*/ 122266 h 309188"/>
              <a:gd name="connsiteX2" fmla="*/ 4155 w 131262"/>
              <a:gd name="connsiteY2" fmla="*/ 196879 h 309188"/>
              <a:gd name="connsiteX3" fmla="*/ 102580 w 131262"/>
              <a:gd name="connsiteY3" fmla="*/ 306416 h 309188"/>
              <a:gd name="connsiteX4" fmla="*/ 74005 w 131262"/>
              <a:gd name="connsiteY4" fmla="*/ 273079 h 309188"/>
              <a:gd name="connsiteX5" fmla="*/ 51780 w 131262"/>
              <a:gd name="connsiteY5" fmla="*/ 236566 h 309188"/>
              <a:gd name="connsiteX6" fmla="*/ 13680 w 131262"/>
              <a:gd name="connsiteY6" fmla="*/ 176241 h 309188"/>
              <a:gd name="connsiteX7" fmla="*/ 48605 w 131262"/>
              <a:gd name="connsiteY7" fmla="*/ 111154 h 309188"/>
              <a:gd name="connsiteX8" fmla="*/ 131155 w 131262"/>
              <a:gd name="connsiteY8" fmla="*/ 29 h 30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62" h="309188">
                <a:moveTo>
                  <a:pt x="131155" y="29"/>
                </a:moveTo>
                <a:cubicBezTo>
                  <a:pt x="127980" y="1881"/>
                  <a:pt x="50722" y="89458"/>
                  <a:pt x="29555" y="122266"/>
                </a:cubicBezTo>
                <a:cubicBezTo>
                  <a:pt x="8388" y="155074"/>
                  <a:pt x="-8016" y="166187"/>
                  <a:pt x="4155" y="196879"/>
                </a:cubicBezTo>
                <a:cubicBezTo>
                  <a:pt x="16326" y="227571"/>
                  <a:pt x="90938" y="293716"/>
                  <a:pt x="102580" y="306416"/>
                </a:cubicBezTo>
                <a:cubicBezTo>
                  <a:pt x="114222" y="319116"/>
                  <a:pt x="82472" y="284721"/>
                  <a:pt x="74005" y="273079"/>
                </a:cubicBezTo>
                <a:cubicBezTo>
                  <a:pt x="65538" y="261437"/>
                  <a:pt x="61834" y="252706"/>
                  <a:pt x="51780" y="236566"/>
                </a:cubicBezTo>
                <a:cubicBezTo>
                  <a:pt x="41726" y="220426"/>
                  <a:pt x="14209" y="197143"/>
                  <a:pt x="13680" y="176241"/>
                </a:cubicBezTo>
                <a:cubicBezTo>
                  <a:pt x="13151" y="155339"/>
                  <a:pt x="30878" y="137612"/>
                  <a:pt x="48605" y="111154"/>
                </a:cubicBezTo>
                <a:cubicBezTo>
                  <a:pt x="66332" y="84696"/>
                  <a:pt x="134330" y="-1823"/>
                  <a:pt x="13115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951FA71-AB1F-490F-8B05-E855E6A21F6F}"/>
              </a:ext>
            </a:extLst>
          </p:cNvPr>
          <p:cNvSpPr/>
          <p:nvPr/>
        </p:nvSpPr>
        <p:spPr>
          <a:xfrm>
            <a:off x="4410774" y="2868376"/>
            <a:ext cx="437664" cy="125852"/>
          </a:xfrm>
          <a:custGeom>
            <a:avLst/>
            <a:gdLst>
              <a:gd name="connsiteX0" fmla="*/ 45339 w 437664"/>
              <a:gd name="connsiteY0" fmla="*/ 114537 h 125852"/>
              <a:gd name="connsiteX1" fmla="*/ 4064 w 437664"/>
              <a:gd name="connsiteY1" fmla="*/ 70087 h 125852"/>
              <a:gd name="connsiteX2" fmla="*/ 43751 w 437664"/>
              <a:gd name="connsiteY2" fmla="*/ 33574 h 125852"/>
              <a:gd name="connsiteX3" fmla="*/ 105664 w 437664"/>
              <a:gd name="connsiteY3" fmla="*/ 12937 h 125852"/>
              <a:gd name="connsiteX4" fmla="*/ 131064 w 437664"/>
              <a:gd name="connsiteY4" fmla="*/ 30399 h 125852"/>
              <a:gd name="connsiteX5" fmla="*/ 159639 w 437664"/>
              <a:gd name="connsiteY5" fmla="*/ 79612 h 125852"/>
              <a:gd name="connsiteX6" fmla="*/ 199326 w 437664"/>
              <a:gd name="connsiteY6" fmla="*/ 122474 h 125852"/>
              <a:gd name="connsiteX7" fmla="*/ 242189 w 437664"/>
              <a:gd name="connsiteY7" fmla="*/ 117712 h 125852"/>
              <a:gd name="connsiteX8" fmla="*/ 286639 w 437664"/>
              <a:gd name="connsiteY8" fmla="*/ 74849 h 125852"/>
              <a:gd name="connsiteX9" fmla="*/ 343789 w 437664"/>
              <a:gd name="connsiteY9" fmla="*/ 19287 h 125852"/>
              <a:gd name="connsiteX10" fmla="*/ 386651 w 437664"/>
              <a:gd name="connsiteY10" fmla="*/ 14524 h 125852"/>
              <a:gd name="connsiteX11" fmla="*/ 421576 w 437664"/>
              <a:gd name="connsiteY11" fmla="*/ 39924 h 125852"/>
              <a:gd name="connsiteX12" fmla="*/ 432689 w 437664"/>
              <a:gd name="connsiteY12" fmla="*/ 68499 h 125852"/>
              <a:gd name="connsiteX13" fmla="*/ 399351 w 437664"/>
              <a:gd name="connsiteY13" fmla="*/ 124062 h 125852"/>
              <a:gd name="connsiteX14" fmla="*/ 434276 w 437664"/>
              <a:gd name="connsiteY14" fmla="*/ 84374 h 125852"/>
              <a:gd name="connsiteX15" fmla="*/ 431101 w 437664"/>
              <a:gd name="connsiteY15" fmla="*/ 33574 h 125852"/>
              <a:gd name="connsiteX16" fmla="*/ 388239 w 437664"/>
              <a:gd name="connsiteY16" fmla="*/ 4999 h 125852"/>
              <a:gd name="connsiteX17" fmla="*/ 329501 w 437664"/>
              <a:gd name="connsiteY17" fmla="*/ 24049 h 125852"/>
              <a:gd name="connsiteX18" fmla="*/ 239014 w 437664"/>
              <a:gd name="connsiteY18" fmla="*/ 108187 h 125852"/>
              <a:gd name="connsiteX19" fmla="*/ 204089 w 437664"/>
              <a:gd name="connsiteY19" fmla="*/ 100249 h 125852"/>
              <a:gd name="connsiteX20" fmla="*/ 134239 w 437664"/>
              <a:gd name="connsiteY20" fmla="*/ 30399 h 125852"/>
              <a:gd name="connsiteX21" fmla="*/ 69151 w 437664"/>
              <a:gd name="connsiteY21" fmla="*/ 237 h 125852"/>
              <a:gd name="connsiteX22" fmla="*/ 13589 w 437664"/>
              <a:gd name="connsiteY22" fmla="*/ 44687 h 125852"/>
              <a:gd name="connsiteX23" fmla="*/ 889 w 437664"/>
              <a:gd name="connsiteY23" fmla="*/ 79612 h 125852"/>
              <a:gd name="connsiteX24" fmla="*/ 45339 w 437664"/>
              <a:gd name="connsiteY24" fmla="*/ 114537 h 1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7664" h="125852">
                <a:moveTo>
                  <a:pt x="45339" y="114537"/>
                </a:moveTo>
                <a:cubicBezTo>
                  <a:pt x="45868" y="112950"/>
                  <a:pt x="4329" y="83581"/>
                  <a:pt x="4064" y="70087"/>
                </a:cubicBezTo>
                <a:cubicBezTo>
                  <a:pt x="3799" y="56593"/>
                  <a:pt x="26818" y="43099"/>
                  <a:pt x="43751" y="33574"/>
                </a:cubicBezTo>
                <a:cubicBezTo>
                  <a:pt x="60684" y="24049"/>
                  <a:pt x="91112" y="13466"/>
                  <a:pt x="105664" y="12937"/>
                </a:cubicBezTo>
                <a:cubicBezTo>
                  <a:pt x="120216" y="12408"/>
                  <a:pt x="122068" y="19287"/>
                  <a:pt x="131064" y="30399"/>
                </a:cubicBezTo>
                <a:cubicBezTo>
                  <a:pt x="140060" y="41511"/>
                  <a:pt x="148262" y="64266"/>
                  <a:pt x="159639" y="79612"/>
                </a:cubicBezTo>
                <a:cubicBezTo>
                  <a:pt x="171016" y="94958"/>
                  <a:pt x="185568" y="116124"/>
                  <a:pt x="199326" y="122474"/>
                </a:cubicBezTo>
                <a:cubicBezTo>
                  <a:pt x="213084" y="128824"/>
                  <a:pt x="227637" y="125650"/>
                  <a:pt x="242189" y="117712"/>
                </a:cubicBezTo>
                <a:cubicBezTo>
                  <a:pt x="256741" y="109774"/>
                  <a:pt x="286639" y="74849"/>
                  <a:pt x="286639" y="74849"/>
                </a:cubicBezTo>
                <a:cubicBezTo>
                  <a:pt x="303572" y="58445"/>
                  <a:pt x="327120" y="29341"/>
                  <a:pt x="343789" y="19287"/>
                </a:cubicBezTo>
                <a:cubicBezTo>
                  <a:pt x="360458" y="9233"/>
                  <a:pt x="373687" y="11085"/>
                  <a:pt x="386651" y="14524"/>
                </a:cubicBezTo>
                <a:cubicBezTo>
                  <a:pt x="399615" y="17963"/>
                  <a:pt x="413903" y="30928"/>
                  <a:pt x="421576" y="39924"/>
                </a:cubicBezTo>
                <a:cubicBezTo>
                  <a:pt x="429249" y="48920"/>
                  <a:pt x="436393" y="54476"/>
                  <a:pt x="432689" y="68499"/>
                </a:cubicBezTo>
                <a:cubicBezTo>
                  <a:pt x="428985" y="82522"/>
                  <a:pt x="399087" y="121416"/>
                  <a:pt x="399351" y="124062"/>
                </a:cubicBezTo>
                <a:cubicBezTo>
                  <a:pt x="399615" y="126708"/>
                  <a:pt x="428984" y="99455"/>
                  <a:pt x="434276" y="84374"/>
                </a:cubicBezTo>
                <a:cubicBezTo>
                  <a:pt x="439568" y="69293"/>
                  <a:pt x="438774" y="46803"/>
                  <a:pt x="431101" y="33574"/>
                </a:cubicBezTo>
                <a:cubicBezTo>
                  <a:pt x="423428" y="20345"/>
                  <a:pt x="405172" y="6586"/>
                  <a:pt x="388239" y="4999"/>
                </a:cubicBezTo>
                <a:cubicBezTo>
                  <a:pt x="371306" y="3411"/>
                  <a:pt x="354372" y="6851"/>
                  <a:pt x="329501" y="24049"/>
                </a:cubicBezTo>
                <a:cubicBezTo>
                  <a:pt x="304630" y="41247"/>
                  <a:pt x="259916" y="95487"/>
                  <a:pt x="239014" y="108187"/>
                </a:cubicBezTo>
                <a:cubicBezTo>
                  <a:pt x="218112" y="120887"/>
                  <a:pt x="221551" y="113214"/>
                  <a:pt x="204089" y="100249"/>
                </a:cubicBezTo>
                <a:cubicBezTo>
                  <a:pt x="186627" y="87284"/>
                  <a:pt x="156728" y="47068"/>
                  <a:pt x="134239" y="30399"/>
                </a:cubicBezTo>
                <a:cubicBezTo>
                  <a:pt x="111750" y="13730"/>
                  <a:pt x="89259" y="-2144"/>
                  <a:pt x="69151" y="237"/>
                </a:cubicBezTo>
                <a:cubicBezTo>
                  <a:pt x="49043" y="2618"/>
                  <a:pt x="24966" y="31458"/>
                  <a:pt x="13589" y="44687"/>
                </a:cubicBezTo>
                <a:cubicBezTo>
                  <a:pt x="2212" y="57916"/>
                  <a:pt x="-2021" y="67706"/>
                  <a:pt x="889" y="79612"/>
                </a:cubicBezTo>
                <a:cubicBezTo>
                  <a:pt x="3799" y="91518"/>
                  <a:pt x="44810" y="116124"/>
                  <a:pt x="45339" y="114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BC613FB-754B-4ABF-A637-0A5A1C04D01E}"/>
              </a:ext>
            </a:extLst>
          </p:cNvPr>
          <p:cNvSpPr/>
          <p:nvPr/>
        </p:nvSpPr>
        <p:spPr>
          <a:xfrm>
            <a:off x="4872262" y="2806666"/>
            <a:ext cx="93588" cy="184335"/>
          </a:xfrm>
          <a:custGeom>
            <a:avLst/>
            <a:gdLst>
              <a:gd name="connsiteX0" fmla="*/ 305 w 93588"/>
              <a:gd name="connsiteY0" fmla="*/ 184184 h 184335"/>
              <a:gd name="connsiteX1" fmla="*/ 93438 w 93588"/>
              <a:gd name="connsiteY1" fmla="*/ 95284 h 184335"/>
              <a:gd name="connsiteX2" fmla="*/ 23588 w 93588"/>
              <a:gd name="connsiteY2" fmla="*/ 34 h 184335"/>
              <a:gd name="connsiteX3" fmla="*/ 87088 w 93588"/>
              <a:gd name="connsiteY3" fmla="*/ 84701 h 184335"/>
              <a:gd name="connsiteX4" fmla="*/ 63805 w 93588"/>
              <a:gd name="connsiteY4" fmla="*/ 116451 h 184335"/>
              <a:gd name="connsiteX5" fmla="*/ 305 w 93588"/>
              <a:gd name="connsiteY5" fmla="*/ 184184 h 18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88" h="184335">
                <a:moveTo>
                  <a:pt x="305" y="184184"/>
                </a:moveTo>
                <a:cubicBezTo>
                  <a:pt x="5244" y="180656"/>
                  <a:pt x="89557" y="125976"/>
                  <a:pt x="93438" y="95284"/>
                </a:cubicBezTo>
                <a:cubicBezTo>
                  <a:pt x="97319" y="64592"/>
                  <a:pt x="24646" y="1798"/>
                  <a:pt x="23588" y="34"/>
                </a:cubicBezTo>
                <a:cubicBezTo>
                  <a:pt x="22530" y="-1730"/>
                  <a:pt x="80385" y="65298"/>
                  <a:pt x="87088" y="84701"/>
                </a:cubicBezTo>
                <a:cubicBezTo>
                  <a:pt x="93791" y="104104"/>
                  <a:pt x="75800" y="104457"/>
                  <a:pt x="63805" y="116451"/>
                </a:cubicBezTo>
                <a:cubicBezTo>
                  <a:pt x="51811" y="128445"/>
                  <a:pt x="-4634" y="187712"/>
                  <a:pt x="305" y="184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68BD862D-43A5-43B4-A62B-DA25A596FD73}"/>
              </a:ext>
            </a:extLst>
          </p:cNvPr>
          <p:cNvSpPr/>
          <p:nvPr/>
        </p:nvSpPr>
        <p:spPr>
          <a:xfrm>
            <a:off x="4542338" y="2373564"/>
            <a:ext cx="40517" cy="270153"/>
          </a:xfrm>
          <a:custGeom>
            <a:avLst/>
            <a:gdLst>
              <a:gd name="connsiteX0" fmla="*/ 36012 w 40517"/>
              <a:gd name="connsiteY0" fmla="*/ 1336 h 270153"/>
              <a:gd name="connsiteX1" fmla="*/ 38129 w 40517"/>
              <a:gd name="connsiteY1" fmla="*/ 196069 h 270153"/>
              <a:gd name="connsiteX2" fmla="*/ 29 w 40517"/>
              <a:gd name="connsiteY2" fmla="*/ 270153 h 270153"/>
              <a:gd name="connsiteX3" fmla="*/ 31779 w 40517"/>
              <a:gd name="connsiteY3" fmla="*/ 196069 h 270153"/>
              <a:gd name="connsiteX4" fmla="*/ 31779 w 40517"/>
              <a:gd name="connsiteY4" fmla="*/ 113519 h 270153"/>
              <a:gd name="connsiteX5" fmla="*/ 36012 w 40517"/>
              <a:gd name="connsiteY5" fmla="*/ 1336 h 27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17" h="270153">
                <a:moveTo>
                  <a:pt x="36012" y="1336"/>
                </a:moveTo>
                <a:cubicBezTo>
                  <a:pt x="37070" y="15094"/>
                  <a:pt x="44126" y="151266"/>
                  <a:pt x="38129" y="196069"/>
                </a:cubicBezTo>
                <a:cubicBezTo>
                  <a:pt x="32132" y="240872"/>
                  <a:pt x="1087" y="270153"/>
                  <a:pt x="29" y="270153"/>
                </a:cubicBezTo>
                <a:cubicBezTo>
                  <a:pt x="-1029" y="270153"/>
                  <a:pt x="26487" y="222175"/>
                  <a:pt x="31779" y="196069"/>
                </a:cubicBezTo>
                <a:cubicBezTo>
                  <a:pt x="37071" y="169963"/>
                  <a:pt x="30015" y="143152"/>
                  <a:pt x="31779" y="113519"/>
                </a:cubicBezTo>
                <a:cubicBezTo>
                  <a:pt x="33543" y="83886"/>
                  <a:pt x="34954" y="-12422"/>
                  <a:pt x="36012" y="13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52F4AE2F-B8AF-4A7D-B77F-FE116595F681}"/>
              </a:ext>
            </a:extLst>
          </p:cNvPr>
          <p:cNvSpPr/>
          <p:nvPr/>
        </p:nvSpPr>
        <p:spPr>
          <a:xfrm>
            <a:off x="4195680" y="3179332"/>
            <a:ext cx="557411" cy="181412"/>
          </a:xfrm>
          <a:custGeom>
            <a:avLst/>
            <a:gdLst>
              <a:gd name="connsiteX0" fmla="*/ 83 w 557411"/>
              <a:gd name="connsiteY0" fmla="*/ 181406 h 181412"/>
              <a:gd name="connsiteX1" fmla="*/ 73108 w 557411"/>
              <a:gd name="connsiteY1" fmla="*/ 82981 h 181412"/>
              <a:gd name="connsiteX2" fmla="*/ 158833 w 557411"/>
              <a:gd name="connsiteY2" fmla="*/ 92506 h 181412"/>
              <a:gd name="connsiteX3" fmla="*/ 220745 w 557411"/>
              <a:gd name="connsiteY3" fmla="*/ 43293 h 181412"/>
              <a:gd name="connsiteX4" fmla="*/ 281070 w 557411"/>
              <a:gd name="connsiteY4" fmla="*/ 8368 h 181412"/>
              <a:gd name="connsiteX5" fmla="*/ 358858 w 557411"/>
              <a:gd name="connsiteY5" fmla="*/ 44881 h 181412"/>
              <a:gd name="connsiteX6" fmla="*/ 400133 w 557411"/>
              <a:gd name="connsiteY6" fmla="*/ 35356 h 181412"/>
              <a:gd name="connsiteX7" fmla="*/ 458870 w 557411"/>
              <a:gd name="connsiteY7" fmla="*/ 54406 h 181412"/>
              <a:gd name="connsiteX8" fmla="*/ 557295 w 557411"/>
              <a:gd name="connsiteY8" fmla="*/ 27418 h 181412"/>
              <a:gd name="connsiteX9" fmla="*/ 477920 w 557411"/>
              <a:gd name="connsiteY9" fmla="*/ 41706 h 181412"/>
              <a:gd name="connsiteX10" fmla="*/ 436645 w 557411"/>
              <a:gd name="connsiteY10" fmla="*/ 38531 h 181412"/>
              <a:gd name="connsiteX11" fmla="*/ 363620 w 557411"/>
              <a:gd name="connsiteY11" fmla="*/ 35356 h 181412"/>
              <a:gd name="connsiteX12" fmla="*/ 347745 w 557411"/>
              <a:gd name="connsiteY12" fmla="*/ 33768 h 181412"/>
              <a:gd name="connsiteX13" fmla="*/ 244558 w 557411"/>
              <a:gd name="connsiteY13" fmla="*/ 431 h 181412"/>
              <a:gd name="connsiteX14" fmla="*/ 174708 w 557411"/>
              <a:gd name="connsiteY14" fmla="*/ 60756 h 181412"/>
              <a:gd name="connsiteX15" fmla="*/ 154070 w 557411"/>
              <a:gd name="connsiteY15" fmla="*/ 79806 h 181412"/>
              <a:gd name="connsiteX16" fmla="*/ 87395 w 557411"/>
              <a:gd name="connsiteY16" fmla="*/ 87743 h 181412"/>
              <a:gd name="connsiteX17" fmla="*/ 83 w 557411"/>
              <a:gd name="connsiteY17" fmla="*/ 181406 h 1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7411" h="181412">
                <a:moveTo>
                  <a:pt x="83" y="181406"/>
                </a:moveTo>
                <a:cubicBezTo>
                  <a:pt x="-2298" y="180612"/>
                  <a:pt x="46650" y="97798"/>
                  <a:pt x="73108" y="82981"/>
                </a:cubicBezTo>
                <a:cubicBezTo>
                  <a:pt x="99566" y="68164"/>
                  <a:pt x="134227" y="99121"/>
                  <a:pt x="158833" y="92506"/>
                </a:cubicBezTo>
                <a:cubicBezTo>
                  <a:pt x="183439" y="85891"/>
                  <a:pt x="200372" y="57316"/>
                  <a:pt x="220745" y="43293"/>
                </a:cubicBezTo>
                <a:cubicBezTo>
                  <a:pt x="241118" y="29270"/>
                  <a:pt x="258051" y="8103"/>
                  <a:pt x="281070" y="8368"/>
                </a:cubicBezTo>
                <a:cubicBezTo>
                  <a:pt x="304089" y="8633"/>
                  <a:pt x="339014" y="40383"/>
                  <a:pt x="358858" y="44881"/>
                </a:cubicBezTo>
                <a:cubicBezTo>
                  <a:pt x="378702" y="49379"/>
                  <a:pt x="383464" y="33769"/>
                  <a:pt x="400133" y="35356"/>
                </a:cubicBezTo>
                <a:cubicBezTo>
                  <a:pt x="416802" y="36943"/>
                  <a:pt x="432676" y="55729"/>
                  <a:pt x="458870" y="54406"/>
                </a:cubicBezTo>
                <a:cubicBezTo>
                  <a:pt x="485064" y="53083"/>
                  <a:pt x="554120" y="29535"/>
                  <a:pt x="557295" y="27418"/>
                </a:cubicBezTo>
                <a:cubicBezTo>
                  <a:pt x="560470" y="25301"/>
                  <a:pt x="498028" y="39854"/>
                  <a:pt x="477920" y="41706"/>
                </a:cubicBezTo>
                <a:cubicBezTo>
                  <a:pt x="457812" y="43558"/>
                  <a:pt x="455695" y="39589"/>
                  <a:pt x="436645" y="38531"/>
                </a:cubicBezTo>
                <a:cubicBezTo>
                  <a:pt x="417595" y="37473"/>
                  <a:pt x="378437" y="36150"/>
                  <a:pt x="363620" y="35356"/>
                </a:cubicBezTo>
                <a:cubicBezTo>
                  <a:pt x="348803" y="34562"/>
                  <a:pt x="367589" y="39589"/>
                  <a:pt x="347745" y="33768"/>
                </a:cubicBezTo>
                <a:cubicBezTo>
                  <a:pt x="327901" y="27947"/>
                  <a:pt x="273397" y="-4067"/>
                  <a:pt x="244558" y="431"/>
                </a:cubicBezTo>
                <a:cubicBezTo>
                  <a:pt x="215719" y="4929"/>
                  <a:pt x="189789" y="47527"/>
                  <a:pt x="174708" y="60756"/>
                </a:cubicBezTo>
                <a:cubicBezTo>
                  <a:pt x="159627" y="73985"/>
                  <a:pt x="168622" y="75308"/>
                  <a:pt x="154070" y="79806"/>
                </a:cubicBezTo>
                <a:cubicBezTo>
                  <a:pt x="139518" y="84304"/>
                  <a:pt x="112530" y="70280"/>
                  <a:pt x="87395" y="87743"/>
                </a:cubicBezTo>
                <a:cubicBezTo>
                  <a:pt x="62260" y="105205"/>
                  <a:pt x="2464" y="182200"/>
                  <a:pt x="83" y="181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CFC1B8B6-ABF8-4F29-861C-CDD7DC0D6CAF}"/>
              </a:ext>
            </a:extLst>
          </p:cNvPr>
          <p:cNvSpPr/>
          <p:nvPr/>
        </p:nvSpPr>
        <p:spPr>
          <a:xfrm>
            <a:off x="4751258" y="3215833"/>
            <a:ext cx="346819" cy="114757"/>
          </a:xfrm>
          <a:custGeom>
            <a:avLst/>
            <a:gdLst>
              <a:gd name="connsiteX0" fmla="*/ 130 w 346819"/>
              <a:gd name="connsiteY0" fmla="*/ 442 h 114757"/>
              <a:gd name="connsiteX1" fmla="*/ 79505 w 346819"/>
              <a:gd name="connsiteY1" fmla="*/ 44892 h 114757"/>
              <a:gd name="connsiteX2" fmla="*/ 128717 w 346819"/>
              <a:gd name="connsiteY2" fmla="*/ 43305 h 114757"/>
              <a:gd name="connsiteX3" fmla="*/ 190630 w 346819"/>
              <a:gd name="connsiteY3" fmla="*/ 84580 h 114757"/>
              <a:gd name="connsiteX4" fmla="*/ 285880 w 346819"/>
              <a:gd name="connsiteY4" fmla="*/ 106805 h 114757"/>
              <a:gd name="connsiteX5" fmla="*/ 346205 w 346819"/>
              <a:gd name="connsiteY5" fmla="*/ 114742 h 114757"/>
              <a:gd name="connsiteX6" fmla="*/ 249367 w 346819"/>
              <a:gd name="connsiteY6" fmla="*/ 105217 h 114757"/>
              <a:gd name="connsiteX7" fmla="*/ 123955 w 346819"/>
              <a:gd name="connsiteY7" fmla="*/ 56005 h 114757"/>
              <a:gd name="connsiteX8" fmla="*/ 62042 w 346819"/>
              <a:gd name="connsiteY8" fmla="*/ 24255 h 114757"/>
              <a:gd name="connsiteX9" fmla="*/ 130 w 346819"/>
              <a:gd name="connsiteY9" fmla="*/ 442 h 11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819" h="114757">
                <a:moveTo>
                  <a:pt x="130" y="442"/>
                </a:moveTo>
                <a:cubicBezTo>
                  <a:pt x="3041" y="3882"/>
                  <a:pt x="58074" y="37748"/>
                  <a:pt x="79505" y="44892"/>
                </a:cubicBezTo>
                <a:cubicBezTo>
                  <a:pt x="100936" y="52036"/>
                  <a:pt x="110196" y="36690"/>
                  <a:pt x="128717" y="43305"/>
                </a:cubicBezTo>
                <a:cubicBezTo>
                  <a:pt x="147238" y="49920"/>
                  <a:pt x="164436" y="73997"/>
                  <a:pt x="190630" y="84580"/>
                </a:cubicBezTo>
                <a:cubicBezTo>
                  <a:pt x="216824" y="95163"/>
                  <a:pt x="259951" y="101778"/>
                  <a:pt x="285880" y="106805"/>
                </a:cubicBezTo>
                <a:cubicBezTo>
                  <a:pt x="311809" y="111832"/>
                  <a:pt x="352290" y="115007"/>
                  <a:pt x="346205" y="114742"/>
                </a:cubicBezTo>
                <a:cubicBezTo>
                  <a:pt x="340120" y="114477"/>
                  <a:pt x="286409" y="115006"/>
                  <a:pt x="249367" y="105217"/>
                </a:cubicBezTo>
                <a:cubicBezTo>
                  <a:pt x="212325" y="95428"/>
                  <a:pt x="155176" y="69499"/>
                  <a:pt x="123955" y="56005"/>
                </a:cubicBezTo>
                <a:cubicBezTo>
                  <a:pt x="92734" y="42511"/>
                  <a:pt x="62042" y="24255"/>
                  <a:pt x="62042" y="24255"/>
                </a:cubicBezTo>
                <a:cubicBezTo>
                  <a:pt x="43786" y="14465"/>
                  <a:pt x="-2781" y="-2998"/>
                  <a:pt x="130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ACD9C9C-67BC-47C3-9CEF-6B73EA58BC09}"/>
              </a:ext>
            </a:extLst>
          </p:cNvPr>
          <p:cNvSpPr/>
          <p:nvPr/>
        </p:nvSpPr>
        <p:spPr>
          <a:xfrm>
            <a:off x="4377633" y="3290621"/>
            <a:ext cx="550007" cy="64224"/>
          </a:xfrm>
          <a:custGeom>
            <a:avLst/>
            <a:gdLst>
              <a:gd name="connsiteX0" fmla="*/ 692 w 550007"/>
              <a:gd name="connsiteY0" fmla="*/ 267 h 64224"/>
              <a:gd name="connsiteX1" fmla="*/ 202305 w 550007"/>
              <a:gd name="connsiteY1" fmla="*/ 59004 h 64224"/>
              <a:gd name="connsiteX2" fmla="*/ 329305 w 550007"/>
              <a:gd name="connsiteY2" fmla="*/ 59004 h 64224"/>
              <a:gd name="connsiteX3" fmla="*/ 469005 w 550007"/>
              <a:gd name="connsiteY3" fmla="*/ 38367 h 64224"/>
              <a:gd name="connsiteX4" fmla="*/ 549967 w 550007"/>
              <a:gd name="connsiteY4" fmla="*/ 14554 h 64224"/>
              <a:gd name="connsiteX5" fmla="*/ 459480 w 550007"/>
              <a:gd name="connsiteY5" fmla="*/ 36779 h 64224"/>
              <a:gd name="connsiteX6" fmla="*/ 345180 w 550007"/>
              <a:gd name="connsiteY6" fmla="*/ 57417 h 64224"/>
              <a:gd name="connsiteX7" fmla="*/ 262630 w 550007"/>
              <a:gd name="connsiteY7" fmla="*/ 57417 h 64224"/>
              <a:gd name="connsiteX8" fmla="*/ 200717 w 550007"/>
              <a:gd name="connsiteY8" fmla="*/ 55829 h 64224"/>
              <a:gd name="connsiteX9" fmla="*/ 138805 w 550007"/>
              <a:gd name="connsiteY9" fmla="*/ 38367 h 64224"/>
              <a:gd name="connsiteX10" fmla="*/ 692 w 550007"/>
              <a:gd name="connsiteY10" fmla="*/ 267 h 6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007" h="64224">
                <a:moveTo>
                  <a:pt x="692" y="267"/>
                </a:moveTo>
                <a:cubicBezTo>
                  <a:pt x="11275" y="3706"/>
                  <a:pt x="147536" y="49215"/>
                  <a:pt x="202305" y="59004"/>
                </a:cubicBezTo>
                <a:cubicBezTo>
                  <a:pt x="257074" y="68793"/>
                  <a:pt x="284855" y="62444"/>
                  <a:pt x="329305" y="59004"/>
                </a:cubicBezTo>
                <a:cubicBezTo>
                  <a:pt x="373755" y="55565"/>
                  <a:pt x="432228" y="45775"/>
                  <a:pt x="469005" y="38367"/>
                </a:cubicBezTo>
                <a:cubicBezTo>
                  <a:pt x="505782" y="30959"/>
                  <a:pt x="551555" y="14819"/>
                  <a:pt x="549967" y="14554"/>
                </a:cubicBezTo>
                <a:cubicBezTo>
                  <a:pt x="548380" y="14289"/>
                  <a:pt x="493611" y="29635"/>
                  <a:pt x="459480" y="36779"/>
                </a:cubicBezTo>
                <a:cubicBezTo>
                  <a:pt x="425349" y="43923"/>
                  <a:pt x="377988" y="53977"/>
                  <a:pt x="345180" y="57417"/>
                </a:cubicBezTo>
                <a:cubicBezTo>
                  <a:pt x="312372" y="60857"/>
                  <a:pt x="286707" y="57682"/>
                  <a:pt x="262630" y="57417"/>
                </a:cubicBezTo>
                <a:cubicBezTo>
                  <a:pt x="238553" y="57152"/>
                  <a:pt x="221355" y="59004"/>
                  <a:pt x="200717" y="55829"/>
                </a:cubicBezTo>
                <a:cubicBezTo>
                  <a:pt x="180080" y="52654"/>
                  <a:pt x="173730" y="49215"/>
                  <a:pt x="138805" y="38367"/>
                </a:cubicBezTo>
                <a:cubicBezTo>
                  <a:pt x="103880" y="27519"/>
                  <a:pt x="-9891" y="-3172"/>
                  <a:pt x="692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4A6C46F-8F7D-4C5B-B75F-1B1ECBE7EADE}"/>
              </a:ext>
            </a:extLst>
          </p:cNvPr>
          <p:cNvSpPr/>
          <p:nvPr/>
        </p:nvSpPr>
        <p:spPr>
          <a:xfrm>
            <a:off x="4360291" y="3282485"/>
            <a:ext cx="540804" cy="96945"/>
          </a:xfrm>
          <a:custGeom>
            <a:avLst/>
            <a:gdLst>
              <a:gd name="connsiteX0" fmla="*/ 572 w 540804"/>
              <a:gd name="connsiteY0" fmla="*/ 465 h 96945"/>
              <a:gd name="connsiteX1" fmla="*/ 159322 w 540804"/>
              <a:gd name="connsiteY1" fmla="*/ 87778 h 96945"/>
              <a:gd name="connsiteX2" fmla="*/ 356172 w 540804"/>
              <a:gd name="connsiteY2" fmla="*/ 94128 h 96945"/>
              <a:gd name="connsiteX3" fmla="*/ 495872 w 540804"/>
              <a:gd name="connsiteY3" fmla="*/ 86190 h 96945"/>
              <a:gd name="connsiteX4" fmla="*/ 538734 w 540804"/>
              <a:gd name="connsiteY4" fmla="*/ 70315 h 96945"/>
              <a:gd name="connsiteX5" fmla="*/ 441897 w 540804"/>
              <a:gd name="connsiteY5" fmla="*/ 76665 h 96945"/>
              <a:gd name="connsiteX6" fmla="*/ 213297 w 540804"/>
              <a:gd name="connsiteY6" fmla="*/ 86190 h 96945"/>
              <a:gd name="connsiteX7" fmla="*/ 110109 w 540804"/>
              <a:gd name="connsiteY7" fmla="*/ 54440 h 96945"/>
              <a:gd name="connsiteX8" fmla="*/ 572 w 540804"/>
              <a:gd name="connsiteY8" fmla="*/ 465 h 9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804" h="96945">
                <a:moveTo>
                  <a:pt x="572" y="465"/>
                </a:moveTo>
                <a:cubicBezTo>
                  <a:pt x="8774" y="6021"/>
                  <a:pt x="100055" y="72168"/>
                  <a:pt x="159322" y="87778"/>
                </a:cubicBezTo>
                <a:cubicBezTo>
                  <a:pt x="218589" y="103388"/>
                  <a:pt x="300080" y="94393"/>
                  <a:pt x="356172" y="94128"/>
                </a:cubicBezTo>
                <a:cubicBezTo>
                  <a:pt x="412264" y="93863"/>
                  <a:pt x="465445" y="90159"/>
                  <a:pt x="495872" y="86190"/>
                </a:cubicBezTo>
                <a:cubicBezTo>
                  <a:pt x="526299" y="82221"/>
                  <a:pt x="547730" y="71902"/>
                  <a:pt x="538734" y="70315"/>
                </a:cubicBezTo>
                <a:cubicBezTo>
                  <a:pt x="529738" y="68728"/>
                  <a:pt x="441897" y="76665"/>
                  <a:pt x="441897" y="76665"/>
                </a:cubicBezTo>
                <a:cubicBezTo>
                  <a:pt x="387658" y="79311"/>
                  <a:pt x="268595" y="89894"/>
                  <a:pt x="213297" y="86190"/>
                </a:cubicBezTo>
                <a:cubicBezTo>
                  <a:pt x="157999" y="82486"/>
                  <a:pt x="145828" y="68198"/>
                  <a:pt x="110109" y="54440"/>
                </a:cubicBezTo>
                <a:cubicBezTo>
                  <a:pt x="74390" y="40682"/>
                  <a:pt x="-7630" y="-5091"/>
                  <a:pt x="572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F8527E80-9AA3-43F5-BD1E-2A44E2117288}"/>
              </a:ext>
            </a:extLst>
          </p:cNvPr>
          <p:cNvSpPr/>
          <p:nvPr/>
        </p:nvSpPr>
        <p:spPr>
          <a:xfrm>
            <a:off x="4217971" y="3276377"/>
            <a:ext cx="152473" cy="74900"/>
          </a:xfrm>
          <a:custGeom>
            <a:avLst/>
            <a:gdLst>
              <a:gd name="connsiteX0" fmla="*/ 152417 w 152473"/>
              <a:gd name="connsiteY0" fmla="*/ 4986 h 74900"/>
              <a:gd name="connsiteX1" fmla="*/ 77804 w 152473"/>
              <a:gd name="connsiteY1" fmla="*/ 57373 h 74900"/>
              <a:gd name="connsiteX2" fmla="*/ 38117 w 152473"/>
              <a:gd name="connsiteY2" fmla="*/ 74836 h 74900"/>
              <a:gd name="connsiteX3" fmla="*/ 17 w 152473"/>
              <a:gd name="connsiteY3" fmla="*/ 52611 h 74900"/>
              <a:gd name="connsiteX4" fmla="*/ 42879 w 152473"/>
              <a:gd name="connsiteY4" fmla="*/ 14511 h 74900"/>
              <a:gd name="connsiteX5" fmla="*/ 65104 w 152473"/>
              <a:gd name="connsiteY5" fmla="*/ 3398 h 74900"/>
              <a:gd name="connsiteX6" fmla="*/ 152417 w 152473"/>
              <a:gd name="connsiteY6" fmla="*/ 4986 h 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73" h="74900">
                <a:moveTo>
                  <a:pt x="152417" y="4986"/>
                </a:moveTo>
                <a:cubicBezTo>
                  <a:pt x="154534" y="13982"/>
                  <a:pt x="96854" y="45731"/>
                  <a:pt x="77804" y="57373"/>
                </a:cubicBezTo>
                <a:cubicBezTo>
                  <a:pt x="58754" y="69015"/>
                  <a:pt x="51081" y="75630"/>
                  <a:pt x="38117" y="74836"/>
                </a:cubicBezTo>
                <a:cubicBezTo>
                  <a:pt x="25153" y="74042"/>
                  <a:pt x="-777" y="62665"/>
                  <a:pt x="17" y="52611"/>
                </a:cubicBezTo>
                <a:cubicBezTo>
                  <a:pt x="811" y="42557"/>
                  <a:pt x="32031" y="22713"/>
                  <a:pt x="42879" y="14511"/>
                </a:cubicBezTo>
                <a:cubicBezTo>
                  <a:pt x="53727" y="6309"/>
                  <a:pt x="50816" y="5250"/>
                  <a:pt x="65104" y="3398"/>
                </a:cubicBezTo>
                <a:cubicBezTo>
                  <a:pt x="79391" y="1546"/>
                  <a:pt x="150300" y="-4010"/>
                  <a:pt x="152417" y="49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3F8C415-5EE2-422A-9819-B2BB27C25FDA}"/>
              </a:ext>
            </a:extLst>
          </p:cNvPr>
          <p:cNvSpPr/>
          <p:nvPr/>
        </p:nvSpPr>
        <p:spPr>
          <a:xfrm>
            <a:off x="4296295" y="3316536"/>
            <a:ext cx="446532" cy="228375"/>
          </a:xfrm>
          <a:custGeom>
            <a:avLst/>
            <a:gdLst>
              <a:gd name="connsiteX0" fmla="*/ 2655 w 446532"/>
              <a:gd name="connsiteY0" fmla="*/ 4514 h 228375"/>
              <a:gd name="connsiteX1" fmla="*/ 164580 w 446532"/>
              <a:gd name="connsiteY1" fmla="*/ 169614 h 228375"/>
              <a:gd name="connsiteX2" fmla="*/ 274118 w 446532"/>
              <a:gd name="connsiteY2" fmla="*/ 210889 h 228375"/>
              <a:gd name="connsiteX3" fmla="*/ 442393 w 446532"/>
              <a:gd name="connsiteY3" fmla="*/ 228352 h 228375"/>
              <a:gd name="connsiteX4" fmla="*/ 382068 w 446532"/>
              <a:gd name="connsiteY4" fmla="*/ 214064 h 228375"/>
              <a:gd name="connsiteX5" fmla="*/ 239193 w 446532"/>
              <a:gd name="connsiteY5" fmla="*/ 190252 h 228375"/>
              <a:gd name="connsiteX6" fmla="*/ 139180 w 446532"/>
              <a:gd name="connsiteY6" fmla="*/ 126752 h 228375"/>
              <a:gd name="connsiteX7" fmla="*/ 69330 w 446532"/>
              <a:gd name="connsiteY7" fmla="*/ 53727 h 228375"/>
              <a:gd name="connsiteX8" fmla="*/ 2655 w 446532"/>
              <a:gd name="connsiteY8" fmla="*/ 4514 h 22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532" h="228375">
                <a:moveTo>
                  <a:pt x="2655" y="4514"/>
                </a:moveTo>
                <a:cubicBezTo>
                  <a:pt x="18530" y="23828"/>
                  <a:pt x="119336" y="135218"/>
                  <a:pt x="164580" y="169614"/>
                </a:cubicBezTo>
                <a:cubicBezTo>
                  <a:pt x="209824" y="204010"/>
                  <a:pt x="227816" y="201099"/>
                  <a:pt x="274118" y="210889"/>
                </a:cubicBezTo>
                <a:cubicBezTo>
                  <a:pt x="320420" y="220679"/>
                  <a:pt x="424401" y="227823"/>
                  <a:pt x="442393" y="228352"/>
                </a:cubicBezTo>
                <a:cubicBezTo>
                  <a:pt x="460385" y="228881"/>
                  <a:pt x="415935" y="220414"/>
                  <a:pt x="382068" y="214064"/>
                </a:cubicBezTo>
                <a:cubicBezTo>
                  <a:pt x="348201" y="207714"/>
                  <a:pt x="279674" y="204804"/>
                  <a:pt x="239193" y="190252"/>
                </a:cubicBezTo>
                <a:cubicBezTo>
                  <a:pt x="198712" y="175700"/>
                  <a:pt x="167490" y="149506"/>
                  <a:pt x="139180" y="126752"/>
                </a:cubicBezTo>
                <a:cubicBezTo>
                  <a:pt x="110870" y="103998"/>
                  <a:pt x="92349" y="74629"/>
                  <a:pt x="69330" y="53727"/>
                </a:cubicBezTo>
                <a:cubicBezTo>
                  <a:pt x="46311" y="32825"/>
                  <a:pt x="-13220" y="-14800"/>
                  <a:pt x="2655" y="4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659E9DD-B263-4DDE-802C-366C6259D882}"/>
              </a:ext>
            </a:extLst>
          </p:cNvPr>
          <p:cNvSpPr/>
          <p:nvPr/>
        </p:nvSpPr>
        <p:spPr>
          <a:xfrm>
            <a:off x="4922838" y="3333522"/>
            <a:ext cx="197362" cy="32152"/>
          </a:xfrm>
          <a:custGeom>
            <a:avLst/>
            <a:gdLst>
              <a:gd name="connsiteX0" fmla="*/ 0 w 197362"/>
              <a:gd name="connsiteY0" fmla="*/ 228 h 32152"/>
              <a:gd name="connsiteX1" fmla="*/ 127000 w 197362"/>
              <a:gd name="connsiteY1" fmla="*/ 31978 h 32152"/>
              <a:gd name="connsiteX2" fmla="*/ 196850 w 197362"/>
              <a:gd name="connsiteY2" fmla="*/ 12928 h 32152"/>
              <a:gd name="connsiteX3" fmla="*/ 157162 w 197362"/>
              <a:gd name="connsiteY3" fmla="*/ 11341 h 32152"/>
              <a:gd name="connsiteX4" fmla="*/ 128587 w 197362"/>
              <a:gd name="connsiteY4" fmla="*/ 17691 h 32152"/>
              <a:gd name="connsiteX5" fmla="*/ 0 w 197362"/>
              <a:gd name="connsiteY5" fmla="*/ 228 h 3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362" h="32152">
                <a:moveTo>
                  <a:pt x="0" y="228"/>
                </a:moveTo>
                <a:cubicBezTo>
                  <a:pt x="-264" y="2609"/>
                  <a:pt x="94192" y="29861"/>
                  <a:pt x="127000" y="31978"/>
                </a:cubicBezTo>
                <a:cubicBezTo>
                  <a:pt x="159808" y="34095"/>
                  <a:pt x="191823" y="16367"/>
                  <a:pt x="196850" y="12928"/>
                </a:cubicBezTo>
                <a:cubicBezTo>
                  <a:pt x="201877" y="9489"/>
                  <a:pt x="168539" y="10547"/>
                  <a:pt x="157162" y="11341"/>
                </a:cubicBezTo>
                <a:cubicBezTo>
                  <a:pt x="145785" y="12135"/>
                  <a:pt x="153987" y="20602"/>
                  <a:pt x="128587" y="17691"/>
                </a:cubicBezTo>
                <a:cubicBezTo>
                  <a:pt x="103187" y="14781"/>
                  <a:pt x="264" y="-2153"/>
                  <a:pt x="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DB3552F-F08C-4A5F-AA9D-614C956E57AC}"/>
              </a:ext>
            </a:extLst>
          </p:cNvPr>
          <p:cNvSpPr/>
          <p:nvPr/>
        </p:nvSpPr>
        <p:spPr>
          <a:xfrm>
            <a:off x="4711581" y="3358675"/>
            <a:ext cx="302219" cy="189669"/>
          </a:xfrm>
          <a:custGeom>
            <a:avLst/>
            <a:gdLst>
              <a:gd name="connsiteX0" fmla="*/ 268407 w 302219"/>
              <a:gd name="connsiteY0" fmla="*/ 475 h 189669"/>
              <a:gd name="connsiteX1" fmla="*/ 298569 w 302219"/>
              <a:gd name="connsiteY1" fmla="*/ 54450 h 189669"/>
              <a:gd name="connsiteX2" fmla="*/ 184269 w 302219"/>
              <a:gd name="connsiteY2" fmla="*/ 114775 h 189669"/>
              <a:gd name="connsiteX3" fmla="*/ 119 w 302219"/>
              <a:gd name="connsiteY3" fmla="*/ 189388 h 189669"/>
              <a:gd name="connsiteX4" fmla="*/ 212844 w 302219"/>
              <a:gd name="connsiteY4" fmla="*/ 86200 h 189669"/>
              <a:gd name="connsiteX5" fmla="*/ 268407 w 302219"/>
              <a:gd name="connsiteY5" fmla="*/ 475 h 18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19" h="189669">
                <a:moveTo>
                  <a:pt x="268407" y="475"/>
                </a:moveTo>
                <a:cubicBezTo>
                  <a:pt x="282694" y="-4817"/>
                  <a:pt x="312592" y="35400"/>
                  <a:pt x="298569" y="54450"/>
                </a:cubicBezTo>
                <a:cubicBezTo>
                  <a:pt x="284546" y="73500"/>
                  <a:pt x="234011" y="92285"/>
                  <a:pt x="184269" y="114775"/>
                </a:cubicBezTo>
                <a:cubicBezTo>
                  <a:pt x="134527" y="137265"/>
                  <a:pt x="-4643" y="194150"/>
                  <a:pt x="119" y="189388"/>
                </a:cubicBezTo>
                <a:cubicBezTo>
                  <a:pt x="4881" y="184626"/>
                  <a:pt x="167336" y="110277"/>
                  <a:pt x="212844" y="86200"/>
                </a:cubicBezTo>
                <a:cubicBezTo>
                  <a:pt x="258352" y="62123"/>
                  <a:pt x="254120" y="5767"/>
                  <a:pt x="268407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DB545B30-3C5F-4DD6-87C9-519CDF6B46BB}"/>
              </a:ext>
            </a:extLst>
          </p:cNvPr>
          <p:cNvSpPr/>
          <p:nvPr/>
        </p:nvSpPr>
        <p:spPr>
          <a:xfrm>
            <a:off x="4179845" y="2743131"/>
            <a:ext cx="244083" cy="225955"/>
          </a:xfrm>
          <a:custGeom>
            <a:avLst/>
            <a:gdLst>
              <a:gd name="connsiteX0" fmla="*/ 242930 w 244083"/>
              <a:gd name="connsiteY0" fmla="*/ 69 h 225955"/>
              <a:gd name="connsiteX1" fmla="*/ 74655 w 244083"/>
              <a:gd name="connsiteY1" fmla="*/ 133419 h 225955"/>
              <a:gd name="connsiteX2" fmla="*/ 43 w 244083"/>
              <a:gd name="connsiteY2" fmla="*/ 225494 h 225955"/>
              <a:gd name="connsiteX3" fmla="*/ 65130 w 244083"/>
              <a:gd name="connsiteY3" fmla="*/ 166757 h 225955"/>
              <a:gd name="connsiteX4" fmla="*/ 144505 w 244083"/>
              <a:gd name="connsiteY4" fmla="*/ 115957 h 225955"/>
              <a:gd name="connsiteX5" fmla="*/ 242930 w 244083"/>
              <a:gd name="connsiteY5" fmla="*/ 69 h 22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83" h="225955">
                <a:moveTo>
                  <a:pt x="242930" y="69"/>
                </a:moveTo>
                <a:cubicBezTo>
                  <a:pt x="231288" y="2979"/>
                  <a:pt x="115136" y="95848"/>
                  <a:pt x="74655" y="133419"/>
                </a:cubicBezTo>
                <a:cubicBezTo>
                  <a:pt x="34174" y="170990"/>
                  <a:pt x="1630" y="219938"/>
                  <a:pt x="43" y="225494"/>
                </a:cubicBezTo>
                <a:cubicBezTo>
                  <a:pt x="-1544" y="231050"/>
                  <a:pt x="41053" y="185013"/>
                  <a:pt x="65130" y="166757"/>
                </a:cubicBezTo>
                <a:cubicBezTo>
                  <a:pt x="89207" y="148501"/>
                  <a:pt x="114078" y="145061"/>
                  <a:pt x="144505" y="115957"/>
                </a:cubicBezTo>
                <a:cubicBezTo>
                  <a:pt x="174932" y="86853"/>
                  <a:pt x="254572" y="-2841"/>
                  <a:pt x="242930" y="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93A08FE-612C-49DD-8DB5-B0499008B696}"/>
              </a:ext>
            </a:extLst>
          </p:cNvPr>
          <p:cNvSpPr/>
          <p:nvPr/>
        </p:nvSpPr>
        <p:spPr>
          <a:xfrm>
            <a:off x="4946941" y="2730931"/>
            <a:ext cx="300888" cy="404031"/>
          </a:xfrm>
          <a:custGeom>
            <a:avLst/>
            <a:gdLst>
              <a:gd name="connsiteX0" fmla="*/ 6059 w 300888"/>
              <a:gd name="connsiteY0" fmla="*/ 2744 h 404031"/>
              <a:gd name="connsiteX1" fmla="*/ 209259 w 300888"/>
              <a:gd name="connsiteY1" fmla="*/ 191657 h 404031"/>
              <a:gd name="connsiteX2" fmla="*/ 296572 w 300888"/>
              <a:gd name="connsiteY2" fmla="*/ 394857 h 404031"/>
              <a:gd name="connsiteX3" fmla="*/ 282284 w 300888"/>
              <a:gd name="connsiteY3" fmla="*/ 359932 h 404031"/>
              <a:gd name="connsiteX4" fmla="*/ 236247 w 300888"/>
              <a:gd name="connsiteY4" fmla="*/ 277382 h 404031"/>
              <a:gd name="connsiteX5" fmla="*/ 67972 w 300888"/>
              <a:gd name="connsiteY5" fmla="*/ 91644 h 404031"/>
              <a:gd name="connsiteX6" fmla="*/ 6059 w 300888"/>
              <a:gd name="connsiteY6" fmla="*/ 2744 h 40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888" h="404031">
                <a:moveTo>
                  <a:pt x="6059" y="2744"/>
                </a:moveTo>
                <a:cubicBezTo>
                  <a:pt x="29607" y="19413"/>
                  <a:pt x="160840" y="126305"/>
                  <a:pt x="209259" y="191657"/>
                </a:cubicBezTo>
                <a:cubicBezTo>
                  <a:pt x="257678" y="257009"/>
                  <a:pt x="284401" y="366811"/>
                  <a:pt x="296572" y="394857"/>
                </a:cubicBezTo>
                <a:cubicBezTo>
                  <a:pt x="308743" y="422903"/>
                  <a:pt x="292338" y="379511"/>
                  <a:pt x="282284" y="359932"/>
                </a:cubicBezTo>
                <a:cubicBezTo>
                  <a:pt x="272230" y="340353"/>
                  <a:pt x="271966" y="322097"/>
                  <a:pt x="236247" y="277382"/>
                </a:cubicBezTo>
                <a:cubicBezTo>
                  <a:pt x="200528" y="232667"/>
                  <a:pt x="103162" y="134242"/>
                  <a:pt x="67972" y="91644"/>
                </a:cubicBezTo>
                <a:cubicBezTo>
                  <a:pt x="32782" y="49046"/>
                  <a:pt x="-17489" y="-13925"/>
                  <a:pt x="6059" y="27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E832916-69A8-44B3-B821-CC159688B305}"/>
              </a:ext>
            </a:extLst>
          </p:cNvPr>
          <p:cNvSpPr/>
          <p:nvPr/>
        </p:nvSpPr>
        <p:spPr>
          <a:xfrm>
            <a:off x="3768595" y="880698"/>
            <a:ext cx="655640" cy="1083622"/>
          </a:xfrm>
          <a:custGeom>
            <a:avLst/>
            <a:gdLst>
              <a:gd name="connsiteX0" fmla="*/ 655238 w 655640"/>
              <a:gd name="connsiteY0" fmla="*/ 1952 h 1083622"/>
              <a:gd name="connsiteX1" fmla="*/ 348322 w 655640"/>
              <a:gd name="connsiteY1" fmla="*/ 211502 h 1083622"/>
              <a:gd name="connsiteX2" fmla="*/ 119722 w 655640"/>
              <a:gd name="connsiteY2" fmla="*/ 571335 h 1083622"/>
              <a:gd name="connsiteX3" fmla="*/ 9655 w 655640"/>
              <a:gd name="connsiteY3" fmla="*/ 973502 h 1083622"/>
              <a:gd name="connsiteX4" fmla="*/ 9655 w 655640"/>
              <a:gd name="connsiteY4" fmla="*/ 1083569 h 1083622"/>
              <a:gd name="connsiteX5" fmla="*/ 45638 w 655640"/>
              <a:gd name="connsiteY5" fmla="*/ 965035 h 1083622"/>
              <a:gd name="connsiteX6" fmla="*/ 64688 w 655640"/>
              <a:gd name="connsiteY6" fmla="*/ 772419 h 1083622"/>
              <a:gd name="connsiteX7" fmla="*/ 280588 w 655640"/>
              <a:gd name="connsiteY7" fmla="*/ 330035 h 1083622"/>
              <a:gd name="connsiteX8" fmla="*/ 655238 w 655640"/>
              <a:gd name="connsiteY8" fmla="*/ 1952 h 108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640" h="1083622">
                <a:moveTo>
                  <a:pt x="655238" y="1952"/>
                </a:moveTo>
                <a:cubicBezTo>
                  <a:pt x="666527" y="-17803"/>
                  <a:pt x="437575" y="116605"/>
                  <a:pt x="348322" y="211502"/>
                </a:cubicBezTo>
                <a:cubicBezTo>
                  <a:pt x="259069" y="306399"/>
                  <a:pt x="176166" y="444335"/>
                  <a:pt x="119722" y="571335"/>
                </a:cubicBezTo>
                <a:cubicBezTo>
                  <a:pt x="63278" y="698335"/>
                  <a:pt x="27999" y="888130"/>
                  <a:pt x="9655" y="973502"/>
                </a:cubicBezTo>
                <a:cubicBezTo>
                  <a:pt x="-8689" y="1058874"/>
                  <a:pt x="3658" y="1084980"/>
                  <a:pt x="9655" y="1083569"/>
                </a:cubicBezTo>
                <a:cubicBezTo>
                  <a:pt x="15652" y="1082158"/>
                  <a:pt x="36466" y="1016893"/>
                  <a:pt x="45638" y="965035"/>
                </a:cubicBezTo>
                <a:cubicBezTo>
                  <a:pt x="54810" y="913177"/>
                  <a:pt x="25530" y="878252"/>
                  <a:pt x="64688" y="772419"/>
                </a:cubicBezTo>
                <a:cubicBezTo>
                  <a:pt x="103846" y="666586"/>
                  <a:pt x="184985" y="454918"/>
                  <a:pt x="280588" y="330035"/>
                </a:cubicBezTo>
                <a:cubicBezTo>
                  <a:pt x="376191" y="205152"/>
                  <a:pt x="643949" y="21707"/>
                  <a:pt x="655238" y="1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35932BC-0E1B-4899-A7F8-F93B08CDCB42}"/>
              </a:ext>
            </a:extLst>
          </p:cNvPr>
          <p:cNvSpPr/>
          <p:nvPr/>
        </p:nvSpPr>
        <p:spPr>
          <a:xfrm>
            <a:off x="3763431" y="1933547"/>
            <a:ext cx="74088" cy="621346"/>
          </a:xfrm>
          <a:custGeom>
            <a:avLst/>
            <a:gdLst>
              <a:gd name="connsiteX0" fmla="*/ 19052 w 74088"/>
              <a:gd name="connsiteY0" fmla="*/ 1086 h 621346"/>
              <a:gd name="connsiteX1" fmla="*/ 42336 w 74088"/>
              <a:gd name="connsiteY1" fmla="*/ 377853 h 621346"/>
              <a:gd name="connsiteX2" fmla="*/ 2 w 74088"/>
              <a:gd name="connsiteY2" fmla="*/ 479453 h 621346"/>
              <a:gd name="connsiteX3" fmla="*/ 40219 w 74088"/>
              <a:gd name="connsiteY3" fmla="*/ 621270 h 621346"/>
              <a:gd name="connsiteX4" fmla="*/ 23286 w 74088"/>
              <a:gd name="connsiteY4" fmla="*/ 498503 h 621346"/>
              <a:gd name="connsiteX5" fmla="*/ 27519 w 74088"/>
              <a:gd name="connsiteY5" fmla="*/ 445586 h 621346"/>
              <a:gd name="connsiteX6" fmla="*/ 74086 w 74088"/>
              <a:gd name="connsiteY6" fmla="*/ 269903 h 621346"/>
              <a:gd name="connsiteX7" fmla="*/ 19052 w 74088"/>
              <a:gd name="connsiteY7" fmla="*/ 1086 h 62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88" h="621346">
                <a:moveTo>
                  <a:pt x="19052" y="1086"/>
                </a:moveTo>
                <a:cubicBezTo>
                  <a:pt x="13760" y="19078"/>
                  <a:pt x="45511" y="298125"/>
                  <a:pt x="42336" y="377853"/>
                </a:cubicBezTo>
                <a:cubicBezTo>
                  <a:pt x="39161" y="457581"/>
                  <a:pt x="355" y="438884"/>
                  <a:pt x="2" y="479453"/>
                </a:cubicBezTo>
                <a:cubicBezTo>
                  <a:pt x="-351" y="520022"/>
                  <a:pt x="36338" y="618095"/>
                  <a:pt x="40219" y="621270"/>
                </a:cubicBezTo>
                <a:cubicBezTo>
                  <a:pt x="44100" y="624445"/>
                  <a:pt x="25403" y="527784"/>
                  <a:pt x="23286" y="498503"/>
                </a:cubicBezTo>
                <a:cubicBezTo>
                  <a:pt x="21169" y="469222"/>
                  <a:pt x="19052" y="483686"/>
                  <a:pt x="27519" y="445586"/>
                </a:cubicBezTo>
                <a:cubicBezTo>
                  <a:pt x="35986" y="407486"/>
                  <a:pt x="74439" y="346456"/>
                  <a:pt x="74086" y="269903"/>
                </a:cubicBezTo>
                <a:cubicBezTo>
                  <a:pt x="73733" y="193350"/>
                  <a:pt x="24344" y="-16906"/>
                  <a:pt x="19052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43B0FF8-DB9D-4DFD-95BC-BF2244EA4DB9}"/>
              </a:ext>
            </a:extLst>
          </p:cNvPr>
          <p:cNvSpPr/>
          <p:nvPr/>
        </p:nvSpPr>
        <p:spPr>
          <a:xfrm>
            <a:off x="3780349" y="2471601"/>
            <a:ext cx="326080" cy="1174371"/>
          </a:xfrm>
          <a:custGeom>
            <a:avLst/>
            <a:gdLst>
              <a:gd name="connsiteX0" fmla="*/ 18 w 326080"/>
              <a:gd name="connsiteY0" fmla="*/ 666 h 1174371"/>
              <a:gd name="connsiteX1" fmla="*/ 36001 w 326080"/>
              <a:gd name="connsiteY1" fmla="*/ 466332 h 1174371"/>
              <a:gd name="connsiteX2" fmla="*/ 105851 w 326080"/>
              <a:gd name="connsiteY2" fmla="*/ 902366 h 1174371"/>
              <a:gd name="connsiteX3" fmla="*/ 319634 w 326080"/>
              <a:gd name="connsiteY3" fmla="*/ 1164832 h 1174371"/>
              <a:gd name="connsiteX4" fmla="*/ 256134 w 326080"/>
              <a:gd name="connsiteY4" fmla="*/ 1086516 h 1174371"/>
              <a:gd name="connsiteX5" fmla="*/ 110084 w 326080"/>
              <a:gd name="connsiteY5" fmla="*/ 798649 h 1174371"/>
              <a:gd name="connsiteX6" fmla="*/ 40234 w 326080"/>
              <a:gd name="connsiteY6" fmla="*/ 373199 h 1174371"/>
              <a:gd name="connsiteX7" fmla="*/ 18 w 326080"/>
              <a:gd name="connsiteY7" fmla="*/ 666 h 117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080" h="1174371">
                <a:moveTo>
                  <a:pt x="18" y="666"/>
                </a:moveTo>
                <a:cubicBezTo>
                  <a:pt x="-687" y="16188"/>
                  <a:pt x="18362" y="316049"/>
                  <a:pt x="36001" y="466332"/>
                </a:cubicBezTo>
                <a:cubicBezTo>
                  <a:pt x="53640" y="616615"/>
                  <a:pt x="58579" y="785949"/>
                  <a:pt x="105851" y="902366"/>
                </a:cubicBezTo>
                <a:cubicBezTo>
                  <a:pt x="153123" y="1018783"/>
                  <a:pt x="294587" y="1134140"/>
                  <a:pt x="319634" y="1164832"/>
                </a:cubicBezTo>
                <a:cubicBezTo>
                  <a:pt x="344681" y="1195524"/>
                  <a:pt x="291059" y="1147547"/>
                  <a:pt x="256134" y="1086516"/>
                </a:cubicBezTo>
                <a:cubicBezTo>
                  <a:pt x="221209" y="1025486"/>
                  <a:pt x="146067" y="917535"/>
                  <a:pt x="110084" y="798649"/>
                </a:cubicBezTo>
                <a:cubicBezTo>
                  <a:pt x="74101" y="679763"/>
                  <a:pt x="56814" y="501963"/>
                  <a:pt x="40234" y="373199"/>
                </a:cubicBezTo>
                <a:cubicBezTo>
                  <a:pt x="23654" y="244435"/>
                  <a:pt x="723" y="-14856"/>
                  <a:pt x="18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5A2E06D-7318-45C0-BC10-42377023E0F2}"/>
              </a:ext>
            </a:extLst>
          </p:cNvPr>
          <p:cNvSpPr/>
          <p:nvPr/>
        </p:nvSpPr>
        <p:spPr>
          <a:xfrm>
            <a:off x="4006841" y="3549221"/>
            <a:ext cx="1095189" cy="458022"/>
          </a:xfrm>
          <a:custGeom>
            <a:avLst/>
            <a:gdLst>
              <a:gd name="connsiteX0" fmla="*/ 9 w 1095189"/>
              <a:gd name="connsiteY0" fmla="*/ 429 h 458022"/>
              <a:gd name="connsiteX1" fmla="*/ 338676 w 1095189"/>
              <a:gd name="connsiteY1" fmla="*/ 351796 h 458022"/>
              <a:gd name="connsiteX2" fmla="*/ 505892 w 1095189"/>
              <a:gd name="connsiteY2" fmla="*/ 436462 h 458022"/>
              <a:gd name="connsiteX3" fmla="*/ 628659 w 1095189"/>
              <a:gd name="connsiteY3" fmla="*/ 453396 h 458022"/>
              <a:gd name="connsiteX4" fmla="*/ 865726 w 1095189"/>
              <a:gd name="connsiteY4" fmla="*/ 455512 h 458022"/>
              <a:gd name="connsiteX5" fmla="*/ 1094326 w 1095189"/>
              <a:gd name="connsiteY5" fmla="*/ 421646 h 458022"/>
              <a:gd name="connsiteX6" fmla="*/ 927109 w 1095189"/>
              <a:gd name="connsiteY6" fmla="*/ 430112 h 458022"/>
              <a:gd name="connsiteX7" fmla="*/ 522826 w 1095189"/>
              <a:gd name="connsiteY7" fmla="*/ 402596 h 458022"/>
              <a:gd name="connsiteX8" fmla="*/ 328092 w 1095189"/>
              <a:gd name="connsiteY8" fmla="*/ 281946 h 458022"/>
              <a:gd name="connsiteX9" fmla="*/ 9 w 1095189"/>
              <a:gd name="connsiteY9" fmla="*/ 429 h 45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5189" h="458022">
                <a:moveTo>
                  <a:pt x="9" y="429"/>
                </a:moveTo>
                <a:cubicBezTo>
                  <a:pt x="1773" y="12071"/>
                  <a:pt x="254362" y="279124"/>
                  <a:pt x="338676" y="351796"/>
                </a:cubicBezTo>
                <a:cubicBezTo>
                  <a:pt x="422990" y="424468"/>
                  <a:pt x="457562" y="419529"/>
                  <a:pt x="505892" y="436462"/>
                </a:cubicBezTo>
                <a:cubicBezTo>
                  <a:pt x="554222" y="453395"/>
                  <a:pt x="568687" y="450221"/>
                  <a:pt x="628659" y="453396"/>
                </a:cubicBezTo>
                <a:cubicBezTo>
                  <a:pt x="688631" y="456571"/>
                  <a:pt x="788115" y="460804"/>
                  <a:pt x="865726" y="455512"/>
                </a:cubicBezTo>
                <a:cubicBezTo>
                  <a:pt x="943337" y="450220"/>
                  <a:pt x="1084096" y="425879"/>
                  <a:pt x="1094326" y="421646"/>
                </a:cubicBezTo>
                <a:cubicBezTo>
                  <a:pt x="1104556" y="417413"/>
                  <a:pt x="1022359" y="433287"/>
                  <a:pt x="927109" y="430112"/>
                </a:cubicBezTo>
                <a:cubicBezTo>
                  <a:pt x="831859" y="426937"/>
                  <a:pt x="622662" y="427290"/>
                  <a:pt x="522826" y="402596"/>
                </a:cubicBezTo>
                <a:cubicBezTo>
                  <a:pt x="422990" y="377902"/>
                  <a:pt x="414875" y="346857"/>
                  <a:pt x="328092" y="281946"/>
                </a:cubicBezTo>
                <a:cubicBezTo>
                  <a:pt x="241309" y="217035"/>
                  <a:pt x="-1755" y="-11213"/>
                  <a:pt x="9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C298118-7159-4110-A89D-7E13D9C7CD73}"/>
              </a:ext>
            </a:extLst>
          </p:cNvPr>
          <p:cNvSpPr/>
          <p:nvPr/>
        </p:nvSpPr>
        <p:spPr>
          <a:xfrm>
            <a:off x="5319861" y="3142880"/>
            <a:ext cx="515839" cy="791980"/>
          </a:xfrm>
          <a:custGeom>
            <a:avLst/>
            <a:gdLst>
              <a:gd name="connsiteX0" fmla="*/ 515789 w 515839"/>
              <a:gd name="connsiteY0" fmla="*/ 370 h 791980"/>
              <a:gd name="connsiteX1" fmla="*/ 299889 w 515839"/>
              <a:gd name="connsiteY1" fmla="*/ 508370 h 791980"/>
              <a:gd name="connsiteX2" fmla="*/ 1439 w 515839"/>
              <a:gd name="connsiteY2" fmla="*/ 790945 h 791980"/>
              <a:gd name="connsiteX3" fmla="*/ 191939 w 515839"/>
              <a:gd name="connsiteY3" fmla="*/ 597270 h 791980"/>
              <a:gd name="connsiteX4" fmla="*/ 318939 w 515839"/>
              <a:gd name="connsiteY4" fmla="*/ 428995 h 791980"/>
              <a:gd name="connsiteX5" fmla="*/ 515789 w 515839"/>
              <a:gd name="connsiteY5" fmla="*/ 370 h 79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39" h="791980">
                <a:moveTo>
                  <a:pt x="515789" y="370"/>
                </a:moveTo>
                <a:cubicBezTo>
                  <a:pt x="512614" y="13599"/>
                  <a:pt x="385614" y="376607"/>
                  <a:pt x="299889" y="508370"/>
                </a:cubicBezTo>
                <a:cubicBezTo>
                  <a:pt x="214164" y="640133"/>
                  <a:pt x="19431" y="776128"/>
                  <a:pt x="1439" y="790945"/>
                </a:cubicBezTo>
                <a:cubicBezTo>
                  <a:pt x="-16553" y="805762"/>
                  <a:pt x="139022" y="657595"/>
                  <a:pt x="191939" y="597270"/>
                </a:cubicBezTo>
                <a:cubicBezTo>
                  <a:pt x="244856" y="536945"/>
                  <a:pt x="267081" y="526362"/>
                  <a:pt x="318939" y="428995"/>
                </a:cubicBezTo>
                <a:cubicBezTo>
                  <a:pt x="370797" y="331628"/>
                  <a:pt x="518964" y="-12859"/>
                  <a:pt x="515789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14D1937-1D90-42D6-9BC8-B5BC52073EEB}"/>
              </a:ext>
            </a:extLst>
          </p:cNvPr>
          <p:cNvSpPr/>
          <p:nvPr/>
        </p:nvSpPr>
        <p:spPr>
          <a:xfrm>
            <a:off x="4405592" y="812069"/>
            <a:ext cx="596909" cy="128017"/>
          </a:xfrm>
          <a:custGeom>
            <a:avLst/>
            <a:gdLst>
              <a:gd name="connsiteX0" fmla="*/ 1308 w 596909"/>
              <a:gd name="connsiteY0" fmla="*/ 83281 h 128017"/>
              <a:gd name="connsiteX1" fmla="*/ 207683 w 596909"/>
              <a:gd name="connsiteY1" fmla="*/ 127731 h 128017"/>
              <a:gd name="connsiteX2" fmla="*/ 248958 w 596909"/>
              <a:gd name="connsiteY2" fmla="*/ 57881 h 128017"/>
              <a:gd name="connsiteX3" fmla="*/ 331508 w 596909"/>
              <a:gd name="connsiteY3" fmla="*/ 124556 h 128017"/>
              <a:gd name="connsiteX4" fmla="*/ 483908 w 596909"/>
              <a:gd name="connsiteY4" fmla="*/ 51531 h 128017"/>
              <a:gd name="connsiteX5" fmla="*/ 595033 w 596909"/>
              <a:gd name="connsiteY5" fmla="*/ 731 h 128017"/>
              <a:gd name="connsiteX6" fmla="*/ 391833 w 596909"/>
              <a:gd name="connsiteY6" fmla="*/ 89631 h 128017"/>
              <a:gd name="connsiteX7" fmla="*/ 236258 w 596909"/>
              <a:gd name="connsiteY7" fmla="*/ 95981 h 128017"/>
              <a:gd name="connsiteX8" fmla="*/ 125133 w 596909"/>
              <a:gd name="connsiteY8" fmla="*/ 99156 h 128017"/>
              <a:gd name="connsiteX9" fmla="*/ 1308 w 596909"/>
              <a:gd name="connsiteY9" fmla="*/ 83281 h 12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909" h="128017">
                <a:moveTo>
                  <a:pt x="1308" y="83281"/>
                </a:moveTo>
                <a:cubicBezTo>
                  <a:pt x="15066" y="88043"/>
                  <a:pt x="166408" y="131964"/>
                  <a:pt x="207683" y="127731"/>
                </a:cubicBezTo>
                <a:cubicBezTo>
                  <a:pt x="248958" y="123498"/>
                  <a:pt x="228321" y="58410"/>
                  <a:pt x="248958" y="57881"/>
                </a:cubicBezTo>
                <a:cubicBezTo>
                  <a:pt x="269595" y="57352"/>
                  <a:pt x="292350" y="125614"/>
                  <a:pt x="331508" y="124556"/>
                </a:cubicBezTo>
                <a:cubicBezTo>
                  <a:pt x="370666" y="123498"/>
                  <a:pt x="439987" y="72168"/>
                  <a:pt x="483908" y="51531"/>
                </a:cubicBezTo>
                <a:cubicBezTo>
                  <a:pt x="527829" y="30894"/>
                  <a:pt x="610379" y="-5619"/>
                  <a:pt x="595033" y="731"/>
                </a:cubicBezTo>
                <a:cubicBezTo>
                  <a:pt x="579687" y="7081"/>
                  <a:pt x="451629" y="73756"/>
                  <a:pt x="391833" y="89631"/>
                </a:cubicBezTo>
                <a:cubicBezTo>
                  <a:pt x="332037" y="105506"/>
                  <a:pt x="236258" y="95981"/>
                  <a:pt x="236258" y="95981"/>
                </a:cubicBezTo>
                <a:lnTo>
                  <a:pt x="125133" y="99156"/>
                </a:lnTo>
                <a:cubicBezTo>
                  <a:pt x="85975" y="99685"/>
                  <a:pt x="-12450" y="78519"/>
                  <a:pt x="1308" y="83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C3E07231-3621-4C1D-A1D2-AD497A2A9575}"/>
              </a:ext>
            </a:extLst>
          </p:cNvPr>
          <p:cNvSpPr/>
          <p:nvPr/>
        </p:nvSpPr>
        <p:spPr>
          <a:xfrm>
            <a:off x="4987834" y="821625"/>
            <a:ext cx="394091" cy="204052"/>
          </a:xfrm>
          <a:custGeom>
            <a:avLst/>
            <a:gdLst>
              <a:gd name="connsiteX0" fmla="*/ 91 w 394091"/>
              <a:gd name="connsiteY0" fmla="*/ 700 h 204052"/>
              <a:gd name="connsiteX1" fmla="*/ 257266 w 394091"/>
              <a:gd name="connsiteY1" fmla="*/ 83250 h 204052"/>
              <a:gd name="connsiteX2" fmla="*/ 381091 w 394091"/>
              <a:gd name="connsiteY2" fmla="*/ 203900 h 204052"/>
              <a:gd name="connsiteX3" fmla="*/ 384266 w 394091"/>
              <a:gd name="connsiteY3" fmla="*/ 108650 h 204052"/>
              <a:gd name="connsiteX4" fmla="*/ 327116 w 394091"/>
              <a:gd name="connsiteY4" fmla="*/ 118175 h 204052"/>
              <a:gd name="connsiteX5" fmla="*/ 228691 w 394091"/>
              <a:gd name="connsiteY5" fmla="*/ 48325 h 204052"/>
              <a:gd name="connsiteX6" fmla="*/ 91 w 394091"/>
              <a:gd name="connsiteY6" fmla="*/ 700 h 20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091" h="204052">
                <a:moveTo>
                  <a:pt x="91" y="700"/>
                </a:moveTo>
                <a:cubicBezTo>
                  <a:pt x="4853" y="6521"/>
                  <a:pt x="193766" y="49383"/>
                  <a:pt x="257266" y="83250"/>
                </a:cubicBezTo>
                <a:cubicBezTo>
                  <a:pt x="320766" y="117117"/>
                  <a:pt x="359924" y="199667"/>
                  <a:pt x="381091" y="203900"/>
                </a:cubicBezTo>
                <a:cubicBezTo>
                  <a:pt x="402258" y="208133"/>
                  <a:pt x="393262" y="122937"/>
                  <a:pt x="384266" y="108650"/>
                </a:cubicBezTo>
                <a:cubicBezTo>
                  <a:pt x="375270" y="94363"/>
                  <a:pt x="353045" y="128229"/>
                  <a:pt x="327116" y="118175"/>
                </a:cubicBezTo>
                <a:cubicBezTo>
                  <a:pt x="301187" y="108121"/>
                  <a:pt x="278962" y="70021"/>
                  <a:pt x="228691" y="48325"/>
                </a:cubicBezTo>
                <a:cubicBezTo>
                  <a:pt x="178420" y="26629"/>
                  <a:pt x="-4671" y="-5121"/>
                  <a:pt x="91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522B9E03-8E0B-4EA3-A546-58BCA897368B}"/>
              </a:ext>
            </a:extLst>
          </p:cNvPr>
          <p:cNvSpPr/>
          <p:nvPr/>
        </p:nvSpPr>
        <p:spPr>
          <a:xfrm>
            <a:off x="5378967" y="930586"/>
            <a:ext cx="494835" cy="1492378"/>
          </a:xfrm>
          <a:custGeom>
            <a:avLst/>
            <a:gdLst>
              <a:gd name="connsiteX0" fmla="*/ 5833 w 494835"/>
              <a:gd name="connsiteY0" fmla="*/ 6039 h 1492378"/>
              <a:gd name="connsiteX1" fmla="*/ 237608 w 494835"/>
              <a:gd name="connsiteY1" fmla="*/ 234639 h 1492378"/>
              <a:gd name="connsiteX2" fmla="*/ 316983 w 494835"/>
              <a:gd name="connsiteY2" fmla="*/ 580714 h 1492378"/>
              <a:gd name="connsiteX3" fmla="*/ 396358 w 494835"/>
              <a:gd name="connsiteY3" fmla="*/ 761689 h 1492378"/>
              <a:gd name="connsiteX4" fmla="*/ 329683 w 494835"/>
              <a:gd name="connsiteY4" fmla="*/ 907739 h 1492378"/>
              <a:gd name="connsiteX5" fmla="*/ 409058 w 494835"/>
              <a:gd name="connsiteY5" fmla="*/ 1009339 h 1492378"/>
              <a:gd name="connsiteX6" fmla="*/ 469383 w 494835"/>
              <a:gd name="connsiteY6" fmla="*/ 1269689 h 1492378"/>
              <a:gd name="connsiteX7" fmla="*/ 494783 w 494835"/>
              <a:gd name="connsiteY7" fmla="*/ 1491939 h 1492378"/>
              <a:gd name="connsiteX8" fmla="*/ 472558 w 494835"/>
              <a:gd name="connsiteY8" fmla="*/ 1314139 h 1492378"/>
              <a:gd name="connsiteX9" fmla="*/ 377308 w 494835"/>
              <a:gd name="connsiteY9" fmla="*/ 904564 h 1492378"/>
              <a:gd name="connsiteX10" fmla="*/ 370958 w 494835"/>
              <a:gd name="connsiteY10" fmla="*/ 866464 h 1492378"/>
              <a:gd name="connsiteX11" fmla="*/ 367783 w 494835"/>
              <a:gd name="connsiteY11" fmla="*/ 701364 h 1492378"/>
              <a:gd name="connsiteX12" fmla="*/ 285233 w 494835"/>
              <a:gd name="connsiteY12" fmla="*/ 409264 h 1492378"/>
              <a:gd name="connsiteX13" fmla="*/ 88383 w 494835"/>
              <a:gd name="connsiteY13" fmla="*/ 94939 h 1492378"/>
              <a:gd name="connsiteX14" fmla="*/ 5833 w 494835"/>
              <a:gd name="connsiteY14" fmla="*/ 6039 h 149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4835" h="1492378">
                <a:moveTo>
                  <a:pt x="5833" y="6039"/>
                </a:moveTo>
                <a:cubicBezTo>
                  <a:pt x="30704" y="29322"/>
                  <a:pt x="185750" y="138860"/>
                  <a:pt x="237608" y="234639"/>
                </a:cubicBezTo>
                <a:cubicBezTo>
                  <a:pt x="289466" y="330418"/>
                  <a:pt x="290525" y="492872"/>
                  <a:pt x="316983" y="580714"/>
                </a:cubicBezTo>
                <a:cubicBezTo>
                  <a:pt x="343441" y="668556"/>
                  <a:pt x="394241" y="707185"/>
                  <a:pt x="396358" y="761689"/>
                </a:cubicBezTo>
                <a:cubicBezTo>
                  <a:pt x="398475" y="816193"/>
                  <a:pt x="327566" y="866464"/>
                  <a:pt x="329683" y="907739"/>
                </a:cubicBezTo>
                <a:cubicBezTo>
                  <a:pt x="331800" y="949014"/>
                  <a:pt x="385775" y="949014"/>
                  <a:pt x="409058" y="1009339"/>
                </a:cubicBezTo>
                <a:cubicBezTo>
                  <a:pt x="432341" y="1069664"/>
                  <a:pt x="455096" y="1189256"/>
                  <a:pt x="469383" y="1269689"/>
                </a:cubicBezTo>
                <a:cubicBezTo>
                  <a:pt x="483670" y="1350122"/>
                  <a:pt x="494254" y="1484531"/>
                  <a:pt x="494783" y="1491939"/>
                </a:cubicBezTo>
                <a:cubicBezTo>
                  <a:pt x="495312" y="1499347"/>
                  <a:pt x="492137" y="1412035"/>
                  <a:pt x="472558" y="1314139"/>
                </a:cubicBezTo>
                <a:cubicBezTo>
                  <a:pt x="452979" y="1216243"/>
                  <a:pt x="394241" y="979176"/>
                  <a:pt x="377308" y="904564"/>
                </a:cubicBezTo>
                <a:cubicBezTo>
                  <a:pt x="360375" y="829952"/>
                  <a:pt x="372545" y="900331"/>
                  <a:pt x="370958" y="866464"/>
                </a:cubicBezTo>
                <a:cubicBezTo>
                  <a:pt x="369371" y="832597"/>
                  <a:pt x="382071" y="777564"/>
                  <a:pt x="367783" y="701364"/>
                </a:cubicBezTo>
                <a:cubicBezTo>
                  <a:pt x="353496" y="625164"/>
                  <a:pt x="331800" y="510335"/>
                  <a:pt x="285233" y="409264"/>
                </a:cubicBezTo>
                <a:cubicBezTo>
                  <a:pt x="238666" y="308193"/>
                  <a:pt x="136008" y="160027"/>
                  <a:pt x="88383" y="94939"/>
                </a:cubicBezTo>
                <a:cubicBezTo>
                  <a:pt x="40758" y="29852"/>
                  <a:pt x="-19038" y="-17244"/>
                  <a:pt x="5833" y="6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0EB53928-23AC-4D39-8476-7F83A6B49262}"/>
              </a:ext>
            </a:extLst>
          </p:cNvPr>
          <p:cNvSpPr/>
          <p:nvPr/>
        </p:nvSpPr>
        <p:spPr>
          <a:xfrm>
            <a:off x="5854645" y="2297594"/>
            <a:ext cx="35898" cy="243254"/>
          </a:xfrm>
          <a:custGeom>
            <a:avLst/>
            <a:gdLst>
              <a:gd name="connsiteX0" fmla="*/ 15930 w 35898"/>
              <a:gd name="connsiteY0" fmla="*/ 1106 h 243254"/>
              <a:gd name="connsiteX1" fmla="*/ 55 w 35898"/>
              <a:gd name="connsiteY1" fmla="*/ 236056 h 243254"/>
              <a:gd name="connsiteX2" fmla="*/ 22280 w 35898"/>
              <a:gd name="connsiteY2" fmla="*/ 178906 h 243254"/>
              <a:gd name="connsiteX3" fmla="*/ 31805 w 35898"/>
              <a:gd name="connsiteY3" fmla="*/ 137631 h 243254"/>
              <a:gd name="connsiteX4" fmla="*/ 34980 w 35898"/>
              <a:gd name="connsiteY4" fmla="*/ 80481 h 243254"/>
              <a:gd name="connsiteX5" fmla="*/ 15930 w 35898"/>
              <a:gd name="connsiteY5" fmla="*/ 143981 h 243254"/>
              <a:gd name="connsiteX6" fmla="*/ 15930 w 35898"/>
              <a:gd name="connsiteY6" fmla="*/ 1106 h 24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8" h="243254">
                <a:moveTo>
                  <a:pt x="15930" y="1106"/>
                </a:moveTo>
                <a:cubicBezTo>
                  <a:pt x="13284" y="16452"/>
                  <a:pt x="-1003" y="206423"/>
                  <a:pt x="55" y="236056"/>
                </a:cubicBezTo>
                <a:cubicBezTo>
                  <a:pt x="1113" y="265689"/>
                  <a:pt x="16988" y="195310"/>
                  <a:pt x="22280" y="178906"/>
                </a:cubicBezTo>
                <a:cubicBezTo>
                  <a:pt x="27572" y="162502"/>
                  <a:pt x="29688" y="154035"/>
                  <a:pt x="31805" y="137631"/>
                </a:cubicBezTo>
                <a:cubicBezTo>
                  <a:pt x="33922" y="121227"/>
                  <a:pt x="37626" y="79423"/>
                  <a:pt x="34980" y="80481"/>
                </a:cubicBezTo>
                <a:cubicBezTo>
                  <a:pt x="32334" y="81539"/>
                  <a:pt x="21751" y="152977"/>
                  <a:pt x="15930" y="143981"/>
                </a:cubicBezTo>
                <a:cubicBezTo>
                  <a:pt x="10109" y="134985"/>
                  <a:pt x="18576" y="-14240"/>
                  <a:pt x="15930" y="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4E4D828A-7006-42D7-8B81-BACDE56E1631}"/>
              </a:ext>
            </a:extLst>
          </p:cNvPr>
          <p:cNvSpPr/>
          <p:nvPr/>
        </p:nvSpPr>
        <p:spPr>
          <a:xfrm>
            <a:off x="5816600" y="2220149"/>
            <a:ext cx="274162" cy="931605"/>
          </a:xfrm>
          <a:custGeom>
            <a:avLst/>
            <a:gdLst>
              <a:gd name="connsiteX0" fmla="*/ 71967 w 274162"/>
              <a:gd name="connsiteY0" fmla="*/ 184384 h 931605"/>
              <a:gd name="connsiteX1" fmla="*/ 192617 w 274162"/>
              <a:gd name="connsiteY1" fmla="*/ 42568 h 931605"/>
              <a:gd name="connsiteX2" fmla="*/ 245533 w 274162"/>
              <a:gd name="connsiteY2" fmla="*/ 67968 h 931605"/>
              <a:gd name="connsiteX3" fmla="*/ 258233 w 274162"/>
              <a:gd name="connsiteY3" fmla="*/ 226718 h 931605"/>
              <a:gd name="connsiteX4" fmla="*/ 245533 w 274162"/>
              <a:gd name="connsiteY4" fmla="*/ 328318 h 931605"/>
              <a:gd name="connsiteX5" fmla="*/ 209550 w 274162"/>
              <a:gd name="connsiteY5" fmla="*/ 444734 h 931605"/>
              <a:gd name="connsiteX6" fmla="*/ 211667 w 274162"/>
              <a:gd name="connsiteY6" fmla="*/ 516701 h 931605"/>
              <a:gd name="connsiteX7" fmla="*/ 186267 w 274162"/>
              <a:gd name="connsiteY7" fmla="*/ 614068 h 931605"/>
              <a:gd name="connsiteX8" fmla="*/ 158750 w 274162"/>
              <a:gd name="connsiteY8" fmla="*/ 688151 h 931605"/>
              <a:gd name="connsiteX9" fmla="*/ 150283 w 274162"/>
              <a:gd name="connsiteY9" fmla="*/ 730484 h 931605"/>
              <a:gd name="connsiteX10" fmla="*/ 169333 w 274162"/>
              <a:gd name="connsiteY10" fmla="*/ 800334 h 931605"/>
              <a:gd name="connsiteX11" fmla="*/ 165100 w 274162"/>
              <a:gd name="connsiteY11" fmla="*/ 863834 h 931605"/>
              <a:gd name="connsiteX12" fmla="*/ 129117 w 274162"/>
              <a:gd name="connsiteY12" fmla="*/ 912518 h 931605"/>
              <a:gd name="connsiteX13" fmla="*/ 0 w 274162"/>
              <a:gd name="connsiteY13" fmla="*/ 931568 h 931605"/>
              <a:gd name="connsiteX14" fmla="*/ 129117 w 274162"/>
              <a:gd name="connsiteY14" fmla="*/ 912518 h 931605"/>
              <a:gd name="connsiteX15" fmla="*/ 154517 w 274162"/>
              <a:gd name="connsiteY15" fmla="*/ 806684 h 931605"/>
              <a:gd name="connsiteX16" fmla="*/ 150283 w 274162"/>
              <a:gd name="connsiteY16" fmla="*/ 722018 h 931605"/>
              <a:gd name="connsiteX17" fmla="*/ 230717 w 274162"/>
              <a:gd name="connsiteY17" fmla="*/ 478601 h 931605"/>
              <a:gd name="connsiteX18" fmla="*/ 260350 w 274162"/>
              <a:gd name="connsiteY18" fmla="*/ 349484 h 931605"/>
              <a:gd name="connsiteX19" fmla="*/ 264583 w 274162"/>
              <a:gd name="connsiteY19" fmla="*/ 222484 h 931605"/>
              <a:gd name="connsiteX20" fmla="*/ 273050 w 274162"/>
              <a:gd name="connsiteY20" fmla="*/ 55268 h 931605"/>
              <a:gd name="connsiteX21" fmla="*/ 237067 w 274162"/>
              <a:gd name="connsiteY21" fmla="*/ 234 h 931605"/>
              <a:gd name="connsiteX22" fmla="*/ 135467 w 274162"/>
              <a:gd name="connsiteY22" fmla="*/ 40451 h 931605"/>
              <a:gd name="connsiteX23" fmla="*/ 71967 w 274162"/>
              <a:gd name="connsiteY23" fmla="*/ 184384 h 9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4162" h="931605">
                <a:moveTo>
                  <a:pt x="71967" y="184384"/>
                </a:moveTo>
                <a:cubicBezTo>
                  <a:pt x="81492" y="184737"/>
                  <a:pt x="163689" y="61971"/>
                  <a:pt x="192617" y="42568"/>
                </a:cubicBezTo>
                <a:cubicBezTo>
                  <a:pt x="221545" y="23165"/>
                  <a:pt x="234597" y="37276"/>
                  <a:pt x="245533" y="67968"/>
                </a:cubicBezTo>
                <a:cubicBezTo>
                  <a:pt x="256469" y="98660"/>
                  <a:pt x="258233" y="183326"/>
                  <a:pt x="258233" y="226718"/>
                </a:cubicBezTo>
                <a:cubicBezTo>
                  <a:pt x="258233" y="270110"/>
                  <a:pt x="253647" y="291982"/>
                  <a:pt x="245533" y="328318"/>
                </a:cubicBezTo>
                <a:cubicBezTo>
                  <a:pt x="237419" y="364654"/>
                  <a:pt x="215194" y="413337"/>
                  <a:pt x="209550" y="444734"/>
                </a:cubicBezTo>
                <a:cubicBezTo>
                  <a:pt x="203906" y="476131"/>
                  <a:pt x="215547" y="488479"/>
                  <a:pt x="211667" y="516701"/>
                </a:cubicBezTo>
                <a:cubicBezTo>
                  <a:pt x="207787" y="544923"/>
                  <a:pt x="195086" y="585493"/>
                  <a:pt x="186267" y="614068"/>
                </a:cubicBezTo>
                <a:cubicBezTo>
                  <a:pt x="177448" y="642643"/>
                  <a:pt x="164747" y="668748"/>
                  <a:pt x="158750" y="688151"/>
                </a:cubicBezTo>
                <a:cubicBezTo>
                  <a:pt x="152753" y="707554"/>
                  <a:pt x="148519" y="711787"/>
                  <a:pt x="150283" y="730484"/>
                </a:cubicBezTo>
                <a:cubicBezTo>
                  <a:pt x="152047" y="749181"/>
                  <a:pt x="166864" y="778109"/>
                  <a:pt x="169333" y="800334"/>
                </a:cubicBezTo>
                <a:cubicBezTo>
                  <a:pt x="171802" y="822559"/>
                  <a:pt x="171803" y="845137"/>
                  <a:pt x="165100" y="863834"/>
                </a:cubicBezTo>
                <a:cubicBezTo>
                  <a:pt x="158397" y="882531"/>
                  <a:pt x="156634" y="901229"/>
                  <a:pt x="129117" y="912518"/>
                </a:cubicBezTo>
                <a:cubicBezTo>
                  <a:pt x="101600" y="923807"/>
                  <a:pt x="0" y="931568"/>
                  <a:pt x="0" y="931568"/>
                </a:cubicBezTo>
                <a:cubicBezTo>
                  <a:pt x="0" y="931568"/>
                  <a:pt x="103364" y="933332"/>
                  <a:pt x="129117" y="912518"/>
                </a:cubicBezTo>
                <a:cubicBezTo>
                  <a:pt x="154870" y="891704"/>
                  <a:pt x="150989" y="838434"/>
                  <a:pt x="154517" y="806684"/>
                </a:cubicBezTo>
                <a:cubicBezTo>
                  <a:pt x="158045" y="774934"/>
                  <a:pt x="137583" y="776698"/>
                  <a:pt x="150283" y="722018"/>
                </a:cubicBezTo>
                <a:cubicBezTo>
                  <a:pt x="162983" y="667338"/>
                  <a:pt x="212373" y="540690"/>
                  <a:pt x="230717" y="478601"/>
                </a:cubicBezTo>
                <a:cubicBezTo>
                  <a:pt x="249062" y="416512"/>
                  <a:pt x="254706" y="392170"/>
                  <a:pt x="260350" y="349484"/>
                </a:cubicBezTo>
                <a:cubicBezTo>
                  <a:pt x="265994" y="306798"/>
                  <a:pt x="262466" y="271520"/>
                  <a:pt x="264583" y="222484"/>
                </a:cubicBezTo>
                <a:cubicBezTo>
                  <a:pt x="266700" y="173448"/>
                  <a:pt x="277636" y="92310"/>
                  <a:pt x="273050" y="55268"/>
                </a:cubicBezTo>
                <a:cubicBezTo>
                  <a:pt x="268464" y="18226"/>
                  <a:pt x="259998" y="2703"/>
                  <a:pt x="237067" y="234"/>
                </a:cubicBezTo>
                <a:cubicBezTo>
                  <a:pt x="214137" y="-2236"/>
                  <a:pt x="162278" y="15051"/>
                  <a:pt x="135467" y="40451"/>
                </a:cubicBezTo>
                <a:cubicBezTo>
                  <a:pt x="108656" y="65851"/>
                  <a:pt x="62442" y="184031"/>
                  <a:pt x="71967" y="184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1B8FDB6-5B87-41E8-931A-A6868AC6BA28}"/>
              </a:ext>
            </a:extLst>
          </p:cNvPr>
          <p:cNvSpPr/>
          <p:nvPr/>
        </p:nvSpPr>
        <p:spPr>
          <a:xfrm>
            <a:off x="3726506" y="1189481"/>
            <a:ext cx="211153" cy="1204745"/>
          </a:xfrm>
          <a:custGeom>
            <a:avLst/>
            <a:gdLst>
              <a:gd name="connsiteX0" fmla="*/ 5177 w 211153"/>
              <a:gd name="connsiteY0" fmla="*/ 1204469 h 1204745"/>
              <a:gd name="connsiteX1" fmla="*/ 62327 w 211153"/>
              <a:gd name="connsiteY1" fmla="*/ 1045719 h 1204745"/>
              <a:gd name="connsiteX2" fmla="*/ 15761 w 211153"/>
              <a:gd name="connsiteY2" fmla="*/ 774786 h 1204745"/>
              <a:gd name="connsiteX3" fmla="*/ 66561 w 211153"/>
              <a:gd name="connsiteY3" fmla="*/ 334519 h 1204745"/>
              <a:gd name="connsiteX4" fmla="*/ 210494 w 211153"/>
              <a:gd name="connsiteY4" fmla="*/ 6436 h 1204745"/>
              <a:gd name="connsiteX5" fmla="*/ 115244 w 211153"/>
              <a:gd name="connsiteY5" fmla="*/ 148252 h 1204745"/>
              <a:gd name="connsiteX6" fmla="*/ 3061 w 211153"/>
              <a:gd name="connsiteY6" fmla="*/ 522902 h 1204745"/>
              <a:gd name="connsiteX7" fmla="*/ 32694 w 211153"/>
              <a:gd name="connsiteY7" fmla="*/ 954702 h 1204745"/>
              <a:gd name="connsiteX8" fmla="*/ 43277 w 211153"/>
              <a:gd name="connsiteY8" fmla="*/ 1081702 h 1204745"/>
              <a:gd name="connsiteX9" fmla="*/ 5177 w 211153"/>
              <a:gd name="connsiteY9" fmla="*/ 1204469 h 12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153" h="1204745">
                <a:moveTo>
                  <a:pt x="5177" y="1204469"/>
                </a:moveTo>
                <a:cubicBezTo>
                  <a:pt x="8352" y="1198472"/>
                  <a:pt x="60563" y="1117333"/>
                  <a:pt x="62327" y="1045719"/>
                </a:cubicBezTo>
                <a:cubicBezTo>
                  <a:pt x="64091" y="974105"/>
                  <a:pt x="15055" y="893319"/>
                  <a:pt x="15761" y="774786"/>
                </a:cubicBezTo>
                <a:cubicBezTo>
                  <a:pt x="16467" y="656253"/>
                  <a:pt x="34106" y="462577"/>
                  <a:pt x="66561" y="334519"/>
                </a:cubicBezTo>
                <a:cubicBezTo>
                  <a:pt x="99016" y="206461"/>
                  <a:pt x="202380" y="37481"/>
                  <a:pt x="210494" y="6436"/>
                </a:cubicBezTo>
                <a:cubicBezTo>
                  <a:pt x="218608" y="-24609"/>
                  <a:pt x="149816" y="62174"/>
                  <a:pt x="115244" y="148252"/>
                </a:cubicBezTo>
                <a:cubicBezTo>
                  <a:pt x="80672" y="234330"/>
                  <a:pt x="16819" y="388494"/>
                  <a:pt x="3061" y="522902"/>
                </a:cubicBezTo>
                <a:cubicBezTo>
                  <a:pt x="-10697" y="657310"/>
                  <a:pt x="25991" y="861569"/>
                  <a:pt x="32694" y="954702"/>
                </a:cubicBezTo>
                <a:cubicBezTo>
                  <a:pt x="39397" y="1047835"/>
                  <a:pt x="45747" y="1046071"/>
                  <a:pt x="43277" y="1081702"/>
                </a:cubicBezTo>
                <a:cubicBezTo>
                  <a:pt x="40808" y="1117333"/>
                  <a:pt x="2002" y="1210466"/>
                  <a:pt x="5177" y="1204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A3C61701-ADAB-4ED5-BD47-C4B3C33A0FD4}"/>
              </a:ext>
            </a:extLst>
          </p:cNvPr>
          <p:cNvSpPr/>
          <p:nvPr/>
        </p:nvSpPr>
        <p:spPr>
          <a:xfrm>
            <a:off x="3930650" y="952469"/>
            <a:ext cx="254005" cy="234981"/>
          </a:xfrm>
          <a:custGeom>
            <a:avLst/>
            <a:gdLst>
              <a:gd name="connsiteX0" fmla="*/ 0 w 254005"/>
              <a:gd name="connsiteY0" fmla="*/ 234981 h 234981"/>
              <a:gd name="connsiteX1" fmla="*/ 254000 w 254005"/>
              <a:gd name="connsiteY1" fmla="*/ 31 h 234981"/>
              <a:gd name="connsiteX2" fmla="*/ 0 w 254005"/>
              <a:gd name="connsiteY2" fmla="*/ 234981 h 23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5" h="234981">
                <a:moveTo>
                  <a:pt x="0" y="234981"/>
                </a:moveTo>
                <a:lnTo>
                  <a:pt x="254000" y="31"/>
                </a:lnTo>
                <a:cubicBezTo>
                  <a:pt x="255411" y="-3144"/>
                  <a:pt x="0" y="234981"/>
                  <a:pt x="0" y="234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B32A3E9-07B2-4294-B03A-7C3C951CA2C7}"/>
              </a:ext>
            </a:extLst>
          </p:cNvPr>
          <p:cNvSpPr/>
          <p:nvPr/>
        </p:nvSpPr>
        <p:spPr>
          <a:xfrm>
            <a:off x="3936918" y="906673"/>
            <a:ext cx="282947" cy="264160"/>
          </a:xfrm>
          <a:custGeom>
            <a:avLst/>
            <a:gdLst>
              <a:gd name="connsiteX0" fmla="*/ 6432 w 282947"/>
              <a:gd name="connsiteY0" fmla="*/ 261727 h 264160"/>
              <a:gd name="connsiteX1" fmla="*/ 281599 w 282947"/>
              <a:gd name="connsiteY1" fmla="*/ 3494 h 264160"/>
              <a:gd name="connsiteX2" fmla="*/ 105915 w 282947"/>
              <a:gd name="connsiteY2" fmla="*/ 124144 h 264160"/>
              <a:gd name="connsiteX3" fmla="*/ 6432 w 282947"/>
              <a:gd name="connsiteY3" fmla="*/ 261727 h 26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947" h="264160">
                <a:moveTo>
                  <a:pt x="6432" y="261727"/>
                </a:moveTo>
                <a:cubicBezTo>
                  <a:pt x="35713" y="241619"/>
                  <a:pt x="265019" y="26424"/>
                  <a:pt x="281599" y="3494"/>
                </a:cubicBezTo>
                <a:cubicBezTo>
                  <a:pt x="298179" y="-19436"/>
                  <a:pt x="157421" y="76166"/>
                  <a:pt x="105915" y="124144"/>
                </a:cubicBezTo>
                <a:cubicBezTo>
                  <a:pt x="54409" y="172122"/>
                  <a:pt x="-22849" y="281835"/>
                  <a:pt x="6432" y="261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7A2934B9-D0C4-4BB5-9E5A-FDC23341BA13}"/>
              </a:ext>
            </a:extLst>
          </p:cNvPr>
          <p:cNvSpPr/>
          <p:nvPr/>
        </p:nvSpPr>
        <p:spPr>
          <a:xfrm>
            <a:off x="4194654" y="611283"/>
            <a:ext cx="673056" cy="295010"/>
          </a:xfrm>
          <a:custGeom>
            <a:avLst/>
            <a:gdLst>
              <a:gd name="connsiteX0" fmla="*/ 579 w 673056"/>
              <a:gd name="connsiteY0" fmla="*/ 294650 h 295010"/>
              <a:gd name="connsiteX1" fmla="*/ 216479 w 673056"/>
              <a:gd name="connsiteY1" fmla="*/ 99917 h 295010"/>
              <a:gd name="connsiteX2" fmla="*/ 500113 w 673056"/>
              <a:gd name="connsiteY2" fmla="*/ 17367 h 295010"/>
              <a:gd name="connsiteX3" fmla="*/ 641929 w 673056"/>
              <a:gd name="connsiteY3" fmla="*/ 8900 h 295010"/>
              <a:gd name="connsiteX4" fmla="*/ 671563 w 673056"/>
              <a:gd name="connsiteY4" fmla="*/ 72400 h 295010"/>
              <a:gd name="connsiteX5" fmla="*/ 648279 w 673056"/>
              <a:gd name="connsiteY5" fmla="*/ 19484 h 295010"/>
              <a:gd name="connsiteX6" fmla="*/ 481063 w 673056"/>
              <a:gd name="connsiteY6" fmla="*/ 8900 h 295010"/>
              <a:gd name="connsiteX7" fmla="*/ 163563 w 673056"/>
              <a:gd name="connsiteY7" fmla="*/ 144367 h 295010"/>
              <a:gd name="connsiteX8" fmla="*/ 579 w 673056"/>
              <a:gd name="connsiteY8" fmla="*/ 294650 h 29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056" h="295010">
                <a:moveTo>
                  <a:pt x="579" y="294650"/>
                </a:moveTo>
                <a:cubicBezTo>
                  <a:pt x="9398" y="287242"/>
                  <a:pt x="133223" y="146131"/>
                  <a:pt x="216479" y="99917"/>
                </a:cubicBezTo>
                <a:cubicBezTo>
                  <a:pt x="299735" y="53703"/>
                  <a:pt x="429205" y="32536"/>
                  <a:pt x="500113" y="17367"/>
                </a:cubicBezTo>
                <a:cubicBezTo>
                  <a:pt x="571021" y="2198"/>
                  <a:pt x="613354" y="-272"/>
                  <a:pt x="641929" y="8900"/>
                </a:cubicBezTo>
                <a:cubicBezTo>
                  <a:pt x="670504" y="18072"/>
                  <a:pt x="670505" y="70636"/>
                  <a:pt x="671563" y="72400"/>
                </a:cubicBezTo>
                <a:cubicBezTo>
                  <a:pt x="672621" y="74164"/>
                  <a:pt x="680029" y="30067"/>
                  <a:pt x="648279" y="19484"/>
                </a:cubicBezTo>
                <a:cubicBezTo>
                  <a:pt x="616529" y="8901"/>
                  <a:pt x="561849" y="-11914"/>
                  <a:pt x="481063" y="8900"/>
                </a:cubicBezTo>
                <a:cubicBezTo>
                  <a:pt x="400277" y="29714"/>
                  <a:pt x="241880" y="95331"/>
                  <a:pt x="163563" y="144367"/>
                </a:cubicBezTo>
                <a:cubicBezTo>
                  <a:pt x="85246" y="193403"/>
                  <a:pt x="-8240" y="302058"/>
                  <a:pt x="579" y="294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185803A0-F76F-49DB-963E-D1F89E687F6B}"/>
              </a:ext>
            </a:extLst>
          </p:cNvPr>
          <p:cNvSpPr/>
          <p:nvPr/>
        </p:nvSpPr>
        <p:spPr>
          <a:xfrm>
            <a:off x="4848314" y="576947"/>
            <a:ext cx="935987" cy="593493"/>
          </a:xfrm>
          <a:custGeom>
            <a:avLst/>
            <a:gdLst>
              <a:gd name="connsiteX0" fmla="*/ 969 w 935987"/>
              <a:gd name="connsiteY0" fmla="*/ 102503 h 593493"/>
              <a:gd name="connsiteX1" fmla="*/ 157603 w 935987"/>
              <a:gd name="connsiteY1" fmla="*/ 13603 h 593493"/>
              <a:gd name="connsiteX2" fmla="*/ 248619 w 935987"/>
              <a:gd name="connsiteY2" fmla="*/ 30536 h 593493"/>
              <a:gd name="connsiteX3" fmla="*/ 547069 w 935987"/>
              <a:gd name="connsiteY3" fmla="*/ 197753 h 593493"/>
              <a:gd name="connsiteX4" fmla="*/ 911136 w 935987"/>
              <a:gd name="connsiteY4" fmla="*/ 578753 h 593493"/>
              <a:gd name="connsiteX5" fmla="*/ 858219 w 935987"/>
              <a:gd name="connsiteY5" fmla="*/ 477153 h 593493"/>
              <a:gd name="connsiteX6" fmla="*/ 492036 w 935987"/>
              <a:gd name="connsiteY6" fmla="*/ 121553 h 593493"/>
              <a:gd name="connsiteX7" fmla="*/ 216869 w 935987"/>
              <a:gd name="connsiteY7" fmla="*/ 9370 h 593493"/>
              <a:gd name="connsiteX8" fmla="*/ 96219 w 935987"/>
              <a:gd name="connsiteY8" fmla="*/ 15720 h 593493"/>
              <a:gd name="connsiteX9" fmla="*/ 969 w 935987"/>
              <a:gd name="connsiteY9" fmla="*/ 102503 h 59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987" h="593493">
                <a:moveTo>
                  <a:pt x="969" y="102503"/>
                </a:moveTo>
                <a:cubicBezTo>
                  <a:pt x="11200" y="102150"/>
                  <a:pt x="116328" y="25597"/>
                  <a:pt x="157603" y="13603"/>
                </a:cubicBezTo>
                <a:cubicBezTo>
                  <a:pt x="198878" y="1609"/>
                  <a:pt x="183708" y="-156"/>
                  <a:pt x="248619" y="30536"/>
                </a:cubicBezTo>
                <a:cubicBezTo>
                  <a:pt x="313530" y="61228"/>
                  <a:pt x="436650" y="106384"/>
                  <a:pt x="547069" y="197753"/>
                </a:cubicBezTo>
                <a:cubicBezTo>
                  <a:pt x="657489" y="289123"/>
                  <a:pt x="859278" y="532186"/>
                  <a:pt x="911136" y="578753"/>
                </a:cubicBezTo>
                <a:cubicBezTo>
                  <a:pt x="962994" y="625320"/>
                  <a:pt x="928069" y="553353"/>
                  <a:pt x="858219" y="477153"/>
                </a:cubicBezTo>
                <a:cubicBezTo>
                  <a:pt x="788369" y="400953"/>
                  <a:pt x="598928" y="199517"/>
                  <a:pt x="492036" y="121553"/>
                </a:cubicBezTo>
                <a:cubicBezTo>
                  <a:pt x="385144" y="43589"/>
                  <a:pt x="282838" y="27009"/>
                  <a:pt x="216869" y="9370"/>
                </a:cubicBezTo>
                <a:cubicBezTo>
                  <a:pt x="150900" y="-8269"/>
                  <a:pt x="128321" y="1962"/>
                  <a:pt x="96219" y="15720"/>
                </a:cubicBezTo>
                <a:cubicBezTo>
                  <a:pt x="64117" y="29478"/>
                  <a:pt x="-9262" y="102856"/>
                  <a:pt x="969" y="102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F7BB1453-A7B5-4E1E-AC6B-225353B0DDDE}"/>
              </a:ext>
            </a:extLst>
          </p:cNvPr>
          <p:cNvSpPr/>
          <p:nvPr/>
        </p:nvSpPr>
        <p:spPr>
          <a:xfrm>
            <a:off x="5791194" y="1157503"/>
            <a:ext cx="222330" cy="1094865"/>
          </a:xfrm>
          <a:custGeom>
            <a:avLst/>
            <a:gdLst>
              <a:gd name="connsiteX0" fmla="*/ 6 w 222330"/>
              <a:gd name="connsiteY0" fmla="*/ 314 h 1094865"/>
              <a:gd name="connsiteX1" fmla="*/ 76206 w 222330"/>
              <a:gd name="connsiteY1" fmla="*/ 180230 h 1094865"/>
              <a:gd name="connsiteX2" fmla="*/ 93139 w 222330"/>
              <a:gd name="connsiteY2" fmla="*/ 298764 h 1094865"/>
              <a:gd name="connsiteX3" fmla="*/ 114306 w 222330"/>
              <a:gd name="connsiteY3" fmla="*/ 419414 h 1094865"/>
              <a:gd name="connsiteX4" fmla="*/ 116423 w 222330"/>
              <a:gd name="connsiteY4" fmla="*/ 512547 h 1094865"/>
              <a:gd name="connsiteX5" fmla="*/ 179923 w 222330"/>
              <a:gd name="connsiteY5" fmla="*/ 675530 h 1094865"/>
              <a:gd name="connsiteX6" fmla="*/ 222256 w 222330"/>
              <a:gd name="connsiteY6" fmla="*/ 940114 h 1094865"/>
              <a:gd name="connsiteX7" fmla="*/ 190506 w 222330"/>
              <a:gd name="connsiteY7" fmla="*/ 1094630 h 1094865"/>
              <a:gd name="connsiteX8" fmla="*/ 201089 w 222330"/>
              <a:gd name="connsiteY8" fmla="*/ 967630 h 1094865"/>
              <a:gd name="connsiteX9" fmla="*/ 137589 w 222330"/>
              <a:gd name="connsiteY9" fmla="*/ 683997 h 1094865"/>
              <a:gd name="connsiteX10" fmla="*/ 80439 w 222330"/>
              <a:gd name="connsiteY10" fmla="*/ 226797 h 1094865"/>
              <a:gd name="connsiteX11" fmla="*/ 6 w 222330"/>
              <a:gd name="connsiteY11" fmla="*/ 314 h 109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330" h="1094865">
                <a:moveTo>
                  <a:pt x="6" y="314"/>
                </a:moveTo>
                <a:cubicBezTo>
                  <a:pt x="-699" y="-7447"/>
                  <a:pt x="60684" y="130488"/>
                  <a:pt x="76206" y="180230"/>
                </a:cubicBezTo>
                <a:cubicBezTo>
                  <a:pt x="91728" y="229972"/>
                  <a:pt x="86789" y="258900"/>
                  <a:pt x="93139" y="298764"/>
                </a:cubicBezTo>
                <a:cubicBezTo>
                  <a:pt x="99489" y="338628"/>
                  <a:pt x="110425" y="383784"/>
                  <a:pt x="114306" y="419414"/>
                </a:cubicBezTo>
                <a:cubicBezTo>
                  <a:pt x="118187" y="455044"/>
                  <a:pt x="105487" y="469861"/>
                  <a:pt x="116423" y="512547"/>
                </a:cubicBezTo>
                <a:cubicBezTo>
                  <a:pt x="127359" y="555233"/>
                  <a:pt x="162284" y="604269"/>
                  <a:pt x="179923" y="675530"/>
                </a:cubicBezTo>
                <a:cubicBezTo>
                  <a:pt x="197562" y="746791"/>
                  <a:pt x="220492" y="870264"/>
                  <a:pt x="222256" y="940114"/>
                </a:cubicBezTo>
                <a:cubicBezTo>
                  <a:pt x="224020" y="1009964"/>
                  <a:pt x="194034" y="1090044"/>
                  <a:pt x="190506" y="1094630"/>
                </a:cubicBezTo>
                <a:cubicBezTo>
                  <a:pt x="186978" y="1099216"/>
                  <a:pt x="209908" y="1036069"/>
                  <a:pt x="201089" y="967630"/>
                </a:cubicBezTo>
                <a:cubicBezTo>
                  <a:pt x="192270" y="899191"/>
                  <a:pt x="157697" y="807469"/>
                  <a:pt x="137589" y="683997"/>
                </a:cubicBezTo>
                <a:cubicBezTo>
                  <a:pt x="117481" y="560525"/>
                  <a:pt x="102664" y="338628"/>
                  <a:pt x="80439" y="226797"/>
                </a:cubicBezTo>
                <a:cubicBezTo>
                  <a:pt x="58214" y="114967"/>
                  <a:pt x="711" y="8075"/>
                  <a:pt x="6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0CE2F6F-7779-4F14-885B-571FF74613AF}"/>
              </a:ext>
            </a:extLst>
          </p:cNvPr>
          <p:cNvSpPr/>
          <p:nvPr/>
        </p:nvSpPr>
        <p:spPr>
          <a:xfrm>
            <a:off x="4494822" y="1006628"/>
            <a:ext cx="168205" cy="213407"/>
          </a:xfrm>
          <a:custGeom>
            <a:avLst/>
            <a:gdLst>
              <a:gd name="connsiteX0" fmla="*/ 166078 w 168205"/>
              <a:gd name="connsiteY0" fmla="*/ 905 h 213407"/>
              <a:gd name="connsiteX1" fmla="*/ 30611 w 168205"/>
              <a:gd name="connsiteY1" fmla="*/ 127905 h 213407"/>
              <a:gd name="connsiteX2" fmla="*/ 5211 w 168205"/>
              <a:gd name="connsiteY2" fmla="*/ 212572 h 213407"/>
              <a:gd name="connsiteX3" fmla="*/ 106811 w 168205"/>
              <a:gd name="connsiteY3" fmla="*/ 77105 h 213407"/>
              <a:gd name="connsiteX4" fmla="*/ 166078 w 168205"/>
              <a:gd name="connsiteY4" fmla="*/ 905 h 21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5" h="213407">
                <a:moveTo>
                  <a:pt x="166078" y="905"/>
                </a:moveTo>
                <a:cubicBezTo>
                  <a:pt x="153378" y="9372"/>
                  <a:pt x="57422" y="92627"/>
                  <a:pt x="30611" y="127905"/>
                </a:cubicBezTo>
                <a:cubicBezTo>
                  <a:pt x="3800" y="163183"/>
                  <a:pt x="-7489" y="221039"/>
                  <a:pt x="5211" y="212572"/>
                </a:cubicBezTo>
                <a:cubicBezTo>
                  <a:pt x="17911" y="204105"/>
                  <a:pt x="82117" y="108855"/>
                  <a:pt x="106811" y="77105"/>
                </a:cubicBezTo>
                <a:cubicBezTo>
                  <a:pt x="131505" y="45355"/>
                  <a:pt x="178778" y="-7562"/>
                  <a:pt x="166078" y="9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95E67C8-1E00-443D-AFB1-90E2B8789F9E}"/>
              </a:ext>
            </a:extLst>
          </p:cNvPr>
          <p:cNvSpPr/>
          <p:nvPr/>
        </p:nvSpPr>
        <p:spPr>
          <a:xfrm>
            <a:off x="4360271" y="1930062"/>
            <a:ext cx="210037" cy="233378"/>
          </a:xfrm>
          <a:custGeom>
            <a:avLst/>
            <a:gdLst>
              <a:gd name="connsiteX0" fmla="*/ 62 w 210037"/>
              <a:gd name="connsiteY0" fmla="*/ 338 h 233378"/>
              <a:gd name="connsiteX1" fmla="*/ 194796 w 210037"/>
              <a:gd name="connsiteY1" fmla="*/ 114638 h 233378"/>
              <a:gd name="connsiteX2" fmla="*/ 194796 w 210037"/>
              <a:gd name="connsiteY2" fmla="*/ 233171 h 233378"/>
              <a:gd name="connsiteX3" fmla="*/ 173629 w 210037"/>
              <a:gd name="connsiteY3" fmla="*/ 85005 h 233378"/>
              <a:gd name="connsiteX4" fmla="*/ 62 w 210037"/>
              <a:gd name="connsiteY4" fmla="*/ 338 h 23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37" h="233378">
                <a:moveTo>
                  <a:pt x="62" y="338"/>
                </a:moveTo>
                <a:cubicBezTo>
                  <a:pt x="3590" y="5277"/>
                  <a:pt x="162340" y="75833"/>
                  <a:pt x="194796" y="114638"/>
                </a:cubicBezTo>
                <a:cubicBezTo>
                  <a:pt x="227252" y="153443"/>
                  <a:pt x="198324" y="238110"/>
                  <a:pt x="194796" y="233171"/>
                </a:cubicBezTo>
                <a:cubicBezTo>
                  <a:pt x="191268" y="228232"/>
                  <a:pt x="203968" y="124516"/>
                  <a:pt x="173629" y="85005"/>
                </a:cubicBezTo>
                <a:cubicBezTo>
                  <a:pt x="143290" y="45494"/>
                  <a:pt x="-3466" y="-4601"/>
                  <a:pt x="62" y="3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215A584-31A3-43F9-B453-C3ED4F726253}"/>
              </a:ext>
            </a:extLst>
          </p:cNvPr>
          <p:cNvSpPr/>
          <p:nvPr/>
        </p:nvSpPr>
        <p:spPr>
          <a:xfrm>
            <a:off x="3838428" y="1976704"/>
            <a:ext cx="192337" cy="205899"/>
          </a:xfrm>
          <a:custGeom>
            <a:avLst/>
            <a:gdLst>
              <a:gd name="connsiteX0" fmla="*/ 191705 w 192337"/>
              <a:gd name="connsiteY0" fmla="*/ 263 h 205899"/>
              <a:gd name="connsiteX1" fmla="*/ 56239 w 192337"/>
              <a:gd name="connsiteY1" fmla="*/ 123029 h 205899"/>
              <a:gd name="connsiteX2" fmla="*/ 1205 w 192337"/>
              <a:gd name="connsiteY2" fmla="*/ 205579 h 205899"/>
              <a:gd name="connsiteX3" fmla="*/ 102805 w 192337"/>
              <a:gd name="connsiteY3" fmla="*/ 93396 h 205899"/>
              <a:gd name="connsiteX4" fmla="*/ 191705 w 192337"/>
              <a:gd name="connsiteY4" fmla="*/ 263 h 20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37" h="205899">
                <a:moveTo>
                  <a:pt x="191705" y="263"/>
                </a:moveTo>
                <a:cubicBezTo>
                  <a:pt x="183944" y="5202"/>
                  <a:pt x="87989" y="88810"/>
                  <a:pt x="56239" y="123029"/>
                </a:cubicBezTo>
                <a:cubicBezTo>
                  <a:pt x="24489" y="157248"/>
                  <a:pt x="-6556" y="210518"/>
                  <a:pt x="1205" y="205579"/>
                </a:cubicBezTo>
                <a:cubicBezTo>
                  <a:pt x="8966" y="200640"/>
                  <a:pt x="71760" y="125852"/>
                  <a:pt x="102805" y="93396"/>
                </a:cubicBezTo>
                <a:cubicBezTo>
                  <a:pt x="133849" y="60941"/>
                  <a:pt x="199466" y="-4676"/>
                  <a:pt x="191705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E92B273-340E-489A-8600-5091F52817D9}"/>
              </a:ext>
            </a:extLst>
          </p:cNvPr>
          <p:cNvSpPr/>
          <p:nvPr/>
        </p:nvSpPr>
        <p:spPr>
          <a:xfrm>
            <a:off x="4921224" y="2387586"/>
            <a:ext cx="279196" cy="281622"/>
          </a:xfrm>
          <a:custGeom>
            <a:avLst/>
            <a:gdLst>
              <a:gd name="connsiteX0" fmla="*/ 26 w 279196"/>
              <a:gd name="connsiteY0" fmla="*/ 14 h 281622"/>
              <a:gd name="connsiteX1" fmla="*/ 169359 w 279196"/>
              <a:gd name="connsiteY1" fmla="*/ 209564 h 281622"/>
              <a:gd name="connsiteX2" fmla="*/ 275193 w 279196"/>
              <a:gd name="connsiteY2" fmla="*/ 279414 h 281622"/>
              <a:gd name="connsiteX3" fmla="*/ 249793 w 279196"/>
              <a:gd name="connsiteY3" fmla="*/ 258247 h 281622"/>
              <a:gd name="connsiteX4" fmla="*/ 182059 w 279196"/>
              <a:gd name="connsiteY4" fmla="*/ 198981 h 281622"/>
              <a:gd name="connsiteX5" fmla="*/ 26 w 279196"/>
              <a:gd name="connsiteY5" fmla="*/ 14 h 28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196" h="281622">
                <a:moveTo>
                  <a:pt x="26" y="14"/>
                </a:moveTo>
                <a:cubicBezTo>
                  <a:pt x="-2091" y="1778"/>
                  <a:pt x="123498" y="162997"/>
                  <a:pt x="169359" y="209564"/>
                </a:cubicBezTo>
                <a:cubicBezTo>
                  <a:pt x="215220" y="256131"/>
                  <a:pt x="261787" y="271300"/>
                  <a:pt x="275193" y="279414"/>
                </a:cubicBezTo>
                <a:cubicBezTo>
                  <a:pt x="288599" y="287528"/>
                  <a:pt x="265315" y="271653"/>
                  <a:pt x="249793" y="258247"/>
                </a:cubicBezTo>
                <a:cubicBezTo>
                  <a:pt x="234271" y="244841"/>
                  <a:pt x="222981" y="242020"/>
                  <a:pt x="182059" y="198981"/>
                </a:cubicBezTo>
                <a:cubicBezTo>
                  <a:pt x="141137" y="155942"/>
                  <a:pt x="2143" y="-1750"/>
                  <a:pt x="2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FC184716-DD99-4D07-B81D-4FC749440222}"/>
              </a:ext>
            </a:extLst>
          </p:cNvPr>
          <p:cNvSpPr/>
          <p:nvPr/>
        </p:nvSpPr>
        <p:spPr>
          <a:xfrm>
            <a:off x="3824690" y="2362199"/>
            <a:ext cx="144308" cy="71589"/>
          </a:xfrm>
          <a:custGeom>
            <a:avLst/>
            <a:gdLst>
              <a:gd name="connsiteX0" fmla="*/ 144060 w 144308"/>
              <a:gd name="connsiteY0" fmla="*/ 1 h 71589"/>
              <a:gd name="connsiteX1" fmla="*/ 95377 w 144308"/>
              <a:gd name="connsiteY1" fmla="*/ 67734 h 71589"/>
              <a:gd name="connsiteX2" fmla="*/ 127 w 144308"/>
              <a:gd name="connsiteY2" fmla="*/ 61384 h 71589"/>
              <a:gd name="connsiteX3" fmla="*/ 76327 w 144308"/>
              <a:gd name="connsiteY3" fmla="*/ 69851 h 71589"/>
              <a:gd name="connsiteX4" fmla="*/ 144060 w 144308"/>
              <a:gd name="connsiteY4" fmla="*/ 1 h 7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08" h="71589">
                <a:moveTo>
                  <a:pt x="144060" y="1"/>
                </a:moveTo>
                <a:cubicBezTo>
                  <a:pt x="147235" y="-352"/>
                  <a:pt x="119366" y="57504"/>
                  <a:pt x="95377" y="67734"/>
                </a:cubicBezTo>
                <a:cubicBezTo>
                  <a:pt x="71388" y="77964"/>
                  <a:pt x="127" y="61384"/>
                  <a:pt x="127" y="61384"/>
                </a:cubicBezTo>
                <a:cubicBezTo>
                  <a:pt x="-3048" y="61737"/>
                  <a:pt x="53749" y="76554"/>
                  <a:pt x="76327" y="69851"/>
                </a:cubicBezTo>
                <a:cubicBezTo>
                  <a:pt x="98905" y="63148"/>
                  <a:pt x="140885" y="354"/>
                  <a:pt x="14406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7D4B513-C80C-4775-95B1-BD8BDFB36AAF}"/>
              </a:ext>
            </a:extLst>
          </p:cNvPr>
          <p:cNvSpPr/>
          <p:nvPr/>
        </p:nvSpPr>
        <p:spPr>
          <a:xfrm>
            <a:off x="4026313" y="2181219"/>
            <a:ext cx="424203" cy="194283"/>
          </a:xfrm>
          <a:custGeom>
            <a:avLst/>
            <a:gdLst>
              <a:gd name="connsiteX0" fmla="*/ 1175 w 424203"/>
              <a:gd name="connsiteY0" fmla="*/ 90494 h 194283"/>
              <a:gd name="connsiteX1" fmla="*/ 236125 w 424203"/>
              <a:gd name="connsiteY1" fmla="*/ 49219 h 194283"/>
              <a:gd name="connsiteX2" fmla="*/ 350425 w 424203"/>
              <a:gd name="connsiteY2" fmla="*/ 85731 h 194283"/>
              <a:gd name="connsiteX3" fmla="*/ 418687 w 424203"/>
              <a:gd name="connsiteY3" fmla="*/ 192094 h 194283"/>
              <a:gd name="connsiteX4" fmla="*/ 413925 w 424203"/>
              <a:gd name="connsiteY4" fmla="*/ 147644 h 194283"/>
              <a:gd name="connsiteX5" fmla="*/ 364712 w 424203"/>
              <a:gd name="connsiteY5" fmla="*/ 31756 h 194283"/>
              <a:gd name="connsiteX6" fmla="*/ 266287 w 424203"/>
              <a:gd name="connsiteY6" fmla="*/ 6 h 194283"/>
              <a:gd name="connsiteX7" fmla="*/ 150400 w 424203"/>
              <a:gd name="connsiteY7" fmla="*/ 33344 h 194283"/>
              <a:gd name="connsiteX8" fmla="*/ 1175 w 424203"/>
              <a:gd name="connsiteY8" fmla="*/ 90494 h 19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203" h="194283">
                <a:moveTo>
                  <a:pt x="1175" y="90494"/>
                </a:moveTo>
                <a:cubicBezTo>
                  <a:pt x="15462" y="93140"/>
                  <a:pt x="177917" y="50013"/>
                  <a:pt x="236125" y="49219"/>
                </a:cubicBezTo>
                <a:cubicBezTo>
                  <a:pt x="294333" y="48425"/>
                  <a:pt x="319998" y="61919"/>
                  <a:pt x="350425" y="85731"/>
                </a:cubicBezTo>
                <a:cubicBezTo>
                  <a:pt x="380852" y="109543"/>
                  <a:pt x="408104" y="181775"/>
                  <a:pt x="418687" y="192094"/>
                </a:cubicBezTo>
                <a:cubicBezTo>
                  <a:pt x="429270" y="202413"/>
                  <a:pt x="422921" y="174367"/>
                  <a:pt x="413925" y="147644"/>
                </a:cubicBezTo>
                <a:cubicBezTo>
                  <a:pt x="404929" y="120921"/>
                  <a:pt x="389318" y="56362"/>
                  <a:pt x="364712" y="31756"/>
                </a:cubicBezTo>
                <a:cubicBezTo>
                  <a:pt x="340106" y="7150"/>
                  <a:pt x="302006" y="-259"/>
                  <a:pt x="266287" y="6"/>
                </a:cubicBezTo>
                <a:cubicBezTo>
                  <a:pt x="230568" y="271"/>
                  <a:pt x="194056" y="21438"/>
                  <a:pt x="150400" y="33344"/>
                </a:cubicBezTo>
                <a:cubicBezTo>
                  <a:pt x="106744" y="45250"/>
                  <a:pt x="-13112" y="87848"/>
                  <a:pt x="1175" y="904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3DEF532-BA1C-49BA-999F-392C41CEB8FC}"/>
              </a:ext>
            </a:extLst>
          </p:cNvPr>
          <p:cNvSpPr/>
          <p:nvPr/>
        </p:nvSpPr>
        <p:spPr>
          <a:xfrm>
            <a:off x="4752779" y="2189141"/>
            <a:ext cx="277451" cy="321198"/>
          </a:xfrm>
          <a:custGeom>
            <a:avLst/>
            <a:gdLst>
              <a:gd name="connsiteX0" fmla="*/ 154184 w 277451"/>
              <a:gd name="connsiteY0" fmla="*/ 22 h 321198"/>
              <a:gd name="connsiteX1" fmla="*/ 196 w 277451"/>
              <a:gd name="connsiteY1" fmla="*/ 122259 h 321198"/>
              <a:gd name="connsiteX2" fmla="*/ 192284 w 277451"/>
              <a:gd name="connsiteY2" fmla="*/ 239734 h 321198"/>
              <a:gd name="connsiteX3" fmla="*/ 273246 w 277451"/>
              <a:gd name="connsiteY3" fmla="*/ 319109 h 321198"/>
              <a:gd name="connsiteX4" fmla="*/ 263721 w 277451"/>
              <a:gd name="connsiteY4" fmla="*/ 293709 h 321198"/>
              <a:gd name="connsiteX5" fmla="*/ 244671 w 277451"/>
              <a:gd name="connsiteY5" fmla="*/ 246084 h 321198"/>
              <a:gd name="connsiteX6" fmla="*/ 66871 w 277451"/>
              <a:gd name="connsiteY6" fmla="*/ 131784 h 321198"/>
              <a:gd name="connsiteX7" fmla="*/ 154184 w 277451"/>
              <a:gd name="connsiteY7" fmla="*/ 22 h 32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451" h="321198">
                <a:moveTo>
                  <a:pt x="154184" y="22"/>
                </a:moveTo>
                <a:cubicBezTo>
                  <a:pt x="143072" y="-1565"/>
                  <a:pt x="-6154" y="82307"/>
                  <a:pt x="196" y="122259"/>
                </a:cubicBezTo>
                <a:cubicBezTo>
                  <a:pt x="6546" y="162211"/>
                  <a:pt x="146776" y="206926"/>
                  <a:pt x="192284" y="239734"/>
                </a:cubicBezTo>
                <a:cubicBezTo>
                  <a:pt x="237792" y="272542"/>
                  <a:pt x="261340" y="310113"/>
                  <a:pt x="273246" y="319109"/>
                </a:cubicBezTo>
                <a:cubicBezTo>
                  <a:pt x="285152" y="328105"/>
                  <a:pt x="268483" y="305880"/>
                  <a:pt x="263721" y="293709"/>
                </a:cubicBezTo>
                <a:cubicBezTo>
                  <a:pt x="258959" y="281538"/>
                  <a:pt x="277479" y="273072"/>
                  <a:pt x="244671" y="246084"/>
                </a:cubicBezTo>
                <a:cubicBezTo>
                  <a:pt x="211863" y="219097"/>
                  <a:pt x="78777" y="170942"/>
                  <a:pt x="66871" y="131784"/>
                </a:cubicBezTo>
                <a:cubicBezTo>
                  <a:pt x="54965" y="92626"/>
                  <a:pt x="165296" y="1609"/>
                  <a:pt x="154184" y="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10EA181C-ACE7-48E9-ADF3-676CB01CADA8}"/>
              </a:ext>
            </a:extLst>
          </p:cNvPr>
          <p:cNvSpPr/>
          <p:nvPr/>
        </p:nvSpPr>
        <p:spPr>
          <a:xfrm>
            <a:off x="3844029" y="2168482"/>
            <a:ext cx="445077" cy="231136"/>
          </a:xfrm>
          <a:custGeom>
            <a:avLst/>
            <a:gdLst>
              <a:gd name="connsiteX0" fmla="*/ 427934 w 445077"/>
              <a:gd name="connsiteY0" fmla="*/ 12743 h 231136"/>
              <a:gd name="connsiteX1" fmla="*/ 361259 w 445077"/>
              <a:gd name="connsiteY1" fmla="*/ 12743 h 231136"/>
              <a:gd name="connsiteX2" fmla="*/ 188221 w 445077"/>
              <a:gd name="connsiteY2" fmla="*/ 34968 h 231136"/>
              <a:gd name="connsiteX3" fmla="*/ 97734 w 445077"/>
              <a:gd name="connsiteY3" fmla="*/ 98468 h 231136"/>
              <a:gd name="connsiteX4" fmla="*/ 7246 w 445077"/>
              <a:gd name="connsiteY4" fmla="*/ 228643 h 231136"/>
              <a:gd name="connsiteX5" fmla="*/ 50109 w 445077"/>
              <a:gd name="connsiteY5" fmla="*/ 173081 h 231136"/>
              <a:gd name="connsiteX6" fmla="*/ 427934 w 445077"/>
              <a:gd name="connsiteY6" fmla="*/ 12743 h 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077" h="231136">
                <a:moveTo>
                  <a:pt x="427934" y="12743"/>
                </a:moveTo>
                <a:cubicBezTo>
                  <a:pt x="479792" y="-13980"/>
                  <a:pt x="401211" y="9039"/>
                  <a:pt x="361259" y="12743"/>
                </a:cubicBezTo>
                <a:cubicBezTo>
                  <a:pt x="321307" y="16447"/>
                  <a:pt x="232142" y="20681"/>
                  <a:pt x="188221" y="34968"/>
                </a:cubicBezTo>
                <a:cubicBezTo>
                  <a:pt x="144300" y="49255"/>
                  <a:pt x="127896" y="66189"/>
                  <a:pt x="97734" y="98468"/>
                </a:cubicBezTo>
                <a:cubicBezTo>
                  <a:pt x="67571" y="130747"/>
                  <a:pt x="15183" y="216208"/>
                  <a:pt x="7246" y="228643"/>
                </a:cubicBezTo>
                <a:cubicBezTo>
                  <a:pt x="-691" y="241078"/>
                  <a:pt x="-15508" y="204566"/>
                  <a:pt x="50109" y="173081"/>
                </a:cubicBezTo>
                <a:cubicBezTo>
                  <a:pt x="115726" y="141596"/>
                  <a:pt x="376076" y="39466"/>
                  <a:pt x="427934" y="127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240C63F2-7D39-400C-8CE3-1603554D215C}"/>
              </a:ext>
            </a:extLst>
          </p:cNvPr>
          <p:cNvSpPr/>
          <p:nvPr/>
        </p:nvSpPr>
        <p:spPr>
          <a:xfrm>
            <a:off x="5289452" y="2228839"/>
            <a:ext cx="208659" cy="113030"/>
          </a:xfrm>
          <a:custGeom>
            <a:avLst/>
            <a:gdLst>
              <a:gd name="connsiteX0" fmla="*/ 98 w 208659"/>
              <a:gd name="connsiteY0" fmla="*/ 11 h 113030"/>
              <a:gd name="connsiteX1" fmla="*/ 133448 w 208659"/>
              <a:gd name="connsiteY1" fmla="*/ 93674 h 113030"/>
              <a:gd name="connsiteX2" fmla="*/ 206473 w 208659"/>
              <a:gd name="connsiteY2" fmla="*/ 109549 h 113030"/>
              <a:gd name="connsiteX3" fmla="*/ 182661 w 208659"/>
              <a:gd name="connsiteY3" fmla="*/ 111136 h 113030"/>
              <a:gd name="connsiteX4" fmla="*/ 112811 w 208659"/>
              <a:gd name="connsiteY4" fmla="*/ 87324 h 113030"/>
              <a:gd name="connsiteX5" fmla="*/ 98 w 208659"/>
              <a:gd name="connsiteY5" fmla="*/ 11 h 11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59" h="113030">
                <a:moveTo>
                  <a:pt x="98" y="11"/>
                </a:moveTo>
                <a:cubicBezTo>
                  <a:pt x="3537" y="1069"/>
                  <a:pt x="99052" y="75418"/>
                  <a:pt x="133448" y="93674"/>
                </a:cubicBezTo>
                <a:cubicBezTo>
                  <a:pt x="167844" y="111930"/>
                  <a:pt x="198271" y="106639"/>
                  <a:pt x="206473" y="109549"/>
                </a:cubicBezTo>
                <a:cubicBezTo>
                  <a:pt x="214675" y="112459"/>
                  <a:pt x="198271" y="114840"/>
                  <a:pt x="182661" y="111136"/>
                </a:cubicBezTo>
                <a:cubicBezTo>
                  <a:pt x="167051" y="107432"/>
                  <a:pt x="141651" y="101876"/>
                  <a:pt x="112811" y="87324"/>
                </a:cubicBezTo>
                <a:cubicBezTo>
                  <a:pt x="83971" y="72772"/>
                  <a:pt x="-3341" y="-1047"/>
                  <a:pt x="9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0A412EF-F51B-4EA1-94BE-88DA8B5D5FF2}"/>
              </a:ext>
            </a:extLst>
          </p:cNvPr>
          <p:cNvSpPr/>
          <p:nvPr/>
        </p:nvSpPr>
        <p:spPr>
          <a:xfrm>
            <a:off x="4137207" y="3021808"/>
            <a:ext cx="157793" cy="288377"/>
          </a:xfrm>
          <a:custGeom>
            <a:avLst/>
            <a:gdLst>
              <a:gd name="connsiteX0" fmla="*/ 156981 w 157793"/>
              <a:gd name="connsiteY0" fmla="*/ 792 h 288377"/>
              <a:gd name="connsiteX1" fmla="*/ 2993 w 157793"/>
              <a:gd name="connsiteY1" fmla="*/ 180180 h 288377"/>
              <a:gd name="connsiteX2" fmla="*/ 52206 w 157793"/>
              <a:gd name="connsiteY2" fmla="*/ 288130 h 288377"/>
              <a:gd name="connsiteX3" fmla="*/ 15693 w 157793"/>
              <a:gd name="connsiteY3" fmla="*/ 208755 h 288377"/>
              <a:gd name="connsiteX4" fmla="*/ 14106 w 157793"/>
              <a:gd name="connsiteY4" fmla="*/ 175417 h 288377"/>
              <a:gd name="connsiteX5" fmla="*/ 61731 w 157793"/>
              <a:gd name="connsiteY5" fmla="*/ 116680 h 288377"/>
              <a:gd name="connsiteX6" fmla="*/ 156981 w 157793"/>
              <a:gd name="connsiteY6" fmla="*/ 792 h 28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93" h="288377">
                <a:moveTo>
                  <a:pt x="156981" y="792"/>
                </a:moveTo>
                <a:cubicBezTo>
                  <a:pt x="147191" y="11375"/>
                  <a:pt x="20456" y="132290"/>
                  <a:pt x="2993" y="180180"/>
                </a:cubicBezTo>
                <a:cubicBezTo>
                  <a:pt x="-14470" y="228070"/>
                  <a:pt x="50089" y="283368"/>
                  <a:pt x="52206" y="288130"/>
                </a:cubicBezTo>
                <a:cubicBezTo>
                  <a:pt x="54323" y="292892"/>
                  <a:pt x="22043" y="227540"/>
                  <a:pt x="15693" y="208755"/>
                </a:cubicBezTo>
                <a:cubicBezTo>
                  <a:pt x="9343" y="189970"/>
                  <a:pt x="6433" y="190763"/>
                  <a:pt x="14106" y="175417"/>
                </a:cubicBezTo>
                <a:cubicBezTo>
                  <a:pt x="21779" y="160071"/>
                  <a:pt x="38183" y="144726"/>
                  <a:pt x="61731" y="116680"/>
                </a:cubicBezTo>
                <a:cubicBezTo>
                  <a:pt x="85279" y="88634"/>
                  <a:pt x="166771" y="-9791"/>
                  <a:pt x="156981" y="7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6922A5F7-F786-4B89-84AC-C8940316C2D5}"/>
              </a:ext>
            </a:extLst>
          </p:cNvPr>
          <p:cNvSpPr/>
          <p:nvPr/>
        </p:nvSpPr>
        <p:spPr>
          <a:xfrm>
            <a:off x="4481513" y="3167063"/>
            <a:ext cx="544767" cy="125805"/>
          </a:xfrm>
          <a:custGeom>
            <a:avLst/>
            <a:gdLst>
              <a:gd name="connsiteX0" fmla="*/ 0 w 544767"/>
              <a:gd name="connsiteY0" fmla="*/ 0 h 125805"/>
              <a:gd name="connsiteX1" fmla="*/ 52387 w 544767"/>
              <a:gd name="connsiteY1" fmla="*/ 0 h 125805"/>
              <a:gd name="connsiteX2" fmla="*/ 293687 w 544767"/>
              <a:gd name="connsiteY2" fmla="*/ 14287 h 125805"/>
              <a:gd name="connsiteX3" fmla="*/ 409575 w 544767"/>
              <a:gd name="connsiteY3" fmla="*/ 50800 h 125805"/>
              <a:gd name="connsiteX4" fmla="*/ 542925 w 544767"/>
              <a:gd name="connsiteY4" fmla="*/ 125412 h 125805"/>
              <a:gd name="connsiteX5" fmla="*/ 474662 w 544767"/>
              <a:gd name="connsiteY5" fmla="*/ 77787 h 125805"/>
              <a:gd name="connsiteX6" fmla="*/ 301625 w 544767"/>
              <a:gd name="connsiteY6" fmla="*/ 23812 h 125805"/>
              <a:gd name="connsiteX7" fmla="*/ 195262 w 544767"/>
              <a:gd name="connsiteY7" fmla="*/ 14287 h 125805"/>
              <a:gd name="connsiteX8" fmla="*/ 0 w 544767"/>
              <a:gd name="connsiteY8" fmla="*/ 0 h 12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767" h="125805">
                <a:moveTo>
                  <a:pt x="0" y="0"/>
                </a:moveTo>
                <a:lnTo>
                  <a:pt x="52387" y="0"/>
                </a:lnTo>
                <a:cubicBezTo>
                  <a:pt x="101335" y="2381"/>
                  <a:pt x="234156" y="5820"/>
                  <a:pt x="293687" y="14287"/>
                </a:cubicBezTo>
                <a:cubicBezTo>
                  <a:pt x="353218" y="22754"/>
                  <a:pt x="368035" y="32279"/>
                  <a:pt x="409575" y="50800"/>
                </a:cubicBezTo>
                <a:cubicBezTo>
                  <a:pt x="451115" y="69321"/>
                  <a:pt x="532077" y="120914"/>
                  <a:pt x="542925" y="125412"/>
                </a:cubicBezTo>
                <a:cubicBezTo>
                  <a:pt x="553773" y="129910"/>
                  <a:pt x="514879" y="94720"/>
                  <a:pt x="474662" y="77787"/>
                </a:cubicBezTo>
                <a:cubicBezTo>
                  <a:pt x="434445" y="60854"/>
                  <a:pt x="348192" y="34395"/>
                  <a:pt x="301625" y="23812"/>
                </a:cubicBezTo>
                <a:cubicBezTo>
                  <a:pt x="255058" y="13229"/>
                  <a:pt x="246591" y="17991"/>
                  <a:pt x="195262" y="142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87D95E1-E928-4D07-8083-5B151B18A3E1}"/>
              </a:ext>
            </a:extLst>
          </p:cNvPr>
          <p:cNvSpPr/>
          <p:nvPr/>
        </p:nvSpPr>
        <p:spPr>
          <a:xfrm>
            <a:off x="4528983" y="3022600"/>
            <a:ext cx="53895" cy="119063"/>
          </a:xfrm>
          <a:custGeom>
            <a:avLst/>
            <a:gdLst>
              <a:gd name="connsiteX0" fmla="*/ 52542 w 53895"/>
              <a:gd name="connsiteY0" fmla="*/ 0 h 119063"/>
              <a:gd name="connsiteX1" fmla="*/ 46192 w 53895"/>
              <a:gd name="connsiteY1" fmla="*/ 66675 h 119063"/>
              <a:gd name="connsiteX2" fmla="*/ 155 w 53895"/>
              <a:gd name="connsiteY2" fmla="*/ 119063 h 119063"/>
              <a:gd name="connsiteX3" fmla="*/ 31905 w 53895"/>
              <a:gd name="connsiteY3" fmla="*/ 66675 h 119063"/>
              <a:gd name="connsiteX4" fmla="*/ 52542 w 53895"/>
              <a:gd name="connsiteY4" fmla="*/ 0 h 1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5" h="119063">
                <a:moveTo>
                  <a:pt x="52542" y="0"/>
                </a:moveTo>
                <a:cubicBezTo>
                  <a:pt x="54923" y="0"/>
                  <a:pt x="54923" y="46831"/>
                  <a:pt x="46192" y="66675"/>
                </a:cubicBezTo>
                <a:cubicBezTo>
                  <a:pt x="37461" y="86519"/>
                  <a:pt x="2536" y="119063"/>
                  <a:pt x="155" y="119063"/>
                </a:cubicBezTo>
                <a:cubicBezTo>
                  <a:pt x="-2226" y="119063"/>
                  <a:pt x="23438" y="82286"/>
                  <a:pt x="31905" y="66675"/>
                </a:cubicBezTo>
                <a:cubicBezTo>
                  <a:pt x="40372" y="51064"/>
                  <a:pt x="50161" y="0"/>
                  <a:pt x="525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7CBCD2F-FCFF-4920-8279-DCAFA681BDD2}"/>
              </a:ext>
            </a:extLst>
          </p:cNvPr>
          <p:cNvSpPr/>
          <p:nvPr/>
        </p:nvSpPr>
        <p:spPr>
          <a:xfrm>
            <a:off x="4649253" y="3043030"/>
            <a:ext cx="63417" cy="105725"/>
          </a:xfrm>
          <a:custGeom>
            <a:avLst/>
            <a:gdLst>
              <a:gd name="connsiteX0" fmla="*/ 535 w 63417"/>
              <a:gd name="connsiteY0" fmla="*/ 208 h 105725"/>
              <a:gd name="connsiteX1" fmla="*/ 25935 w 63417"/>
              <a:gd name="connsiteY1" fmla="*/ 60533 h 105725"/>
              <a:gd name="connsiteX2" fmla="*/ 62447 w 63417"/>
              <a:gd name="connsiteY2" fmla="*/ 104983 h 105725"/>
              <a:gd name="connsiteX3" fmla="*/ 49747 w 63417"/>
              <a:gd name="connsiteY3" fmla="*/ 82758 h 105725"/>
              <a:gd name="connsiteX4" fmla="*/ 535 w 63417"/>
              <a:gd name="connsiteY4" fmla="*/ 208 h 10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17" h="105725">
                <a:moveTo>
                  <a:pt x="535" y="208"/>
                </a:moveTo>
                <a:cubicBezTo>
                  <a:pt x="-3434" y="-3496"/>
                  <a:pt x="15616" y="43071"/>
                  <a:pt x="25935" y="60533"/>
                </a:cubicBezTo>
                <a:cubicBezTo>
                  <a:pt x="36254" y="77995"/>
                  <a:pt x="58478" y="101279"/>
                  <a:pt x="62447" y="104983"/>
                </a:cubicBezTo>
                <a:cubicBezTo>
                  <a:pt x="66416" y="108687"/>
                  <a:pt x="57420" y="98104"/>
                  <a:pt x="49747" y="82758"/>
                </a:cubicBezTo>
                <a:cubicBezTo>
                  <a:pt x="42074" y="67412"/>
                  <a:pt x="4504" y="3912"/>
                  <a:pt x="53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AC209683-4C5B-417B-900B-4BFE3029362A}"/>
              </a:ext>
            </a:extLst>
          </p:cNvPr>
          <p:cNvSpPr/>
          <p:nvPr/>
        </p:nvSpPr>
        <p:spPr>
          <a:xfrm>
            <a:off x="4027465" y="2431927"/>
            <a:ext cx="388448" cy="62102"/>
          </a:xfrm>
          <a:custGeom>
            <a:avLst/>
            <a:gdLst>
              <a:gd name="connsiteX0" fmla="*/ 23 w 388448"/>
              <a:gd name="connsiteY0" fmla="*/ 12823 h 62102"/>
              <a:gd name="connsiteX1" fmla="*/ 198460 w 388448"/>
              <a:gd name="connsiteY1" fmla="*/ 62036 h 62102"/>
              <a:gd name="connsiteX2" fmla="*/ 387373 w 388448"/>
              <a:gd name="connsiteY2" fmla="*/ 123 h 62102"/>
              <a:gd name="connsiteX3" fmla="*/ 271485 w 388448"/>
              <a:gd name="connsiteY3" fmla="*/ 46161 h 62102"/>
              <a:gd name="connsiteX4" fmla="*/ 185760 w 388448"/>
              <a:gd name="connsiteY4" fmla="*/ 47748 h 62102"/>
              <a:gd name="connsiteX5" fmla="*/ 23 w 388448"/>
              <a:gd name="connsiteY5" fmla="*/ 12823 h 6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448" h="62102">
                <a:moveTo>
                  <a:pt x="23" y="12823"/>
                </a:moveTo>
                <a:cubicBezTo>
                  <a:pt x="2140" y="15204"/>
                  <a:pt x="133902" y="64153"/>
                  <a:pt x="198460" y="62036"/>
                </a:cubicBezTo>
                <a:cubicBezTo>
                  <a:pt x="263018" y="59919"/>
                  <a:pt x="375202" y="2769"/>
                  <a:pt x="387373" y="123"/>
                </a:cubicBezTo>
                <a:cubicBezTo>
                  <a:pt x="399544" y="-2523"/>
                  <a:pt x="305087" y="38224"/>
                  <a:pt x="271485" y="46161"/>
                </a:cubicBezTo>
                <a:cubicBezTo>
                  <a:pt x="237883" y="54099"/>
                  <a:pt x="231004" y="52510"/>
                  <a:pt x="185760" y="47748"/>
                </a:cubicBezTo>
                <a:cubicBezTo>
                  <a:pt x="140516" y="42986"/>
                  <a:pt x="-2094" y="10442"/>
                  <a:pt x="23" y="1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CA272235-2EDE-46C8-933C-6C2E64AF9B8B}"/>
              </a:ext>
            </a:extLst>
          </p:cNvPr>
          <p:cNvSpPr/>
          <p:nvPr/>
        </p:nvSpPr>
        <p:spPr>
          <a:xfrm>
            <a:off x="4941406" y="2337362"/>
            <a:ext cx="420173" cy="53500"/>
          </a:xfrm>
          <a:custGeom>
            <a:avLst/>
            <a:gdLst>
              <a:gd name="connsiteX0" fmla="*/ 3657 w 420173"/>
              <a:gd name="connsiteY0" fmla="*/ 24838 h 53500"/>
              <a:gd name="connsiteX1" fmla="*/ 92557 w 420173"/>
              <a:gd name="connsiteY1" fmla="*/ 13726 h 53500"/>
              <a:gd name="connsiteX2" fmla="*/ 241782 w 420173"/>
              <a:gd name="connsiteY2" fmla="*/ 53413 h 53500"/>
              <a:gd name="connsiteX3" fmla="*/ 417994 w 420173"/>
              <a:gd name="connsiteY3" fmla="*/ 1026 h 53500"/>
              <a:gd name="connsiteX4" fmla="*/ 332269 w 420173"/>
              <a:gd name="connsiteY4" fmla="*/ 20076 h 53500"/>
              <a:gd name="connsiteX5" fmla="*/ 214794 w 420173"/>
              <a:gd name="connsiteY5" fmla="*/ 37538 h 53500"/>
              <a:gd name="connsiteX6" fmla="*/ 3657 w 420173"/>
              <a:gd name="connsiteY6" fmla="*/ 24838 h 5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173" h="53500">
                <a:moveTo>
                  <a:pt x="3657" y="24838"/>
                </a:moveTo>
                <a:cubicBezTo>
                  <a:pt x="-16716" y="20869"/>
                  <a:pt x="52870" y="8963"/>
                  <a:pt x="92557" y="13726"/>
                </a:cubicBezTo>
                <a:cubicBezTo>
                  <a:pt x="132245" y="18488"/>
                  <a:pt x="187543" y="55530"/>
                  <a:pt x="241782" y="53413"/>
                </a:cubicBezTo>
                <a:cubicBezTo>
                  <a:pt x="296022" y="51296"/>
                  <a:pt x="402913" y="6582"/>
                  <a:pt x="417994" y="1026"/>
                </a:cubicBezTo>
                <a:cubicBezTo>
                  <a:pt x="433075" y="-4530"/>
                  <a:pt x="366136" y="13991"/>
                  <a:pt x="332269" y="20076"/>
                </a:cubicBezTo>
                <a:cubicBezTo>
                  <a:pt x="298402" y="26161"/>
                  <a:pt x="268240" y="39125"/>
                  <a:pt x="214794" y="37538"/>
                </a:cubicBezTo>
                <a:cubicBezTo>
                  <a:pt x="161348" y="35951"/>
                  <a:pt x="24030" y="28807"/>
                  <a:pt x="3657" y="24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0BB157C-F28D-421A-9D0E-151D23A4E7FD}"/>
              </a:ext>
            </a:extLst>
          </p:cNvPr>
          <p:cNvSpPr/>
          <p:nvPr/>
        </p:nvSpPr>
        <p:spPr>
          <a:xfrm>
            <a:off x="4074552" y="2480621"/>
            <a:ext cx="326287" cy="223819"/>
          </a:xfrm>
          <a:custGeom>
            <a:avLst/>
            <a:gdLst>
              <a:gd name="connsiteX0" fmla="*/ 325998 w 326287"/>
              <a:gd name="connsiteY0" fmla="*/ 642 h 223819"/>
              <a:gd name="connsiteX1" fmla="*/ 245036 w 326287"/>
              <a:gd name="connsiteY1" fmla="*/ 91129 h 223819"/>
              <a:gd name="connsiteX2" fmla="*/ 2148 w 326287"/>
              <a:gd name="connsiteY2" fmla="*/ 222892 h 223819"/>
              <a:gd name="connsiteX3" fmla="*/ 133911 w 326287"/>
              <a:gd name="connsiteY3" fmla="*/ 145104 h 223819"/>
              <a:gd name="connsiteX4" fmla="*/ 267261 w 326287"/>
              <a:gd name="connsiteY4" fmla="*/ 54617 h 223819"/>
              <a:gd name="connsiteX5" fmla="*/ 325998 w 326287"/>
              <a:gd name="connsiteY5" fmla="*/ 642 h 22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87" h="223819">
                <a:moveTo>
                  <a:pt x="325998" y="642"/>
                </a:moveTo>
                <a:cubicBezTo>
                  <a:pt x="322294" y="6727"/>
                  <a:pt x="299011" y="54087"/>
                  <a:pt x="245036" y="91129"/>
                </a:cubicBezTo>
                <a:cubicBezTo>
                  <a:pt x="191061" y="128171"/>
                  <a:pt x="20669" y="213896"/>
                  <a:pt x="2148" y="222892"/>
                </a:cubicBezTo>
                <a:cubicBezTo>
                  <a:pt x="-16373" y="231888"/>
                  <a:pt x="89725" y="173150"/>
                  <a:pt x="133911" y="145104"/>
                </a:cubicBezTo>
                <a:cubicBezTo>
                  <a:pt x="178096" y="117058"/>
                  <a:pt x="237363" y="76048"/>
                  <a:pt x="267261" y="54617"/>
                </a:cubicBezTo>
                <a:cubicBezTo>
                  <a:pt x="297159" y="33186"/>
                  <a:pt x="329702" y="-5443"/>
                  <a:pt x="325998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25106A90-D437-4A93-A72C-DBD695418EC4}"/>
              </a:ext>
            </a:extLst>
          </p:cNvPr>
          <p:cNvSpPr/>
          <p:nvPr/>
        </p:nvSpPr>
        <p:spPr>
          <a:xfrm>
            <a:off x="4430210" y="3543287"/>
            <a:ext cx="456353" cy="144734"/>
          </a:xfrm>
          <a:custGeom>
            <a:avLst/>
            <a:gdLst>
              <a:gd name="connsiteX0" fmla="*/ 2090 w 456353"/>
              <a:gd name="connsiteY0" fmla="*/ 13 h 144734"/>
              <a:gd name="connsiteX1" fmla="*/ 306890 w 456353"/>
              <a:gd name="connsiteY1" fmla="*/ 39701 h 144734"/>
              <a:gd name="connsiteX2" fmla="*/ 452940 w 456353"/>
              <a:gd name="connsiteY2" fmla="*/ 36526 h 144734"/>
              <a:gd name="connsiteX3" fmla="*/ 403728 w 456353"/>
              <a:gd name="connsiteY3" fmla="*/ 46051 h 144734"/>
              <a:gd name="connsiteX4" fmla="*/ 332290 w 456353"/>
              <a:gd name="connsiteY4" fmla="*/ 119076 h 144734"/>
              <a:gd name="connsiteX5" fmla="*/ 264028 w 456353"/>
              <a:gd name="connsiteY5" fmla="*/ 144476 h 144734"/>
              <a:gd name="connsiteX6" fmla="*/ 241803 w 456353"/>
              <a:gd name="connsiteY6" fmla="*/ 106376 h 144734"/>
              <a:gd name="connsiteX7" fmla="*/ 175128 w 456353"/>
              <a:gd name="connsiteY7" fmla="*/ 44463 h 144734"/>
              <a:gd name="connsiteX8" fmla="*/ 2090 w 456353"/>
              <a:gd name="connsiteY8" fmla="*/ 13 h 14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353" h="144734">
                <a:moveTo>
                  <a:pt x="2090" y="13"/>
                </a:moveTo>
                <a:cubicBezTo>
                  <a:pt x="24050" y="-781"/>
                  <a:pt x="231748" y="33616"/>
                  <a:pt x="306890" y="39701"/>
                </a:cubicBezTo>
                <a:cubicBezTo>
                  <a:pt x="382032" y="45786"/>
                  <a:pt x="436800" y="35468"/>
                  <a:pt x="452940" y="36526"/>
                </a:cubicBezTo>
                <a:cubicBezTo>
                  <a:pt x="469080" y="37584"/>
                  <a:pt x="423836" y="32293"/>
                  <a:pt x="403728" y="46051"/>
                </a:cubicBezTo>
                <a:cubicBezTo>
                  <a:pt x="383620" y="59809"/>
                  <a:pt x="355573" y="102672"/>
                  <a:pt x="332290" y="119076"/>
                </a:cubicBezTo>
                <a:cubicBezTo>
                  <a:pt x="309007" y="135480"/>
                  <a:pt x="279109" y="146593"/>
                  <a:pt x="264028" y="144476"/>
                </a:cubicBezTo>
                <a:cubicBezTo>
                  <a:pt x="248947" y="142359"/>
                  <a:pt x="256620" y="123045"/>
                  <a:pt x="241803" y="106376"/>
                </a:cubicBezTo>
                <a:cubicBezTo>
                  <a:pt x="226986" y="89707"/>
                  <a:pt x="212699" y="61661"/>
                  <a:pt x="175128" y="44463"/>
                </a:cubicBezTo>
                <a:cubicBezTo>
                  <a:pt x="137557" y="27265"/>
                  <a:pt x="-19870" y="807"/>
                  <a:pt x="2090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CE9F570F-6390-4D46-AAB0-9B8D373CB68B}"/>
              </a:ext>
            </a:extLst>
          </p:cNvPr>
          <p:cNvSpPr/>
          <p:nvPr/>
        </p:nvSpPr>
        <p:spPr>
          <a:xfrm>
            <a:off x="4050808" y="2230423"/>
            <a:ext cx="353053" cy="93703"/>
          </a:xfrm>
          <a:custGeom>
            <a:avLst/>
            <a:gdLst>
              <a:gd name="connsiteX0" fmla="*/ 492 w 353053"/>
              <a:gd name="connsiteY0" fmla="*/ 55577 h 93703"/>
              <a:gd name="connsiteX1" fmla="*/ 225917 w 353053"/>
              <a:gd name="connsiteY1" fmla="*/ 12715 h 93703"/>
              <a:gd name="connsiteX2" fmla="*/ 302117 w 353053"/>
              <a:gd name="connsiteY2" fmla="*/ 50815 h 93703"/>
              <a:gd name="connsiteX3" fmla="*/ 352917 w 353053"/>
              <a:gd name="connsiteY3" fmla="*/ 93677 h 93703"/>
              <a:gd name="connsiteX4" fmla="*/ 311642 w 353053"/>
              <a:gd name="connsiteY4" fmla="*/ 44465 h 93703"/>
              <a:gd name="connsiteX5" fmla="*/ 168767 w 353053"/>
              <a:gd name="connsiteY5" fmla="*/ 15 h 93703"/>
              <a:gd name="connsiteX6" fmla="*/ 492 w 353053"/>
              <a:gd name="connsiteY6" fmla="*/ 55577 h 9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053" h="93703">
                <a:moveTo>
                  <a:pt x="492" y="55577"/>
                </a:moveTo>
                <a:cubicBezTo>
                  <a:pt x="10017" y="57694"/>
                  <a:pt x="175646" y="13509"/>
                  <a:pt x="225917" y="12715"/>
                </a:cubicBezTo>
                <a:cubicBezTo>
                  <a:pt x="276188" y="11921"/>
                  <a:pt x="280950" y="37321"/>
                  <a:pt x="302117" y="50815"/>
                </a:cubicBezTo>
                <a:cubicBezTo>
                  <a:pt x="323284" y="64309"/>
                  <a:pt x="351329" y="94735"/>
                  <a:pt x="352917" y="93677"/>
                </a:cubicBezTo>
                <a:cubicBezTo>
                  <a:pt x="354505" y="92619"/>
                  <a:pt x="342334" y="60075"/>
                  <a:pt x="311642" y="44465"/>
                </a:cubicBezTo>
                <a:cubicBezTo>
                  <a:pt x="280950" y="28855"/>
                  <a:pt x="215334" y="1073"/>
                  <a:pt x="168767" y="15"/>
                </a:cubicBezTo>
                <a:cubicBezTo>
                  <a:pt x="122200" y="-1043"/>
                  <a:pt x="-9033" y="53460"/>
                  <a:pt x="492" y="55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5BCE34B-3EEB-42D1-9572-83A27708B11D}"/>
              </a:ext>
            </a:extLst>
          </p:cNvPr>
          <p:cNvSpPr/>
          <p:nvPr/>
        </p:nvSpPr>
        <p:spPr>
          <a:xfrm>
            <a:off x="3992376" y="2268503"/>
            <a:ext cx="209801" cy="144542"/>
          </a:xfrm>
          <a:custGeom>
            <a:avLst/>
            <a:gdLst>
              <a:gd name="connsiteX0" fmla="*/ 209737 w 209801"/>
              <a:gd name="connsiteY0" fmla="*/ 35 h 144542"/>
              <a:gd name="connsiteX1" fmla="*/ 63687 w 209801"/>
              <a:gd name="connsiteY1" fmla="*/ 74647 h 144542"/>
              <a:gd name="connsiteX2" fmla="*/ 187 w 209801"/>
              <a:gd name="connsiteY2" fmla="*/ 144497 h 144542"/>
              <a:gd name="connsiteX3" fmla="*/ 81149 w 209801"/>
              <a:gd name="connsiteY3" fmla="*/ 84172 h 144542"/>
              <a:gd name="connsiteX4" fmla="*/ 209737 w 209801"/>
              <a:gd name="connsiteY4" fmla="*/ 35 h 14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01" h="144542">
                <a:moveTo>
                  <a:pt x="209737" y="35"/>
                </a:moveTo>
                <a:cubicBezTo>
                  <a:pt x="206827" y="-1552"/>
                  <a:pt x="98612" y="50570"/>
                  <a:pt x="63687" y="74647"/>
                </a:cubicBezTo>
                <a:cubicBezTo>
                  <a:pt x="28762" y="98724"/>
                  <a:pt x="-2723" y="142910"/>
                  <a:pt x="187" y="144497"/>
                </a:cubicBezTo>
                <a:cubicBezTo>
                  <a:pt x="3097" y="146084"/>
                  <a:pt x="45695" y="105339"/>
                  <a:pt x="81149" y="84172"/>
                </a:cubicBezTo>
                <a:cubicBezTo>
                  <a:pt x="116603" y="63005"/>
                  <a:pt x="212647" y="1622"/>
                  <a:pt x="20973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AE1160C4-7225-4C9C-B2A6-C912CB82F4AA}"/>
              </a:ext>
            </a:extLst>
          </p:cNvPr>
          <p:cNvSpPr/>
          <p:nvPr/>
        </p:nvSpPr>
        <p:spPr>
          <a:xfrm>
            <a:off x="4001106" y="2366777"/>
            <a:ext cx="158179" cy="58959"/>
          </a:xfrm>
          <a:custGeom>
            <a:avLst/>
            <a:gdLst>
              <a:gd name="connsiteX0" fmla="*/ 158144 w 158179"/>
              <a:gd name="connsiteY0" fmla="*/ 43048 h 58959"/>
              <a:gd name="connsiteX1" fmla="*/ 59719 w 158179"/>
              <a:gd name="connsiteY1" fmla="*/ 22411 h 58959"/>
              <a:gd name="connsiteX2" fmla="*/ 982 w 158179"/>
              <a:gd name="connsiteY2" fmla="*/ 58923 h 58959"/>
              <a:gd name="connsiteX3" fmla="*/ 26382 w 158179"/>
              <a:gd name="connsiteY3" fmla="*/ 14473 h 58959"/>
              <a:gd name="connsiteX4" fmla="*/ 70832 w 158179"/>
              <a:gd name="connsiteY4" fmla="*/ 186 h 58959"/>
              <a:gd name="connsiteX5" fmla="*/ 158144 w 158179"/>
              <a:gd name="connsiteY5" fmla="*/ 43048 h 5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179" h="58959">
                <a:moveTo>
                  <a:pt x="158144" y="43048"/>
                </a:moveTo>
                <a:cubicBezTo>
                  <a:pt x="156292" y="46752"/>
                  <a:pt x="85913" y="19765"/>
                  <a:pt x="59719" y="22411"/>
                </a:cubicBezTo>
                <a:cubicBezTo>
                  <a:pt x="33525" y="25057"/>
                  <a:pt x="6538" y="60246"/>
                  <a:pt x="982" y="58923"/>
                </a:cubicBezTo>
                <a:cubicBezTo>
                  <a:pt x="-4574" y="57600"/>
                  <a:pt x="14740" y="24262"/>
                  <a:pt x="26382" y="14473"/>
                </a:cubicBezTo>
                <a:cubicBezTo>
                  <a:pt x="38024" y="4683"/>
                  <a:pt x="53634" y="-1137"/>
                  <a:pt x="70832" y="186"/>
                </a:cubicBezTo>
                <a:cubicBezTo>
                  <a:pt x="88030" y="1509"/>
                  <a:pt x="159996" y="39344"/>
                  <a:pt x="158144" y="4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E907DC30-54D6-4156-A8E9-72C9E277479A}"/>
              </a:ext>
            </a:extLst>
          </p:cNvPr>
          <p:cNvSpPr/>
          <p:nvPr/>
        </p:nvSpPr>
        <p:spPr>
          <a:xfrm>
            <a:off x="5184732" y="2189117"/>
            <a:ext cx="171376" cy="134230"/>
          </a:xfrm>
          <a:custGeom>
            <a:avLst/>
            <a:gdLst>
              <a:gd name="connsiteX0" fmla="*/ 43 w 171376"/>
              <a:gd name="connsiteY0" fmla="*/ 46 h 134230"/>
              <a:gd name="connsiteX1" fmla="*/ 101643 w 171376"/>
              <a:gd name="connsiteY1" fmla="*/ 69896 h 134230"/>
              <a:gd name="connsiteX2" fmla="*/ 166731 w 171376"/>
              <a:gd name="connsiteY2" fmla="*/ 133396 h 134230"/>
              <a:gd name="connsiteX3" fmla="*/ 160381 w 171376"/>
              <a:gd name="connsiteY3" fmla="*/ 103233 h 134230"/>
              <a:gd name="connsiteX4" fmla="*/ 114343 w 171376"/>
              <a:gd name="connsiteY4" fmla="*/ 60371 h 134230"/>
              <a:gd name="connsiteX5" fmla="*/ 43 w 171376"/>
              <a:gd name="connsiteY5" fmla="*/ 46 h 13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76" h="134230">
                <a:moveTo>
                  <a:pt x="43" y="46"/>
                </a:moveTo>
                <a:cubicBezTo>
                  <a:pt x="-2074" y="1634"/>
                  <a:pt x="73862" y="47671"/>
                  <a:pt x="101643" y="69896"/>
                </a:cubicBezTo>
                <a:cubicBezTo>
                  <a:pt x="129424" y="92121"/>
                  <a:pt x="156941" y="127840"/>
                  <a:pt x="166731" y="133396"/>
                </a:cubicBezTo>
                <a:cubicBezTo>
                  <a:pt x="176521" y="138952"/>
                  <a:pt x="169112" y="115404"/>
                  <a:pt x="160381" y="103233"/>
                </a:cubicBezTo>
                <a:cubicBezTo>
                  <a:pt x="151650" y="91062"/>
                  <a:pt x="139478" y="82860"/>
                  <a:pt x="114343" y="60371"/>
                </a:cubicBezTo>
                <a:cubicBezTo>
                  <a:pt x="89208" y="37882"/>
                  <a:pt x="2160" y="-1542"/>
                  <a:pt x="4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2A02BDEA-59FE-413D-94D3-0DBBBF49DA82}"/>
              </a:ext>
            </a:extLst>
          </p:cNvPr>
          <p:cNvSpPr/>
          <p:nvPr/>
        </p:nvSpPr>
        <p:spPr>
          <a:xfrm>
            <a:off x="4906880" y="2306335"/>
            <a:ext cx="133504" cy="24164"/>
          </a:xfrm>
          <a:custGeom>
            <a:avLst/>
            <a:gdLst>
              <a:gd name="connsiteX0" fmla="*/ 83 w 133504"/>
              <a:gd name="connsiteY0" fmla="*/ 303 h 24164"/>
              <a:gd name="connsiteX1" fmla="*/ 58820 w 133504"/>
              <a:gd name="connsiteY1" fmla="*/ 24115 h 24164"/>
              <a:gd name="connsiteX2" fmla="*/ 133433 w 133504"/>
              <a:gd name="connsiteY2" fmla="*/ 6653 h 24164"/>
              <a:gd name="connsiteX3" fmla="*/ 71520 w 133504"/>
              <a:gd name="connsiteY3" fmla="*/ 9828 h 24164"/>
              <a:gd name="connsiteX4" fmla="*/ 83 w 133504"/>
              <a:gd name="connsiteY4" fmla="*/ 303 h 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04" h="24164">
                <a:moveTo>
                  <a:pt x="83" y="303"/>
                </a:moveTo>
                <a:cubicBezTo>
                  <a:pt x="-2034" y="2684"/>
                  <a:pt x="36595" y="23057"/>
                  <a:pt x="58820" y="24115"/>
                </a:cubicBezTo>
                <a:cubicBezTo>
                  <a:pt x="81045" y="25173"/>
                  <a:pt x="131316" y="9034"/>
                  <a:pt x="133433" y="6653"/>
                </a:cubicBezTo>
                <a:cubicBezTo>
                  <a:pt x="135550" y="4272"/>
                  <a:pt x="90041" y="9299"/>
                  <a:pt x="71520" y="9828"/>
                </a:cubicBezTo>
                <a:cubicBezTo>
                  <a:pt x="52999" y="10357"/>
                  <a:pt x="2200" y="-2078"/>
                  <a:pt x="8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0CED75BD-46CD-4985-B631-995A7BF2FD71}"/>
              </a:ext>
            </a:extLst>
          </p:cNvPr>
          <p:cNvSpPr/>
          <p:nvPr/>
        </p:nvSpPr>
        <p:spPr>
          <a:xfrm>
            <a:off x="4506382" y="1504382"/>
            <a:ext cx="93624" cy="377351"/>
          </a:xfrm>
          <a:custGeom>
            <a:avLst/>
            <a:gdLst>
              <a:gd name="connsiteX0" fmla="*/ 93135 w 93624"/>
              <a:gd name="connsiteY0" fmla="*/ 568 h 377351"/>
              <a:gd name="connsiteX1" fmla="*/ 1 w 93624"/>
              <a:gd name="connsiteY1" fmla="*/ 180485 h 377351"/>
              <a:gd name="connsiteX2" fmla="*/ 91018 w 93624"/>
              <a:gd name="connsiteY2" fmla="*/ 375218 h 377351"/>
              <a:gd name="connsiteX3" fmla="*/ 46568 w 93624"/>
              <a:gd name="connsiteY3" fmla="*/ 279968 h 377351"/>
              <a:gd name="connsiteX4" fmla="*/ 16935 w 93624"/>
              <a:gd name="connsiteY4" fmla="*/ 212235 h 377351"/>
              <a:gd name="connsiteX5" fmla="*/ 16935 w 93624"/>
              <a:gd name="connsiteY5" fmla="*/ 188951 h 377351"/>
              <a:gd name="connsiteX6" fmla="*/ 35985 w 93624"/>
              <a:gd name="connsiteY6" fmla="*/ 125451 h 377351"/>
              <a:gd name="connsiteX7" fmla="*/ 93135 w 93624"/>
              <a:gd name="connsiteY7" fmla="*/ 568 h 37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24" h="377351">
                <a:moveTo>
                  <a:pt x="93135" y="568"/>
                </a:moveTo>
                <a:cubicBezTo>
                  <a:pt x="87138" y="9740"/>
                  <a:pt x="354" y="118043"/>
                  <a:pt x="1" y="180485"/>
                </a:cubicBezTo>
                <a:cubicBezTo>
                  <a:pt x="-352" y="242927"/>
                  <a:pt x="83257" y="358638"/>
                  <a:pt x="91018" y="375218"/>
                </a:cubicBezTo>
                <a:cubicBezTo>
                  <a:pt x="98779" y="391798"/>
                  <a:pt x="58915" y="307132"/>
                  <a:pt x="46568" y="279968"/>
                </a:cubicBezTo>
                <a:cubicBezTo>
                  <a:pt x="34221" y="252804"/>
                  <a:pt x="21874" y="227404"/>
                  <a:pt x="16935" y="212235"/>
                </a:cubicBezTo>
                <a:cubicBezTo>
                  <a:pt x="11996" y="197066"/>
                  <a:pt x="13760" y="203415"/>
                  <a:pt x="16935" y="188951"/>
                </a:cubicBezTo>
                <a:cubicBezTo>
                  <a:pt x="20110" y="174487"/>
                  <a:pt x="23638" y="155084"/>
                  <a:pt x="35985" y="125451"/>
                </a:cubicBezTo>
                <a:cubicBezTo>
                  <a:pt x="48332" y="95818"/>
                  <a:pt x="99132" y="-8604"/>
                  <a:pt x="93135" y="5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42C2BC9D-E637-4241-B44A-AD9629041769}"/>
              </a:ext>
            </a:extLst>
          </p:cNvPr>
          <p:cNvSpPr/>
          <p:nvPr/>
        </p:nvSpPr>
        <p:spPr>
          <a:xfrm>
            <a:off x="4643467" y="1639776"/>
            <a:ext cx="59812" cy="276831"/>
          </a:xfrm>
          <a:custGeom>
            <a:avLst/>
            <a:gdLst>
              <a:gd name="connsiteX0" fmla="*/ 11083 w 59812"/>
              <a:gd name="connsiteY0" fmla="*/ 641 h 276831"/>
              <a:gd name="connsiteX1" fmla="*/ 59766 w 59812"/>
              <a:gd name="connsiteY1" fmla="*/ 205957 h 276831"/>
              <a:gd name="connsiteX2" fmla="*/ 500 w 59812"/>
              <a:gd name="connsiteY2" fmla="*/ 275807 h 276831"/>
              <a:gd name="connsiteX3" fmla="*/ 32250 w 59812"/>
              <a:gd name="connsiteY3" fmla="*/ 244057 h 276831"/>
              <a:gd name="connsiteX4" fmla="*/ 49183 w 59812"/>
              <a:gd name="connsiteY4" fmla="*/ 195374 h 276831"/>
              <a:gd name="connsiteX5" fmla="*/ 51300 w 59812"/>
              <a:gd name="connsiteY5" fmla="*/ 142457 h 276831"/>
              <a:gd name="connsiteX6" fmla="*/ 11083 w 59812"/>
              <a:gd name="connsiteY6" fmla="*/ 641 h 27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12" h="276831">
                <a:moveTo>
                  <a:pt x="11083" y="641"/>
                </a:moveTo>
                <a:cubicBezTo>
                  <a:pt x="12494" y="11224"/>
                  <a:pt x="61530" y="160096"/>
                  <a:pt x="59766" y="205957"/>
                </a:cubicBezTo>
                <a:cubicBezTo>
                  <a:pt x="58002" y="251818"/>
                  <a:pt x="5086" y="269457"/>
                  <a:pt x="500" y="275807"/>
                </a:cubicBezTo>
                <a:cubicBezTo>
                  <a:pt x="-4086" y="282157"/>
                  <a:pt x="24136" y="257462"/>
                  <a:pt x="32250" y="244057"/>
                </a:cubicBezTo>
                <a:cubicBezTo>
                  <a:pt x="40364" y="230652"/>
                  <a:pt x="46008" y="212307"/>
                  <a:pt x="49183" y="195374"/>
                </a:cubicBezTo>
                <a:cubicBezTo>
                  <a:pt x="52358" y="178441"/>
                  <a:pt x="55886" y="171385"/>
                  <a:pt x="51300" y="142457"/>
                </a:cubicBezTo>
                <a:cubicBezTo>
                  <a:pt x="46714" y="113529"/>
                  <a:pt x="9672" y="-9942"/>
                  <a:pt x="11083" y="6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86CDE199-B4EA-4113-B14F-4845802304C6}"/>
              </a:ext>
            </a:extLst>
          </p:cNvPr>
          <p:cNvSpPr/>
          <p:nvPr/>
        </p:nvSpPr>
        <p:spPr>
          <a:xfrm>
            <a:off x="3908152" y="1622730"/>
            <a:ext cx="297430" cy="301215"/>
          </a:xfrm>
          <a:custGeom>
            <a:avLst/>
            <a:gdLst>
              <a:gd name="connsiteX0" fmla="*/ 5565 w 297430"/>
              <a:gd name="connsiteY0" fmla="*/ 297087 h 301215"/>
              <a:gd name="connsiteX1" fmla="*/ 92348 w 297430"/>
              <a:gd name="connsiteY1" fmla="*/ 184903 h 301215"/>
              <a:gd name="connsiteX2" fmla="*/ 287081 w 297430"/>
              <a:gd name="connsiteY2" fmla="*/ 13453 h 301215"/>
              <a:gd name="connsiteX3" fmla="*/ 242631 w 297430"/>
              <a:gd name="connsiteY3" fmla="*/ 38853 h 301215"/>
              <a:gd name="connsiteX4" fmla="*/ 5565 w 297430"/>
              <a:gd name="connsiteY4" fmla="*/ 297087 h 30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430" h="301215">
                <a:moveTo>
                  <a:pt x="5565" y="297087"/>
                </a:moveTo>
                <a:cubicBezTo>
                  <a:pt x="-19482" y="321429"/>
                  <a:pt x="45429" y="232175"/>
                  <a:pt x="92348" y="184903"/>
                </a:cubicBezTo>
                <a:cubicBezTo>
                  <a:pt x="139267" y="137631"/>
                  <a:pt x="262034" y="37795"/>
                  <a:pt x="287081" y="13453"/>
                </a:cubicBezTo>
                <a:cubicBezTo>
                  <a:pt x="312128" y="-10889"/>
                  <a:pt x="289550" y="-2069"/>
                  <a:pt x="242631" y="38853"/>
                </a:cubicBezTo>
                <a:cubicBezTo>
                  <a:pt x="195712" y="79775"/>
                  <a:pt x="30612" y="272745"/>
                  <a:pt x="5565" y="2970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119A479E-5063-40F7-BA59-FFAE78FAF429}"/>
              </a:ext>
            </a:extLst>
          </p:cNvPr>
          <p:cNvSpPr/>
          <p:nvPr/>
        </p:nvSpPr>
        <p:spPr>
          <a:xfrm>
            <a:off x="3857622" y="2038756"/>
            <a:ext cx="155274" cy="289460"/>
          </a:xfrm>
          <a:custGeom>
            <a:avLst/>
            <a:gdLst>
              <a:gd name="connsiteX0" fmla="*/ 127003 w 155274"/>
              <a:gd name="connsiteY0" fmla="*/ 1182 h 289460"/>
              <a:gd name="connsiteX1" fmla="*/ 50803 w 155274"/>
              <a:gd name="connsiteY1" fmla="*/ 109132 h 289460"/>
              <a:gd name="connsiteX2" fmla="*/ 6353 w 155274"/>
              <a:gd name="connsiteY2" fmla="*/ 280582 h 289460"/>
              <a:gd name="connsiteX3" fmla="*/ 15878 w 155274"/>
              <a:gd name="connsiteY3" fmla="*/ 255182 h 289460"/>
              <a:gd name="connsiteX4" fmla="*/ 149228 w 155274"/>
              <a:gd name="connsiteY4" fmla="*/ 171044 h 289460"/>
              <a:gd name="connsiteX5" fmla="*/ 127003 w 155274"/>
              <a:gd name="connsiteY5" fmla="*/ 172632 h 289460"/>
              <a:gd name="connsiteX6" fmla="*/ 77791 w 155274"/>
              <a:gd name="connsiteY6" fmla="*/ 174219 h 289460"/>
              <a:gd name="connsiteX7" fmla="*/ 84141 w 155274"/>
              <a:gd name="connsiteY7" fmla="*/ 132944 h 289460"/>
              <a:gd name="connsiteX8" fmla="*/ 104778 w 155274"/>
              <a:gd name="connsiteY8" fmla="*/ 55157 h 289460"/>
              <a:gd name="connsiteX9" fmla="*/ 127003 w 155274"/>
              <a:gd name="connsiteY9" fmla="*/ 1182 h 28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274" h="289460">
                <a:moveTo>
                  <a:pt x="127003" y="1182"/>
                </a:moveTo>
                <a:cubicBezTo>
                  <a:pt x="118007" y="10178"/>
                  <a:pt x="70911" y="62565"/>
                  <a:pt x="50803" y="109132"/>
                </a:cubicBezTo>
                <a:cubicBezTo>
                  <a:pt x="30695" y="155699"/>
                  <a:pt x="12174" y="256240"/>
                  <a:pt x="6353" y="280582"/>
                </a:cubicBezTo>
                <a:cubicBezTo>
                  <a:pt x="532" y="304924"/>
                  <a:pt x="-7934" y="273438"/>
                  <a:pt x="15878" y="255182"/>
                </a:cubicBezTo>
                <a:cubicBezTo>
                  <a:pt x="39690" y="236926"/>
                  <a:pt x="130707" y="184802"/>
                  <a:pt x="149228" y="171044"/>
                </a:cubicBezTo>
                <a:cubicBezTo>
                  <a:pt x="167749" y="157286"/>
                  <a:pt x="138909" y="172103"/>
                  <a:pt x="127003" y="172632"/>
                </a:cubicBezTo>
                <a:cubicBezTo>
                  <a:pt x="115097" y="173161"/>
                  <a:pt x="84935" y="180834"/>
                  <a:pt x="77791" y="174219"/>
                </a:cubicBezTo>
                <a:cubicBezTo>
                  <a:pt x="70647" y="167604"/>
                  <a:pt x="79643" y="152788"/>
                  <a:pt x="84141" y="132944"/>
                </a:cubicBezTo>
                <a:cubicBezTo>
                  <a:pt x="88639" y="113100"/>
                  <a:pt x="98693" y="73413"/>
                  <a:pt x="104778" y="55157"/>
                </a:cubicBezTo>
                <a:cubicBezTo>
                  <a:pt x="110863" y="36901"/>
                  <a:pt x="135999" y="-7814"/>
                  <a:pt x="127003" y="11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F9DDD058-09AA-46BC-BFB6-68F689764191}"/>
              </a:ext>
            </a:extLst>
          </p:cNvPr>
          <p:cNvSpPr/>
          <p:nvPr/>
        </p:nvSpPr>
        <p:spPr>
          <a:xfrm>
            <a:off x="4653740" y="2037084"/>
            <a:ext cx="320513" cy="419699"/>
          </a:xfrm>
          <a:custGeom>
            <a:avLst/>
            <a:gdLst>
              <a:gd name="connsiteX0" fmla="*/ 175435 w 320513"/>
              <a:gd name="connsiteY0" fmla="*/ 15554 h 419699"/>
              <a:gd name="connsiteX1" fmla="*/ 23035 w 320513"/>
              <a:gd name="connsiteY1" fmla="*/ 134616 h 419699"/>
              <a:gd name="connsiteX2" fmla="*/ 10335 w 320513"/>
              <a:gd name="connsiteY2" fmla="*/ 207641 h 419699"/>
              <a:gd name="connsiteX3" fmla="*/ 118285 w 320513"/>
              <a:gd name="connsiteY3" fmla="*/ 347341 h 419699"/>
              <a:gd name="connsiteX4" fmla="*/ 308785 w 320513"/>
              <a:gd name="connsiteY4" fmla="*/ 412429 h 419699"/>
              <a:gd name="connsiteX5" fmla="*/ 288148 w 320513"/>
              <a:gd name="connsiteY5" fmla="*/ 412429 h 419699"/>
              <a:gd name="connsiteX6" fmla="*/ 191310 w 320513"/>
              <a:gd name="connsiteY6" fmla="*/ 361629 h 419699"/>
              <a:gd name="connsiteX7" fmla="*/ 124635 w 320513"/>
              <a:gd name="connsiteY7" fmla="*/ 294954 h 419699"/>
              <a:gd name="connsiteX8" fmla="*/ 103998 w 320513"/>
              <a:gd name="connsiteY8" fmla="*/ 242566 h 419699"/>
              <a:gd name="connsiteX9" fmla="*/ 196073 w 320513"/>
              <a:gd name="connsiteY9" fmla="*/ 161604 h 419699"/>
              <a:gd name="connsiteX10" fmla="*/ 207185 w 320513"/>
              <a:gd name="connsiteY10" fmla="*/ 94929 h 419699"/>
              <a:gd name="connsiteX11" fmla="*/ 226235 w 320513"/>
              <a:gd name="connsiteY11" fmla="*/ 58416 h 419699"/>
              <a:gd name="connsiteX12" fmla="*/ 259573 w 320513"/>
              <a:gd name="connsiteY12" fmla="*/ 6029 h 419699"/>
              <a:gd name="connsiteX13" fmla="*/ 175435 w 320513"/>
              <a:gd name="connsiteY13" fmla="*/ 15554 h 4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513" h="419699">
                <a:moveTo>
                  <a:pt x="175435" y="15554"/>
                </a:moveTo>
                <a:cubicBezTo>
                  <a:pt x="136012" y="36985"/>
                  <a:pt x="50552" y="102601"/>
                  <a:pt x="23035" y="134616"/>
                </a:cubicBezTo>
                <a:cubicBezTo>
                  <a:pt x="-4482" y="166631"/>
                  <a:pt x="-5540" y="172187"/>
                  <a:pt x="10335" y="207641"/>
                </a:cubicBezTo>
                <a:cubicBezTo>
                  <a:pt x="26210" y="243095"/>
                  <a:pt x="68543" y="313210"/>
                  <a:pt x="118285" y="347341"/>
                </a:cubicBezTo>
                <a:cubicBezTo>
                  <a:pt x="168027" y="381472"/>
                  <a:pt x="280475" y="401581"/>
                  <a:pt x="308785" y="412429"/>
                </a:cubicBezTo>
                <a:cubicBezTo>
                  <a:pt x="337095" y="423277"/>
                  <a:pt x="307727" y="420896"/>
                  <a:pt x="288148" y="412429"/>
                </a:cubicBezTo>
                <a:cubicBezTo>
                  <a:pt x="268569" y="403962"/>
                  <a:pt x="218562" y="381208"/>
                  <a:pt x="191310" y="361629"/>
                </a:cubicBezTo>
                <a:cubicBezTo>
                  <a:pt x="164058" y="342050"/>
                  <a:pt x="139187" y="314798"/>
                  <a:pt x="124635" y="294954"/>
                </a:cubicBezTo>
                <a:cubicBezTo>
                  <a:pt x="110083" y="275110"/>
                  <a:pt x="92092" y="264791"/>
                  <a:pt x="103998" y="242566"/>
                </a:cubicBezTo>
                <a:cubicBezTo>
                  <a:pt x="115904" y="220341"/>
                  <a:pt x="178875" y="186210"/>
                  <a:pt x="196073" y="161604"/>
                </a:cubicBezTo>
                <a:cubicBezTo>
                  <a:pt x="213271" y="136998"/>
                  <a:pt x="202158" y="112127"/>
                  <a:pt x="207185" y="94929"/>
                </a:cubicBezTo>
                <a:cubicBezTo>
                  <a:pt x="212212" y="77731"/>
                  <a:pt x="217504" y="73233"/>
                  <a:pt x="226235" y="58416"/>
                </a:cubicBezTo>
                <a:cubicBezTo>
                  <a:pt x="234966" y="43599"/>
                  <a:pt x="263277" y="13173"/>
                  <a:pt x="259573" y="6029"/>
                </a:cubicBezTo>
                <a:cubicBezTo>
                  <a:pt x="255869" y="-1115"/>
                  <a:pt x="214858" y="-5877"/>
                  <a:pt x="175435" y="155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C380B24B-1B51-425A-84E8-3675BEBE580E}"/>
              </a:ext>
            </a:extLst>
          </p:cNvPr>
          <p:cNvSpPr/>
          <p:nvPr/>
        </p:nvSpPr>
        <p:spPr>
          <a:xfrm>
            <a:off x="4392421" y="2079583"/>
            <a:ext cx="178027" cy="203885"/>
          </a:xfrm>
          <a:custGeom>
            <a:avLst/>
            <a:gdLst>
              <a:gd name="connsiteX0" fmla="*/ 1779 w 178027"/>
              <a:gd name="connsiteY0" fmla="*/ 90530 h 203885"/>
              <a:gd name="connsiteX1" fmla="*/ 52579 w 178027"/>
              <a:gd name="connsiteY1" fmla="*/ 42 h 203885"/>
              <a:gd name="connsiteX2" fmla="*/ 135129 w 178027"/>
              <a:gd name="connsiteY2" fmla="*/ 79417 h 203885"/>
              <a:gd name="connsiteX3" fmla="*/ 177992 w 178027"/>
              <a:gd name="connsiteY3" fmla="*/ 128630 h 203885"/>
              <a:gd name="connsiteX4" fmla="*/ 128779 w 178027"/>
              <a:gd name="connsiteY4" fmla="*/ 201655 h 203885"/>
              <a:gd name="connsiteX5" fmla="*/ 120842 w 178027"/>
              <a:gd name="connsiteY5" fmla="*/ 182605 h 203885"/>
              <a:gd name="connsiteX6" fmla="*/ 127192 w 178027"/>
              <a:gd name="connsiteY6" fmla="*/ 157205 h 203885"/>
              <a:gd name="connsiteX7" fmla="*/ 116079 w 178027"/>
              <a:gd name="connsiteY7" fmla="*/ 130217 h 203885"/>
              <a:gd name="connsiteX8" fmla="*/ 1779 w 178027"/>
              <a:gd name="connsiteY8" fmla="*/ 90530 h 2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27" h="203885">
                <a:moveTo>
                  <a:pt x="1779" y="90530"/>
                </a:moveTo>
                <a:cubicBezTo>
                  <a:pt x="-8804" y="68834"/>
                  <a:pt x="30354" y="1894"/>
                  <a:pt x="52579" y="42"/>
                </a:cubicBezTo>
                <a:cubicBezTo>
                  <a:pt x="74804" y="-1810"/>
                  <a:pt x="114227" y="57986"/>
                  <a:pt x="135129" y="79417"/>
                </a:cubicBezTo>
                <a:cubicBezTo>
                  <a:pt x="156031" y="100848"/>
                  <a:pt x="179050" y="108257"/>
                  <a:pt x="177992" y="128630"/>
                </a:cubicBezTo>
                <a:cubicBezTo>
                  <a:pt x="176934" y="149003"/>
                  <a:pt x="138304" y="192659"/>
                  <a:pt x="128779" y="201655"/>
                </a:cubicBezTo>
                <a:cubicBezTo>
                  <a:pt x="119254" y="210651"/>
                  <a:pt x="121107" y="190013"/>
                  <a:pt x="120842" y="182605"/>
                </a:cubicBezTo>
                <a:cubicBezTo>
                  <a:pt x="120578" y="175197"/>
                  <a:pt x="127986" y="165936"/>
                  <a:pt x="127192" y="157205"/>
                </a:cubicBezTo>
                <a:cubicBezTo>
                  <a:pt x="126398" y="148474"/>
                  <a:pt x="133806" y="141065"/>
                  <a:pt x="116079" y="130217"/>
                </a:cubicBezTo>
                <a:cubicBezTo>
                  <a:pt x="98352" y="119369"/>
                  <a:pt x="12362" y="112226"/>
                  <a:pt x="1779" y="905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4017DA15-8A4F-48F3-B0BB-2042F01A1C05}"/>
              </a:ext>
            </a:extLst>
          </p:cNvPr>
          <p:cNvSpPr/>
          <p:nvPr/>
        </p:nvSpPr>
        <p:spPr>
          <a:xfrm>
            <a:off x="4003633" y="2266128"/>
            <a:ext cx="217227" cy="131284"/>
          </a:xfrm>
          <a:custGeom>
            <a:avLst/>
            <a:gdLst>
              <a:gd name="connsiteX0" fmla="*/ 42 w 217227"/>
              <a:gd name="connsiteY0" fmla="*/ 130997 h 131284"/>
              <a:gd name="connsiteX1" fmla="*/ 93705 w 217227"/>
              <a:gd name="connsiteY1" fmla="*/ 65910 h 131284"/>
              <a:gd name="connsiteX2" fmla="*/ 214355 w 217227"/>
              <a:gd name="connsiteY2" fmla="*/ 10347 h 131284"/>
              <a:gd name="connsiteX3" fmla="*/ 171492 w 217227"/>
              <a:gd name="connsiteY3" fmla="*/ 2410 h 131284"/>
              <a:gd name="connsiteX4" fmla="*/ 82592 w 217227"/>
              <a:gd name="connsiteY4" fmla="*/ 38922 h 131284"/>
              <a:gd name="connsiteX5" fmla="*/ 42 w 217227"/>
              <a:gd name="connsiteY5" fmla="*/ 130997 h 13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227" h="131284">
                <a:moveTo>
                  <a:pt x="42" y="130997"/>
                </a:moveTo>
                <a:cubicBezTo>
                  <a:pt x="1894" y="135495"/>
                  <a:pt x="57986" y="86018"/>
                  <a:pt x="93705" y="65910"/>
                </a:cubicBezTo>
                <a:cubicBezTo>
                  <a:pt x="129424" y="45802"/>
                  <a:pt x="201391" y="20930"/>
                  <a:pt x="214355" y="10347"/>
                </a:cubicBezTo>
                <a:cubicBezTo>
                  <a:pt x="227320" y="-236"/>
                  <a:pt x="193453" y="-2353"/>
                  <a:pt x="171492" y="2410"/>
                </a:cubicBezTo>
                <a:cubicBezTo>
                  <a:pt x="149532" y="7172"/>
                  <a:pt x="108521" y="18814"/>
                  <a:pt x="82592" y="38922"/>
                </a:cubicBezTo>
                <a:cubicBezTo>
                  <a:pt x="56663" y="59030"/>
                  <a:pt x="-1810" y="126499"/>
                  <a:pt x="42" y="130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2178979E-A30B-4134-B06D-C3C470916B1C}"/>
              </a:ext>
            </a:extLst>
          </p:cNvPr>
          <p:cNvSpPr/>
          <p:nvPr/>
        </p:nvSpPr>
        <p:spPr>
          <a:xfrm>
            <a:off x="4231018" y="2258380"/>
            <a:ext cx="136348" cy="76961"/>
          </a:xfrm>
          <a:custGeom>
            <a:avLst/>
            <a:gdLst>
              <a:gd name="connsiteX0" fmla="*/ 1257 w 136348"/>
              <a:gd name="connsiteY0" fmla="*/ 633 h 76961"/>
              <a:gd name="connsiteX1" fmla="*/ 110795 w 136348"/>
              <a:gd name="connsiteY1" fmla="*/ 21270 h 76961"/>
              <a:gd name="connsiteX2" fmla="*/ 136195 w 136348"/>
              <a:gd name="connsiteY2" fmla="*/ 54608 h 76961"/>
              <a:gd name="connsiteX3" fmla="*/ 104445 w 136348"/>
              <a:gd name="connsiteY3" fmla="*/ 56195 h 76961"/>
              <a:gd name="connsiteX4" fmla="*/ 80632 w 136348"/>
              <a:gd name="connsiteY4" fmla="*/ 76833 h 76961"/>
              <a:gd name="connsiteX5" fmla="*/ 52057 w 136348"/>
              <a:gd name="connsiteY5" fmla="*/ 45083 h 76961"/>
              <a:gd name="connsiteX6" fmla="*/ 1257 w 136348"/>
              <a:gd name="connsiteY6" fmla="*/ 633 h 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348" h="76961">
                <a:moveTo>
                  <a:pt x="1257" y="633"/>
                </a:moveTo>
                <a:cubicBezTo>
                  <a:pt x="11047" y="-3336"/>
                  <a:pt x="88305" y="12274"/>
                  <a:pt x="110795" y="21270"/>
                </a:cubicBezTo>
                <a:cubicBezTo>
                  <a:pt x="133285" y="30266"/>
                  <a:pt x="137253" y="48787"/>
                  <a:pt x="136195" y="54608"/>
                </a:cubicBezTo>
                <a:cubicBezTo>
                  <a:pt x="135137" y="60429"/>
                  <a:pt x="113706" y="52491"/>
                  <a:pt x="104445" y="56195"/>
                </a:cubicBezTo>
                <a:cubicBezTo>
                  <a:pt x="95185" y="59899"/>
                  <a:pt x="89363" y="78685"/>
                  <a:pt x="80632" y="76833"/>
                </a:cubicBezTo>
                <a:cubicBezTo>
                  <a:pt x="71901" y="74981"/>
                  <a:pt x="62376" y="57254"/>
                  <a:pt x="52057" y="45083"/>
                </a:cubicBezTo>
                <a:cubicBezTo>
                  <a:pt x="41738" y="32912"/>
                  <a:pt x="-8533" y="4602"/>
                  <a:pt x="1257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071D0692-A677-4FC4-A9EB-589308346A3A}"/>
              </a:ext>
            </a:extLst>
          </p:cNvPr>
          <p:cNvSpPr/>
          <p:nvPr/>
        </p:nvSpPr>
        <p:spPr>
          <a:xfrm>
            <a:off x="4348064" y="2316135"/>
            <a:ext cx="79739" cy="87841"/>
          </a:xfrm>
          <a:custGeom>
            <a:avLst/>
            <a:gdLst>
              <a:gd name="connsiteX0" fmla="*/ 99 w 79739"/>
              <a:gd name="connsiteY0" fmla="*/ 28 h 87841"/>
              <a:gd name="connsiteX1" fmla="*/ 76299 w 79739"/>
              <a:gd name="connsiteY1" fmla="*/ 82578 h 87841"/>
              <a:gd name="connsiteX2" fmla="*/ 60424 w 79739"/>
              <a:gd name="connsiteY2" fmla="*/ 73053 h 87841"/>
              <a:gd name="connsiteX3" fmla="*/ 99 w 79739"/>
              <a:gd name="connsiteY3" fmla="*/ 28 h 8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39" h="87841">
                <a:moveTo>
                  <a:pt x="99" y="28"/>
                </a:moveTo>
                <a:cubicBezTo>
                  <a:pt x="2745" y="1616"/>
                  <a:pt x="66245" y="70407"/>
                  <a:pt x="76299" y="82578"/>
                </a:cubicBezTo>
                <a:cubicBezTo>
                  <a:pt x="86353" y="94749"/>
                  <a:pt x="72330" y="83372"/>
                  <a:pt x="60424" y="73053"/>
                </a:cubicBezTo>
                <a:cubicBezTo>
                  <a:pt x="48518" y="62734"/>
                  <a:pt x="-2547" y="-1560"/>
                  <a:pt x="9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E8939D32-3282-4656-85BC-1063B7211CC0}"/>
              </a:ext>
            </a:extLst>
          </p:cNvPr>
          <p:cNvSpPr/>
          <p:nvPr/>
        </p:nvSpPr>
        <p:spPr>
          <a:xfrm>
            <a:off x="4274913" y="2371724"/>
            <a:ext cx="160597" cy="125537"/>
          </a:xfrm>
          <a:custGeom>
            <a:avLst/>
            <a:gdLst>
              <a:gd name="connsiteX0" fmla="*/ 28800 w 160597"/>
              <a:gd name="connsiteY0" fmla="*/ 1 h 125537"/>
              <a:gd name="connsiteX1" fmla="*/ 57375 w 160597"/>
              <a:gd name="connsiteY1" fmla="*/ 42864 h 125537"/>
              <a:gd name="connsiteX2" fmla="*/ 93887 w 160597"/>
              <a:gd name="connsiteY2" fmla="*/ 63501 h 125537"/>
              <a:gd name="connsiteX3" fmla="*/ 225 w 160597"/>
              <a:gd name="connsiteY3" fmla="*/ 125414 h 125537"/>
              <a:gd name="connsiteX4" fmla="*/ 125637 w 160597"/>
              <a:gd name="connsiteY4" fmla="*/ 79376 h 125537"/>
              <a:gd name="connsiteX5" fmla="*/ 160562 w 160597"/>
              <a:gd name="connsiteY5" fmla="*/ 77789 h 125537"/>
              <a:gd name="connsiteX6" fmla="*/ 130400 w 160597"/>
              <a:gd name="connsiteY6" fmla="*/ 41276 h 125537"/>
              <a:gd name="connsiteX7" fmla="*/ 28800 w 160597"/>
              <a:gd name="connsiteY7" fmla="*/ 1 h 12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597" h="125537">
                <a:moveTo>
                  <a:pt x="28800" y="1"/>
                </a:moveTo>
                <a:cubicBezTo>
                  <a:pt x="16629" y="266"/>
                  <a:pt x="46527" y="32281"/>
                  <a:pt x="57375" y="42864"/>
                </a:cubicBezTo>
                <a:cubicBezTo>
                  <a:pt x="68223" y="53447"/>
                  <a:pt x="103412" y="49743"/>
                  <a:pt x="93887" y="63501"/>
                </a:cubicBezTo>
                <a:cubicBezTo>
                  <a:pt x="84362" y="77259"/>
                  <a:pt x="-5067" y="122768"/>
                  <a:pt x="225" y="125414"/>
                </a:cubicBezTo>
                <a:cubicBezTo>
                  <a:pt x="5517" y="128060"/>
                  <a:pt x="98914" y="87313"/>
                  <a:pt x="125637" y="79376"/>
                </a:cubicBezTo>
                <a:cubicBezTo>
                  <a:pt x="152360" y="71439"/>
                  <a:pt x="159768" y="84139"/>
                  <a:pt x="160562" y="77789"/>
                </a:cubicBezTo>
                <a:cubicBezTo>
                  <a:pt x="161356" y="71439"/>
                  <a:pt x="148656" y="50537"/>
                  <a:pt x="130400" y="41276"/>
                </a:cubicBezTo>
                <a:cubicBezTo>
                  <a:pt x="112144" y="32016"/>
                  <a:pt x="40971" y="-264"/>
                  <a:pt x="28800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055EFBC2-EF74-4F26-96B2-A98D3D89A9E8}"/>
              </a:ext>
            </a:extLst>
          </p:cNvPr>
          <p:cNvSpPr/>
          <p:nvPr/>
        </p:nvSpPr>
        <p:spPr>
          <a:xfrm>
            <a:off x="4136984" y="2448608"/>
            <a:ext cx="227375" cy="85677"/>
          </a:xfrm>
          <a:custGeom>
            <a:avLst/>
            <a:gdLst>
              <a:gd name="connsiteX0" fmla="*/ 227054 w 227375"/>
              <a:gd name="connsiteY0" fmla="*/ 905 h 85677"/>
              <a:gd name="connsiteX1" fmla="*/ 190541 w 227375"/>
              <a:gd name="connsiteY1" fmla="*/ 59642 h 85677"/>
              <a:gd name="connsiteX2" fmla="*/ 93704 w 227375"/>
              <a:gd name="connsiteY2" fmla="*/ 80280 h 85677"/>
              <a:gd name="connsiteX3" fmla="*/ 41 w 227375"/>
              <a:gd name="connsiteY3" fmla="*/ 85042 h 85677"/>
              <a:gd name="connsiteX4" fmla="*/ 82591 w 227375"/>
              <a:gd name="connsiteY4" fmla="*/ 69167 h 85677"/>
              <a:gd name="connsiteX5" fmla="*/ 141329 w 227375"/>
              <a:gd name="connsiteY5" fmla="*/ 48530 h 85677"/>
              <a:gd name="connsiteX6" fmla="*/ 173079 w 227375"/>
              <a:gd name="connsiteY6" fmla="*/ 26305 h 85677"/>
              <a:gd name="connsiteX7" fmla="*/ 227054 w 227375"/>
              <a:gd name="connsiteY7" fmla="*/ 905 h 8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375" h="85677">
                <a:moveTo>
                  <a:pt x="227054" y="905"/>
                </a:moveTo>
                <a:cubicBezTo>
                  <a:pt x="229964" y="6461"/>
                  <a:pt x="212766" y="46413"/>
                  <a:pt x="190541" y="59642"/>
                </a:cubicBezTo>
                <a:cubicBezTo>
                  <a:pt x="168316" y="72871"/>
                  <a:pt x="125454" y="76047"/>
                  <a:pt x="93704" y="80280"/>
                </a:cubicBezTo>
                <a:cubicBezTo>
                  <a:pt x="61954" y="84513"/>
                  <a:pt x="1893" y="86894"/>
                  <a:pt x="41" y="85042"/>
                </a:cubicBezTo>
                <a:cubicBezTo>
                  <a:pt x="-1811" y="83190"/>
                  <a:pt x="59043" y="75252"/>
                  <a:pt x="82591" y="69167"/>
                </a:cubicBezTo>
                <a:cubicBezTo>
                  <a:pt x="106139" y="63082"/>
                  <a:pt x="126248" y="55674"/>
                  <a:pt x="141329" y="48530"/>
                </a:cubicBezTo>
                <a:cubicBezTo>
                  <a:pt x="156410" y="41386"/>
                  <a:pt x="159056" y="35830"/>
                  <a:pt x="173079" y="26305"/>
                </a:cubicBezTo>
                <a:cubicBezTo>
                  <a:pt x="187102" y="16780"/>
                  <a:pt x="224144" y="-4651"/>
                  <a:pt x="227054" y="9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1DDD070E-D272-41E5-AC39-8285097FB971}"/>
              </a:ext>
            </a:extLst>
          </p:cNvPr>
          <p:cNvSpPr/>
          <p:nvPr/>
        </p:nvSpPr>
        <p:spPr>
          <a:xfrm>
            <a:off x="4430631" y="3564458"/>
            <a:ext cx="400743" cy="144205"/>
          </a:xfrm>
          <a:custGeom>
            <a:avLst/>
            <a:gdLst>
              <a:gd name="connsiteX0" fmla="*/ 1669 w 400743"/>
              <a:gd name="connsiteY0" fmla="*/ 9 h 144205"/>
              <a:gd name="connsiteX1" fmla="*/ 141369 w 400743"/>
              <a:gd name="connsiteY1" fmla="*/ 103725 h 144205"/>
              <a:gd name="connsiteX2" fmla="*/ 393252 w 400743"/>
              <a:gd name="connsiteY2" fmla="*/ 107959 h 144205"/>
              <a:gd name="connsiteX3" fmla="*/ 319169 w 400743"/>
              <a:gd name="connsiteY3" fmla="*/ 124892 h 144205"/>
              <a:gd name="connsiteX4" fmla="*/ 162536 w 400743"/>
              <a:gd name="connsiteY4" fmla="*/ 143942 h 144205"/>
              <a:gd name="connsiteX5" fmla="*/ 69402 w 400743"/>
              <a:gd name="connsiteY5" fmla="*/ 110075 h 144205"/>
              <a:gd name="connsiteX6" fmla="*/ 1669 w 400743"/>
              <a:gd name="connsiteY6" fmla="*/ 9 h 14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43" h="144205">
                <a:moveTo>
                  <a:pt x="1669" y="9"/>
                </a:moveTo>
                <a:cubicBezTo>
                  <a:pt x="13663" y="-1049"/>
                  <a:pt x="76105" y="85733"/>
                  <a:pt x="141369" y="103725"/>
                </a:cubicBezTo>
                <a:cubicBezTo>
                  <a:pt x="206633" y="121717"/>
                  <a:pt x="363619" y="104431"/>
                  <a:pt x="393252" y="107959"/>
                </a:cubicBezTo>
                <a:cubicBezTo>
                  <a:pt x="422885" y="111487"/>
                  <a:pt x="357622" y="118895"/>
                  <a:pt x="319169" y="124892"/>
                </a:cubicBezTo>
                <a:cubicBezTo>
                  <a:pt x="280716" y="130889"/>
                  <a:pt x="204164" y="146411"/>
                  <a:pt x="162536" y="143942"/>
                </a:cubicBezTo>
                <a:cubicBezTo>
                  <a:pt x="120908" y="141473"/>
                  <a:pt x="93391" y="129125"/>
                  <a:pt x="69402" y="110075"/>
                </a:cubicBezTo>
                <a:cubicBezTo>
                  <a:pt x="45413" y="91025"/>
                  <a:pt x="-10325" y="1067"/>
                  <a:pt x="1669" y="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52AC8E95-2CF9-4151-AD81-68D81D69D2C6}"/>
              </a:ext>
            </a:extLst>
          </p:cNvPr>
          <p:cNvSpPr/>
          <p:nvPr/>
        </p:nvSpPr>
        <p:spPr>
          <a:xfrm>
            <a:off x="4080304" y="2427278"/>
            <a:ext cx="172872" cy="110186"/>
          </a:xfrm>
          <a:custGeom>
            <a:avLst/>
            <a:gdLst>
              <a:gd name="connsiteX0" fmla="*/ 172609 w 172872"/>
              <a:gd name="connsiteY0" fmla="*/ 10 h 110186"/>
              <a:gd name="connsiteX1" fmla="*/ 123396 w 172872"/>
              <a:gd name="connsiteY1" fmla="*/ 57160 h 110186"/>
              <a:gd name="connsiteX2" fmla="*/ 1159 w 172872"/>
              <a:gd name="connsiteY2" fmla="*/ 109547 h 110186"/>
              <a:gd name="connsiteX3" fmla="*/ 66246 w 172872"/>
              <a:gd name="connsiteY3" fmla="*/ 84147 h 110186"/>
              <a:gd name="connsiteX4" fmla="*/ 139271 w 172872"/>
              <a:gd name="connsiteY4" fmla="*/ 52397 h 110186"/>
              <a:gd name="connsiteX5" fmla="*/ 172609 w 172872"/>
              <a:gd name="connsiteY5" fmla="*/ 10 h 11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72" h="110186">
                <a:moveTo>
                  <a:pt x="172609" y="10"/>
                </a:moveTo>
                <a:cubicBezTo>
                  <a:pt x="169963" y="804"/>
                  <a:pt x="151971" y="38904"/>
                  <a:pt x="123396" y="57160"/>
                </a:cubicBezTo>
                <a:cubicBezTo>
                  <a:pt x="94821" y="75416"/>
                  <a:pt x="10684" y="105049"/>
                  <a:pt x="1159" y="109547"/>
                </a:cubicBezTo>
                <a:cubicBezTo>
                  <a:pt x="-8366" y="114045"/>
                  <a:pt x="43227" y="93672"/>
                  <a:pt x="66246" y="84147"/>
                </a:cubicBezTo>
                <a:cubicBezTo>
                  <a:pt x="89265" y="74622"/>
                  <a:pt x="121015" y="62186"/>
                  <a:pt x="139271" y="52397"/>
                </a:cubicBezTo>
                <a:cubicBezTo>
                  <a:pt x="157527" y="42608"/>
                  <a:pt x="175255" y="-784"/>
                  <a:pt x="17260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9D5F04D3-F997-499B-B569-34B2C5164BF2}"/>
              </a:ext>
            </a:extLst>
          </p:cNvPr>
          <p:cNvSpPr/>
          <p:nvPr/>
        </p:nvSpPr>
        <p:spPr>
          <a:xfrm>
            <a:off x="4133166" y="2420937"/>
            <a:ext cx="217632" cy="105923"/>
          </a:xfrm>
          <a:custGeom>
            <a:avLst/>
            <a:gdLst>
              <a:gd name="connsiteX0" fmla="*/ 207059 w 217632"/>
              <a:gd name="connsiteY0" fmla="*/ 1 h 105923"/>
              <a:gd name="connsiteX1" fmla="*/ 148322 w 217632"/>
              <a:gd name="connsiteY1" fmla="*/ 52388 h 105923"/>
              <a:gd name="connsiteX2" fmla="*/ 113397 w 217632"/>
              <a:gd name="connsiteY2" fmla="*/ 82551 h 105923"/>
              <a:gd name="connsiteX3" fmla="*/ 684 w 217632"/>
              <a:gd name="connsiteY3" fmla="*/ 104776 h 105923"/>
              <a:gd name="connsiteX4" fmla="*/ 70534 w 217632"/>
              <a:gd name="connsiteY4" fmla="*/ 98426 h 105923"/>
              <a:gd name="connsiteX5" fmla="*/ 159434 w 217632"/>
              <a:gd name="connsiteY5" fmla="*/ 61913 h 105923"/>
              <a:gd name="connsiteX6" fmla="*/ 213409 w 217632"/>
              <a:gd name="connsiteY6" fmla="*/ 50801 h 105923"/>
              <a:gd name="connsiteX7" fmla="*/ 207059 w 217632"/>
              <a:gd name="connsiteY7" fmla="*/ 1 h 1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32" h="105923">
                <a:moveTo>
                  <a:pt x="207059" y="1"/>
                </a:moveTo>
                <a:cubicBezTo>
                  <a:pt x="196211" y="265"/>
                  <a:pt x="163932" y="38630"/>
                  <a:pt x="148322" y="52388"/>
                </a:cubicBezTo>
                <a:cubicBezTo>
                  <a:pt x="132712" y="66146"/>
                  <a:pt x="138003" y="73820"/>
                  <a:pt x="113397" y="82551"/>
                </a:cubicBezTo>
                <a:cubicBezTo>
                  <a:pt x="88791" y="91282"/>
                  <a:pt x="7828" y="102130"/>
                  <a:pt x="684" y="104776"/>
                </a:cubicBezTo>
                <a:cubicBezTo>
                  <a:pt x="-6460" y="107422"/>
                  <a:pt x="44076" y="105570"/>
                  <a:pt x="70534" y="98426"/>
                </a:cubicBezTo>
                <a:cubicBezTo>
                  <a:pt x="96992" y="91282"/>
                  <a:pt x="135621" y="69851"/>
                  <a:pt x="159434" y="61913"/>
                </a:cubicBezTo>
                <a:cubicBezTo>
                  <a:pt x="183246" y="53976"/>
                  <a:pt x="205736" y="58739"/>
                  <a:pt x="213409" y="50801"/>
                </a:cubicBezTo>
                <a:cubicBezTo>
                  <a:pt x="221082" y="42864"/>
                  <a:pt x="217907" y="-263"/>
                  <a:pt x="207059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1FE0859-6843-4EBA-BB87-32E553EFF85B}"/>
              </a:ext>
            </a:extLst>
          </p:cNvPr>
          <p:cNvSpPr/>
          <p:nvPr/>
        </p:nvSpPr>
        <p:spPr>
          <a:xfrm>
            <a:off x="5273126" y="1993861"/>
            <a:ext cx="331807" cy="260389"/>
          </a:xfrm>
          <a:custGeom>
            <a:avLst/>
            <a:gdLst>
              <a:gd name="connsiteX0" fmla="*/ 1607 w 331807"/>
              <a:gd name="connsiteY0" fmla="*/ 91056 h 260389"/>
              <a:gd name="connsiteX1" fmla="*/ 132841 w 331807"/>
              <a:gd name="connsiteY1" fmla="*/ 39 h 260389"/>
              <a:gd name="connsiteX2" fmla="*/ 189991 w 331807"/>
              <a:gd name="connsiteY2" fmla="*/ 101639 h 260389"/>
              <a:gd name="connsiteX3" fmla="*/ 238674 w 331807"/>
              <a:gd name="connsiteY3" fmla="*/ 194772 h 260389"/>
              <a:gd name="connsiteX4" fmla="*/ 331807 w 331807"/>
              <a:gd name="connsiteY4" fmla="*/ 260389 h 260389"/>
              <a:gd name="connsiteX5" fmla="*/ 331807 w 331807"/>
              <a:gd name="connsiteY5" fmla="*/ 260389 h 260389"/>
              <a:gd name="connsiteX6" fmla="*/ 306407 w 331807"/>
              <a:gd name="connsiteY6" fmla="*/ 251922 h 260389"/>
              <a:gd name="connsiteX7" fmla="*/ 232324 w 331807"/>
              <a:gd name="connsiteY7" fmla="*/ 211706 h 260389"/>
              <a:gd name="connsiteX8" fmla="*/ 1607 w 331807"/>
              <a:gd name="connsiteY8" fmla="*/ 91056 h 26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807" h="260389">
                <a:moveTo>
                  <a:pt x="1607" y="91056"/>
                </a:moveTo>
                <a:cubicBezTo>
                  <a:pt x="-14973" y="55778"/>
                  <a:pt x="101444" y="-1725"/>
                  <a:pt x="132841" y="39"/>
                </a:cubicBezTo>
                <a:cubicBezTo>
                  <a:pt x="164238" y="1803"/>
                  <a:pt x="172352" y="69184"/>
                  <a:pt x="189991" y="101639"/>
                </a:cubicBezTo>
                <a:cubicBezTo>
                  <a:pt x="207630" y="134094"/>
                  <a:pt x="215038" y="168314"/>
                  <a:pt x="238674" y="194772"/>
                </a:cubicBezTo>
                <a:cubicBezTo>
                  <a:pt x="262310" y="221230"/>
                  <a:pt x="331807" y="260389"/>
                  <a:pt x="331807" y="260389"/>
                </a:cubicBezTo>
                <a:lnTo>
                  <a:pt x="331807" y="260389"/>
                </a:lnTo>
                <a:cubicBezTo>
                  <a:pt x="327574" y="258978"/>
                  <a:pt x="322988" y="260036"/>
                  <a:pt x="306407" y="251922"/>
                </a:cubicBezTo>
                <a:cubicBezTo>
                  <a:pt x="289826" y="243808"/>
                  <a:pt x="232324" y="211706"/>
                  <a:pt x="232324" y="211706"/>
                </a:cubicBezTo>
                <a:cubicBezTo>
                  <a:pt x="184699" y="187364"/>
                  <a:pt x="18187" y="126334"/>
                  <a:pt x="1607" y="910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1E9711C5-3165-4B4E-A301-82E9B22074E3}"/>
              </a:ext>
            </a:extLst>
          </p:cNvPr>
          <p:cNvSpPr/>
          <p:nvPr/>
        </p:nvSpPr>
        <p:spPr>
          <a:xfrm>
            <a:off x="5194300" y="2167899"/>
            <a:ext cx="257507" cy="104203"/>
          </a:xfrm>
          <a:custGeom>
            <a:avLst/>
            <a:gdLst>
              <a:gd name="connsiteX0" fmla="*/ 0 w 257507"/>
              <a:gd name="connsiteY0" fmla="*/ 626 h 104203"/>
              <a:gd name="connsiteX1" fmla="*/ 147638 w 257507"/>
              <a:gd name="connsiteY1" fmla="*/ 53014 h 104203"/>
              <a:gd name="connsiteX2" fmla="*/ 192088 w 257507"/>
              <a:gd name="connsiteY2" fmla="*/ 91114 h 104203"/>
              <a:gd name="connsiteX3" fmla="*/ 257175 w 257507"/>
              <a:gd name="connsiteY3" fmla="*/ 97464 h 104203"/>
              <a:gd name="connsiteX4" fmla="*/ 219075 w 257507"/>
              <a:gd name="connsiteY4" fmla="*/ 100639 h 104203"/>
              <a:gd name="connsiteX5" fmla="*/ 184150 w 257507"/>
              <a:gd name="connsiteY5" fmla="*/ 103814 h 104203"/>
              <a:gd name="connsiteX6" fmla="*/ 146050 w 257507"/>
              <a:gd name="connsiteY6" fmla="*/ 91114 h 104203"/>
              <a:gd name="connsiteX7" fmla="*/ 0 w 257507"/>
              <a:gd name="connsiteY7" fmla="*/ 626 h 10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07" h="104203">
                <a:moveTo>
                  <a:pt x="0" y="626"/>
                </a:moveTo>
                <a:cubicBezTo>
                  <a:pt x="265" y="-5724"/>
                  <a:pt x="115623" y="37933"/>
                  <a:pt x="147638" y="53014"/>
                </a:cubicBezTo>
                <a:cubicBezTo>
                  <a:pt x="179653" y="68095"/>
                  <a:pt x="173832" y="83706"/>
                  <a:pt x="192088" y="91114"/>
                </a:cubicBezTo>
                <a:cubicBezTo>
                  <a:pt x="210344" y="98522"/>
                  <a:pt x="252677" y="95877"/>
                  <a:pt x="257175" y="97464"/>
                </a:cubicBezTo>
                <a:cubicBezTo>
                  <a:pt x="261673" y="99051"/>
                  <a:pt x="219075" y="100639"/>
                  <a:pt x="219075" y="100639"/>
                </a:cubicBezTo>
                <a:cubicBezTo>
                  <a:pt x="206904" y="101697"/>
                  <a:pt x="196321" y="105401"/>
                  <a:pt x="184150" y="103814"/>
                </a:cubicBezTo>
                <a:cubicBezTo>
                  <a:pt x="171979" y="102227"/>
                  <a:pt x="175154" y="105666"/>
                  <a:pt x="146050" y="91114"/>
                </a:cubicBezTo>
                <a:cubicBezTo>
                  <a:pt x="116946" y="76562"/>
                  <a:pt x="-265" y="6976"/>
                  <a:pt x="0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69E95919-26D8-4231-8AC7-87221F59CB9A}"/>
              </a:ext>
            </a:extLst>
          </p:cNvPr>
          <p:cNvSpPr/>
          <p:nvPr/>
        </p:nvSpPr>
        <p:spPr>
          <a:xfrm>
            <a:off x="5074952" y="2143293"/>
            <a:ext cx="285985" cy="71003"/>
          </a:xfrm>
          <a:custGeom>
            <a:avLst/>
            <a:gdLst>
              <a:gd name="connsiteX0" fmla="*/ 286 w 285985"/>
              <a:gd name="connsiteY0" fmla="*/ 10945 h 71003"/>
              <a:gd name="connsiteX1" fmla="*/ 141573 w 285985"/>
              <a:gd name="connsiteY1" fmla="*/ 3007 h 71003"/>
              <a:gd name="connsiteX2" fmla="*/ 281273 w 285985"/>
              <a:gd name="connsiteY2" fmla="*/ 69682 h 71003"/>
              <a:gd name="connsiteX3" fmla="*/ 246348 w 285985"/>
              <a:gd name="connsiteY3" fmla="*/ 44282 h 71003"/>
              <a:gd name="connsiteX4" fmla="*/ 179673 w 285985"/>
              <a:gd name="connsiteY4" fmla="*/ 6182 h 71003"/>
              <a:gd name="connsiteX5" fmla="*/ 286 w 285985"/>
              <a:gd name="connsiteY5" fmla="*/ 10945 h 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985" h="71003">
                <a:moveTo>
                  <a:pt x="286" y="10945"/>
                </a:moveTo>
                <a:cubicBezTo>
                  <a:pt x="-6064" y="10416"/>
                  <a:pt x="94742" y="-6782"/>
                  <a:pt x="141573" y="3007"/>
                </a:cubicBezTo>
                <a:cubicBezTo>
                  <a:pt x="188404" y="12796"/>
                  <a:pt x="263811" y="62803"/>
                  <a:pt x="281273" y="69682"/>
                </a:cubicBezTo>
                <a:cubicBezTo>
                  <a:pt x="298735" y="76561"/>
                  <a:pt x="263281" y="54865"/>
                  <a:pt x="246348" y="44282"/>
                </a:cubicBezTo>
                <a:cubicBezTo>
                  <a:pt x="229415" y="33699"/>
                  <a:pt x="220419" y="12267"/>
                  <a:pt x="179673" y="6182"/>
                </a:cubicBezTo>
                <a:cubicBezTo>
                  <a:pt x="138927" y="97"/>
                  <a:pt x="6636" y="11474"/>
                  <a:pt x="286" y="10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579CDF1A-38D5-40FC-B4F9-236C2A3D2E24}"/>
              </a:ext>
            </a:extLst>
          </p:cNvPr>
          <p:cNvSpPr/>
          <p:nvPr/>
        </p:nvSpPr>
        <p:spPr>
          <a:xfrm>
            <a:off x="5830050" y="2542684"/>
            <a:ext cx="53252" cy="622808"/>
          </a:xfrm>
          <a:custGeom>
            <a:avLst/>
            <a:gdLst>
              <a:gd name="connsiteX0" fmla="*/ 21475 w 53252"/>
              <a:gd name="connsiteY0" fmla="*/ 491 h 622808"/>
              <a:gd name="connsiteX1" fmla="*/ 53225 w 53252"/>
              <a:gd name="connsiteY1" fmla="*/ 168766 h 622808"/>
              <a:gd name="connsiteX2" fmla="*/ 15125 w 53252"/>
              <a:gd name="connsiteY2" fmla="*/ 256079 h 622808"/>
              <a:gd name="connsiteX3" fmla="*/ 838 w 53252"/>
              <a:gd name="connsiteY3" fmla="*/ 400541 h 622808"/>
              <a:gd name="connsiteX4" fmla="*/ 37350 w 53252"/>
              <a:gd name="connsiteY4" fmla="*/ 486266 h 622808"/>
              <a:gd name="connsiteX5" fmla="*/ 32588 w 53252"/>
              <a:gd name="connsiteY5" fmla="*/ 552941 h 622808"/>
              <a:gd name="connsiteX6" fmla="*/ 838 w 53252"/>
              <a:gd name="connsiteY6" fmla="*/ 622791 h 622808"/>
              <a:gd name="connsiteX7" fmla="*/ 40525 w 53252"/>
              <a:gd name="connsiteY7" fmla="*/ 546591 h 622808"/>
              <a:gd name="connsiteX8" fmla="*/ 46875 w 53252"/>
              <a:gd name="connsiteY8" fmla="*/ 449754 h 622808"/>
              <a:gd name="connsiteX9" fmla="*/ 19888 w 53252"/>
              <a:gd name="connsiteY9" fmla="*/ 351329 h 622808"/>
              <a:gd name="connsiteX10" fmla="*/ 45288 w 53252"/>
              <a:gd name="connsiteY10" fmla="*/ 203691 h 622808"/>
              <a:gd name="connsiteX11" fmla="*/ 48463 w 53252"/>
              <a:gd name="connsiteY11" fmla="*/ 154479 h 622808"/>
              <a:gd name="connsiteX12" fmla="*/ 32588 w 53252"/>
              <a:gd name="connsiteY12" fmla="*/ 117966 h 622808"/>
              <a:gd name="connsiteX13" fmla="*/ 21475 w 53252"/>
              <a:gd name="connsiteY13" fmla="*/ 491 h 62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252" h="622808">
                <a:moveTo>
                  <a:pt x="21475" y="491"/>
                </a:moveTo>
                <a:cubicBezTo>
                  <a:pt x="24915" y="8958"/>
                  <a:pt x="54283" y="126168"/>
                  <a:pt x="53225" y="168766"/>
                </a:cubicBezTo>
                <a:cubicBezTo>
                  <a:pt x="52167" y="211364"/>
                  <a:pt x="23856" y="217450"/>
                  <a:pt x="15125" y="256079"/>
                </a:cubicBezTo>
                <a:cubicBezTo>
                  <a:pt x="6394" y="294708"/>
                  <a:pt x="-2866" y="362177"/>
                  <a:pt x="838" y="400541"/>
                </a:cubicBezTo>
                <a:cubicBezTo>
                  <a:pt x="4542" y="438905"/>
                  <a:pt x="32058" y="460866"/>
                  <a:pt x="37350" y="486266"/>
                </a:cubicBezTo>
                <a:cubicBezTo>
                  <a:pt x="42642" y="511666"/>
                  <a:pt x="38673" y="530187"/>
                  <a:pt x="32588" y="552941"/>
                </a:cubicBezTo>
                <a:cubicBezTo>
                  <a:pt x="26503" y="575695"/>
                  <a:pt x="-485" y="623849"/>
                  <a:pt x="838" y="622791"/>
                </a:cubicBezTo>
                <a:cubicBezTo>
                  <a:pt x="2161" y="621733"/>
                  <a:pt x="32852" y="575431"/>
                  <a:pt x="40525" y="546591"/>
                </a:cubicBezTo>
                <a:cubicBezTo>
                  <a:pt x="48198" y="517752"/>
                  <a:pt x="50315" y="482298"/>
                  <a:pt x="46875" y="449754"/>
                </a:cubicBezTo>
                <a:cubicBezTo>
                  <a:pt x="43436" y="417210"/>
                  <a:pt x="20152" y="392339"/>
                  <a:pt x="19888" y="351329"/>
                </a:cubicBezTo>
                <a:cubicBezTo>
                  <a:pt x="19624" y="310319"/>
                  <a:pt x="40525" y="236499"/>
                  <a:pt x="45288" y="203691"/>
                </a:cubicBezTo>
                <a:cubicBezTo>
                  <a:pt x="50051" y="170883"/>
                  <a:pt x="50580" y="168767"/>
                  <a:pt x="48463" y="154479"/>
                </a:cubicBezTo>
                <a:cubicBezTo>
                  <a:pt x="46346" y="140192"/>
                  <a:pt x="37615" y="140456"/>
                  <a:pt x="32588" y="117966"/>
                </a:cubicBezTo>
                <a:cubicBezTo>
                  <a:pt x="27561" y="95476"/>
                  <a:pt x="18035" y="-7976"/>
                  <a:pt x="21475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48460DD4-380F-405E-83C4-D2C4999208C5}"/>
              </a:ext>
            </a:extLst>
          </p:cNvPr>
          <p:cNvSpPr/>
          <p:nvPr/>
        </p:nvSpPr>
        <p:spPr>
          <a:xfrm>
            <a:off x="6000701" y="2319155"/>
            <a:ext cx="60422" cy="242050"/>
          </a:xfrm>
          <a:custGeom>
            <a:avLst/>
            <a:gdLst>
              <a:gd name="connsiteX0" fmla="*/ 60374 w 60422"/>
              <a:gd name="connsiteY0" fmla="*/ 183 h 242050"/>
              <a:gd name="connsiteX1" fmla="*/ 28624 w 60422"/>
              <a:gd name="connsiteY1" fmla="*/ 92258 h 242050"/>
              <a:gd name="connsiteX2" fmla="*/ 19099 w 60422"/>
              <a:gd name="connsiteY2" fmla="*/ 154170 h 242050"/>
              <a:gd name="connsiteX3" fmla="*/ 46087 w 60422"/>
              <a:gd name="connsiteY3" fmla="*/ 241483 h 242050"/>
              <a:gd name="connsiteX4" fmla="*/ 15924 w 60422"/>
              <a:gd name="connsiteY4" fmla="*/ 189095 h 242050"/>
              <a:gd name="connsiteX5" fmla="*/ 49 w 60422"/>
              <a:gd name="connsiteY5" fmla="*/ 135120 h 242050"/>
              <a:gd name="connsiteX6" fmla="*/ 20687 w 60422"/>
              <a:gd name="connsiteY6" fmla="*/ 70033 h 242050"/>
              <a:gd name="connsiteX7" fmla="*/ 60374 w 60422"/>
              <a:gd name="connsiteY7" fmla="*/ 183 h 2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2" h="242050">
                <a:moveTo>
                  <a:pt x="60374" y="183"/>
                </a:moveTo>
                <a:cubicBezTo>
                  <a:pt x="61697" y="3887"/>
                  <a:pt x="35503" y="66594"/>
                  <a:pt x="28624" y="92258"/>
                </a:cubicBezTo>
                <a:cubicBezTo>
                  <a:pt x="21745" y="117922"/>
                  <a:pt x="16188" y="129299"/>
                  <a:pt x="19099" y="154170"/>
                </a:cubicBezTo>
                <a:cubicBezTo>
                  <a:pt x="22010" y="179041"/>
                  <a:pt x="46616" y="235662"/>
                  <a:pt x="46087" y="241483"/>
                </a:cubicBezTo>
                <a:cubicBezTo>
                  <a:pt x="45558" y="247304"/>
                  <a:pt x="23597" y="206822"/>
                  <a:pt x="15924" y="189095"/>
                </a:cubicBezTo>
                <a:cubicBezTo>
                  <a:pt x="8251" y="171368"/>
                  <a:pt x="-745" y="154964"/>
                  <a:pt x="49" y="135120"/>
                </a:cubicBezTo>
                <a:cubicBezTo>
                  <a:pt x="843" y="115276"/>
                  <a:pt x="12750" y="90141"/>
                  <a:pt x="20687" y="70033"/>
                </a:cubicBezTo>
                <a:cubicBezTo>
                  <a:pt x="28624" y="49925"/>
                  <a:pt x="59051" y="-3521"/>
                  <a:pt x="60374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F81AFEC6-224A-4A26-BD1A-C3F5DAD74BE1}"/>
              </a:ext>
            </a:extLst>
          </p:cNvPr>
          <p:cNvSpPr/>
          <p:nvPr/>
        </p:nvSpPr>
        <p:spPr>
          <a:xfrm>
            <a:off x="5890451" y="2581275"/>
            <a:ext cx="45436" cy="292118"/>
          </a:xfrm>
          <a:custGeom>
            <a:avLst/>
            <a:gdLst>
              <a:gd name="connsiteX0" fmla="*/ 762 w 45436"/>
              <a:gd name="connsiteY0" fmla="*/ 0 h 292118"/>
              <a:gd name="connsiteX1" fmla="*/ 26162 w 45436"/>
              <a:gd name="connsiteY1" fmla="*/ 122238 h 292118"/>
              <a:gd name="connsiteX2" fmla="*/ 38862 w 45436"/>
              <a:gd name="connsiteY2" fmla="*/ 147638 h 292118"/>
              <a:gd name="connsiteX3" fmla="*/ 19812 w 45436"/>
              <a:gd name="connsiteY3" fmla="*/ 225425 h 292118"/>
              <a:gd name="connsiteX4" fmla="*/ 42037 w 45436"/>
              <a:gd name="connsiteY4" fmla="*/ 292100 h 292118"/>
              <a:gd name="connsiteX5" fmla="*/ 42037 w 45436"/>
              <a:gd name="connsiteY5" fmla="*/ 219075 h 292118"/>
              <a:gd name="connsiteX6" fmla="*/ 10287 w 45436"/>
              <a:gd name="connsiteY6" fmla="*/ 122238 h 292118"/>
              <a:gd name="connsiteX7" fmla="*/ 762 w 45436"/>
              <a:gd name="connsiteY7" fmla="*/ 0 h 2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36" h="292118">
                <a:moveTo>
                  <a:pt x="762" y="0"/>
                </a:moveTo>
                <a:cubicBezTo>
                  <a:pt x="3408" y="0"/>
                  <a:pt x="19812" y="97632"/>
                  <a:pt x="26162" y="122238"/>
                </a:cubicBezTo>
                <a:cubicBezTo>
                  <a:pt x="32512" y="146844"/>
                  <a:pt x="39920" y="130440"/>
                  <a:pt x="38862" y="147638"/>
                </a:cubicBezTo>
                <a:cubicBezTo>
                  <a:pt x="37804" y="164836"/>
                  <a:pt x="19283" y="201348"/>
                  <a:pt x="19812" y="225425"/>
                </a:cubicBezTo>
                <a:cubicBezTo>
                  <a:pt x="20341" y="249502"/>
                  <a:pt x="38333" y="293158"/>
                  <a:pt x="42037" y="292100"/>
                </a:cubicBezTo>
                <a:cubicBezTo>
                  <a:pt x="45741" y="291042"/>
                  <a:pt x="47329" y="247385"/>
                  <a:pt x="42037" y="219075"/>
                </a:cubicBezTo>
                <a:cubicBezTo>
                  <a:pt x="36745" y="190765"/>
                  <a:pt x="17960" y="156105"/>
                  <a:pt x="10287" y="122238"/>
                </a:cubicBezTo>
                <a:cubicBezTo>
                  <a:pt x="2614" y="88371"/>
                  <a:pt x="-1884" y="0"/>
                  <a:pt x="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FD2020D2-C594-4D05-8EA9-8E9107000495}"/>
              </a:ext>
            </a:extLst>
          </p:cNvPr>
          <p:cNvSpPr/>
          <p:nvPr/>
        </p:nvSpPr>
        <p:spPr>
          <a:xfrm>
            <a:off x="5891006" y="2536356"/>
            <a:ext cx="86510" cy="164013"/>
          </a:xfrm>
          <a:custGeom>
            <a:avLst/>
            <a:gdLst>
              <a:gd name="connsiteX0" fmla="*/ 207 w 86510"/>
              <a:gd name="connsiteY0" fmla="*/ 41744 h 164013"/>
              <a:gd name="connsiteX1" fmla="*/ 44657 w 86510"/>
              <a:gd name="connsiteY1" fmla="*/ 469 h 164013"/>
              <a:gd name="connsiteX2" fmla="*/ 81169 w 86510"/>
              <a:gd name="connsiteY2" fmla="*/ 71907 h 164013"/>
              <a:gd name="connsiteX3" fmla="*/ 84344 w 86510"/>
              <a:gd name="connsiteY3" fmla="*/ 103657 h 164013"/>
              <a:gd name="connsiteX4" fmla="*/ 62119 w 86510"/>
              <a:gd name="connsiteY4" fmla="*/ 163982 h 164013"/>
              <a:gd name="connsiteX5" fmla="*/ 65294 w 86510"/>
              <a:gd name="connsiteY5" fmla="*/ 111594 h 164013"/>
              <a:gd name="connsiteX6" fmla="*/ 74819 w 86510"/>
              <a:gd name="connsiteY6" fmla="*/ 89369 h 164013"/>
              <a:gd name="connsiteX7" fmla="*/ 63707 w 86510"/>
              <a:gd name="connsiteY7" fmla="*/ 57619 h 164013"/>
              <a:gd name="connsiteX8" fmla="*/ 207 w 86510"/>
              <a:gd name="connsiteY8" fmla="*/ 41744 h 1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10" h="164013">
                <a:moveTo>
                  <a:pt x="207" y="41744"/>
                </a:moveTo>
                <a:cubicBezTo>
                  <a:pt x="-2968" y="32219"/>
                  <a:pt x="31163" y="-4558"/>
                  <a:pt x="44657" y="469"/>
                </a:cubicBezTo>
                <a:cubicBezTo>
                  <a:pt x="58151" y="5496"/>
                  <a:pt x="74555" y="54709"/>
                  <a:pt x="81169" y="71907"/>
                </a:cubicBezTo>
                <a:cubicBezTo>
                  <a:pt x="87784" y="89105"/>
                  <a:pt x="87519" y="88311"/>
                  <a:pt x="84344" y="103657"/>
                </a:cubicBezTo>
                <a:cubicBezTo>
                  <a:pt x="81169" y="119003"/>
                  <a:pt x="65294" y="162659"/>
                  <a:pt x="62119" y="163982"/>
                </a:cubicBezTo>
                <a:cubicBezTo>
                  <a:pt x="58944" y="165305"/>
                  <a:pt x="63177" y="124029"/>
                  <a:pt x="65294" y="111594"/>
                </a:cubicBezTo>
                <a:cubicBezTo>
                  <a:pt x="67411" y="99159"/>
                  <a:pt x="75083" y="98365"/>
                  <a:pt x="74819" y="89369"/>
                </a:cubicBezTo>
                <a:cubicBezTo>
                  <a:pt x="74555" y="80373"/>
                  <a:pt x="68734" y="68467"/>
                  <a:pt x="63707" y="57619"/>
                </a:cubicBezTo>
                <a:cubicBezTo>
                  <a:pt x="58680" y="46771"/>
                  <a:pt x="3382" y="51269"/>
                  <a:pt x="207" y="41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2B7371F3-210A-472B-9497-C1E20947A045}"/>
              </a:ext>
            </a:extLst>
          </p:cNvPr>
          <p:cNvSpPr/>
          <p:nvPr/>
        </p:nvSpPr>
        <p:spPr>
          <a:xfrm>
            <a:off x="4684713" y="2578100"/>
            <a:ext cx="189912" cy="179327"/>
          </a:xfrm>
          <a:custGeom>
            <a:avLst/>
            <a:gdLst>
              <a:gd name="connsiteX0" fmla="*/ 0 w 189912"/>
              <a:gd name="connsiteY0" fmla="*/ 0 h 179327"/>
              <a:gd name="connsiteX1" fmla="*/ 82550 w 189912"/>
              <a:gd name="connsiteY1" fmla="*/ 115888 h 179327"/>
              <a:gd name="connsiteX2" fmla="*/ 185737 w 189912"/>
              <a:gd name="connsiteY2" fmla="*/ 176213 h 179327"/>
              <a:gd name="connsiteX3" fmla="*/ 166687 w 189912"/>
              <a:gd name="connsiteY3" fmla="*/ 168275 h 179327"/>
              <a:gd name="connsiteX4" fmla="*/ 138112 w 189912"/>
              <a:gd name="connsiteY4" fmla="*/ 147638 h 179327"/>
              <a:gd name="connsiteX5" fmla="*/ 111125 w 189912"/>
              <a:gd name="connsiteY5" fmla="*/ 119063 h 179327"/>
              <a:gd name="connsiteX6" fmla="*/ 0 w 189912"/>
              <a:gd name="connsiteY6" fmla="*/ 0 h 17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912" h="179327">
                <a:moveTo>
                  <a:pt x="0" y="0"/>
                </a:moveTo>
                <a:cubicBezTo>
                  <a:pt x="25797" y="43259"/>
                  <a:pt x="51594" y="86519"/>
                  <a:pt x="82550" y="115888"/>
                </a:cubicBezTo>
                <a:cubicBezTo>
                  <a:pt x="113506" y="145257"/>
                  <a:pt x="171714" y="167482"/>
                  <a:pt x="185737" y="176213"/>
                </a:cubicBezTo>
                <a:cubicBezTo>
                  <a:pt x="199760" y="184944"/>
                  <a:pt x="174625" y="173038"/>
                  <a:pt x="166687" y="168275"/>
                </a:cubicBezTo>
                <a:cubicBezTo>
                  <a:pt x="158750" y="163513"/>
                  <a:pt x="147372" y="155840"/>
                  <a:pt x="138112" y="147638"/>
                </a:cubicBezTo>
                <a:cubicBezTo>
                  <a:pt x="128852" y="139436"/>
                  <a:pt x="111125" y="119063"/>
                  <a:pt x="111125" y="1190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EE25469B-B6BA-45B6-A6B9-3430CD813427}"/>
              </a:ext>
            </a:extLst>
          </p:cNvPr>
          <p:cNvSpPr/>
          <p:nvPr/>
        </p:nvSpPr>
        <p:spPr>
          <a:xfrm>
            <a:off x="4879611" y="1992984"/>
            <a:ext cx="554959" cy="74924"/>
          </a:xfrm>
          <a:custGeom>
            <a:avLst/>
            <a:gdLst>
              <a:gd name="connsiteX0" fmla="*/ 364 w 554959"/>
              <a:gd name="connsiteY0" fmla="*/ 23141 h 74924"/>
              <a:gd name="connsiteX1" fmla="*/ 148002 w 554959"/>
              <a:gd name="connsiteY1" fmla="*/ 50129 h 74924"/>
              <a:gd name="connsiteX2" fmla="*/ 249602 w 554959"/>
              <a:gd name="connsiteY2" fmla="*/ 66004 h 74924"/>
              <a:gd name="connsiteX3" fmla="*/ 343264 w 554959"/>
              <a:gd name="connsiteY3" fmla="*/ 73941 h 74924"/>
              <a:gd name="connsiteX4" fmla="*/ 419464 w 554959"/>
              <a:gd name="connsiteY4" fmla="*/ 43779 h 74924"/>
              <a:gd name="connsiteX5" fmla="*/ 484552 w 554959"/>
              <a:gd name="connsiteY5" fmla="*/ 7266 h 74924"/>
              <a:gd name="connsiteX6" fmla="*/ 554402 w 554959"/>
              <a:gd name="connsiteY6" fmla="*/ 916 h 74924"/>
              <a:gd name="connsiteX7" fmla="*/ 444864 w 554959"/>
              <a:gd name="connsiteY7" fmla="*/ 19966 h 74924"/>
              <a:gd name="connsiteX8" fmla="*/ 373427 w 554959"/>
              <a:gd name="connsiteY8" fmla="*/ 48541 h 74924"/>
              <a:gd name="connsiteX9" fmla="*/ 305164 w 554959"/>
              <a:gd name="connsiteY9" fmla="*/ 48541 h 74924"/>
              <a:gd name="connsiteX10" fmla="*/ 246427 w 554959"/>
              <a:gd name="connsiteY10" fmla="*/ 51716 h 74924"/>
              <a:gd name="connsiteX11" fmla="*/ 109902 w 554959"/>
              <a:gd name="connsiteY11" fmla="*/ 31079 h 74924"/>
              <a:gd name="connsiteX12" fmla="*/ 364 w 554959"/>
              <a:gd name="connsiteY12" fmla="*/ 23141 h 7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4959" h="74924">
                <a:moveTo>
                  <a:pt x="364" y="23141"/>
                </a:moveTo>
                <a:cubicBezTo>
                  <a:pt x="6714" y="26316"/>
                  <a:pt x="106462" y="42985"/>
                  <a:pt x="148002" y="50129"/>
                </a:cubicBezTo>
                <a:cubicBezTo>
                  <a:pt x="189542" y="57273"/>
                  <a:pt x="217058" y="62035"/>
                  <a:pt x="249602" y="66004"/>
                </a:cubicBezTo>
                <a:cubicBezTo>
                  <a:pt x="282146" y="69973"/>
                  <a:pt x="314954" y="77645"/>
                  <a:pt x="343264" y="73941"/>
                </a:cubicBezTo>
                <a:cubicBezTo>
                  <a:pt x="371574" y="70237"/>
                  <a:pt x="395916" y="54892"/>
                  <a:pt x="419464" y="43779"/>
                </a:cubicBezTo>
                <a:cubicBezTo>
                  <a:pt x="443012" y="32667"/>
                  <a:pt x="462062" y="14410"/>
                  <a:pt x="484552" y="7266"/>
                </a:cubicBezTo>
                <a:cubicBezTo>
                  <a:pt x="507042" y="122"/>
                  <a:pt x="561017" y="-1201"/>
                  <a:pt x="554402" y="916"/>
                </a:cubicBezTo>
                <a:cubicBezTo>
                  <a:pt x="547787" y="3033"/>
                  <a:pt x="475027" y="12028"/>
                  <a:pt x="444864" y="19966"/>
                </a:cubicBezTo>
                <a:cubicBezTo>
                  <a:pt x="414701" y="27904"/>
                  <a:pt x="396710" y="43779"/>
                  <a:pt x="373427" y="48541"/>
                </a:cubicBezTo>
                <a:cubicBezTo>
                  <a:pt x="350144" y="53304"/>
                  <a:pt x="326331" y="48012"/>
                  <a:pt x="305164" y="48541"/>
                </a:cubicBezTo>
                <a:cubicBezTo>
                  <a:pt x="283997" y="49070"/>
                  <a:pt x="278971" y="54626"/>
                  <a:pt x="246427" y="51716"/>
                </a:cubicBezTo>
                <a:cubicBezTo>
                  <a:pt x="213883" y="48806"/>
                  <a:pt x="147473" y="35577"/>
                  <a:pt x="109902" y="31079"/>
                </a:cubicBezTo>
                <a:cubicBezTo>
                  <a:pt x="72331" y="26581"/>
                  <a:pt x="-5986" y="19966"/>
                  <a:pt x="364" y="23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AE86A3DA-F4B7-4B44-8061-4B9F20042DF4}"/>
              </a:ext>
            </a:extLst>
          </p:cNvPr>
          <p:cNvSpPr/>
          <p:nvPr/>
        </p:nvSpPr>
        <p:spPr>
          <a:xfrm>
            <a:off x="5001141" y="3297252"/>
            <a:ext cx="175427" cy="101832"/>
          </a:xfrm>
          <a:custGeom>
            <a:avLst/>
            <a:gdLst>
              <a:gd name="connsiteX0" fmla="*/ 1072 w 175427"/>
              <a:gd name="connsiteY0" fmla="*/ 96823 h 101832"/>
              <a:gd name="connsiteX1" fmla="*/ 67747 w 175427"/>
              <a:gd name="connsiteY1" fmla="*/ 87298 h 101832"/>
              <a:gd name="connsiteX2" fmla="*/ 174109 w 175427"/>
              <a:gd name="connsiteY2" fmla="*/ 1573 h 101832"/>
              <a:gd name="connsiteX3" fmla="*/ 120134 w 175427"/>
              <a:gd name="connsiteY3" fmla="*/ 34911 h 101832"/>
              <a:gd name="connsiteX4" fmla="*/ 1072 w 175427"/>
              <a:gd name="connsiteY4" fmla="*/ 96823 h 10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27" h="101832">
                <a:moveTo>
                  <a:pt x="1072" y="96823"/>
                </a:moveTo>
                <a:cubicBezTo>
                  <a:pt x="-7659" y="105554"/>
                  <a:pt x="38908" y="103173"/>
                  <a:pt x="67747" y="87298"/>
                </a:cubicBezTo>
                <a:cubicBezTo>
                  <a:pt x="96586" y="71423"/>
                  <a:pt x="165378" y="10304"/>
                  <a:pt x="174109" y="1573"/>
                </a:cubicBezTo>
                <a:cubicBezTo>
                  <a:pt x="182840" y="-7158"/>
                  <a:pt x="146328" y="22740"/>
                  <a:pt x="120134" y="34911"/>
                </a:cubicBezTo>
                <a:cubicBezTo>
                  <a:pt x="93940" y="47082"/>
                  <a:pt x="9803" y="88092"/>
                  <a:pt x="1072" y="968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471FD97F-1A1C-4366-A987-B18E132D49C7}"/>
              </a:ext>
            </a:extLst>
          </p:cNvPr>
          <p:cNvSpPr/>
          <p:nvPr/>
        </p:nvSpPr>
        <p:spPr>
          <a:xfrm>
            <a:off x="4957575" y="2155103"/>
            <a:ext cx="384602" cy="115292"/>
          </a:xfrm>
          <a:custGeom>
            <a:avLst/>
            <a:gdLst>
              <a:gd name="connsiteX0" fmla="*/ 188 w 384602"/>
              <a:gd name="connsiteY0" fmla="*/ 115022 h 115292"/>
              <a:gd name="connsiteX1" fmla="*/ 147825 w 384602"/>
              <a:gd name="connsiteY1" fmla="*/ 32472 h 115292"/>
              <a:gd name="connsiteX2" fmla="*/ 265300 w 384602"/>
              <a:gd name="connsiteY2" fmla="*/ 30885 h 115292"/>
              <a:gd name="connsiteX3" fmla="*/ 376425 w 384602"/>
              <a:gd name="connsiteY3" fmla="*/ 72160 h 115292"/>
              <a:gd name="connsiteX4" fmla="*/ 347850 w 384602"/>
              <a:gd name="connsiteY4" fmla="*/ 49935 h 115292"/>
              <a:gd name="connsiteX5" fmla="*/ 122425 w 384602"/>
              <a:gd name="connsiteY5" fmla="*/ 722 h 115292"/>
              <a:gd name="connsiteX6" fmla="*/ 188 w 384602"/>
              <a:gd name="connsiteY6" fmla="*/ 115022 h 1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602" h="115292">
                <a:moveTo>
                  <a:pt x="188" y="115022"/>
                </a:moveTo>
                <a:cubicBezTo>
                  <a:pt x="4421" y="120314"/>
                  <a:pt x="103640" y="46495"/>
                  <a:pt x="147825" y="32472"/>
                </a:cubicBezTo>
                <a:cubicBezTo>
                  <a:pt x="192010" y="18449"/>
                  <a:pt x="227200" y="24270"/>
                  <a:pt x="265300" y="30885"/>
                </a:cubicBezTo>
                <a:cubicBezTo>
                  <a:pt x="303400" y="37500"/>
                  <a:pt x="362667" y="68985"/>
                  <a:pt x="376425" y="72160"/>
                </a:cubicBezTo>
                <a:cubicBezTo>
                  <a:pt x="390183" y="75335"/>
                  <a:pt x="390183" y="61841"/>
                  <a:pt x="347850" y="49935"/>
                </a:cubicBezTo>
                <a:cubicBezTo>
                  <a:pt x="305517" y="38029"/>
                  <a:pt x="180898" y="-6157"/>
                  <a:pt x="122425" y="722"/>
                </a:cubicBezTo>
                <a:cubicBezTo>
                  <a:pt x="63952" y="7601"/>
                  <a:pt x="-4045" y="109730"/>
                  <a:pt x="188" y="1150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11D361E4-0255-41E8-B278-6B065BA5AEF6}"/>
              </a:ext>
            </a:extLst>
          </p:cNvPr>
          <p:cNvSpPr/>
          <p:nvPr/>
        </p:nvSpPr>
        <p:spPr>
          <a:xfrm>
            <a:off x="4530725" y="2965450"/>
            <a:ext cx="36786" cy="41368"/>
          </a:xfrm>
          <a:custGeom>
            <a:avLst/>
            <a:gdLst>
              <a:gd name="connsiteX0" fmla="*/ 0 w 36786"/>
              <a:gd name="connsiteY0" fmla="*/ 0 h 41368"/>
              <a:gd name="connsiteX1" fmla="*/ 36513 w 36786"/>
              <a:gd name="connsiteY1" fmla="*/ 41275 h 41368"/>
              <a:gd name="connsiteX2" fmla="*/ 0 w 36786"/>
              <a:gd name="connsiteY2" fmla="*/ 0 h 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86" h="41368">
                <a:moveTo>
                  <a:pt x="0" y="0"/>
                </a:moveTo>
                <a:cubicBezTo>
                  <a:pt x="0" y="0"/>
                  <a:pt x="32544" y="38894"/>
                  <a:pt x="36513" y="41275"/>
                </a:cubicBezTo>
                <a:cubicBezTo>
                  <a:pt x="40482" y="43656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3C4CDBF6-FD8E-477E-BB5A-AA2051B48EFB}"/>
              </a:ext>
            </a:extLst>
          </p:cNvPr>
          <p:cNvSpPr/>
          <p:nvPr/>
        </p:nvSpPr>
        <p:spPr>
          <a:xfrm>
            <a:off x="4764271" y="2823580"/>
            <a:ext cx="1079109" cy="1050071"/>
          </a:xfrm>
          <a:custGeom>
            <a:avLst/>
            <a:gdLst>
              <a:gd name="connsiteX0" fmla="*/ 1036454 w 1079109"/>
              <a:gd name="connsiteY0" fmla="*/ 11695 h 1050071"/>
              <a:gd name="connsiteX1" fmla="*/ 757054 w 1079109"/>
              <a:gd name="connsiteY1" fmla="*/ 548270 h 1050071"/>
              <a:gd name="connsiteX2" fmla="*/ 496704 w 1079109"/>
              <a:gd name="connsiteY2" fmla="*/ 811795 h 1050071"/>
              <a:gd name="connsiteX3" fmla="*/ 309379 w 1079109"/>
              <a:gd name="connsiteY3" fmla="*/ 926095 h 1050071"/>
              <a:gd name="connsiteX4" fmla="*/ 1404 w 1079109"/>
              <a:gd name="connsiteY4" fmla="*/ 1049920 h 1050071"/>
              <a:gd name="connsiteX5" fmla="*/ 442729 w 1079109"/>
              <a:gd name="connsiteY5" fmla="*/ 951495 h 1050071"/>
              <a:gd name="connsiteX6" fmla="*/ 649104 w 1079109"/>
              <a:gd name="connsiteY6" fmla="*/ 948320 h 1050071"/>
              <a:gd name="connsiteX7" fmla="*/ 1042804 w 1079109"/>
              <a:gd name="connsiteY7" fmla="*/ 427620 h 1050071"/>
              <a:gd name="connsiteX8" fmla="*/ 1058679 w 1079109"/>
              <a:gd name="connsiteY8" fmla="*/ 195845 h 1050071"/>
              <a:gd name="connsiteX9" fmla="*/ 1036454 w 1079109"/>
              <a:gd name="connsiteY9" fmla="*/ 11695 h 10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9109" h="1050071">
                <a:moveTo>
                  <a:pt x="1036454" y="11695"/>
                </a:moveTo>
                <a:cubicBezTo>
                  <a:pt x="986183" y="70433"/>
                  <a:pt x="847012" y="414920"/>
                  <a:pt x="757054" y="548270"/>
                </a:cubicBezTo>
                <a:cubicBezTo>
                  <a:pt x="667096" y="681620"/>
                  <a:pt x="571316" y="748824"/>
                  <a:pt x="496704" y="811795"/>
                </a:cubicBezTo>
                <a:cubicBezTo>
                  <a:pt x="422092" y="874766"/>
                  <a:pt x="391929" y="886408"/>
                  <a:pt x="309379" y="926095"/>
                </a:cubicBezTo>
                <a:cubicBezTo>
                  <a:pt x="226829" y="965782"/>
                  <a:pt x="-20821" y="1045687"/>
                  <a:pt x="1404" y="1049920"/>
                </a:cubicBezTo>
                <a:cubicBezTo>
                  <a:pt x="23629" y="1054153"/>
                  <a:pt x="334779" y="968428"/>
                  <a:pt x="442729" y="951495"/>
                </a:cubicBezTo>
                <a:cubicBezTo>
                  <a:pt x="550679" y="934562"/>
                  <a:pt x="549091" y="1035633"/>
                  <a:pt x="649104" y="948320"/>
                </a:cubicBezTo>
                <a:cubicBezTo>
                  <a:pt x="749116" y="861008"/>
                  <a:pt x="974542" y="553032"/>
                  <a:pt x="1042804" y="427620"/>
                </a:cubicBezTo>
                <a:cubicBezTo>
                  <a:pt x="1111066" y="302208"/>
                  <a:pt x="1062912" y="260403"/>
                  <a:pt x="1058679" y="195845"/>
                </a:cubicBezTo>
                <a:cubicBezTo>
                  <a:pt x="1054446" y="131287"/>
                  <a:pt x="1086725" y="-47043"/>
                  <a:pt x="1036454" y="116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00DBEE5E-26D1-4DD9-BD21-3F2FBDCF2779}"/>
              </a:ext>
            </a:extLst>
          </p:cNvPr>
          <p:cNvSpPr/>
          <p:nvPr/>
        </p:nvSpPr>
        <p:spPr>
          <a:xfrm>
            <a:off x="3867446" y="3052044"/>
            <a:ext cx="1020165" cy="891497"/>
          </a:xfrm>
          <a:custGeom>
            <a:avLst/>
            <a:gdLst>
              <a:gd name="connsiteX0" fmla="*/ 1821 w 1020165"/>
              <a:gd name="connsiteY0" fmla="*/ 189 h 891497"/>
              <a:gd name="connsiteX1" fmla="*/ 188087 w 1020165"/>
              <a:gd name="connsiteY1" fmla="*/ 332506 h 891497"/>
              <a:gd name="connsiteX2" fmla="*/ 520404 w 1020165"/>
              <a:gd name="connsiteY2" fmla="*/ 721973 h 891497"/>
              <a:gd name="connsiteX3" fmla="*/ 797687 w 1020165"/>
              <a:gd name="connsiteY3" fmla="*/ 785473 h 891497"/>
              <a:gd name="connsiteX4" fmla="*/ 1013587 w 1020165"/>
              <a:gd name="connsiteY4" fmla="*/ 793939 h 891497"/>
              <a:gd name="connsiteX5" fmla="*/ 945854 w 1020165"/>
              <a:gd name="connsiteY5" fmla="*/ 798173 h 891497"/>
              <a:gd name="connsiteX6" fmla="*/ 757471 w 1020165"/>
              <a:gd name="connsiteY6" fmla="*/ 891306 h 891497"/>
              <a:gd name="connsiteX7" fmla="*/ 569087 w 1020165"/>
              <a:gd name="connsiteY7" fmla="*/ 817223 h 891497"/>
              <a:gd name="connsiteX8" fmla="*/ 300271 w 1020165"/>
              <a:gd name="connsiteY8" fmla="*/ 647889 h 891497"/>
              <a:gd name="connsiteX9" fmla="*/ 137287 w 1020165"/>
              <a:gd name="connsiteY9" fmla="*/ 393889 h 891497"/>
              <a:gd name="connsiteX10" fmla="*/ 94954 w 1020165"/>
              <a:gd name="connsiteY10" fmla="*/ 285939 h 891497"/>
              <a:gd name="connsiteX11" fmla="*/ 1821 w 1020165"/>
              <a:gd name="connsiteY11" fmla="*/ 189 h 8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0165" h="891497">
                <a:moveTo>
                  <a:pt x="1821" y="189"/>
                </a:moveTo>
                <a:cubicBezTo>
                  <a:pt x="17343" y="7950"/>
                  <a:pt x="101657" y="212209"/>
                  <a:pt x="188087" y="332506"/>
                </a:cubicBezTo>
                <a:cubicBezTo>
                  <a:pt x="274517" y="452803"/>
                  <a:pt x="418804" y="646478"/>
                  <a:pt x="520404" y="721973"/>
                </a:cubicBezTo>
                <a:cubicBezTo>
                  <a:pt x="622004" y="797468"/>
                  <a:pt x="715490" y="773479"/>
                  <a:pt x="797687" y="785473"/>
                </a:cubicBezTo>
                <a:cubicBezTo>
                  <a:pt x="879884" y="797467"/>
                  <a:pt x="988893" y="791822"/>
                  <a:pt x="1013587" y="793939"/>
                </a:cubicBezTo>
                <a:cubicBezTo>
                  <a:pt x="1038282" y="796056"/>
                  <a:pt x="988540" y="781945"/>
                  <a:pt x="945854" y="798173"/>
                </a:cubicBezTo>
                <a:cubicBezTo>
                  <a:pt x="903168" y="814401"/>
                  <a:pt x="820266" y="888131"/>
                  <a:pt x="757471" y="891306"/>
                </a:cubicBezTo>
                <a:cubicBezTo>
                  <a:pt x="694677" y="894481"/>
                  <a:pt x="645287" y="857793"/>
                  <a:pt x="569087" y="817223"/>
                </a:cubicBezTo>
                <a:cubicBezTo>
                  <a:pt x="492887" y="776653"/>
                  <a:pt x="372237" y="718444"/>
                  <a:pt x="300271" y="647889"/>
                </a:cubicBezTo>
                <a:cubicBezTo>
                  <a:pt x="228305" y="577334"/>
                  <a:pt x="171506" y="454214"/>
                  <a:pt x="137287" y="393889"/>
                </a:cubicBezTo>
                <a:cubicBezTo>
                  <a:pt x="103068" y="333564"/>
                  <a:pt x="115415" y="346969"/>
                  <a:pt x="94954" y="285939"/>
                </a:cubicBezTo>
                <a:cubicBezTo>
                  <a:pt x="74493" y="224909"/>
                  <a:pt x="-13701" y="-7572"/>
                  <a:pt x="1821" y="18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29A6A98-574E-441B-B48F-CCB147A282E5}"/>
              </a:ext>
            </a:extLst>
          </p:cNvPr>
          <p:cNvSpPr/>
          <p:nvPr/>
        </p:nvSpPr>
        <p:spPr>
          <a:xfrm>
            <a:off x="5160511" y="3158308"/>
            <a:ext cx="713916" cy="1246514"/>
          </a:xfrm>
          <a:custGeom>
            <a:avLst/>
            <a:gdLst>
              <a:gd name="connsiteX0" fmla="*/ 713239 w 713916"/>
              <a:gd name="connsiteY0" fmla="*/ 817 h 1246514"/>
              <a:gd name="connsiteX1" fmla="*/ 579889 w 713916"/>
              <a:gd name="connsiteY1" fmla="*/ 467542 h 1246514"/>
              <a:gd name="connsiteX2" fmla="*/ 354464 w 713916"/>
              <a:gd name="connsiteY2" fmla="*/ 896167 h 1246514"/>
              <a:gd name="connsiteX3" fmla="*/ 2039 w 713916"/>
              <a:gd name="connsiteY3" fmla="*/ 1245417 h 1246514"/>
              <a:gd name="connsiteX4" fmla="*/ 224289 w 713916"/>
              <a:gd name="connsiteY4" fmla="*/ 991417 h 1246514"/>
              <a:gd name="connsiteX5" fmla="*/ 525914 w 713916"/>
              <a:gd name="connsiteY5" fmla="*/ 585017 h 1246514"/>
              <a:gd name="connsiteX6" fmla="*/ 713239 w 713916"/>
              <a:gd name="connsiteY6" fmla="*/ 817 h 12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16" h="1246514">
                <a:moveTo>
                  <a:pt x="713239" y="817"/>
                </a:moveTo>
                <a:cubicBezTo>
                  <a:pt x="722235" y="-18762"/>
                  <a:pt x="639685" y="318317"/>
                  <a:pt x="579889" y="467542"/>
                </a:cubicBezTo>
                <a:cubicBezTo>
                  <a:pt x="520093" y="616767"/>
                  <a:pt x="450772" y="766521"/>
                  <a:pt x="354464" y="896167"/>
                </a:cubicBezTo>
                <a:cubicBezTo>
                  <a:pt x="258156" y="1025813"/>
                  <a:pt x="23735" y="1229542"/>
                  <a:pt x="2039" y="1245417"/>
                </a:cubicBezTo>
                <a:cubicBezTo>
                  <a:pt x="-19657" y="1261292"/>
                  <a:pt x="136977" y="1101484"/>
                  <a:pt x="224289" y="991417"/>
                </a:cubicBezTo>
                <a:cubicBezTo>
                  <a:pt x="311601" y="881350"/>
                  <a:pt x="449714" y="749588"/>
                  <a:pt x="525914" y="585017"/>
                </a:cubicBezTo>
                <a:cubicBezTo>
                  <a:pt x="602114" y="420446"/>
                  <a:pt x="704243" y="20396"/>
                  <a:pt x="713239" y="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B4006240-62A5-492B-B822-1131A42CA995}"/>
              </a:ext>
            </a:extLst>
          </p:cNvPr>
          <p:cNvSpPr/>
          <p:nvPr/>
        </p:nvSpPr>
        <p:spPr>
          <a:xfrm>
            <a:off x="5678778" y="3546182"/>
            <a:ext cx="161066" cy="662360"/>
          </a:xfrm>
          <a:custGeom>
            <a:avLst/>
            <a:gdLst>
              <a:gd name="connsiteX0" fmla="*/ 93372 w 161066"/>
              <a:gd name="connsiteY0" fmla="*/ 293 h 662360"/>
              <a:gd name="connsiteX1" fmla="*/ 136235 w 161066"/>
              <a:gd name="connsiteY1" fmla="*/ 151106 h 662360"/>
              <a:gd name="connsiteX2" fmla="*/ 1297 w 161066"/>
              <a:gd name="connsiteY2" fmla="*/ 649581 h 662360"/>
              <a:gd name="connsiteX3" fmla="*/ 72735 w 161066"/>
              <a:gd name="connsiteY3" fmla="*/ 490831 h 662360"/>
              <a:gd name="connsiteX4" fmla="*/ 152110 w 161066"/>
              <a:gd name="connsiteY4" fmla="*/ 232068 h 662360"/>
              <a:gd name="connsiteX5" fmla="*/ 152110 w 161066"/>
              <a:gd name="connsiteY5" fmla="*/ 116181 h 662360"/>
              <a:gd name="connsiteX6" fmla="*/ 93372 w 161066"/>
              <a:gd name="connsiteY6" fmla="*/ 293 h 66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66" h="662360">
                <a:moveTo>
                  <a:pt x="93372" y="293"/>
                </a:moveTo>
                <a:cubicBezTo>
                  <a:pt x="90726" y="6114"/>
                  <a:pt x="151581" y="42891"/>
                  <a:pt x="136235" y="151106"/>
                </a:cubicBezTo>
                <a:cubicBezTo>
                  <a:pt x="120889" y="259321"/>
                  <a:pt x="11880" y="592960"/>
                  <a:pt x="1297" y="649581"/>
                </a:cubicBezTo>
                <a:cubicBezTo>
                  <a:pt x="-9286" y="706202"/>
                  <a:pt x="47599" y="560417"/>
                  <a:pt x="72735" y="490831"/>
                </a:cubicBezTo>
                <a:cubicBezTo>
                  <a:pt x="97871" y="421246"/>
                  <a:pt x="138881" y="294510"/>
                  <a:pt x="152110" y="232068"/>
                </a:cubicBezTo>
                <a:cubicBezTo>
                  <a:pt x="165339" y="169626"/>
                  <a:pt x="162693" y="155604"/>
                  <a:pt x="152110" y="116181"/>
                </a:cubicBezTo>
                <a:cubicBezTo>
                  <a:pt x="141527" y="76758"/>
                  <a:pt x="96018" y="-5528"/>
                  <a:pt x="93372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502357D5-E71E-4F69-9B71-57DCA44B8622}"/>
              </a:ext>
            </a:extLst>
          </p:cNvPr>
          <p:cNvSpPr/>
          <p:nvPr/>
        </p:nvSpPr>
        <p:spPr>
          <a:xfrm>
            <a:off x="4710023" y="4331625"/>
            <a:ext cx="526358" cy="476007"/>
          </a:xfrm>
          <a:custGeom>
            <a:avLst/>
            <a:gdLst>
              <a:gd name="connsiteX0" fmla="*/ 90 w 526358"/>
              <a:gd name="connsiteY0" fmla="*/ 475325 h 476007"/>
              <a:gd name="connsiteX1" fmla="*/ 177890 w 526358"/>
              <a:gd name="connsiteY1" fmla="*/ 335625 h 476007"/>
              <a:gd name="connsiteX2" fmla="*/ 512852 w 526358"/>
              <a:gd name="connsiteY2" fmla="*/ 16538 h 476007"/>
              <a:gd name="connsiteX3" fmla="*/ 435065 w 526358"/>
              <a:gd name="connsiteY3" fmla="*/ 70513 h 476007"/>
              <a:gd name="connsiteX4" fmla="*/ 198527 w 526358"/>
              <a:gd name="connsiteY4" fmla="*/ 284825 h 476007"/>
              <a:gd name="connsiteX5" fmla="*/ 90 w 526358"/>
              <a:gd name="connsiteY5" fmla="*/ 475325 h 47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358" h="476007">
                <a:moveTo>
                  <a:pt x="90" y="475325"/>
                </a:moveTo>
                <a:cubicBezTo>
                  <a:pt x="-3350" y="483792"/>
                  <a:pt x="92430" y="412089"/>
                  <a:pt x="177890" y="335625"/>
                </a:cubicBezTo>
                <a:cubicBezTo>
                  <a:pt x="263350" y="259160"/>
                  <a:pt x="469989" y="60723"/>
                  <a:pt x="512852" y="16538"/>
                </a:cubicBezTo>
                <a:cubicBezTo>
                  <a:pt x="555715" y="-27647"/>
                  <a:pt x="487453" y="25798"/>
                  <a:pt x="435065" y="70513"/>
                </a:cubicBezTo>
                <a:cubicBezTo>
                  <a:pt x="382678" y="115227"/>
                  <a:pt x="198527" y="284825"/>
                  <a:pt x="198527" y="284825"/>
                </a:cubicBezTo>
                <a:cubicBezTo>
                  <a:pt x="129471" y="348060"/>
                  <a:pt x="3530" y="466858"/>
                  <a:pt x="90" y="475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5FD92CD-C560-4797-8416-C206D7594035}"/>
              </a:ext>
            </a:extLst>
          </p:cNvPr>
          <p:cNvSpPr/>
          <p:nvPr/>
        </p:nvSpPr>
        <p:spPr>
          <a:xfrm>
            <a:off x="5336365" y="4199918"/>
            <a:ext cx="348118" cy="896507"/>
          </a:xfrm>
          <a:custGeom>
            <a:avLst/>
            <a:gdLst>
              <a:gd name="connsiteX0" fmla="*/ 345298 w 348118"/>
              <a:gd name="connsiteY0" fmla="*/ 5370 h 896507"/>
              <a:gd name="connsiteX1" fmla="*/ 186548 w 348118"/>
              <a:gd name="connsiteY1" fmla="*/ 353032 h 896507"/>
              <a:gd name="connsiteX2" fmla="*/ 10335 w 348118"/>
              <a:gd name="connsiteY2" fmla="*/ 868970 h 896507"/>
              <a:gd name="connsiteX3" fmla="*/ 32560 w 348118"/>
              <a:gd name="connsiteY3" fmla="*/ 800707 h 896507"/>
              <a:gd name="connsiteX4" fmla="*/ 130985 w 348118"/>
              <a:gd name="connsiteY4" fmla="*/ 584807 h 896507"/>
              <a:gd name="connsiteX5" fmla="*/ 277035 w 348118"/>
              <a:gd name="connsiteY5" fmla="*/ 173645 h 896507"/>
              <a:gd name="connsiteX6" fmla="*/ 345298 w 348118"/>
              <a:gd name="connsiteY6" fmla="*/ 5370 h 89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118" h="896507">
                <a:moveTo>
                  <a:pt x="345298" y="5370"/>
                </a:moveTo>
                <a:cubicBezTo>
                  <a:pt x="330217" y="35268"/>
                  <a:pt x="242375" y="209099"/>
                  <a:pt x="186548" y="353032"/>
                </a:cubicBezTo>
                <a:cubicBezTo>
                  <a:pt x="130721" y="496965"/>
                  <a:pt x="36000" y="794358"/>
                  <a:pt x="10335" y="868970"/>
                </a:cubicBezTo>
                <a:cubicBezTo>
                  <a:pt x="-15330" y="943582"/>
                  <a:pt x="12452" y="848067"/>
                  <a:pt x="32560" y="800707"/>
                </a:cubicBezTo>
                <a:cubicBezTo>
                  <a:pt x="52668" y="753347"/>
                  <a:pt x="90239" y="689317"/>
                  <a:pt x="130985" y="584807"/>
                </a:cubicBezTo>
                <a:cubicBezTo>
                  <a:pt x="171731" y="480297"/>
                  <a:pt x="242374" y="271541"/>
                  <a:pt x="277035" y="173645"/>
                </a:cubicBezTo>
                <a:cubicBezTo>
                  <a:pt x="311695" y="75749"/>
                  <a:pt x="360379" y="-24528"/>
                  <a:pt x="345298" y="5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00228823-4D19-425F-8CB0-5BED82DFD2D4}"/>
              </a:ext>
            </a:extLst>
          </p:cNvPr>
          <p:cNvSpPr/>
          <p:nvPr/>
        </p:nvSpPr>
        <p:spPr>
          <a:xfrm>
            <a:off x="4718830" y="4805293"/>
            <a:ext cx="634225" cy="537874"/>
          </a:xfrm>
          <a:custGeom>
            <a:avLst/>
            <a:gdLst>
              <a:gd name="connsiteX0" fmla="*/ 808 w 634225"/>
              <a:gd name="connsiteY0" fmla="*/ 70 h 537874"/>
              <a:gd name="connsiteX1" fmla="*/ 207183 w 634225"/>
              <a:gd name="connsiteY1" fmla="*/ 201682 h 537874"/>
              <a:gd name="connsiteX2" fmla="*/ 510395 w 634225"/>
              <a:gd name="connsiteY2" fmla="*/ 485845 h 537874"/>
              <a:gd name="connsiteX3" fmla="*/ 529445 w 634225"/>
              <a:gd name="connsiteY3" fmla="*/ 463620 h 537874"/>
              <a:gd name="connsiteX4" fmla="*/ 634220 w 634225"/>
              <a:gd name="connsiteY4" fmla="*/ 242957 h 537874"/>
              <a:gd name="connsiteX5" fmla="*/ 524683 w 634225"/>
              <a:gd name="connsiteY5" fmla="*/ 522357 h 537874"/>
              <a:gd name="connsiteX6" fmla="*/ 502458 w 634225"/>
              <a:gd name="connsiteY6" fmla="*/ 495370 h 537874"/>
              <a:gd name="connsiteX7" fmla="*/ 484995 w 634225"/>
              <a:gd name="connsiteY7" fmla="*/ 439807 h 537874"/>
              <a:gd name="connsiteX8" fmla="*/ 281795 w 634225"/>
              <a:gd name="connsiteY8" fmla="*/ 222320 h 537874"/>
              <a:gd name="connsiteX9" fmla="*/ 808 w 634225"/>
              <a:gd name="connsiteY9" fmla="*/ 70 h 5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225" h="537874">
                <a:moveTo>
                  <a:pt x="808" y="70"/>
                </a:moveTo>
                <a:cubicBezTo>
                  <a:pt x="-11627" y="-3370"/>
                  <a:pt x="122252" y="120720"/>
                  <a:pt x="207183" y="201682"/>
                </a:cubicBezTo>
                <a:cubicBezTo>
                  <a:pt x="292114" y="282644"/>
                  <a:pt x="456685" y="442189"/>
                  <a:pt x="510395" y="485845"/>
                </a:cubicBezTo>
                <a:cubicBezTo>
                  <a:pt x="564105" y="529501"/>
                  <a:pt x="508808" y="504101"/>
                  <a:pt x="529445" y="463620"/>
                </a:cubicBezTo>
                <a:cubicBezTo>
                  <a:pt x="550082" y="423139"/>
                  <a:pt x="635014" y="233168"/>
                  <a:pt x="634220" y="242957"/>
                </a:cubicBezTo>
                <a:cubicBezTo>
                  <a:pt x="633426" y="252746"/>
                  <a:pt x="546643" y="480288"/>
                  <a:pt x="524683" y="522357"/>
                </a:cubicBezTo>
                <a:cubicBezTo>
                  <a:pt x="502723" y="564426"/>
                  <a:pt x="509073" y="509128"/>
                  <a:pt x="502458" y="495370"/>
                </a:cubicBezTo>
                <a:cubicBezTo>
                  <a:pt x="495843" y="481612"/>
                  <a:pt x="521772" y="485315"/>
                  <a:pt x="484995" y="439807"/>
                </a:cubicBezTo>
                <a:cubicBezTo>
                  <a:pt x="448218" y="394299"/>
                  <a:pt x="359318" y="293758"/>
                  <a:pt x="281795" y="222320"/>
                </a:cubicBezTo>
                <a:cubicBezTo>
                  <a:pt x="204272" y="150883"/>
                  <a:pt x="13243" y="3510"/>
                  <a:pt x="80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D0176306-5D9B-4223-B57B-AADBD3123D0E}"/>
              </a:ext>
            </a:extLst>
          </p:cNvPr>
          <p:cNvSpPr/>
          <p:nvPr/>
        </p:nvSpPr>
        <p:spPr>
          <a:xfrm>
            <a:off x="4714639" y="4814845"/>
            <a:ext cx="534169" cy="514599"/>
          </a:xfrm>
          <a:custGeom>
            <a:avLst/>
            <a:gdLst>
              <a:gd name="connsiteX0" fmla="*/ 236 w 534169"/>
              <a:gd name="connsiteY0" fmla="*/ 43 h 514599"/>
              <a:gd name="connsiteX1" fmla="*/ 184386 w 534169"/>
              <a:gd name="connsiteY1" fmla="*/ 208005 h 514599"/>
              <a:gd name="connsiteX2" fmla="*/ 403461 w 534169"/>
              <a:gd name="connsiteY2" fmla="*/ 411205 h 514599"/>
              <a:gd name="connsiteX3" fmla="*/ 533636 w 534169"/>
              <a:gd name="connsiteY3" fmla="*/ 514393 h 514599"/>
              <a:gd name="connsiteX4" fmla="*/ 452674 w 534169"/>
              <a:gd name="connsiteY4" fmla="*/ 439780 h 514599"/>
              <a:gd name="connsiteX5" fmla="*/ 222486 w 534169"/>
              <a:gd name="connsiteY5" fmla="*/ 225468 h 514599"/>
              <a:gd name="connsiteX6" fmla="*/ 236 w 534169"/>
              <a:gd name="connsiteY6" fmla="*/ 43 h 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69" h="514599">
                <a:moveTo>
                  <a:pt x="236" y="43"/>
                </a:moveTo>
                <a:cubicBezTo>
                  <a:pt x="-6114" y="-2867"/>
                  <a:pt x="117182" y="139478"/>
                  <a:pt x="184386" y="208005"/>
                </a:cubicBezTo>
                <a:cubicBezTo>
                  <a:pt x="251590" y="276532"/>
                  <a:pt x="345253" y="360140"/>
                  <a:pt x="403461" y="411205"/>
                </a:cubicBezTo>
                <a:cubicBezTo>
                  <a:pt x="461669" y="462270"/>
                  <a:pt x="525434" y="509631"/>
                  <a:pt x="533636" y="514393"/>
                </a:cubicBezTo>
                <a:cubicBezTo>
                  <a:pt x="541838" y="519156"/>
                  <a:pt x="452674" y="439780"/>
                  <a:pt x="452674" y="439780"/>
                </a:cubicBezTo>
                <a:cubicBezTo>
                  <a:pt x="400816" y="391626"/>
                  <a:pt x="296040" y="299287"/>
                  <a:pt x="222486" y="225468"/>
                </a:cubicBezTo>
                <a:cubicBezTo>
                  <a:pt x="148932" y="151649"/>
                  <a:pt x="6586" y="2953"/>
                  <a:pt x="23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4089C13-58BB-4A32-8A60-46A3D4C07213}"/>
              </a:ext>
            </a:extLst>
          </p:cNvPr>
          <p:cNvSpPr/>
          <p:nvPr/>
        </p:nvSpPr>
        <p:spPr>
          <a:xfrm>
            <a:off x="4491096" y="4798946"/>
            <a:ext cx="225391" cy="24119"/>
          </a:xfrm>
          <a:custGeom>
            <a:avLst/>
            <a:gdLst>
              <a:gd name="connsiteX0" fmla="*/ 1529 w 225391"/>
              <a:gd name="connsiteY0" fmla="*/ 9592 h 24119"/>
              <a:gd name="connsiteX1" fmla="*/ 84079 w 225391"/>
              <a:gd name="connsiteY1" fmla="*/ 67 h 24119"/>
              <a:gd name="connsiteX2" fmla="*/ 153929 w 225391"/>
              <a:gd name="connsiteY2" fmla="*/ 14354 h 24119"/>
              <a:gd name="connsiteX3" fmla="*/ 225367 w 225391"/>
              <a:gd name="connsiteY3" fmla="*/ 3242 h 24119"/>
              <a:gd name="connsiteX4" fmla="*/ 160279 w 225391"/>
              <a:gd name="connsiteY4" fmla="*/ 23879 h 24119"/>
              <a:gd name="connsiteX5" fmla="*/ 1529 w 225391"/>
              <a:gd name="connsiteY5" fmla="*/ 9592 h 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391" h="24119">
                <a:moveTo>
                  <a:pt x="1529" y="9592"/>
                </a:moveTo>
                <a:cubicBezTo>
                  <a:pt x="-11171" y="5623"/>
                  <a:pt x="58679" y="-727"/>
                  <a:pt x="84079" y="67"/>
                </a:cubicBezTo>
                <a:cubicBezTo>
                  <a:pt x="109479" y="861"/>
                  <a:pt x="130381" y="13825"/>
                  <a:pt x="153929" y="14354"/>
                </a:cubicBezTo>
                <a:cubicBezTo>
                  <a:pt x="177477" y="14883"/>
                  <a:pt x="224309" y="1654"/>
                  <a:pt x="225367" y="3242"/>
                </a:cubicBezTo>
                <a:cubicBezTo>
                  <a:pt x="226425" y="4830"/>
                  <a:pt x="193087" y="21762"/>
                  <a:pt x="160279" y="23879"/>
                </a:cubicBezTo>
                <a:cubicBezTo>
                  <a:pt x="127471" y="25996"/>
                  <a:pt x="14229" y="13561"/>
                  <a:pt x="1529" y="9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6F3AD19A-0668-447C-A9FA-976F4BD1F54C}"/>
              </a:ext>
            </a:extLst>
          </p:cNvPr>
          <p:cNvSpPr/>
          <p:nvPr/>
        </p:nvSpPr>
        <p:spPr>
          <a:xfrm>
            <a:off x="4507305" y="4857810"/>
            <a:ext cx="323458" cy="119003"/>
          </a:xfrm>
          <a:custGeom>
            <a:avLst/>
            <a:gdLst>
              <a:gd name="connsiteX0" fmla="*/ 1195 w 323458"/>
              <a:gd name="connsiteY0" fmla="*/ 4703 h 119003"/>
              <a:gd name="connsiteX1" fmla="*/ 145658 w 323458"/>
              <a:gd name="connsiteY1" fmla="*/ 26928 h 119003"/>
              <a:gd name="connsiteX2" fmla="*/ 177408 w 323458"/>
              <a:gd name="connsiteY2" fmla="*/ 42803 h 119003"/>
              <a:gd name="connsiteX3" fmla="*/ 234558 w 323458"/>
              <a:gd name="connsiteY3" fmla="*/ 33278 h 119003"/>
              <a:gd name="connsiteX4" fmla="*/ 288533 w 323458"/>
              <a:gd name="connsiteY4" fmla="*/ 77728 h 119003"/>
              <a:gd name="connsiteX5" fmla="*/ 323458 w 323458"/>
              <a:gd name="connsiteY5" fmla="*/ 119003 h 119003"/>
              <a:gd name="connsiteX6" fmla="*/ 229795 w 323458"/>
              <a:gd name="connsiteY6" fmla="*/ 20578 h 119003"/>
              <a:gd name="connsiteX7" fmla="*/ 161533 w 323458"/>
              <a:gd name="connsiteY7" fmla="*/ 14228 h 119003"/>
              <a:gd name="connsiteX8" fmla="*/ 80570 w 323458"/>
              <a:gd name="connsiteY8" fmla="*/ 1528 h 119003"/>
              <a:gd name="connsiteX9" fmla="*/ 1195 w 323458"/>
              <a:gd name="connsiteY9" fmla="*/ 4703 h 11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58" h="119003">
                <a:moveTo>
                  <a:pt x="1195" y="4703"/>
                </a:moveTo>
                <a:cubicBezTo>
                  <a:pt x="12043" y="8936"/>
                  <a:pt x="116289" y="20578"/>
                  <a:pt x="145658" y="26928"/>
                </a:cubicBezTo>
                <a:cubicBezTo>
                  <a:pt x="175027" y="33278"/>
                  <a:pt x="162591" y="41745"/>
                  <a:pt x="177408" y="42803"/>
                </a:cubicBezTo>
                <a:cubicBezTo>
                  <a:pt x="192225" y="43861"/>
                  <a:pt x="216037" y="27457"/>
                  <a:pt x="234558" y="33278"/>
                </a:cubicBezTo>
                <a:cubicBezTo>
                  <a:pt x="253079" y="39099"/>
                  <a:pt x="273716" y="63441"/>
                  <a:pt x="288533" y="77728"/>
                </a:cubicBezTo>
                <a:cubicBezTo>
                  <a:pt x="303350" y="92015"/>
                  <a:pt x="323458" y="119003"/>
                  <a:pt x="323458" y="119003"/>
                </a:cubicBezTo>
                <a:cubicBezTo>
                  <a:pt x="313668" y="109478"/>
                  <a:pt x="256783" y="38041"/>
                  <a:pt x="229795" y="20578"/>
                </a:cubicBezTo>
                <a:cubicBezTo>
                  <a:pt x="202807" y="3115"/>
                  <a:pt x="186404" y="17403"/>
                  <a:pt x="161533" y="14228"/>
                </a:cubicBezTo>
                <a:cubicBezTo>
                  <a:pt x="136662" y="11053"/>
                  <a:pt x="104912" y="4703"/>
                  <a:pt x="80570" y="1528"/>
                </a:cubicBezTo>
                <a:cubicBezTo>
                  <a:pt x="56228" y="-1647"/>
                  <a:pt x="-9653" y="470"/>
                  <a:pt x="1195" y="4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7AFD248F-7A83-44E3-A41B-CC469B6E53FF}"/>
              </a:ext>
            </a:extLst>
          </p:cNvPr>
          <p:cNvSpPr/>
          <p:nvPr/>
        </p:nvSpPr>
        <p:spPr>
          <a:xfrm>
            <a:off x="4099314" y="4655953"/>
            <a:ext cx="481093" cy="308342"/>
          </a:xfrm>
          <a:custGeom>
            <a:avLst/>
            <a:gdLst>
              <a:gd name="connsiteX0" fmla="*/ 480624 w 481093"/>
              <a:gd name="connsiteY0" fmla="*/ 308160 h 308342"/>
              <a:gd name="connsiteX1" fmla="*/ 334574 w 481093"/>
              <a:gd name="connsiteY1" fmla="*/ 216085 h 308342"/>
              <a:gd name="connsiteX2" fmla="*/ 123436 w 481093"/>
              <a:gd name="connsiteY2" fmla="*/ 101785 h 308342"/>
              <a:gd name="connsiteX3" fmla="*/ 39299 w 481093"/>
              <a:gd name="connsiteY3" fmla="*/ 49397 h 308342"/>
              <a:gd name="connsiteX4" fmla="*/ 4374 w 481093"/>
              <a:gd name="connsiteY4" fmla="*/ 1772 h 308342"/>
              <a:gd name="connsiteX5" fmla="*/ 134549 w 481093"/>
              <a:gd name="connsiteY5" fmla="*/ 114485 h 308342"/>
              <a:gd name="connsiteX6" fmla="*/ 286949 w 481093"/>
              <a:gd name="connsiteY6" fmla="*/ 192272 h 308342"/>
              <a:gd name="connsiteX7" fmla="*/ 480624 w 481093"/>
              <a:gd name="connsiteY7" fmla="*/ 308160 h 30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093" h="308342">
                <a:moveTo>
                  <a:pt x="480624" y="308160"/>
                </a:moveTo>
                <a:cubicBezTo>
                  <a:pt x="488562" y="312129"/>
                  <a:pt x="394105" y="250481"/>
                  <a:pt x="334574" y="216085"/>
                </a:cubicBezTo>
                <a:cubicBezTo>
                  <a:pt x="275043" y="181689"/>
                  <a:pt x="123436" y="101785"/>
                  <a:pt x="123436" y="101785"/>
                </a:cubicBezTo>
                <a:cubicBezTo>
                  <a:pt x="74224" y="74004"/>
                  <a:pt x="59143" y="66066"/>
                  <a:pt x="39299" y="49397"/>
                </a:cubicBezTo>
                <a:cubicBezTo>
                  <a:pt x="19455" y="32728"/>
                  <a:pt x="-11501" y="-9076"/>
                  <a:pt x="4374" y="1772"/>
                </a:cubicBezTo>
                <a:cubicBezTo>
                  <a:pt x="20249" y="12620"/>
                  <a:pt x="87453" y="82735"/>
                  <a:pt x="134549" y="114485"/>
                </a:cubicBezTo>
                <a:cubicBezTo>
                  <a:pt x="181645" y="146235"/>
                  <a:pt x="231122" y="162109"/>
                  <a:pt x="286949" y="192272"/>
                </a:cubicBezTo>
                <a:cubicBezTo>
                  <a:pt x="342776" y="222434"/>
                  <a:pt x="472686" y="304191"/>
                  <a:pt x="480624" y="308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EA60B664-C066-4A75-A5C3-315671A1F050}"/>
              </a:ext>
            </a:extLst>
          </p:cNvPr>
          <p:cNvSpPr/>
          <p:nvPr/>
        </p:nvSpPr>
        <p:spPr>
          <a:xfrm>
            <a:off x="4116387" y="4640263"/>
            <a:ext cx="431927" cy="291274"/>
          </a:xfrm>
          <a:custGeom>
            <a:avLst/>
            <a:gdLst>
              <a:gd name="connsiteX0" fmla="*/ 1 w 431927"/>
              <a:gd name="connsiteY0" fmla="*/ 0 h 291274"/>
              <a:gd name="connsiteX1" fmla="*/ 111126 w 431927"/>
              <a:gd name="connsiteY1" fmla="*/ 103187 h 291274"/>
              <a:gd name="connsiteX2" fmla="*/ 361951 w 431927"/>
              <a:gd name="connsiteY2" fmla="*/ 263525 h 291274"/>
              <a:gd name="connsiteX3" fmla="*/ 431801 w 431927"/>
              <a:gd name="connsiteY3" fmla="*/ 288925 h 291274"/>
              <a:gd name="connsiteX4" fmla="*/ 350838 w 431927"/>
              <a:gd name="connsiteY4" fmla="*/ 236537 h 291274"/>
              <a:gd name="connsiteX5" fmla="*/ 109538 w 431927"/>
              <a:gd name="connsiteY5" fmla="*/ 103187 h 291274"/>
              <a:gd name="connsiteX6" fmla="*/ 1 w 431927"/>
              <a:gd name="connsiteY6" fmla="*/ 0 h 2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27" h="291274">
                <a:moveTo>
                  <a:pt x="1" y="0"/>
                </a:moveTo>
                <a:cubicBezTo>
                  <a:pt x="266" y="0"/>
                  <a:pt x="50801" y="59266"/>
                  <a:pt x="111126" y="103187"/>
                </a:cubicBezTo>
                <a:cubicBezTo>
                  <a:pt x="171451" y="147108"/>
                  <a:pt x="308505" y="232569"/>
                  <a:pt x="361951" y="263525"/>
                </a:cubicBezTo>
                <a:cubicBezTo>
                  <a:pt x="415397" y="294481"/>
                  <a:pt x="433653" y="293423"/>
                  <a:pt x="431801" y="288925"/>
                </a:cubicBezTo>
                <a:cubicBezTo>
                  <a:pt x="429949" y="284427"/>
                  <a:pt x="404549" y="267493"/>
                  <a:pt x="350838" y="236537"/>
                </a:cubicBezTo>
                <a:cubicBezTo>
                  <a:pt x="297128" y="205581"/>
                  <a:pt x="167482" y="140229"/>
                  <a:pt x="109538" y="103187"/>
                </a:cubicBezTo>
                <a:cubicBezTo>
                  <a:pt x="51594" y="66145"/>
                  <a:pt x="-264" y="0"/>
                  <a:pt x="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50E03B54-57C7-45CB-9809-AE26D8D78D9C}"/>
              </a:ext>
            </a:extLst>
          </p:cNvPr>
          <p:cNvSpPr/>
          <p:nvPr/>
        </p:nvSpPr>
        <p:spPr>
          <a:xfrm>
            <a:off x="3988251" y="4654549"/>
            <a:ext cx="151989" cy="409246"/>
          </a:xfrm>
          <a:custGeom>
            <a:avLst/>
            <a:gdLst>
              <a:gd name="connsiteX0" fmla="*/ 102737 w 151989"/>
              <a:gd name="connsiteY0" fmla="*/ 1 h 409246"/>
              <a:gd name="connsiteX1" fmla="*/ 1137 w 151989"/>
              <a:gd name="connsiteY1" fmla="*/ 77789 h 409246"/>
              <a:gd name="connsiteX2" fmla="*/ 53524 w 151989"/>
              <a:gd name="connsiteY2" fmla="*/ 187326 h 409246"/>
              <a:gd name="connsiteX3" fmla="*/ 136074 w 151989"/>
              <a:gd name="connsiteY3" fmla="*/ 315914 h 409246"/>
              <a:gd name="connsiteX4" fmla="*/ 140837 w 151989"/>
              <a:gd name="connsiteY4" fmla="*/ 385764 h 409246"/>
              <a:gd name="connsiteX5" fmla="*/ 144012 w 151989"/>
              <a:gd name="connsiteY5" fmla="*/ 407989 h 409246"/>
              <a:gd name="connsiteX6" fmla="*/ 150362 w 151989"/>
              <a:gd name="connsiteY6" fmla="*/ 354014 h 409246"/>
              <a:gd name="connsiteX7" fmla="*/ 110674 w 151989"/>
              <a:gd name="connsiteY7" fmla="*/ 233364 h 409246"/>
              <a:gd name="connsiteX8" fmla="*/ 13837 w 151989"/>
              <a:gd name="connsiteY8" fmla="*/ 120651 h 409246"/>
              <a:gd name="connsiteX9" fmla="*/ 13837 w 151989"/>
              <a:gd name="connsiteY9" fmla="*/ 79376 h 409246"/>
              <a:gd name="connsiteX10" fmla="*/ 102737 w 151989"/>
              <a:gd name="connsiteY10" fmla="*/ 1 h 4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89" h="409246">
                <a:moveTo>
                  <a:pt x="102737" y="1"/>
                </a:moveTo>
                <a:cubicBezTo>
                  <a:pt x="100620" y="-263"/>
                  <a:pt x="9339" y="46568"/>
                  <a:pt x="1137" y="77789"/>
                </a:cubicBezTo>
                <a:cubicBezTo>
                  <a:pt x="-7065" y="109010"/>
                  <a:pt x="31035" y="147639"/>
                  <a:pt x="53524" y="187326"/>
                </a:cubicBezTo>
                <a:cubicBezTo>
                  <a:pt x="76013" y="227013"/>
                  <a:pt x="121522" y="282841"/>
                  <a:pt x="136074" y="315914"/>
                </a:cubicBezTo>
                <a:cubicBezTo>
                  <a:pt x="150626" y="348987"/>
                  <a:pt x="139514" y="370418"/>
                  <a:pt x="140837" y="385764"/>
                </a:cubicBezTo>
                <a:cubicBezTo>
                  <a:pt x="142160" y="401110"/>
                  <a:pt x="142425" y="413281"/>
                  <a:pt x="144012" y="407989"/>
                </a:cubicBezTo>
                <a:cubicBezTo>
                  <a:pt x="145599" y="402697"/>
                  <a:pt x="155918" y="383118"/>
                  <a:pt x="150362" y="354014"/>
                </a:cubicBezTo>
                <a:cubicBezTo>
                  <a:pt x="144806" y="324910"/>
                  <a:pt x="133428" y="272258"/>
                  <a:pt x="110674" y="233364"/>
                </a:cubicBezTo>
                <a:cubicBezTo>
                  <a:pt x="87920" y="194470"/>
                  <a:pt x="29977" y="146316"/>
                  <a:pt x="13837" y="120651"/>
                </a:cubicBezTo>
                <a:cubicBezTo>
                  <a:pt x="-2303" y="94986"/>
                  <a:pt x="4048" y="94986"/>
                  <a:pt x="13837" y="79376"/>
                </a:cubicBezTo>
                <a:cubicBezTo>
                  <a:pt x="23626" y="63766"/>
                  <a:pt x="104854" y="265"/>
                  <a:pt x="10273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8C60B528-5193-4C0F-B693-FD210827CE67}"/>
              </a:ext>
            </a:extLst>
          </p:cNvPr>
          <p:cNvSpPr/>
          <p:nvPr/>
        </p:nvSpPr>
        <p:spPr>
          <a:xfrm>
            <a:off x="4157657" y="3876308"/>
            <a:ext cx="357302" cy="938368"/>
          </a:xfrm>
          <a:custGeom>
            <a:avLst/>
            <a:gdLst>
              <a:gd name="connsiteX0" fmla="*/ 38106 w 357302"/>
              <a:gd name="connsiteY0" fmla="*/ 27355 h 938368"/>
              <a:gd name="connsiteX1" fmla="*/ 225431 w 357302"/>
              <a:gd name="connsiteY1" fmla="*/ 662355 h 938368"/>
              <a:gd name="connsiteX2" fmla="*/ 312743 w 357302"/>
              <a:gd name="connsiteY2" fmla="*/ 876667 h 938368"/>
              <a:gd name="connsiteX3" fmla="*/ 357193 w 357302"/>
              <a:gd name="connsiteY3" fmla="*/ 936992 h 938368"/>
              <a:gd name="connsiteX4" fmla="*/ 320681 w 357302"/>
              <a:gd name="connsiteY4" fmla="*/ 908417 h 938368"/>
              <a:gd name="connsiteX5" fmla="*/ 193681 w 357302"/>
              <a:gd name="connsiteY5" fmla="*/ 794117 h 938368"/>
              <a:gd name="connsiteX6" fmla="*/ 63506 w 357302"/>
              <a:gd name="connsiteY6" fmla="*/ 802055 h 938368"/>
              <a:gd name="connsiteX7" fmla="*/ 115893 w 357302"/>
              <a:gd name="connsiteY7" fmla="*/ 790942 h 938368"/>
              <a:gd name="connsiteX8" fmla="*/ 130181 w 357302"/>
              <a:gd name="connsiteY8" fmla="*/ 735380 h 938368"/>
              <a:gd name="connsiteX9" fmla="*/ 84143 w 357302"/>
              <a:gd name="connsiteY9" fmla="*/ 533767 h 938368"/>
              <a:gd name="connsiteX10" fmla="*/ 50806 w 357302"/>
              <a:gd name="connsiteY10" fmla="*/ 389305 h 938368"/>
              <a:gd name="connsiteX11" fmla="*/ 7943 w 357302"/>
              <a:gd name="connsiteY11" fmla="*/ 230555 h 938368"/>
              <a:gd name="connsiteX12" fmla="*/ 6 w 357302"/>
              <a:gd name="connsiteY12" fmla="*/ 179755 h 938368"/>
              <a:gd name="connsiteX13" fmla="*/ 7943 w 357302"/>
              <a:gd name="connsiteY13" fmla="*/ 121017 h 938368"/>
              <a:gd name="connsiteX14" fmla="*/ 38106 w 357302"/>
              <a:gd name="connsiteY14" fmla="*/ 27355 h 93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302" h="938368">
                <a:moveTo>
                  <a:pt x="38106" y="27355"/>
                </a:moveTo>
                <a:cubicBezTo>
                  <a:pt x="74354" y="117578"/>
                  <a:pt x="179658" y="520803"/>
                  <a:pt x="225431" y="662355"/>
                </a:cubicBezTo>
                <a:cubicBezTo>
                  <a:pt x="271204" y="803907"/>
                  <a:pt x="290783" y="830894"/>
                  <a:pt x="312743" y="876667"/>
                </a:cubicBezTo>
                <a:cubicBezTo>
                  <a:pt x="334703" y="922440"/>
                  <a:pt x="355870" y="931700"/>
                  <a:pt x="357193" y="936992"/>
                </a:cubicBezTo>
                <a:cubicBezTo>
                  <a:pt x="358516" y="942284"/>
                  <a:pt x="347933" y="932229"/>
                  <a:pt x="320681" y="908417"/>
                </a:cubicBezTo>
                <a:cubicBezTo>
                  <a:pt x="293429" y="884605"/>
                  <a:pt x="236544" y="811844"/>
                  <a:pt x="193681" y="794117"/>
                </a:cubicBezTo>
                <a:cubicBezTo>
                  <a:pt x="150818" y="776390"/>
                  <a:pt x="76471" y="802584"/>
                  <a:pt x="63506" y="802055"/>
                </a:cubicBezTo>
                <a:cubicBezTo>
                  <a:pt x="50541" y="801526"/>
                  <a:pt x="104781" y="802054"/>
                  <a:pt x="115893" y="790942"/>
                </a:cubicBezTo>
                <a:cubicBezTo>
                  <a:pt x="127005" y="779830"/>
                  <a:pt x="135473" y="778242"/>
                  <a:pt x="130181" y="735380"/>
                </a:cubicBezTo>
                <a:cubicBezTo>
                  <a:pt x="124889" y="692518"/>
                  <a:pt x="97372" y="591446"/>
                  <a:pt x="84143" y="533767"/>
                </a:cubicBezTo>
                <a:cubicBezTo>
                  <a:pt x="70914" y="476088"/>
                  <a:pt x="63506" y="439840"/>
                  <a:pt x="50806" y="389305"/>
                </a:cubicBezTo>
                <a:cubicBezTo>
                  <a:pt x="38106" y="338770"/>
                  <a:pt x="16410" y="265480"/>
                  <a:pt x="7943" y="230555"/>
                </a:cubicBezTo>
                <a:cubicBezTo>
                  <a:pt x="-524" y="195630"/>
                  <a:pt x="6" y="198011"/>
                  <a:pt x="6" y="179755"/>
                </a:cubicBezTo>
                <a:cubicBezTo>
                  <a:pt x="6" y="161499"/>
                  <a:pt x="2916" y="145094"/>
                  <a:pt x="7943" y="121017"/>
                </a:cubicBezTo>
                <a:cubicBezTo>
                  <a:pt x="12970" y="96940"/>
                  <a:pt x="1858" y="-62868"/>
                  <a:pt x="38106" y="27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750AB65E-7101-427C-8E89-84F4899695F3}"/>
              </a:ext>
            </a:extLst>
          </p:cNvPr>
          <p:cNvSpPr/>
          <p:nvPr/>
        </p:nvSpPr>
        <p:spPr>
          <a:xfrm>
            <a:off x="3946525" y="4725781"/>
            <a:ext cx="190506" cy="343107"/>
          </a:xfrm>
          <a:custGeom>
            <a:avLst/>
            <a:gdLst>
              <a:gd name="connsiteX0" fmla="*/ 0 w 190506"/>
              <a:gd name="connsiteY0" fmla="*/ 207 h 343107"/>
              <a:gd name="connsiteX1" fmla="*/ 42863 w 190506"/>
              <a:gd name="connsiteY1" fmla="*/ 101807 h 343107"/>
              <a:gd name="connsiteX2" fmla="*/ 120650 w 190506"/>
              <a:gd name="connsiteY2" fmla="*/ 184357 h 343107"/>
              <a:gd name="connsiteX3" fmla="*/ 149225 w 190506"/>
              <a:gd name="connsiteY3" fmla="*/ 247857 h 343107"/>
              <a:gd name="connsiteX4" fmla="*/ 157163 w 190506"/>
              <a:gd name="connsiteY4" fmla="*/ 309769 h 343107"/>
              <a:gd name="connsiteX5" fmla="*/ 146050 w 190506"/>
              <a:gd name="connsiteY5" fmla="*/ 343107 h 343107"/>
              <a:gd name="connsiteX6" fmla="*/ 190500 w 190506"/>
              <a:gd name="connsiteY6" fmla="*/ 309769 h 343107"/>
              <a:gd name="connsiteX7" fmla="*/ 149225 w 190506"/>
              <a:gd name="connsiteY7" fmla="*/ 311357 h 343107"/>
              <a:gd name="connsiteX8" fmla="*/ 131763 w 190506"/>
              <a:gd name="connsiteY8" fmla="*/ 225632 h 343107"/>
              <a:gd name="connsiteX9" fmla="*/ 82550 w 190506"/>
              <a:gd name="connsiteY9" fmla="*/ 139907 h 343107"/>
              <a:gd name="connsiteX10" fmla="*/ 42863 w 190506"/>
              <a:gd name="connsiteY10" fmla="*/ 76407 h 343107"/>
              <a:gd name="connsiteX11" fmla="*/ 0 w 190506"/>
              <a:gd name="connsiteY11" fmla="*/ 207 h 34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06" h="343107">
                <a:moveTo>
                  <a:pt x="0" y="207"/>
                </a:moveTo>
                <a:cubicBezTo>
                  <a:pt x="0" y="4440"/>
                  <a:pt x="22755" y="71115"/>
                  <a:pt x="42863" y="101807"/>
                </a:cubicBezTo>
                <a:cubicBezTo>
                  <a:pt x="62971" y="132499"/>
                  <a:pt x="102923" y="160015"/>
                  <a:pt x="120650" y="184357"/>
                </a:cubicBezTo>
                <a:cubicBezTo>
                  <a:pt x="138377" y="208699"/>
                  <a:pt x="143140" y="226955"/>
                  <a:pt x="149225" y="247857"/>
                </a:cubicBezTo>
                <a:cubicBezTo>
                  <a:pt x="155310" y="268759"/>
                  <a:pt x="157692" y="293894"/>
                  <a:pt x="157163" y="309769"/>
                </a:cubicBezTo>
                <a:cubicBezTo>
                  <a:pt x="156634" y="325644"/>
                  <a:pt x="140494" y="343107"/>
                  <a:pt x="146050" y="343107"/>
                </a:cubicBezTo>
                <a:cubicBezTo>
                  <a:pt x="151606" y="343107"/>
                  <a:pt x="189971" y="315061"/>
                  <a:pt x="190500" y="309769"/>
                </a:cubicBezTo>
                <a:cubicBezTo>
                  <a:pt x="191029" y="304477"/>
                  <a:pt x="159015" y="325380"/>
                  <a:pt x="149225" y="311357"/>
                </a:cubicBezTo>
                <a:cubicBezTo>
                  <a:pt x="139436" y="297334"/>
                  <a:pt x="142875" y="254207"/>
                  <a:pt x="131763" y="225632"/>
                </a:cubicBezTo>
                <a:cubicBezTo>
                  <a:pt x="120651" y="197057"/>
                  <a:pt x="97367" y="164778"/>
                  <a:pt x="82550" y="139907"/>
                </a:cubicBezTo>
                <a:cubicBezTo>
                  <a:pt x="67733" y="115036"/>
                  <a:pt x="57150" y="95192"/>
                  <a:pt x="42863" y="76407"/>
                </a:cubicBezTo>
                <a:cubicBezTo>
                  <a:pt x="28576" y="57622"/>
                  <a:pt x="0" y="-4026"/>
                  <a:pt x="0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ABEB921E-8AE4-4A0F-9B7E-FC51B95B4F57}"/>
              </a:ext>
            </a:extLst>
          </p:cNvPr>
          <p:cNvSpPr/>
          <p:nvPr/>
        </p:nvSpPr>
        <p:spPr>
          <a:xfrm>
            <a:off x="3987786" y="3604391"/>
            <a:ext cx="151704" cy="775533"/>
          </a:xfrm>
          <a:custGeom>
            <a:avLst/>
            <a:gdLst>
              <a:gd name="connsiteX0" fmla="*/ 33352 w 151704"/>
              <a:gd name="connsiteY0" fmla="*/ 822 h 775533"/>
              <a:gd name="connsiteX1" fmla="*/ 150827 w 151704"/>
              <a:gd name="connsiteY1" fmla="*/ 235772 h 775533"/>
              <a:gd name="connsiteX2" fmla="*/ 82564 w 151704"/>
              <a:gd name="connsiteY2" fmla="*/ 453259 h 775533"/>
              <a:gd name="connsiteX3" fmla="*/ 14 w 151704"/>
              <a:gd name="connsiteY3" fmla="*/ 775522 h 775533"/>
              <a:gd name="connsiteX4" fmla="*/ 88914 w 151704"/>
              <a:gd name="connsiteY4" fmla="*/ 464372 h 775533"/>
              <a:gd name="connsiteX5" fmla="*/ 146064 w 151704"/>
              <a:gd name="connsiteY5" fmla="*/ 264347 h 775533"/>
              <a:gd name="connsiteX6" fmla="*/ 119077 w 151704"/>
              <a:gd name="connsiteY6" fmla="*/ 161159 h 775533"/>
              <a:gd name="connsiteX7" fmla="*/ 33352 w 151704"/>
              <a:gd name="connsiteY7" fmla="*/ 822 h 77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704" h="775533">
                <a:moveTo>
                  <a:pt x="33352" y="822"/>
                </a:moveTo>
                <a:cubicBezTo>
                  <a:pt x="38644" y="13257"/>
                  <a:pt x="142625" y="160366"/>
                  <a:pt x="150827" y="235772"/>
                </a:cubicBezTo>
                <a:cubicBezTo>
                  <a:pt x="159029" y="311178"/>
                  <a:pt x="107699" y="363301"/>
                  <a:pt x="82564" y="453259"/>
                </a:cubicBezTo>
                <a:cubicBezTo>
                  <a:pt x="57429" y="543217"/>
                  <a:pt x="-1044" y="773670"/>
                  <a:pt x="14" y="775522"/>
                </a:cubicBezTo>
                <a:cubicBezTo>
                  <a:pt x="1072" y="777374"/>
                  <a:pt x="64572" y="549568"/>
                  <a:pt x="88914" y="464372"/>
                </a:cubicBezTo>
                <a:cubicBezTo>
                  <a:pt x="113256" y="379176"/>
                  <a:pt x="141037" y="314882"/>
                  <a:pt x="146064" y="264347"/>
                </a:cubicBezTo>
                <a:cubicBezTo>
                  <a:pt x="151091" y="213812"/>
                  <a:pt x="136804" y="201905"/>
                  <a:pt x="119077" y="161159"/>
                </a:cubicBezTo>
                <a:cubicBezTo>
                  <a:pt x="101350" y="120413"/>
                  <a:pt x="28060" y="-11613"/>
                  <a:pt x="33352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ACA9CD4C-DB69-4193-995A-3C2CB1A13736}"/>
              </a:ext>
            </a:extLst>
          </p:cNvPr>
          <p:cNvSpPr/>
          <p:nvPr/>
        </p:nvSpPr>
        <p:spPr>
          <a:xfrm>
            <a:off x="3954420" y="4366183"/>
            <a:ext cx="45707" cy="370217"/>
          </a:xfrm>
          <a:custGeom>
            <a:avLst/>
            <a:gdLst>
              <a:gd name="connsiteX0" fmla="*/ 34968 w 45707"/>
              <a:gd name="connsiteY0" fmla="*/ 2617 h 370217"/>
              <a:gd name="connsiteX1" fmla="*/ 43 w 45707"/>
              <a:gd name="connsiteY1" fmla="*/ 364567 h 370217"/>
              <a:gd name="connsiteX2" fmla="*/ 42905 w 45707"/>
              <a:gd name="connsiteY2" fmla="*/ 208992 h 370217"/>
              <a:gd name="connsiteX3" fmla="*/ 34968 w 45707"/>
              <a:gd name="connsiteY3" fmla="*/ 2617 h 37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07" h="370217">
                <a:moveTo>
                  <a:pt x="34968" y="2617"/>
                </a:moveTo>
                <a:cubicBezTo>
                  <a:pt x="27824" y="28546"/>
                  <a:pt x="-1280" y="330171"/>
                  <a:pt x="43" y="364567"/>
                </a:cubicBezTo>
                <a:cubicBezTo>
                  <a:pt x="1366" y="398963"/>
                  <a:pt x="35761" y="267465"/>
                  <a:pt x="42905" y="208992"/>
                </a:cubicBezTo>
                <a:cubicBezTo>
                  <a:pt x="50049" y="150519"/>
                  <a:pt x="42112" y="-23312"/>
                  <a:pt x="34968" y="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5853AC2F-22B4-4FEA-87E6-8F7B8E15EF0C}"/>
              </a:ext>
            </a:extLst>
          </p:cNvPr>
          <p:cNvSpPr/>
          <p:nvPr/>
        </p:nvSpPr>
        <p:spPr>
          <a:xfrm>
            <a:off x="4038164" y="3602839"/>
            <a:ext cx="155564" cy="687285"/>
          </a:xfrm>
          <a:custGeom>
            <a:avLst/>
            <a:gdLst>
              <a:gd name="connsiteX0" fmla="*/ 436 w 155564"/>
              <a:gd name="connsiteY0" fmla="*/ 786 h 687285"/>
              <a:gd name="connsiteX1" fmla="*/ 154424 w 155564"/>
              <a:gd name="connsiteY1" fmla="*/ 232561 h 687285"/>
              <a:gd name="connsiteX2" fmla="*/ 68699 w 155564"/>
              <a:gd name="connsiteY2" fmla="*/ 515136 h 687285"/>
              <a:gd name="connsiteX3" fmla="*/ 33774 w 155564"/>
              <a:gd name="connsiteY3" fmla="*/ 686586 h 687285"/>
              <a:gd name="connsiteX4" fmla="*/ 59174 w 155564"/>
              <a:gd name="connsiteY4" fmla="*/ 561174 h 687285"/>
              <a:gd name="connsiteX5" fmla="*/ 129024 w 155564"/>
              <a:gd name="connsiteY5" fmla="*/ 226211 h 687285"/>
              <a:gd name="connsiteX6" fmla="*/ 108386 w 155564"/>
              <a:gd name="connsiteY6" fmla="*/ 159536 h 687285"/>
              <a:gd name="connsiteX7" fmla="*/ 436 w 155564"/>
              <a:gd name="connsiteY7" fmla="*/ 786 h 68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64" h="687285">
                <a:moveTo>
                  <a:pt x="436" y="786"/>
                </a:moveTo>
                <a:cubicBezTo>
                  <a:pt x="8109" y="12957"/>
                  <a:pt x="143047" y="146836"/>
                  <a:pt x="154424" y="232561"/>
                </a:cubicBezTo>
                <a:cubicBezTo>
                  <a:pt x="165801" y="318286"/>
                  <a:pt x="88807" y="439465"/>
                  <a:pt x="68699" y="515136"/>
                </a:cubicBezTo>
                <a:cubicBezTo>
                  <a:pt x="48591" y="590807"/>
                  <a:pt x="35361" y="678913"/>
                  <a:pt x="33774" y="686586"/>
                </a:cubicBezTo>
                <a:cubicBezTo>
                  <a:pt x="32187" y="694259"/>
                  <a:pt x="43299" y="637903"/>
                  <a:pt x="59174" y="561174"/>
                </a:cubicBezTo>
                <a:cubicBezTo>
                  <a:pt x="75049" y="484445"/>
                  <a:pt x="120822" y="293150"/>
                  <a:pt x="129024" y="226211"/>
                </a:cubicBezTo>
                <a:cubicBezTo>
                  <a:pt x="137226" y="159272"/>
                  <a:pt x="128230" y="197900"/>
                  <a:pt x="108386" y="159536"/>
                </a:cubicBezTo>
                <a:cubicBezTo>
                  <a:pt x="88542" y="121172"/>
                  <a:pt x="-7237" y="-11385"/>
                  <a:pt x="436" y="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98F3472D-D4C3-4BBB-9857-983D3C252608}"/>
              </a:ext>
            </a:extLst>
          </p:cNvPr>
          <p:cNvSpPr/>
          <p:nvPr/>
        </p:nvSpPr>
        <p:spPr>
          <a:xfrm>
            <a:off x="4066897" y="4262507"/>
            <a:ext cx="202082" cy="444573"/>
          </a:xfrm>
          <a:custGeom>
            <a:avLst/>
            <a:gdLst>
              <a:gd name="connsiteX0" fmla="*/ 12978 w 202082"/>
              <a:gd name="connsiteY0" fmla="*/ 3106 h 444573"/>
              <a:gd name="connsiteX1" fmla="*/ 1866 w 202082"/>
              <a:gd name="connsiteY1" fmla="*/ 292031 h 444573"/>
              <a:gd name="connsiteX2" fmla="*/ 57428 w 202082"/>
              <a:gd name="connsiteY2" fmla="*/ 331718 h 444573"/>
              <a:gd name="connsiteX3" fmla="*/ 201891 w 202082"/>
              <a:gd name="connsiteY3" fmla="*/ 444431 h 444573"/>
              <a:gd name="connsiteX4" fmla="*/ 24091 w 202082"/>
              <a:gd name="connsiteY4" fmla="*/ 306318 h 444573"/>
              <a:gd name="connsiteX5" fmla="*/ 12978 w 202082"/>
              <a:gd name="connsiteY5" fmla="*/ 288856 h 444573"/>
              <a:gd name="connsiteX6" fmla="*/ 11391 w 202082"/>
              <a:gd name="connsiteY6" fmla="*/ 149156 h 444573"/>
              <a:gd name="connsiteX7" fmla="*/ 12978 w 202082"/>
              <a:gd name="connsiteY7" fmla="*/ 3106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082" h="444573">
                <a:moveTo>
                  <a:pt x="12978" y="3106"/>
                </a:moveTo>
                <a:cubicBezTo>
                  <a:pt x="11390" y="26919"/>
                  <a:pt x="-5542" y="237262"/>
                  <a:pt x="1866" y="292031"/>
                </a:cubicBezTo>
                <a:cubicBezTo>
                  <a:pt x="9274" y="346800"/>
                  <a:pt x="24091" y="306318"/>
                  <a:pt x="57428" y="331718"/>
                </a:cubicBezTo>
                <a:cubicBezTo>
                  <a:pt x="90765" y="357118"/>
                  <a:pt x="207447" y="448664"/>
                  <a:pt x="201891" y="444431"/>
                </a:cubicBezTo>
                <a:cubicBezTo>
                  <a:pt x="196335" y="440198"/>
                  <a:pt x="55576" y="332247"/>
                  <a:pt x="24091" y="306318"/>
                </a:cubicBezTo>
                <a:cubicBezTo>
                  <a:pt x="-7394" y="280389"/>
                  <a:pt x="15095" y="315050"/>
                  <a:pt x="12978" y="288856"/>
                </a:cubicBezTo>
                <a:cubicBezTo>
                  <a:pt x="10861" y="262662"/>
                  <a:pt x="10597" y="199691"/>
                  <a:pt x="11391" y="149156"/>
                </a:cubicBezTo>
                <a:cubicBezTo>
                  <a:pt x="12185" y="98621"/>
                  <a:pt x="14566" y="-20707"/>
                  <a:pt x="12978" y="3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AB6745B4-3A2E-4D47-8F68-67DEEBED3A88}"/>
              </a:ext>
            </a:extLst>
          </p:cNvPr>
          <p:cNvSpPr/>
          <p:nvPr/>
        </p:nvSpPr>
        <p:spPr>
          <a:xfrm>
            <a:off x="4093220" y="4593647"/>
            <a:ext cx="295350" cy="195846"/>
          </a:xfrm>
          <a:custGeom>
            <a:avLst/>
            <a:gdLst>
              <a:gd name="connsiteX0" fmla="*/ 2530 w 295350"/>
              <a:gd name="connsiteY0" fmla="*/ 2166 h 195846"/>
              <a:gd name="connsiteX1" fmla="*/ 266055 w 295350"/>
              <a:gd name="connsiteY1" fmla="*/ 168853 h 195846"/>
              <a:gd name="connsiteX2" fmla="*/ 283518 w 295350"/>
              <a:gd name="connsiteY2" fmla="*/ 189491 h 195846"/>
              <a:gd name="connsiteX3" fmla="*/ 218430 w 295350"/>
              <a:gd name="connsiteY3" fmla="*/ 105353 h 195846"/>
              <a:gd name="connsiteX4" fmla="*/ 188268 w 295350"/>
              <a:gd name="connsiteY4" fmla="*/ 67253 h 195846"/>
              <a:gd name="connsiteX5" fmla="*/ 135880 w 295350"/>
              <a:gd name="connsiteY5" fmla="*/ 73603 h 195846"/>
              <a:gd name="connsiteX6" fmla="*/ 2530 w 295350"/>
              <a:gd name="connsiteY6" fmla="*/ 2166 h 19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350" h="195846">
                <a:moveTo>
                  <a:pt x="2530" y="2166"/>
                </a:moveTo>
                <a:cubicBezTo>
                  <a:pt x="24226" y="18041"/>
                  <a:pt x="219224" y="137632"/>
                  <a:pt x="266055" y="168853"/>
                </a:cubicBezTo>
                <a:cubicBezTo>
                  <a:pt x="312886" y="200074"/>
                  <a:pt x="291455" y="200074"/>
                  <a:pt x="283518" y="189491"/>
                </a:cubicBezTo>
                <a:cubicBezTo>
                  <a:pt x="275581" y="178908"/>
                  <a:pt x="234305" y="125726"/>
                  <a:pt x="218430" y="105353"/>
                </a:cubicBezTo>
                <a:cubicBezTo>
                  <a:pt x="202555" y="84980"/>
                  <a:pt x="202026" y="72545"/>
                  <a:pt x="188268" y="67253"/>
                </a:cubicBezTo>
                <a:cubicBezTo>
                  <a:pt x="174510" y="61961"/>
                  <a:pt x="166836" y="84715"/>
                  <a:pt x="135880" y="73603"/>
                </a:cubicBezTo>
                <a:cubicBezTo>
                  <a:pt x="104924" y="62491"/>
                  <a:pt x="-19166" y="-13709"/>
                  <a:pt x="2530" y="2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F23AB2F3-3A2E-4EF5-A7FC-B0A7D3B8640B}"/>
              </a:ext>
            </a:extLst>
          </p:cNvPr>
          <p:cNvSpPr/>
          <p:nvPr/>
        </p:nvSpPr>
        <p:spPr>
          <a:xfrm>
            <a:off x="4098079" y="4664900"/>
            <a:ext cx="450638" cy="331524"/>
          </a:xfrm>
          <a:custGeom>
            <a:avLst/>
            <a:gdLst>
              <a:gd name="connsiteX0" fmla="*/ 12488 w 450638"/>
              <a:gd name="connsiteY0" fmla="*/ 2350 h 331524"/>
              <a:gd name="connsiteX1" fmla="*/ 253788 w 450638"/>
              <a:gd name="connsiteY1" fmla="*/ 178033 h 331524"/>
              <a:gd name="connsiteX2" fmla="*/ 450638 w 450638"/>
              <a:gd name="connsiteY2" fmla="*/ 330433 h 331524"/>
              <a:gd name="connsiteX3" fmla="*/ 253788 w 450638"/>
              <a:gd name="connsiteY3" fmla="*/ 241533 h 331524"/>
              <a:gd name="connsiteX4" fmla="*/ 84454 w 450638"/>
              <a:gd name="connsiteY4" fmla="*/ 148400 h 331524"/>
              <a:gd name="connsiteX5" fmla="*/ 42121 w 450638"/>
              <a:gd name="connsiteY5" fmla="*/ 80667 h 331524"/>
              <a:gd name="connsiteX6" fmla="*/ 12488 w 450638"/>
              <a:gd name="connsiteY6" fmla="*/ 2350 h 3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638" h="331524">
                <a:moveTo>
                  <a:pt x="12488" y="2350"/>
                </a:moveTo>
                <a:cubicBezTo>
                  <a:pt x="47766" y="18578"/>
                  <a:pt x="180763" y="123353"/>
                  <a:pt x="253788" y="178033"/>
                </a:cubicBezTo>
                <a:cubicBezTo>
                  <a:pt x="326813" y="232713"/>
                  <a:pt x="450638" y="319850"/>
                  <a:pt x="450638" y="330433"/>
                </a:cubicBezTo>
                <a:cubicBezTo>
                  <a:pt x="450638" y="341016"/>
                  <a:pt x="314819" y="271872"/>
                  <a:pt x="253788" y="241533"/>
                </a:cubicBezTo>
                <a:cubicBezTo>
                  <a:pt x="192757" y="211194"/>
                  <a:pt x="119732" y="175211"/>
                  <a:pt x="84454" y="148400"/>
                </a:cubicBezTo>
                <a:cubicBezTo>
                  <a:pt x="49176" y="121589"/>
                  <a:pt x="57996" y="102892"/>
                  <a:pt x="42121" y="80667"/>
                </a:cubicBezTo>
                <a:cubicBezTo>
                  <a:pt x="26246" y="58442"/>
                  <a:pt x="-22790" y="-13878"/>
                  <a:pt x="12488" y="2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C8B2BBB2-0B35-46BF-B86A-D141D6C32DCA}"/>
              </a:ext>
            </a:extLst>
          </p:cNvPr>
          <p:cNvSpPr/>
          <p:nvPr/>
        </p:nvSpPr>
        <p:spPr>
          <a:xfrm>
            <a:off x="4521168" y="4847601"/>
            <a:ext cx="298803" cy="212909"/>
          </a:xfrm>
          <a:custGeom>
            <a:avLst/>
            <a:gdLst>
              <a:gd name="connsiteX0" fmla="*/ 32 w 298803"/>
              <a:gd name="connsiteY0" fmla="*/ 8032 h 212909"/>
              <a:gd name="connsiteX1" fmla="*/ 165132 w 298803"/>
              <a:gd name="connsiteY1" fmla="*/ 187949 h 212909"/>
              <a:gd name="connsiteX2" fmla="*/ 182065 w 298803"/>
              <a:gd name="connsiteY2" fmla="*/ 206999 h 212909"/>
              <a:gd name="connsiteX3" fmla="*/ 228632 w 298803"/>
              <a:gd name="connsiteY3" fmla="*/ 145616 h 212909"/>
              <a:gd name="connsiteX4" fmla="*/ 298482 w 298803"/>
              <a:gd name="connsiteY4" fmla="*/ 200649 h 212909"/>
              <a:gd name="connsiteX5" fmla="*/ 254032 w 298803"/>
              <a:gd name="connsiteY5" fmla="*/ 118099 h 212909"/>
              <a:gd name="connsiteX6" fmla="*/ 239215 w 298803"/>
              <a:gd name="connsiteY6" fmla="*/ 71532 h 212909"/>
              <a:gd name="connsiteX7" fmla="*/ 179949 w 298803"/>
              <a:gd name="connsiteY7" fmla="*/ 37666 h 212909"/>
              <a:gd name="connsiteX8" fmla="*/ 32 w 298803"/>
              <a:gd name="connsiteY8" fmla="*/ 8032 h 2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803" h="212909">
                <a:moveTo>
                  <a:pt x="32" y="8032"/>
                </a:moveTo>
                <a:cubicBezTo>
                  <a:pt x="-2438" y="33079"/>
                  <a:pt x="134793" y="154788"/>
                  <a:pt x="165132" y="187949"/>
                </a:cubicBezTo>
                <a:cubicBezTo>
                  <a:pt x="195471" y="221110"/>
                  <a:pt x="171482" y="214054"/>
                  <a:pt x="182065" y="206999"/>
                </a:cubicBezTo>
                <a:cubicBezTo>
                  <a:pt x="192648" y="199944"/>
                  <a:pt x="209229" y="146674"/>
                  <a:pt x="228632" y="145616"/>
                </a:cubicBezTo>
                <a:cubicBezTo>
                  <a:pt x="248035" y="144558"/>
                  <a:pt x="294249" y="205235"/>
                  <a:pt x="298482" y="200649"/>
                </a:cubicBezTo>
                <a:cubicBezTo>
                  <a:pt x="302715" y="196063"/>
                  <a:pt x="263910" y="139619"/>
                  <a:pt x="254032" y="118099"/>
                </a:cubicBezTo>
                <a:cubicBezTo>
                  <a:pt x="244154" y="96580"/>
                  <a:pt x="251562" y="84938"/>
                  <a:pt x="239215" y="71532"/>
                </a:cubicBezTo>
                <a:cubicBezTo>
                  <a:pt x="226868" y="58127"/>
                  <a:pt x="223693" y="52130"/>
                  <a:pt x="179949" y="37666"/>
                </a:cubicBezTo>
                <a:cubicBezTo>
                  <a:pt x="136205" y="23202"/>
                  <a:pt x="2502" y="-17015"/>
                  <a:pt x="32" y="8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DD9582AE-032A-458D-B3BB-BE3EBE970825}"/>
              </a:ext>
            </a:extLst>
          </p:cNvPr>
          <p:cNvSpPr/>
          <p:nvPr/>
        </p:nvSpPr>
        <p:spPr>
          <a:xfrm>
            <a:off x="4182192" y="4942386"/>
            <a:ext cx="754428" cy="254150"/>
          </a:xfrm>
          <a:custGeom>
            <a:avLst/>
            <a:gdLst>
              <a:gd name="connsiteX0" fmla="*/ 2458 w 754428"/>
              <a:gd name="connsiteY0" fmla="*/ 31 h 254150"/>
              <a:gd name="connsiteX1" fmla="*/ 307258 w 754428"/>
              <a:gd name="connsiteY1" fmla="*/ 44481 h 254150"/>
              <a:gd name="connsiteX2" fmla="*/ 660741 w 754428"/>
              <a:gd name="connsiteY2" fmla="*/ 198997 h 254150"/>
              <a:gd name="connsiteX3" fmla="*/ 753875 w 754428"/>
              <a:gd name="connsiteY3" fmla="*/ 254031 h 254150"/>
              <a:gd name="connsiteX4" fmla="*/ 633225 w 754428"/>
              <a:gd name="connsiteY4" fmla="*/ 211697 h 254150"/>
              <a:gd name="connsiteX5" fmla="*/ 493525 w 754428"/>
              <a:gd name="connsiteY5" fmla="*/ 146081 h 254150"/>
              <a:gd name="connsiteX6" fmla="*/ 374991 w 754428"/>
              <a:gd name="connsiteY6" fmla="*/ 82581 h 254150"/>
              <a:gd name="connsiteX7" fmla="*/ 176025 w 754428"/>
              <a:gd name="connsiteY7" fmla="*/ 38131 h 254150"/>
              <a:gd name="connsiteX8" fmla="*/ 2458 w 754428"/>
              <a:gd name="connsiteY8" fmla="*/ 31 h 2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428" h="254150">
                <a:moveTo>
                  <a:pt x="2458" y="31"/>
                </a:moveTo>
                <a:cubicBezTo>
                  <a:pt x="24330" y="1089"/>
                  <a:pt x="197544" y="11320"/>
                  <a:pt x="307258" y="44481"/>
                </a:cubicBezTo>
                <a:cubicBezTo>
                  <a:pt x="416972" y="77642"/>
                  <a:pt x="586305" y="164072"/>
                  <a:pt x="660741" y="198997"/>
                </a:cubicBezTo>
                <a:cubicBezTo>
                  <a:pt x="735177" y="233922"/>
                  <a:pt x="758461" y="251914"/>
                  <a:pt x="753875" y="254031"/>
                </a:cubicBezTo>
                <a:cubicBezTo>
                  <a:pt x="749289" y="256148"/>
                  <a:pt x="676617" y="229689"/>
                  <a:pt x="633225" y="211697"/>
                </a:cubicBezTo>
                <a:cubicBezTo>
                  <a:pt x="589833" y="193705"/>
                  <a:pt x="536564" y="167600"/>
                  <a:pt x="493525" y="146081"/>
                </a:cubicBezTo>
                <a:cubicBezTo>
                  <a:pt x="450486" y="124562"/>
                  <a:pt x="427908" y="100573"/>
                  <a:pt x="374991" y="82581"/>
                </a:cubicBezTo>
                <a:cubicBezTo>
                  <a:pt x="322074" y="64589"/>
                  <a:pt x="241994" y="51184"/>
                  <a:pt x="176025" y="38131"/>
                </a:cubicBezTo>
                <a:cubicBezTo>
                  <a:pt x="110056" y="25078"/>
                  <a:pt x="-19414" y="-1027"/>
                  <a:pt x="245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E6026B8C-B964-4AA0-8AF4-1B4520F68DC7}"/>
              </a:ext>
            </a:extLst>
          </p:cNvPr>
          <p:cNvSpPr/>
          <p:nvPr/>
        </p:nvSpPr>
        <p:spPr>
          <a:xfrm>
            <a:off x="4902279" y="5103282"/>
            <a:ext cx="78543" cy="95523"/>
          </a:xfrm>
          <a:custGeom>
            <a:avLst/>
            <a:gdLst>
              <a:gd name="connsiteX0" fmla="*/ 78238 w 78543"/>
              <a:gd name="connsiteY0" fmla="*/ 1 h 95523"/>
              <a:gd name="connsiteX1" fmla="*/ 2038 w 78543"/>
              <a:gd name="connsiteY1" fmla="*/ 84668 h 95523"/>
              <a:gd name="connsiteX2" fmla="*/ 27438 w 78543"/>
              <a:gd name="connsiteY2" fmla="*/ 86785 h 95523"/>
              <a:gd name="connsiteX3" fmla="*/ 78238 w 78543"/>
              <a:gd name="connsiteY3" fmla="*/ 1 h 9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43" h="95523">
                <a:moveTo>
                  <a:pt x="78238" y="1"/>
                </a:moveTo>
                <a:cubicBezTo>
                  <a:pt x="74005" y="-352"/>
                  <a:pt x="10505" y="70204"/>
                  <a:pt x="2038" y="84668"/>
                </a:cubicBezTo>
                <a:cubicBezTo>
                  <a:pt x="-6429" y="99132"/>
                  <a:pt x="13327" y="98427"/>
                  <a:pt x="27438" y="86785"/>
                </a:cubicBezTo>
                <a:cubicBezTo>
                  <a:pt x="41549" y="75143"/>
                  <a:pt x="82471" y="354"/>
                  <a:pt x="782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D6511CE2-3053-4EFA-87A1-995B12CE30DC}"/>
              </a:ext>
            </a:extLst>
          </p:cNvPr>
          <p:cNvSpPr/>
          <p:nvPr/>
        </p:nvSpPr>
        <p:spPr>
          <a:xfrm>
            <a:off x="4176001" y="4869689"/>
            <a:ext cx="445558" cy="761444"/>
          </a:xfrm>
          <a:custGeom>
            <a:avLst/>
            <a:gdLst>
              <a:gd name="connsiteX0" fmla="*/ 182 w 445558"/>
              <a:gd name="connsiteY0" fmla="*/ 761 h 761444"/>
              <a:gd name="connsiteX1" fmla="*/ 53099 w 445558"/>
              <a:gd name="connsiteY1" fmla="*/ 212428 h 761444"/>
              <a:gd name="connsiteX2" fmla="*/ 46749 w 445558"/>
              <a:gd name="connsiteY2" fmla="*/ 559561 h 761444"/>
              <a:gd name="connsiteX3" fmla="*/ 2299 w 445558"/>
              <a:gd name="connsiteY3" fmla="*/ 678094 h 761444"/>
              <a:gd name="connsiteX4" fmla="*/ 110249 w 445558"/>
              <a:gd name="connsiteY4" fmla="*/ 733128 h 761444"/>
              <a:gd name="connsiteX5" fmla="*/ 343082 w 445558"/>
              <a:gd name="connsiteY5" fmla="*/ 758528 h 761444"/>
              <a:gd name="connsiteX6" fmla="*/ 444682 w 445558"/>
              <a:gd name="connsiteY6" fmla="*/ 758528 h 761444"/>
              <a:gd name="connsiteX7" fmla="*/ 292282 w 445558"/>
              <a:gd name="connsiteY7" fmla="*/ 737361 h 761444"/>
              <a:gd name="connsiteX8" fmla="*/ 125066 w 445558"/>
              <a:gd name="connsiteY8" fmla="*/ 718311 h 761444"/>
              <a:gd name="connsiteX9" fmla="*/ 53099 w 445558"/>
              <a:gd name="connsiteY9" fmla="*/ 673861 h 761444"/>
              <a:gd name="connsiteX10" fmla="*/ 74266 w 445558"/>
              <a:gd name="connsiteY10" fmla="*/ 485478 h 761444"/>
              <a:gd name="connsiteX11" fmla="*/ 74266 w 445558"/>
              <a:gd name="connsiteY11" fmla="*/ 155278 h 761444"/>
              <a:gd name="connsiteX12" fmla="*/ 182 w 445558"/>
              <a:gd name="connsiteY12" fmla="*/ 761 h 7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558" h="761444">
                <a:moveTo>
                  <a:pt x="182" y="761"/>
                </a:moveTo>
                <a:cubicBezTo>
                  <a:pt x="-3346" y="10286"/>
                  <a:pt x="45338" y="119295"/>
                  <a:pt x="53099" y="212428"/>
                </a:cubicBezTo>
                <a:cubicBezTo>
                  <a:pt x="60860" y="305561"/>
                  <a:pt x="55216" y="481950"/>
                  <a:pt x="46749" y="559561"/>
                </a:cubicBezTo>
                <a:cubicBezTo>
                  <a:pt x="38282" y="637172"/>
                  <a:pt x="-8284" y="649166"/>
                  <a:pt x="2299" y="678094"/>
                </a:cubicBezTo>
                <a:cubicBezTo>
                  <a:pt x="12882" y="707022"/>
                  <a:pt x="53452" y="719722"/>
                  <a:pt x="110249" y="733128"/>
                </a:cubicBezTo>
                <a:cubicBezTo>
                  <a:pt x="167046" y="746534"/>
                  <a:pt x="287343" y="754295"/>
                  <a:pt x="343082" y="758528"/>
                </a:cubicBezTo>
                <a:cubicBezTo>
                  <a:pt x="398821" y="762761"/>
                  <a:pt x="453149" y="762056"/>
                  <a:pt x="444682" y="758528"/>
                </a:cubicBezTo>
                <a:cubicBezTo>
                  <a:pt x="436215" y="755000"/>
                  <a:pt x="345551" y="744064"/>
                  <a:pt x="292282" y="737361"/>
                </a:cubicBezTo>
                <a:cubicBezTo>
                  <a:pt x="239013" y="730658"/>
                  <a:pt x="164930" y="728894"/>
                  <a:pt x="125066" y="718311"/>
                </a:cubicBezTo>
                <a:cubicBezTo>
                  <a:pt x="85202" y="707728"/>
                  <a:pt x="61566" y="712667"/>
                  <a:pt x="53099" y="673861"/>
                </a:cubicBezTo>
                <a:cubicBezTo>
                  <a:pt x="44632" y="635056"/>
                  <a:pt x="70738" y="571908"/>
                  <a:pt x="74266" y="485478"/>
                </a:cubicBezTo>
                <a:cubicBezTo>
                  <a:pt x="77794" y="399048"/>
                  <a:pt x="85202" y="237828"/>
                  <a:pt x="74266" y="155278"/>
                </a:cubicBezTo>
                <a:cubicBezTo>
                  <a:pt x="63330" y="72728"/>
                  <a:pt x="3710" y="-8764"/>
                  <a:pt x="182" y="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561EE56B-7556-4238-A045-94D8DCC40B86}"/>
              </a:ext>
            </a:extLst>
          </p:cNvPr>
          <p:cNvSpPr/>
          <p:nvPr/>
        </p:nvSpPr>
        <p:spPr>
          <a:xfrm>
            <a:off x="4573614" y="5179450"/>
            <a:ext cx="333025" cy="453283"/>
          </a:xfrm>
          <a:custGeom>
            <a:avLst/>
            <a:gdLst>
              <a:gd name="connsiteX0" fmla="*/ 332819 w 333025"/>
              <a:gd name="connsiteY0" fmla="*/ 33 h 453283"/>
              <a:gd name="connsiteX1" fmla="*/ 256619 w 333025"/>
              <a:gd name="connsiteY1" fmla="*/ 124917 h 453283"/>
              <a:gd name="connsiteX2" fmla="*/ 108453 w 333025"/>
              <a:gd name="connsiteY2" fmla="*/ 213817 h 453283"/>
              <a:gd name="connsiteX3" fmla="*/ 19553 w 333025"/>
              <a:gd name="connsiteY3" fmla="*/ 338700 h 453283"/>
              <a:gd name="connsiteX4" fmla="*/ 4736 w 333025"/>
              <a:gd name="connsiteY4" fmla="*/ 453000 h 453283"/>
              <a:gd name="connsiteX5" fmla="*/ 83053 w 333025"/>
              <a:gd name="connsiteY5" fmla="*/ 304833 h 453283"/>
              <a:gd name="connsiteX6" fmla="*/ 235453 w 333025"/>
              <a:gd name="connsiteY6" fmla="*/ 114333 h 453283"/>
              <a:gd name="connsiteX7" fmla="*/ 332819 w 333025"/>
              <a:gd name="connsiteY7" fmla="*/ 33 h 45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025" h="453283">
                <a:moveTo>
                  <a:pt x="332819" y="33"/>
                </a:moveTo>
                <a:cubicBezTo>
                  <a:pt x="336347" y="1797"/>
                  <a:pt x="294013" y="89286"/>
                  <a:pt x="256619" y="124917"/>
                </a:cubicBezTo>
                <a:cubicBezTo>
                  <a:pt x="219225" y="160548"/>
                  <a:pt x="147964" y="178187"/>
                  <a:pt x="108453" y="213817"/>
                </a:cubicBezTo>
                <a:cubicBezTo>
                  <a:pt x="68942" y="249447"/>
                  <a:pt x="36839" y="298836"/>
                  <a:pt x="19553" y="338700"/>
                </a:cubicBezTo>
                <a:cubicBezTo>
                  <a:pt x="2267" y="378564"/>
                  <a:pt x="-5847" y="458644"/>
                  <a:pt x="4736" y="453000"/>
                </a:cubicBezTo>
                <a:cubicBezTo>
                  <a:pt x="15319" y="447356"/>
                  <a:pt x="44600" y="361277"/>
                  <a:pt x="83053" y="304833"/>
                </a:cubicBezTo>
                <a:cubicBezTo>
                  <a:pt x="121506" y="248389"/>
                  <a:pt x="198059" y="161605"/>
                  <a:pt x="235453" y="114333"/>
                </a:cubicBezTo>
                <a:cubicBezTo>
                  <a:pt x="272847" y="67061"/>
                  <a:pt x="329291" y="-1731"/>
                  <a:pt x="33281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491CAE42-E14A-498A-9FD6-06F7788FB54D}"/>
              </a:ext>
            </a:extLst>
          </p:cNvPr>
          <p:cNvSpPr/>
          <p:nvPr/>
        </p:nvSpPr>
        <p:spPr>
          <a:xfrm>
            <a:off x="4096794" y="5584584"/>
            <a:ext cx="253955" cy="1504569"/>
          </a:xfrm>
          <a:custGeom>
            <a:avLst/>
            <a:gdLst>
              <a:gd name="connsiteX0" fmla="*/ 125956 w 253955"/>
              <a:gd name="connsiteY0" fmla="*/ 241 h 1504569"/>
              <a:gd name="connsiteX1" fmla="*/ 18006 w 253955"/>
              <a:gd name="connsiteY1" fmla="*/ 381241 h 1504569"/>
              <a:gd name="connsiteX2" fmla="*/ 24356 w 253955"/>
              <a:gd name="connsiteY2" fmla="*/ 994016 h 1504569"/>
              <a:gd name="connsiteX3" fmla="*/ 252956 w 253955"/>
              <a:gd name="connsiteY3" fmla="*/ 1498841 h 1504569"/>
              <a:gd name="connsiteX4" fmla="*/ 103731 w 253955"/>
              <a:gd name="connsiteY4" fmla="*/ 1235316 h 1504569"/>
              <a:gd name="connsiteX5" fmla="*/ 8481 w 253955"/>
              <a:gd name="connsiteY5" fmla="*/ 759066 h 1504569"/>
              <a:gd name="connsiteX6" fmla="*/ 68806 w 253955"/>
              <a:gd name="connsiteY6" fmla="*/ 330441 h 1504569"/>
              <a:gd name="connsiteX7" fmla="*/ 125956 w 253955"/>
              <a:gd name="connsiteY7" fmla="*/ 241 h 150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55" h="1504569">
                <a:moveTo>
                  <a:pt x="125956" y="241"/>
                </a:moveTo>
                <a:cubicBezTo>
                  <a:pt x="117489" y="8708"/>
                  <a:pt x="34939" y="215612"/>
                  <a:pt x="18006" y="381241"/>
                </a:cubicBezTo>
                <a:cubicBezTo>
                  <a:pt x="1073" y="546870"/>
                  <a:pt x="-14802" y="807749"/>
                  <a:pt x="24356" y="994016"/>
                </a:cubicBezTo>
                <a:cubicBezTo>
                  <a:pt x="63514" y="1180283"/>
                  <a:pt x="239727" y="1458624"/>
                  <a:pt x="252956" y="1498841"/>
                </a:cubicBezTo>
                <a:cubicBezTo>
                  <a:pt x="266185" y="1539058"/>
                  <a:pt x="144477" y="1358612"/>
                  <a:pt x="103731" y="1235316"/>
                </a:cubicBezTo>
                <a:cubicBezTo>
                  <a:pt x="62985" y="1112020"/>
                  <a:pt x="14302" y="909878"/>
                  <a:pt x="8481" y="759066"/>
                </a:cubicBezTo>
                <a:cubicBezTo>
                  <a:pt x="2660" y="608254"/>
                  <a:pt x="46052" y="453208"/>
                  <a:pt x="68806" y="330441"/>
                </a:cubicBezTo>
                <a:cubicBezTo>
                  <a:pt x="91560" y="207674"/>
                  <a:pt x="134423" y="-8226"/>
                  <a:pt x="125956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6A2DB4DD-3579-426C-8126-31A38D43AFA4}"/>
              </a:ext>
            </a:extLst>
          </p:cNvPr>
          <p:cNvSpPr/>
          <p:nvPr/>
        </p:nvSpPr>
        <p:spPr>
          <a:xfrm>
            <a:off x="4536719" y="5622583"/>
            <a:ext cx="80075" cy="1146739"/>
          </a:xfrm>
          <a:custGeom>
            <a:avLst/>
            <a:gdLst>
              <a:gd name="connsiteX0" fmla="*/ 32106 w 80075"/>
              <a:gd name="connsiteY0" fmla="*/ 13042 h 1146739"/>
              <a:gd name="connsiteX1" fmla="*/ 79731 w 80075"/>
              <a:gd name="connsiteY1" fmla="*/ 381342 h 1146739"/>
              <a:gd name="connsiteX2" fmla="*/ 3531 w 80075"/>
              <a:gd name="connsiteY2" fmla="*/ 727417 h 1146739"/>
              <a:gd name="connsiteX3" fmla="*/ 16231 w 80075"/>
              <a:gd name="connsiteY3" fmla="*/ 1035392 h 1146739"/>
              <a:gd name="connsiteX4" fmla="*/ 47981 w 80075"/>
              <a:gd name="connsiteY4" fmla="*/ 1140167 h 1146739"/>
              <a:gd name="connsiteX5" fmla="*/ 28931 w 80075"/>
              <a:gd name="connsiteY5" fmla="*/ 870292 h 1146739"/>
              <a:gd name="connsiteX6" fmla="*/ 51156 w 80075"/>
              <a:gd name="connsiteY6" fmla="*/ 568667 h 1146739"/>
              <a:gd name="connsiteX7" fmla="*/ 41631 w 80075"/>
              <a:gd name="connsiteY7" fmla="*/ 127342 h 1146739"/>
              <a:gd name="connsiteX8" fmla="*/ 32106 w 80075"/>
              <a:gd name="connsiteY8" fmla="*/ 13042 h 114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75" h="1146739">
                <a:moveTo>
                  <a:pt x="32106" y="13042"/>
                </a:moveTo>
                <a:cubicBezTo>
                  <a:pt x="38456" y="55375"/>
                  <a:pt x="84493" y="262280"/>
                  <a:pt x="79731" y="381342"/>
                </a:cubicBezTo>
                <a:cubicBezTo>
                  <a:pt x="74969" y="500404"/>
                  <a:pt x="14114" y="618409"/>
                  <a:pt x="3531" y="727417"/>
                </a:cubicBezTo>
                <a:cubicBezTo>
                  <a:pt x="-7052" y="836425"/>
                  <a:pt x="8823" y="966600"/>
                  <a:pt x="16231" y="1035392"/>
                </a:cubicBezTo>
                <a:cubicBezTo>
                  <a:pt x="23639" y="1104184"/>
                  <a:pt x="45864" y="1167684"/>
                  <a:pt x="47981" y="1140167"/>
                </a:cubicBezTo>
                <a:cubicBezTo>
                  <a:pt x="50098" y="1112650"/>
                  <a:pt x="28402" y="965542"/>
                  <a:pt x="28931" y="870292"/>
                </a:cubicBezTo>
                <a:cubicBezTo>
                  <a:pt x="29460" y="775042"/>
                  <a:pt x="49039" y="692492"/>
                  <a:pt x="51156" y="568667"/>
                </a:cubicBezTo>
                <a:cubicBezTo>
                  <a:pt x="53273" y="444842"/>
                  <a:pt x="43219" y="217300"/>
                  <a:pt x="41631" y="127342"/>
                </a:cubicBezTo>
                <a:cubicBezTo>
                  <a:pt x="40044" y="37384"/>
                  <a:pt x="25756" y="-29291"/>
                  <a:pt x="32106" y="1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D273F8A0-9732-487C-A63A-B1B6F32B431F}"/>
              </a:ext>
            </a:extLst>
          </p:cNvPr>
          <p:cNvSpPr/>
          <p:nvPr/>
        </p:nvSpPr>
        <p:spPr>
          <a:xfrm>
            <a:off x="4568794" y="5991214"/>
            <a:ext cx="60974" cy="753043"/>
          </a:xfrm>
          <a:custGeom>
            <a:avLst/>
            <a:gdLst>
              <a:gd name="connsiteX0" fmla="*/ 47656 w 60974"/>
              <a:gd name="connsiteY0" fmla="*/ 752486 h 753043"/>
              <a:gd name="connsiteX1" fmla="*/ 25431 w 60974"/>
              <a:gd name="connsiteY1" fmla="*/ 384186 h 753043"/>
              <a:gd name="connsiteX2" fmla="*/ 50831 w 60974"/>
              <a:gd name="connsiteY2" fmla="*/ 133361 h 753043"/>
              <a:gd name="connsiteX3" fmla="*/ 60356 w 60974"/>
              <a:gd name="connsiteY3" fmla="*/ 11 h 753043"/>
              <a:gd name="connsiteX4" fmla="*/ 34956 w 60974"/>
              <a:gd name="connsiteY4" fmla="*/ 139711 h 753043"/>
              <a:gd name="connsiteX5" fmla="*/ 31 w 60974"/>
              <a:gd name="connsiteY5" fmla="*/ 460386 h 753043"/>
              <a:gd name="connsiteX6" fmla="*/ 47656 w 60974"/>
              <a:gd name="connsiteY6" fmla="*/ 752486 h 75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74" h="753043">
                <a:moveTo>
                  <a:pt x="47656" y="752486"/>
                </a:moveTo>
                <a:cubicBezTo>
                  <a:pt x="51889" y="739786"/>
                  <a:pt x="24902" y="487373"/>
                  <a:pt x="25431" y="384186"/>
                </a:cubicBezTo>
                <a:cubicBezTo>
                  <a:pt x="25960" y="280999"/>
                  <a:pt x="45010" y="197390"/>
                  <a:pt x="50831" y="133361"/>
                </a:cubicBezTo>
                <a:cubicBezTo>
                  <a:pt x="56652" y="69332"/>
                  <a:pt x="63002" y="-1047"/>
                  <a:pt x="60356" y="11"/>
                </a:cubicBezTo>
                <a:cubicBezTo>
                  <a:pt x="57710" y="1069"/>
                  <a:pt x="45010" y="62982"/>
                  <a:pt x="34956" y="139711"/>
                </a:cubicBezTo>
                <a:cubicBezTo>
                  <a:pt x="24902" y="216440"/>
                  <a:pt x="-1027" y="363019"/>
                  <a:pt x="31" y="460386"/>
                </a:cubicBezTo>
                <a:cubicBezTo>
                  <a:pt x="1089" y="557753"/>
                  <a:pt x="43423" y="765186"/>
                  <a:pt x="47656" y="75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9AD8B4A4-8C39-45CC-AD9D-FAF298E0B035}"/>
              </a:ext>
            </a:extLst>
          </p:cNvPr>
          <p:cNvSpPr/>
          <p:nvPr/>
        </p:nvSpPr>
        <p:spPr>
          <a:xfrm>
            <a:off x="4103957" y="4933203"/>
            <a:ext cx="50945" cy="928221"/>
          </a:xfrm>
          <a:custGeom>
            <a:avLst/>
            <a:gdLst>
              <a:gd name="connsiteX0" fmla="*/ 10843 w 50945"/>
              <a:gd name="connsiteY0" fmla="*/ 102347 h 928221"/>
              <a:gd name="connsiteX1" fmla="*/ 1318 w 50945"/>
              <a:gd name="connsiteY1" fmla="*/ 584947 h 928221"/>
              <a:gd name="connsiteX2" fmla="*/ 42593 w 50945"/>
              <a:gd name="connsiteY2" fmla="*/ 924672 h 928221"/>
              <a:gd name="connsiteX3" fmla="*/ 48943 w 50945"/>
              <a:gd name="connsiteY3" fmla="*/ 740522 h 928221"/>
              <a:gd name="connsiteX4" fmla="*/ 17193 w 50945"/>
              <a:gd name="connsiteY4" fmla="*/ 394447 h 928221"/>
              <a:gd name="connsiteX5" fmla="*/ 17193 w 50945"/>
              <a:gd name="connsiteY5" fmla="*/ 22972 h 928221"/>
              <a:gd name="connsiteX6" fmla="*/ 10843 w 50945"/>
              <a:gd name="connsiteY6" fmla="*/ 102347 h 92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5" h="928221">
                <a:moveTo>
                  <a:pt x="10843" y="102347"/>
                </a:moveTo>
                <a:cubicBezTo>
                  <a:pt x="8197" y="196009"/>
                  <a:pt x="-3974" y="447893"/>
                  <a:pt x="1318" y="584947"/>
                </a:cubicBezTo>
                <a:cubicBezTo>
                  <a:pt x="6610" y="722001"/>
                  <a:pt x="34656" y="898743"/>
                  <a:pt x="42593" y="924672"/>
                </a:cubicBezTo>
                <a:cubicBezTo>
                  <a:pt x="50530" y="950601"/>
                  <a:pt x="53176" y="828893"/>
                  <a:pt x="48943" y="740522"/>
                </a:cubicBezTo>
                <a:cubicBezTo>
                  <a:pt x="44710" y="652151"/>
                  <a:pt x="22485" y="514039"/>
                  <a:pt x="17193" y="394447"/>
                </a:cubicBezTo>
                <a:cubicBezTo>
                  <a:pt x="11901" y="274855"/>
                  <a:pt x="16135" y="73772"/>
                  <a:pt x="17193" y="22972"/>
                </a:cubicBezTo>
                <a:cubicBezTo>
                  <a:pt x="18251" y="-27828"/>
                  <a:pt x="13489" y="8685"/>
                  <a:pt x="10843" y="10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2CEA78ED-4E31-4CD1-87BF-7FC11A3FCB7B}"/>
              </a:ext>
            </a:extLst>
          </p:cNvPr>
          <p:cNvSpPr/>
          <p:nvPr/>
        </p:nvSpPr>
        <p:spPr>
          <a:xfrm>
            <a:off x="4333989" y="5305908"/>
            <a:ext cx="903629" cy="1802979"/>
          </a:xfrm>
          <a:custGeom>
            <a:avLst/>
            <a:gdLst>
              <a:gd name="connsiteX0" fmla="*/ 901586 w 903629"/>
              <a:gd name="connsiteY0" fmla="*/ 2692 h 1802979"/>
              <a:gd name="connsiteX1" fmla="*/ 345961 w 903629"/>
              <a:gd name="connsiteY1" fmla="*/ 1177442 h 1802979"/>
              <a:gd name="connsiteX2" fmla="*/ 3061 w 903629"/>
              <a:gd name="connsiteY2" fmla="*/ 1790217 h 1802979"/>
              <a:gd name="connsiteX3" fmla="*/ 196736 w 903629"/>
              <a:gd name="connsiteY3" fmla="*/ 1536217 h 1802979"/>
              <a:gd name="connsiteX4" fmla="*/ 520586 w 903629"/>
              <a:gd name="connsiteY4" fmla="*/ 875817 h 1802979"/>
              <a:gd name="connsiteX5" fmla="*/ 901586 w 903629"/>
              <a:gd name="connsiteY5" fmla="*/ 2692 h 180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629" h="1802979">
                <a:moveTo>
                  <a:pt x="901586" y="2692"/>
                </a:moveTo>
                <a:cubicBezTo>
                  <a:pt x="872482" y="52963"/>
                  <a:pt x="495715" y="879521"/>
                  <a:pt x="345961" y="1177442"/>
                </a:cubicBezTo>
                <a:cubicBezTo>
                  <a:pt x="196207" y="1475363"/>
                  <a:pt x="27932" y="1730421"/>
                  <a:pt x="3061" y="1790217"/>
                </a:cubicBezTo>
                <a:cubicBezTo>
                  <a:pt x="-21810" y="1850013"/>
                  <a:pt x="110482" y="1688617"/>
                  <a:pt x="196736" y="1536217"/>
                </a:cubicBezTo>
                <a:cubicBezTo>
                  <a:pt x="282990" y="1383817"/>
                  <a:pt x="399936" y="1131934"/>
                  <a:pt x="520586" y="875817"/>
                </a:cubicBezTo>
                <a:cubicBezTo>
                  <a:pt x="641236" y="619700"/>
                  <a:pt x="930690" y="-47579"/>
                  <a:pt x="901586" y="2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4B200A91-5104-46E9-BD61-5208636EB1C2}"/>
              </a:ext>
            </a:extLst>
          </p:cNvPr>
          <p:cNvSpPr/>
          <p:nvPr/>
        </p:nvSpPr>
        <p:spPr>
          <a:xfrm>
            <a:off x="5794336" y="3471708"/>
            <a:ext cx="727454" cy="648759"/>
          </a:xfrm>
          <a:custGeom>
            <a:avLst/>
            <a:gdLst>
              <a:gd name="connsiteX0" fmla="*/ 39 w 727454"/>
              <a:gd name="connsiteY0" fmla="*/ 155 h 648759"/>
              <a:gd name="connsiteX1" fmla="*/ 142914 w 727454"/>
              <a:gd name="connsiteY1" fmla="*/ 255742 h 648759"/>
              <a:gd name="connsiteX2" fmla="*/ 373102 w 727454"/>
              <a:gd name="connsiteY2" fmla="*/ 425605 h 648759"/>
              <a:gd name="connsiteX3" fmla="*/ 706477 w 727454"/>
              <a:gd name="connsiteY3" fmla="*/ 641505 h 648759"/>
              <a:gd name="connsiteX4" fmla="*/ 657264 w 727454"/>
              <a:gd name="connsiteY4" fmla="*/ 579592 h 648759"/>
              <a:gd name="connsiteX5" fmla="*/ 366752 w 727454"/>
              <a:gd name="connsiteY5" fmla="*/ 401792 h 648759"/>
              <a:gd name="connsiteX6" fmla="*/ 155614 w 727454"/>
              <a:gd name="connsiteY6" fmla="*/ 220817 h 648759"/>
              <a:gd name="connsiteX7" fmla="*/ 39 w 727454"/>
              <a:gd name="connsiteY7" fmla="*/ 155 h 64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454" h="648759">
                <a:moveTo>
                  <a:pt x="39" y="155"/>
                </a:moveTo>
                <a:cubicBezTo>
                  <a:pt x="-2078" y="5976"/>
                  <a:pt x="80737" y="184834"/>
                  <a:pt x="142914" y="255742"/>
                </a:cubicBezTo>
                <a:cubicBezTo>
                  <a:pt x="205091" y="326650"/>
                  <a:pt x="279175" y="361311"/>
                  <a:pt x="373102" y="425605"/>
                </a:cubicBezTo>
                <a:cubicBezTo>
                  <a:pt x="467029" y="489899"/>
                  <a:pt x="659117" y="615840"/>
                  <a:pt x="706477" y="641505"/>
                </a:cubicBezTo>
                <a:cubicBezTo>
                  <a:pt x="753837" y="667170"/>
                  <a:pt x="713885" y="619544"/>
                  <a:pt x="657264" y="579592"/>
                </a:cubicBezTo>
                <a:cubicBezTo>
                  <a:pt x="600643" y="539640"/>
                  <a:pt x="450360" y="461588"/>
                  <a:pt x="366752" y="401792"/>
                </a:cubicBezTo>
                <a:cubicBezTo>
                  <a:pt x="283144" y="341996"/>
                  <a:pt x="215410" y="288286"/>
                  <a:pt x="155614" y="220817"/>
                </a:cubicBezTo>
                <a:cubicBezTo>
                  <a:pt x="95818" y="153348"/>
                  <a:pt x="2156" y="-5666"/>
                  <a:pt x="3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C51B5795-E014-4529-B800-D3D8E83920F8}"/>
              </a:ext>
            </a:extLst>
          </p:cNvPr>
          <p:cNvSpPr/>
          <p:nvPr/>
        </p:nvSpPr>
        <p:spPr>
          <a:xfrm>
            <a:off x="5974005" y="3753585"/>
            <a:ext cx="359457" cy="1178465"/>
          </a:xfrm>
          <a:custGeom>
            <a:avLst/>
            <a:gdLst>
              <a:gd name="connsiteX0" fmla="*/ 7695 w 359457"/>
              <a:gd name="connsiteY0" fmla="*/ 9848 h 1178465"/>
              <a:gd name="connsiteX1" fmla="*/ 50028 w 359457"/>
              <a:gd name="connsiteY1" fmla="*/ 64882 h 1178465"/>
              <a:gd name="connsiteX2" fmla="*/ 333662 w 359457"/>
              <a:gd name="connsiteY2" fmla="*/ 403548 h 1178465"/>
              <a:gd name="connsiteX3" fmla="*/ 295562 w 359457"/>
              <a:gd name="connsiteY3" fmla="*/ 636382 h 1178465"/>
              <a:gd name="connsiteX4" fmla="*/ 350595 w 359457"/>
              <a:gd name="connsiteY4" fmla="*/ 1034315 h 1178465"/>
              <a:gd name="connsiteX5" fmla="*/ 75428 w 359457"/>
              <a:gd name="connsiteY5" fmla="*/ 1178248 h 1178465"/>
              <a:gd name="connsiteX6" fmla="*/ 265928 w 359457"/>
              <a:gd name="connsiteY6" fmla="*/ 1008915 h 1178465"/>
              <a:gd name="connsiteX7" fmla="*/ 270162 w 359457"/>
              <a:gd name="connsiteY7" fmla="*/ 657548 h 1178465"/>
              <a:gd name="connsiteX8" fmla="*/ 261695 w 359457"/>
              <a:gd name="connsiteY8" fmla="*/ 369682 h 1178465"/>
              <a:gd name="connsiteX9" fmla="*/ 138928 w 359457"/>
              <a:gd name="connsiteY9" fmla="*/ 191882 h 1178465"/>
              <a:gd name="connsiteX10" fmla="*/ 7695 w 359457"/>
              <a:gd name="connsiteY10" fmla="*/ 9848 h 11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57" h="1178465">
                <a:moveTo>
                  <a:pt x="7695" y="9848"/>
                </a:moveTo>
                <a:cubicBezTo>
                  <a:pt x="-7122" y="-11319"/>
                  <a:pt x="-4300" y="-735"/>
                  <a:pt x="50028" y="64882"/>
                </a:cubicBezTo>
                <a:cubicBezTo>
                  <a:pt x="104356" y="130499"/>
                  <a:pt x="292740" y="308298"/>
                  <a:pt x="333662" y="403548"/>
                </a:cubicBezTo>
                <a:cubicBezTo>
                  <a:pt x="374584" y="498798"/>
                  <a:pt x="292740" y="531254"/>
                  <a:pt x="295562" y="636382"/>
                </a:cubicBezTo>
                <a:cubicBezTo>
                  <a:pt x="298384" y="741510"/>
                  <a:pt x="387284" y="944004"/>
                  <a:pt x="350595" y="1034315"/>
                </a:cubicBezTo>
                <a:cubicBezTo>
                  <a:pt x="313906" y="1124626"/>
                  <a:pt x="89539" y="1182481"/>
                  <a:pt x="75428" y="1178248"/>
                </a:cubicBezTo>
                <a:cubicBezTo>
                  <a:pt x="61317" y="1174015"/>
                  <a:pt x="233472" y="1095698"/>
                  <a:pt x="265928" y="1008915"/>
                </a:cubicBezTo>
                <a:cubicBezTo>
                  <a:pt x="298384" y="922132"/>
                  <a:pt x="270867" y="764087"/>
                  <a:pt x="270162" y="657548"/>
                </a:cubicBezTo>
                <a:cubicBezTo>
                  <a:pt x="269457" y="551009"/>
                  <a:pt x="283567" y="447293"/>
                  <a:pt x="261695" y="369682"/>
                </a:cubicBezTo>
                <a:cubicBezTo>
                  <a:pt x="239823" y="292071"/>
                  <a:pt x="179145" y="251854"/>
                  <a:pt x="138928" y="191882"/>
                </a:cubicBezTo>
                <a:cubicBezTo>
                  <a:pt x="98711" y="131910"/>
                  <a:pt x="22512" y="31015"/>
                  <a:pt x="7695" y="9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BFC3CF87-561D-4FDB-946B-96F7502D3781}"/>
              </a:ext>
            </a:extLst>
          </p:cNvPr>
          <p:cNvSpPr/>
          <p:nvPr/>
        </p:nvSpPr>
        <p:spPr>
          <a:xfrm>
            <a:off x="5546456" y="4592292"/>
            <a:ext cx="901813" cy="475053"/>
          </a:xfrm>
          <a:custGeom>
            <a:avLst/>
            <a:gdLst>
              <a:gd name="connsiteX0" fmla="*/ 1327 w 901813"/>
              <a:gd name="connsiteY0" fmla="*/ 875 h 475053"/>
              <a:gd name="connsiteX1" fmla="*/ 486044 w 901813"/>
              <a:gd name="connsiteY1" fmla="*/ 339541 h 475053"/>
              <a:gd name="connsiteX2" fmla="*/ 890327 w 901813"/>
              <a:gd name="connsiteY2" fmla="*/ 472891 h 475053"/>
              <a:gd name="connsiteX3" fmla="*/ 752744 w 901813"/>
              <a:gd name="connsiteY3" fmla="*/ 409391 h 475053"/>
              <a:gd name="connsiteX4" fmla="*/ 354811 w 901813"/>
              <a:gd name="connsiteY4" fmla="*/ 246408 h 475053"/>
              <a:gd name="connsiteX5" fmla="*/ 1327 w 901813"/>
              <a:gd name="connsiteY5" fmla="*/ 875 h 47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813" h="475053">
                <a:moveTo>
                  <a:pt x="1327" y="875"/>
                </a:moveTo>
                <a:cubicBezTo>
                  <a:pt x="23199" y="16397"/>
                  <a:pt x="337877" y="260872"/>
                  <a:pt x="486044" y="339541"/>
                </a:cubicBezTo>
                <a:cubicBezTo>
                  <a:pt x="634211" y="418210"/>
                  <a:pt x="845877" y="461249"/>
                  <a:pt x="890327" y="472891"/>
                </a:cubicBezTo>
                <a:cubicBezTo>
                  <a:pt x="934777" y="484533"/>
                  <a:pt x="841997" y="447138"/>
                  <a:pt x="752744" y="409391"/>
                </a:cubicBezTo>
                <a:cubicBezTo>
                  <a:pt x="663491" y="371644"/>
                  <a:pt x="476166" y="312377"/>
                  <a:pt x="354811" y="246408"/>
                </a:cubicBezTo>
                <a:cubicBezTo>
                  <a:pt x="233456" y="180439"/>
                  <a:pt x="-20545" y="-14647"/>
                  <a:pt x="1327" y="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0FAEE2A9-EE38-4975-A441-3A1F68D47A78}"/>
              </a:ext>
            </a:extLst>
          </p:cNvPr>
          <p:cNvSpPr/>
          <p:nvPr/>
        </p:nvSpPr>
        <p:spPr>
          <a:xfrm>
            <a:off x="5616416" y="4927036"/>
            <a:ext cx="866617" cy="1968353"/>
          </a:xfrm>
          <a:custGeom>
            <a:avLst/>
            <a:gdLst>
              <a:gd name="connsiteX0" fmla="*/ 825659 w 866617"/>
              <a:gd name="connsiteY0" fmla="*/ 152964 h 1968353"/>
              <a:gd name="connsiteX1" fmla="*/ 38259 w 866617"/>
              <a:gd name="connsiteY1" fmla="*/ 1889689 h 1968353"/>
              <a:gd name="connsiteX2" fmla="*/ 114459 w 866617"/>
              <a:gd name="connsiteY2" fmla="*/ 1692839 h 1968353"/>
              <a:gd name="connsiteX3" fmla="*/ 419259 w 866617"/>
              <a:gd name="connsiteY3" fmla="*/ 1051489 h 1968353"/>
              <a:gd name="connsiteX4" fmla="*/ 720884 w 866617"/>
              <a:gd name="connsiteY4" fmla="*/ 191064 h 1968353"/>
              <a:gd name="connsiteX5" fmla="*/ 825659 w 866617"/>
              <a:gd name="connsiteY5" fmla="*/ 152964 h 196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617" h="1968353">
                <a:moveTo>
                  <a:pt x="825659" y="152964"/>
                </a:moveTo>
                <a:cubicBezTo>
                  <a:pt x="711888" y="436068"/>
                  <a:pt x="156792" y="1633043"/>
                  <a:pt x="38259" y="1889689"/>
                </a:cubicBezTo>
                <a:cubicBezTo>
                  <a:pt x="-80274" y="2146335"/>
                  <a:pt x="114459" y="1692839"/>
                  <a:pt x="114459" y="1692839"/>
                </a:cubicBezTo>
                <a:cubicBezTo>
                  <a:pt x="177959" y="1553139"/>
                  <a:pt x="318188" y="1301785"/>
                  <a:pt x="419259" y="1051489"/>
                </a:cubicBezTo>
                <a:cubicBezTo>
                  <a:pt x="520330" y="801193"/>
                  <a:pt x="654738" y="343993"/>
                  <a:pt x="720884" y="191064"/>
                </a:cubicBezTo>
                <a:cubicBezTo>
                  <a:pt x="787030" y="38135"/>
                  <a:pt x="939430" y="-130140"/>
                  <a:pt x="825659" y="152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5B6F0E6A-CDBA-4AE8-BD50-3B4A8DF6EC1F}"/>
              </a:ext>
            </a:extLst>
          </p:cNvPr>
          <p:cNvSpPr/>
          <p:nvPr/>
        </p:nvSpPr>
        <p:spPr>
          <a:xfrm>
            <a:off x="4746703" y="5469820"/>
            <a:ext cx="423192" cy="1836150"/>
          </a:xfrm>
          <a:custGeom>
            <a:avLst/>
            <a:gdLst>
              <a:gd name="connsiteX0" fmla="*/ 419022 w 423192"/>
              <a:gd name="connsiteY0" fmla="*/ 70555 h 1836150"/>
              <a:gd name="connsiteX1" fmla="*/ 384097 w 423192"/>
              <a:gd name="connsiteY1" fmla="*/ 153105 h 1836150"/>
              <a:gd name="connsiteX2" fmla="*/ 104697 w 423192"/>
              <a:gd name="connsiteY2" fmla="*/ 1578680 h 1836150"/>
              <a:gd name="connsiteX3" fmla="*/ 6272 w 423192"/>
              <a:gd name="connsiteY3" fmla="*/ 1807280 h 1836150"/>
              <a:gd name="connsiteX4" fmla="*/ 263447 w 423192"/>
              <a:gd name="connsiteY4" fmla="*/ 1223080 h 1836150"/>
              <a:gd name="connsiteX5" fmla="*/ 365047 w 423192"/>
              <a:gd name="connsiteY5" fmla="*/ 426155 h 1836150"/>
              <a:gd name="connsiteX6" fmla="*/ 419022 w 423192"/>
              <a:gd name="connsiteY6" fmla="*/ 70555 h 183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192" h="1836150">
                <a:moveTo>
                  <a:pt x="419022" y="70555"/>
                </a:moveTo>
                <a:cubicBezTo>
                  <a:pt x="422197" y="25047"/>
                  <a:pt x="436484" y="-98249"/>
                  <a:pt x="384097" y="153105"/>
                </a:cubicBezTo>
                <a:cubicBezTo>
                  <a:pt x="331710" y="404459"/>
                  <a:pt x="167668" y="1302984"/>
                  <a:pt x="104697" y="1578680"/>
                </a:cubicBezTo>
                <a:cubicBezTo>
                  <a:pt x="41726" y="1854376"/>
                  <a:pt x="-20186" y="1866547"/>
                  <a:pt x="6272" y="1807280"/>
                </a:cubicBezTo>
                <a:cubicBezTo>
                  <a:pt x="32730" y="1748013"/>
                  <a:pt x="203651" y="1453267"/>
                  <a:pt x="263447" y="1223080"/>
                </a:cubicBezTo>
                <a:cubicBezTo>
                  <a:pt x="323243" y="992893"/>
                  <a:pt x="337530" y="613480"/>
                  <a:pt x="365047" y="426155"/>
                </a:cubicBezTo>
                <a:cubicBezTo>
                  <a:pt x="392564" y="238830"/>
                  <a:pt x="415847" y="116063"/>
                  <a:pt x="419022" y="70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F80B75D1-3F6B-47F3-ABD8-3622ADED5DF8}"/>
              </a:ext>
            </a:extLst>
          </p:cNvPr>
          <p:cNvSpPr/>
          <p:nvPr/>
        </p:nvSpPr>
        <p:spPr>
          <a:xfrm>
            <a:off x="3808198" y="4822324"/>
            <a:ext cx="212106" cy="1169281"/>
          </a:xfrm>
          <a:custGeom>
            <a:avLst/>
            <a:gdLst>
              <a:gd name="connsiteX0" fmla="*/ 198652 w 212106"/>
              <a:gd name="connsiteY0" fmla="*/ 35426 h 1169281"/>
              <a:gd name="connsiteX1" fmla="*/ 198652 w 212106"/>
              <a:gd name="connsiteY1" fmla="*/ 101043 h 1169281"/>
              <a:gd name="connsiteX2" fmla="*/ 109752 w 212106"/>
              <a:gd name="connsiteY2" fmla="*/ 700059 h 1169281"/>
              <a:gd name="connsiteX3" fmla="*/ 27202 w 212106"/>
              <a:gd name="connsiteY3" fmla="*/ 998509 h 1169281"/>
              <a:gd name="connsiteX4" fmla="*/ 1802 w 212106"/>
              <a:gd name="connsiteY4" fmla="*/ 1161493 h 1169281"/>
              <a:gd name="connsiteX5" fmla="*/ 3919 w 212106"/>
              <a:gd name="connsiteY5" fmla="*/ 1129743 h 1169281"/>
              <a:gd name="connsiteX6" fmla="*/ 18735 w 212106"/>
              <a:gd name="connsiteY6" fmla="*/ 1011209 h 1169281"/>
              <a:gd name="connsiteX7" fmla="*/ 3919 w 212106"/>
              <a:gd name="connsiteY7" fmla="*/ 863043 h 1169281"/>
              <a:gd name="connsiteX8" fmla="*/ 73769 w 212106"/>
              <a:gd name="connsiteY8" fmla="*/ 469343 h 1169281"/>
              <a:gd name="connsiteX9" fmla="*/ 198652 w 212106"/>
              <a:gd name="connsiteY9" fmla="*/ 35426 h 11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106" h="1169281">
                <a:moveTo>
                  <a:pt x="198652" y="35426"/>
                </a:moveTo>
                <a:cubicBezTo>
                  <a:pt x="219466" y="-25957"/>
                  <a:pt x="213469" y="-9729"/>
                  <a:pt x="198652" y="101043"/>
                </a:cubicBezTo>
                <a:cubicBezTo>
                  <a:pt x="183835" y="211815"/>
                  <a:pt x="138327" y="550481"/>
                  <a:pt x="109752" y="700059"/>
                </a:cubicBezTo>
                <a:cubicBezTo>
                  <a:pt x="81177" y="849637"/>
                  <a:pt x="45194" y="921603"/>
                  <a:pt x="27202" y="998509"/>
                </a:cubicBezTo>
                <a:cubicBezTo>
                  <a:pt x="9210" y="1075415"/>
                  <a:pt x="5682" y="1139621"/>
                  <a:pt x="1802" y="1161493"/>
                </a:cubicBezTo>
                <a:cubicBezTo>
                  <a:pt x="-2078" y="1183365"/>
                  <a:pt x="1097" y="1154790"/>
                  <a:pt x="3919" y="1129743"/>
                </a:cubicBezTo>
                <a:cubicBezTo>
                  <a:pt x="6741" y="1104696"/>
                  <a:pt x="18735" y="1055659"/>
                  <a:pt x="18735" y="1011209"/>
                </a:cubicBezTo>
                <a:cubicBezTo>
                  <a:pt x="18735" y="966759"/>
                  <a:pt x="-5253" y="953354"/>
                  <a:pt x="3919" y="863043"/>
                </a:cubicBezTo>
                <a:cubicBezTo>
                  <a:pt x="13091" y="772732"/>
                  <a:pt x="43430" y="605162"/>
                  <a:pt x="73769" y="469343"/>
                </a:cubicBezTo>
                <a:cubicBezTo>
                  <a:pt x="104108" y="333524"/>
                  <a:pt x="177838" y="96809"/>
                  <a:pt x="198652" y="3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3868A516-A638-492D-B359-8A4EBCA24F76}"/>
              </a:ext>
            </a:extLst>
          </p:cNvPr>
          <p:cNvSpPr/>
          <p:nvPr/>
        </p:nvSpPr>
        <p:spPr>
          <a:xfrm>
            <a:off x="3669603" y="5794171"/>
            <a:ext cx="157385" cy="1214764"/>
          </a:xfrm>
          <a:custGeom>
            <a:avLst/>
            <a:gdLst>
              <a:gd name="connsiteX0" fmla="*/ 157330 w 157385"/>
              <a:gd name="connsiteY0" fmla="*/ 3379 h 1214764"/>
              <a:gd name="connsiteX1" fmla="*/ 51497 w 157385"/>
              <a:gd name="connsiteY1" fmla="*/ 619329 h 1214764"/>
              <a:gd name="connsiteX2" fmla="*/ 134047 w 157385"/>
              <a:gd name="connsiteY2" fmla="*/ 1182362 h 1214764"/>
              <a:gd name="connsiteX3" fmla="*/ 123464 w 157385"/>
              <a:gd name="connsiteY3" fmla="*/ 1129446 h 1214764"/>
              <a:gd name="connsiteX4" fmla="*/ 98064 w 157385"/>
              <a:gd name="connsiteY4" fmla="*/ 987629 h 1214764"/>
              <a:gd name="connsiteX5" fmla="*/ 2814 w 157385"/>
              <a:gd name="connsiteY5" fmla="*/ 668012 h 1214764"/>
              <a:gd name="connsiteX6" fmla="*/ 34564 w 157385"/>
              <a:gd name="connsiteY6" fmla="*/ 384379 h 1214764"/>
              <a:gd name="connsiteX7" fmla="*/ 157330 w 157385"/>
              <a:gd name="connsiteY7" fmla="*/ 3379 h 121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385" h="1214764">
                <a:moveTo>
                  <a:pt x="157330" y="3379"/>
                </a:moveTo>
                <a:cubicBezTo>
                  <a:pt x="160152" y="42537"/>
                  <a:pt x="55377" y="422832"/>
                  <a:pt x="51497" y="619329"/>
                </a:cubicBezTo>
                <a:cubicBezTo>
                  <a:pt x="47617" y="815826"/>
                  <a:pt x="122052" y="1097343"/>
                  <a:pt x="134047" y="1182362"/>
                </a:cubicBezTo>
                <a:cubicBezTo>
                  <a:pt x="146041" y="1267382"/>
                  <a:pt x="129461" y="1161902"/>
                  <a:pt x="123464" y="1129446"/>
                </a:cubicBezTo>
                <a:cubicBezTo>
                  <a:pt x="117467" y="1096991"/>
                  <a:pt x="118172" y="1064535"/>
                  <a:pt x="98064" y="987629"/>
                </a:cubicBezTo>
                <a:cubicBezTo>
                  <a:pt x="77956" y="910723"/>
                  <a:pt x="13397" y="768554"/>
                  <a:pt x="2814" y="668012"/>
                </a:cubicBezTo>
                <a:cubicBezTo>
                  <a:pt x="-7769" y="567470"/>
                  <a:pt x="13397" y="492682"/>
                  <a:pt x="34564" y="384379"/>
                </a:cubicBezTo>
                <a:cubicBezTo>
                  <a:pt x="55731" y="276076"/>
                  <a:pt x="154508" y="-35779"/>
                  <a:pt x="157330" y="3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F0E177F0-0CD0-4BF4-AD5C-DCDAA2EBB1CD}"/>
              </a:ext>
            </a:extLst>
          </p:cNvPr>
          <p:cNvSpPr/>
          <p:nvPr/>
        </p:nvSpPr>
        <p:spPr>
          <a:xfrm>
            <a:off x="3055407" y="3869518"/>
            <a:ext cx="1081352" cy="661746"/>
          </a:xfrm>
          <a:custGeom>
            <a:avLst/>
            <a:gdLst>
              <a:gd name="connsiteX0" fmla="*/ 1078443 w 1081352"/>
              <a:gd name="connsiteY0" fmla="*/ 3982 h 661746"/>
              <a:gd name="connsiteX1" fmla="*/ 621243 w 1081352"/>
              <a:gd name="connsiteY1" fmla="*/ 254807 h 661746"/>
              <a:gd name="connsiteX2" fmla="*/ 183093 w 1081352"/>
              <a:gd name="connsiteY2" fmla="*/ 410382 h 661746"/>
              <a:gd name="connsiteX3" fmla="*/ 2118 w 1081352"/>
              <a:gd name="connsiteY3" fmla="*/ 661207 h 661746"/>
              <a:gd name="connsiteX4" fmla="*/ 91018 w 1081352"/>
              <a:gd name="connsiteY4" fmla="*/ 473882 h 661746"/>
              <a:gd name="connsiteX5" fmla="*/ 195793 w 1081352"/>
              <a:gd name="connsiteY5" fmla="*/ 362757 h 661746"/>
              <a:gd name="connsiteX6" fmla="*/ 786343 w 1081352"/>
              <a:gd name="connsiteY6" fmla="*/ 121457 h 661746"/>
              <a:gd name="connsiteX7" fmla="*/ 1078443 w 1081352"/>
              <a:gd name="connsiteY7" fmla="*/ 3982 h 66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352" h="661746">
                <a:moveTo>
                  <a:pt x="1078443" y="3982"/>
                </a:moveTo>
                <a:cubicBezTo>
                  <a:pt x="1050926" y="26207"/>
                  <a:pt x="770468" y="187074"/>
                  <a:pt x="621243" y="254807"/>
                </a:cubicBezTo>
                <a:cubicBezTo>
                  <a:pt x="472018" y="322540"/>
                  <a:pt x="286280" y="342649"/>
                  <a:pt x="183093" y="410382"/>
                </a:cubicBezTo>
                <a:cubicBezTo>
                  <a:pt x="79905" y="478115"/>
                  <a:pt x="17464" y="650624"/>
                  <a:pt x="2118" y="661207"/>
                </a:cubicBezTo>
                <a:cubicBezTo>
                  <a:pt x="-13228" y="671790"/>
                  <a:pt x="58739" y="523624"/>
                  <a:pt x="91018" y="473882"/>
                </a:cubicBezTo>
                <a:cubicBezTo>
                  <a:pt x="123297" y="424140"/>
                  <a:pt x="79906" y="421494"/>
                  <a:pt x="195793" y="362757"/>
                </a:cubicBezTo>
                <a:cubicBezTo>
                  <a:pt x="311680" y="304020"/>
                  <a:pt x="639764" y="186015"/>
                  <a:pt x="786343" y="121457"/>
                </a:cubicBezTo>
                <a:cubicBezTo>
                  <a:pt x="932922" y="56899"/>
                  <a:pt x="1105960" y="-18243"/>
                  <a:pt x="1078443" y="3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52FCC51F-7DFB-459B-A7CB-DE041FF18CCA}"/>
              </a:ext>
            </a:extLst>
          </p:cNvPr>
          <p:cNvSpPr/>
          <p:nvPr/>
        </p:nvSpPr>
        <p:spPr>
          <a:xfrm>
            <a:off x="2975515" y="4292983"/>
            <a:ext cx="253559" cy="979080"/>
          </a:xfrm>
          <a:custGeom>
            <a:avLst/>
            <a:gdLst>
              <a:gd name="connsiteX0" fmla="*/ 253460 w 253559"/>
              <a:gd name="connsiteY0" fmla="*/ 2792 h 979080"/>
              <a:gd name="connsiteX1" fmla="*/ 18510 w 253559"/>
              <a:gd name="connsiteY1" fmla="*/ 926717 h 979080"/>
              <a:gd name="connsiteX2" fmla="*/ 18510 w 253559"/>
              <a:gd name="connsiteY2" fmla="*/ 840992 h 979080"/>
              <a:gd name="connsiteX3" fmla="*/ 47085 w 253559"/>
              <a:gd name="connsiteY3" fmla="*/ 647317 h 979080"/>
              <a:gd name="connsiteX4" fmla="*/ 253460 w 253559"/>
              <a:gd name="connsiteY4" fmla="*/ 2792 h 97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59" h="979080">
                <a:moveTo>
                  <a:pt x="253460" y="2792"/>
                </a:moveTo>
                <a:cubicBezTo>
                  <a:pt x="248698" y="49359"/>
                  <a:pt x="57668" y="787017"/>
                  <a:pt x="18510" y="926717"/>
                </a:cubicBezTo>
                <a:cubicBezTo>
                  <a:pt x="-20648" y="1066417"/>
                  <a:pt x="13748" y="887559"/>
                  <a:pt x="18510" y="840992"/>
                </a:cubicBezTo>
                <a:cubicBezTo>
                  <a:pt x="23272" y="794425"/>
                  <a:pt x="3693" y="789134"/>
                  <a:pt x="47085" y="647317"/>
                </a:cubicBezTo>
                <a:cubicBezTo>
                  <a:pt x="90477" y="505500"/>
                  <a:pt x="258222" y="-43775"/>
                  <a:pt x="253460" y="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31F8BB86-D1B4-4F65-B1F7-0738F9403F6C}"/>
              </a:ext>
            </a:extLst>
          </p:cNvPr>
          <p:cNvSpPr/>
          <p:nvPr/>
        </p:nvSpPr>
        <p:spPr>
          <a:xfrm>
            <a:off x="2743816" y="4343610"/>
            <a:ext cx="367442" cy="1560656"/>
          </a:xfrm>
          <a:custGeom>
            <a:avLst/>
            <a:gdLst>
              <a:gd name="connsiteX0" fmla="*/ 364509 w 367442"/>
              <a:gd name="connsiteY0" fmla="*/ 25190 h 1560656"/>
              <a:gd name="connsiteX1" fmla="*/ 307359 w 367442"/>
              <a:gd name="connsiteY1" fmla="*/ 152190 h 1560656"/>
              <a:gd name="connsiteX2" fmla="*/ 110509 w 367442"/>
              <a:gd name="connsiteY2" fmla="*/ 1009440 h 1560656"/>
              <a:gd name="connsiteX3" fmla="*/ 75584 w 367442"/>
              <a:gd name="connsiteY3" fmla="*/ 1361865 h 1560656"/>
              <a:gd name="connsiteX4" fmla="*/ 2559 w 367442"/>
              <a:gd name="connsiteY4" fmla="*/ 1546015 h 1560656"/>
              <a:gd name="connsiteX5" fmla="*/ 177184 w 367442"/>
              <a:gd name="connsiteY5" fmla="*/ 980865 h 1560656"/>
              <a:gd name="connsiteX6" fmla="*/ 234334 w 367442"/>
              <a:gd name="connsiteY6" fmla="*/ 444290 h 1560656"/>
              <a:gd name="connsiteX7" fmla="*/ 364509 w 367442"/>
              <a:gd name="connsiteY7" fmla="*/ 25190 h 156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442" h="1560656">
                <a:moveTo>
                  <a:pt x="364509" y="25190"/>
                </a:moveTo>
                <a:cubicBezTo>
                  <a:pt x="376680" y="-23493"/>
                  <a:pt x="349692" y="-11852"/>
                  <a:pt x="307359" y="152190"/>
                </a:cubicBezTo>
                <a:cubicBezTo>
                  <a:pt x="265026" y="316232"/>
                  <a:pt x="149138" y="807828"/>
                  <a:pt x="110509" y="1009440"/>
                </a:cubicBezTo>
                <a:cubicBezTo>
                  <a:pt x="71880" y="1211053"/>
                  <a:pt x="93576" y="1272436"/>
                  <a:pt x="75584" y="1361865"/>
                </a:cubicBezTo>
                <a:cubicBezTo>
                  <a:pt x="57592" y="1451294"/>
                  <a:pt x="-14374" y="1609515"/>
                  <a:pt x="2559" y="1546015"/>
                </a:cubicBezTo>
                <a:cubicBezTo>
                  <a:pt x="19492" y="1482515"/>
                  <a:pt x="138555" y="1164486"/>
                  <a:pt x="177184" y="980865"/>
                </a:cubicBezTo>
                <a:cubicBezTo>
                  <a:pt x="215813" y="797244"/>
                  <a:pt x="204172" y="606215"/>
                  <a:pt x="234334" y="444290"/>
                </a:cubicBezTo>
                <a:cubicBezTo>
                  <a:pt x="264496" y="282365"/>
                  <a:pt x="352338" y="73873"/>
                  <a:pt x="364509" y="25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F3F3D667-3EDF-4E57-806F-543191656F72}"/>
              </a:ext>
            </a:extLst>
          </p:cNvPr>
          <p:cNvSpPr/>
          <p:nvPr/>
        </p:nvSpPr>
        <p:spPr>
          <a:xfrm>
            <a:off x="3733777" y="3996810"/>
            <a:ext cx="253313" cy="534392"/>
          </a:xfrm>
          <a:custGeom>
            <a:avLst/>
            <a:gdLst>
              <a:gd name="connsiteX0" fmla="*/ 160890 w 253313"/>
              <a:gd name="connsiteY0" fmla="*/ 3690 h 534392"/>
              <a:gd name="connsiteX1" fmla="*/ 23 w 253313"/>
              <a:gd name="connsiteY1" fmla="*/ 257690 h 534392"/>
              <a:gd name="connsiteX2" fmla="*/ 173590 w 253313"/>
              <a:gd name="connsiteY2" fmla="*/ 376223 h 534392"/>
              <a:gd name="connsiteX3" fmla="*/ 249790 w 253313"/>
              <a:gd name="connsiteY3" fmla="*/ 532857 h 534392"/>
              <a:gd name="connsiteX4" fmla="*/ 67756 w 253313"/>
              <a:gd name="connsiteY4" fmla="*/ 274623 h 534392"/>
              <a:gd name="connsiteX5" fmla="*/ 50823 w 253313"/>
              <a:gd name="connsiteY5" fmla="*/ 215357 h 534392"/>
              <a:gd name="connsiteX6" fmla="*/ 114323 w 253313"/>
              <a:gd name="connsiteY6" fmla="*/ 113757 h 534392"/>
              <a:gd name="connsiteX7" fmla="*/ 160890 w 253313"/>
              <a:gd name="connsiteY7" fmla="*/ 3690 h 53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313" h="534392">
                <a:moveTo>
                  <a:pt x="160890" y="3690"/>
                </a:moveTo>
                <a:cubicBezTo>
                  <a:pt x="141840" y="27679"/>
                  <a:pt x="-2094" y="195601"/>
                  <a:pt x="23" y="257690"/>
                </a:cubicBezTo>
                <a:cubicBezTo>
                  <a:pt x="2140" y="319779"/>
                  <a:pt x="131962" y="330362"/>
                  <a:pt x="173590" y="376223"/>
                </a:cubicBezTo>
                <a:cubicBezTo>
                  <a:pt x="215218" y="422084"/>
                  <a:pt x="267429" y="549790"/>
                  <a:pt x="249790" y="532857"/>
                </a:cubicBezTo>
                <a:cubicBezTo>
                  <a:pt x="232151" y="515924"/>
                  <a:pt x="100917" y="327540"/>
                  <a:pt x="67756" y="274623"/>
                </a:cubicBezTo>
                <a:cubicBezTo>
                  <a:pt x="34595" y="221706"/>
                  <a:pt x="43062" y="242168"/>
                  <a:pt x="50823" y="215357"/>
                </a:cubicBezTo>
                <a:cubicBezTo>
                  <a:pt x="58584" y="188546"/>
                  <a:pt x="94568" y="148329"/>
                  <a:pt x="114323" y="113757"/>
                </a:cubicBezTo>
                <a:cubicBezTo>
                  <a:pt x="134078" y="79185"/>
                  <a:pt x="179940" y="-20299"/>
                  <a:pt x="160890" y="3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7EF7A0D-A56A-45F5-8849-8D449C8EE17E}"/>
              </a:ext>
            </a:extLst>
          </p:cNvPr>
          <p:cNvSpPr/>
          <p:nvPr/>
        </p:nvSpPr>
        <p:spPr>
          <a:xfrm>
            <a:off x="3509429" y="4317121"/>
            <a:ext cx="360537" cy="1543406"/>
          </a:xfrm>
          <a:custGeom>
            <a:avLst/>
            <a:gdLst>
              <a:gd name="connsiteX0" fmla="*/ 347138 w 360537"/>
              <a:gd name="connsiteY0" fmla="*/ 5112 h 1543406"/>
              <a:gd name="connsiteX1" fmla="*/ 46571 w 360537"/>
              <a:gd name="connsiteY1" fmla="*/ 233712 h 1543406"/>
              <a:gd name="connsiteX2" fmla="*/ 97371 w 360537"/>
              <a:gd name="connsiteY2" fmla="*/ 161746 h 1543406"/>
              <a:gd name="connsiteX3" fmla="*/ 101604 w 360537"/>
              <a:gd name="connsiteY3" fmla="*/ 369179 h 1543406"/>
              <a:gd name="connsiteX4" fmla="*/ 4 w 360537"/>
              <a:gd name="connsiteY4" fmla="*/ 1537579 h 1543406"/>
              <a:gd name="connsiteX5" fmla="*/ 105838 w 360537"/>
              <a:gd name="connsiteY5" fmla="*/ 796746 h 1543406"/>
              <a:gd name="connsiteX6" fmla="*/ 127004 w 360537"/>
              <a:gd name="connsiteY6" fmla="*/ 276046 h 1543406"/>
              <a:gd name="connsiteX7" fmla="*/ 152404 w 360537"/>
              <a:gd name="connsiteY7" fmla="*/ 182912 h 1543406"/>
              <a:gd name="connsiteX8" fmla="*/ 292104 w 360537"/>
              <a:gd name="connsiteY8" fmla="*/ 81312 h 1543406"/>
              <a:gd name="connsiteX9" fmla="*/ 347138 w 360537"/>
              <a:gd name="connsiteY9" fmla="*/ 5112 h 154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537" h="1543406">
                <a:moveTo>
                  <a:pt x="347138" y="5112"/>
                </a:moveTo>
                <a:cubicBezTo>
                  <a:pt x="306216" y="30512"/>
                  <a:pt x="88199" y="207606"/>
                  <a:pt x="46571" y="233712"/>
                </a:cubicBezTo>
                <a:cubicBezTo>
                  <a:pt x="4943" y="259818"/>
                  <a:pt x="88199" y="139168"/>
                  <a:pt x="97371" y="161746"/>
                </a:cubicBezTo>
                <a:cubicBezTo>
                  <a:pt x="106543" y="184324"/>
                  <a:pt x="117832" y="139874"/>
                  <a:pt x="101604" y="369179"/>
                </a:cubicBezTo>
                <a:cubicBezTo>
                  <a:pt x="85376" y="598484"/>
                  <a:pt x="-702" y="1466318"/>
                  <a:pt x="4" y="1537579"/>
                </a:cubicBezTo>
                <a:cubicBezTo>
                  <a:pt x="710" y="1608840"/>
                  <a:pt x="84671" y="1007002"/>
                  <a:pt x="105838" y="796746"/>
                </a:cubicBezTo>
                <a:cubicBezTo>
                  <a:pt x="127005" y="586491"/>
                  <a:pt x="119243" y="378352"/>
                  <a:pt x="127004" y="276046"/>
                </a:cubicBezTo>
                <a:cubicBezTo>
                  <a:pt x="134765" y="173740"/>
                  <a:pt x="124887" y="215368"/>
                  <a:pt x="152404" y="182912"/>
                </a:cubicBezTo>
                <a:cubicBezTo>
                  <a:pt x="179921" y="150456"/>
                  <a:pt x="258943" y="106712"/>
                  <a:pt x="292104" y="81312"/>
                </a:cubicBezTo>
                <a:cubicBezTo>
                  <a:pt x="325265" y="55912"/>
                  <a:pt x="388060" y="-20288"/>
                  <a:pt x="347138" y="5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A1A619F5-9F6F-488D-8771-C4C76A02A190}"/>
              </a:ext>
            </a:extLst>
          </p:cNvPr>
          <p:cNvSpPr/>
          <p:nvPr/>
        </p:nvSpPr>
        <p:spPr>
          <a:xfrm>
            <a:off x="3506295" y="5851690"/>
            <a:ext cx="215919" cy="776164"/>
          </a:xfrm>
          <a:custGeom>
            <a:avLst/>
            <a:gdLst>
              <a:gd name="connsiteX0" fmla="*/ 3138 w 215919"/>
              <a:gd name="connsiteY0" fmla="*/ 893 h 776164"/>
              <a:gd name="connsiteX1" fmla="*/ 28538 w 215919"/>
              <a:gd name="connsiteY1" fmla="*/ 208327 h 776164"/>
              <a:gd name="connsiteX2" fmla="*/ 210572 w 215919"/>
              <a:gd name="connsiteY2" fmla="*/ 767127 h 776164"/>
              <a:gd name="connsiteX3" fmla="*/ 157655 w 215919"/>
              <a:gd name="connsiteY3" fmla="*/ 534293 h 776164"/>
              <a:gd name="connsiteX4" fmla="*/ 56055 w 215919"/>
              <a:gd name="connsiteY4" fmla="*/ 273943 h 776164"/>
              <a:gd name="connsiteX5" fmla="*/ 3138 w 215919"/>
              <a:gd name="connsiteY5" fmla="*/ 893 h 77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19" h="776164">
                <a:moveTo>
                  <a:pt x="3138" y="893"/>
                </a:moveTo>
                <a:cubicBezTo>
                  <a:pt x="-1448" y="-10043"/>
                  <a:pt x="-6034" y="80621"/>
                  <a:pt x="28538" y="208327"/>
                </a:cubicBezTo>
                <a:cubicBezTo>
                  <a:pt x="63110" y="336033"/>
                  <a:pt x="189052" y="712799"/>
                  <a:pt x="210572" y="767127"/>
                </a:cubicBezTo>
                <a:cubicBezTo>
                  <a:pt x="232092" y="821455"/>
                  <a:pt x="183408" y="616490"/>
                  <a:pt x="157655" y="534293"/>
                </a:cubicBezTo>
                <a:cubicBezTo>
                  <a:pt x="131902" y="452096"/>
                  <a:pt x="82513" y="360726"/>
                  <a:pt x="56055" y="273943"/>
                </a:cubicBezTo>
                <a:cubicBezTo>
                  <a:pt x="29597" y="187160"/>
                  <a:pt x="7724" y="11829"/>
                  <a:pt x="3138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BBD476D5-8441-40C7-AD94-A3A1AD395F60}"/>
              </a:ext>
            </a:extLst>
          </p:cNvPr>
          <p:cNvSpPr/>
          <p:nvPr/>
        </p:nvSpPr>
        <p:spPr>
          <a:xfrm>
            <a:off x="2679610" y="5745078"/>
            <a:ext cx="183764" cy="1338147"/>
          </a:xfrm>
          <a:custGeom>
            <a:avLst/>
            <a:gdLst>
              <a:gd name="connsiteX0" fmla="*/ 82640 w 183764"/>
              <a:gd name="connsiteY0" fmla="*/ 1672 h 1338147"/>
              <a:gd name="connsiteX1" fmla="*/ 63590 w 183764"/>
              <a:gd name="connsiteY1" fmla="*/ 560472 h 1338147"/>
              <a:gd name="connsiteX2" fmla="*/ 152490 w 183764"/>
              <a:gd name="connsiteY2" fmla="*/ 992272 h 1338147"/>
              <a:gd name="connsiteX3" fmla="*/ 90 w 183764"/>
              <a:gd name="connsiteY3" fmla="*/ 1335172 h 1338147"/>
              <a:gd name="connsiteX4" fmla="*/ 177890 w 183764"/>
              <a:gd name="connsiteY4" fmla="*/ 795422 h 1338147"/>
              <a:gd name="connsiteX5" fmla="*/ 133440 w 183764"/>
              <a:gd name="connsiteY5" fmla="*/ 401722 h 1338147"/>
              <a:gd name="connsiteX6" fmla="*/ 82640 w 183764"/>
              <a:gd name="connsiteY6" fmla="*/ 1672 h 133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764" h="1338147">
                <a:moveTo>
                  <a:pt x="82640" y="1672"/>
                </a:moveTo>
                <a:cubicBezTo>
                  <a:pt x="70998" y="28130"/>
                  <a:pt x="51948" y="395372"/>
                  <a:pt x="63590" y="560472"/>
                </a:cubicBezTo>
                <a:cubicBezTo>
                  <a:pt x="75232" y="725572"/>
                  <a:pt x="163073" y="863155"/>
                  <a:pt x="152490" y="992272"/>
                </a:cubicBezTo>
                <a:cubicBezTo>
                  <a:pt x="141907" y="1121389"/>
                  <a:pt x="-4143" y="1367980"/>
                  <a:pt x="90" y="1335172"/>
                </a:cubicBezTo>
                <a:cubicBezTo>
                  <a:pt x="4323" y="1302364"/>
                  <a:pt x="155665" y="950997"/>
                  <a:pt x="177890" y="795422"/>
                </a:cubicBezTo>
                <a:cubicBezTo>
                  <a:pt x="200115" y="639847"/>
                  <a:pt x="153548" y="534014"/>
                  <a:pt x="133440" y="401722"/>
                </a:cubicBezTo>
                <a:cubicBezTo>
                  <a:pt x="113332" y="269430"/>
                  <a:pt x="94282" y="-24786"/>
                  <a:pt x="82640" y="1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F7C19C6E-7ED9-409A-BDEA-43952368B189}"/>
              </a:ext>
            </a:extLst>
          </p:cNvPr>
          <p:cNvSpPr/>
          <p:nvPr/>
        </p:nvSpPr>
        <p:spPr>
          <a:xfrm>
            <a:off x="2966920" y="5745322"/>
            <a:ext cx="389273" cy="365713"/>
          </a:xfrm>
          <a:custGeom>
            <a:avLst/>
            <a:gdLst>
              <a:gd name="connsiteX0" fmla="*/ 4880 w 389273"/>
              <a:gd name="connsiteY0" fmla="*/ 1428 h 365713"/>
              <a:gd name="connsiteX1" fmla="*/ 385880 w 389273"/>
              <a:gd name="connsiteY1" fmla="*/ 357028 h 365713"/>
              <a:gd name="connsiteX2" fmla="*/ 182680 w 389273"/>
              <a:gd name="connsiteY2" fmla="*/ 236378 h 365713"/>
              <a:gd name="connsiteX3" fmla="*/ 4880 w 389273"/>
              <a:gd name="connsiteY3" fmla="*/ 1428 h 36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273" h="365713">
                <a:moveTo>
                  <a:pt x="4880" y="1428"/>
                </a:moveTo>
                <a:cubicBezTo>
                  <a:pt x="38747" y="21536"/>
                  <a:pt x="356247" y="317870"/>
                  <a:pt x="385880" y="357028"/>
                </a:cubicBezTo>
                <a:cubicBezTo>
                  <a:pt x="415513" y="396186"/>
                  <a:pt x="243005" y="293528"/>
                  <a:pt x="182680" y="236378"/>
                </a:cubicBezTo>
                <a:cubicBezTo>
                  <a:pt x="122355" y="179228"/>
                  <a:pt x="-28987" y="-18680"/>
                  <a:pt x="4880" y="1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AA54ED6B-BF10-4703-A70C-0477CAA052FC}"/>
              </a:ext>
            </a:extLst>
          </p:cNvPr>
          <p:cNvSpPr/>
          <p:nvPr/>
        </p:nvSpPr>
        <p:spPr>
          <a:xfrm>
            <a:off x="2949919" y="5856399"/>
            <a:ext cx="377481" cy="1331801"/>
          </a:xfrm>
          <a:custGeom>
            <a:avLst/>
            <a:gdLst>
              <a:gd name="connsiteX0" fmla="*/ 34581 w 385154"/>
              <a:gd name="connsiteY0" fmla="*/ 93551 h 1857936"/>
              <a:gd name="connsiteX1" fmla="*/ 34581 w 385154"/>
              <a:gd name="connsiteY1" fmla="*/ 220551 h 1857936"/>
              <a:gd name="connsiteX2" fmla="*/ 371131 w 385154"/>
              <a:gd name="connsiteY2" fmla="*/ 1827101 h 1857936"/>
              <a:gd name="connsiteX3" fmla="*/ 313981 w 385154"/>
              <a:gd name="connsiteY3" fmla="*/ 1255601 h 1857936"/>
              <a:gd name="connsiteX4" fmla="*/ 244131 w 385154"/>
              <a:gd name="connsiteY4" fmla="*/ 969851 h 1857936"/>
              <a:gd name="connsiteX5" fmla="*/ 34581 w 385154"/>
              <a:gd name="connsiteY5" fmla="*/ 93551 h 185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54" h="1857936">
                <a:moveTo>
                  <a:pt x="34581" y="93551"/>
                </a:moveTo>
                <a:cubicBezTo>
                  <a:pt x="-344" y="-31332"/>
                  <a:pt x="-21511" y="-68374"/>
                  <a:pt x="34581" y="220551"/>
                </a:cubicBezTo>
                <a:cubicBezTo>
                  <a:pt x="90673" y="509476"/>
                  <a:pt x="324564" y="1654593"/>
                  <a:pt x="371131" y="1827101"/>
                </a:cubicBezTo>
                <a:cubicBezTo>
                  <a:pt x="417698" y="1999609"/>
                  <a:pt x="335148" y="1398476"/>
                  <a:pt x="313981" y="1255601"/>
                </a:cubicBezTo>
                <a:cubicBezTo>
                  <a:pt x="292814" y="1112726"/>
                  <a:pt x="292814" y="1161409"/>
                  <a:pt x="244131" y="969851"/>
                </a:cubicBezTo>
                <a:cubicBezTo>
                  <a:pt x="195448" y="778293"/>
                  <a:pt x="69506" y="218434"/>
                  <a:pt x="34581" y="93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66CC47EA-7875-488E-94FC-279B5FEBA7BD}"/>
              </a:ext>
            </a:extLst>
          </p:cNvPr>
          <p:cNvSpPr/>
          <p:nvPr/>
        </p:nvSpPr>
        <p:spPr>
          <a:xfrm>
            <a:off x="6429597" y="4056056"/>
            <a:ext cx="1070289" cy="2695720"/>
          </a:xfrm>
          <a:custGeom>
            <a:avLst/>
            <a:gdLst>
              <a:gd name="connsiteX0" fmla="*/ 82963 w 1070289"/>
              <a:gd name="connsiteY0" fmla="*/ 58744 h 2695720"/>
              <a:gd name="connsiteX1" fmla="*/ 870363 w 1070289"/>
              <a:gd name="connsiteY1" fmla="*/ 749624 h 2695720"/>
              <a:gd name="connsiteX2" fmla="*/ 911003 w 1070289"/>
              <a:gd name="connsiteY2" fmla="*/ 1029024 h 2695720"/>
              <a:gd name="connsiteX3" fmla="*/ 1058323 w 1070289"/>
              <a:gd name="connsiteY3" fmla="*/ 2608904 h 2695720"/>
              <a:gd name="connsiteX4" fmla="*/ 1048163 w 1070289"/>
              <a:gd name="connsiteY4" fmla="*/ 2329504 h 2695720"/>
              <a:gd name="connsiteX5" fmla="*/ 941483 w 1070289"/>
              <a:gd name="connsiteY5" fmla="*/ 983304 h 2695720"/>
              <a:gd name="connsiteX6" fmla="*/ 880523 w 1070289"/>
              <a:gd name="connsiteY6" fmla="*/ 790264 h 2695720"/>
              <a:gd name="connsiteX7" fmla="*/ 738283 w 1070289"/>
              <a:gd name="connsiteY7" fmla="*/ 617544 h 2695720"/>
              <a:gd name="connsiteX8" fmla="*/ 184563 w 1070289"/>
              <a:gd name="connsiteY8" fmla="*/ 48584 h 2695720"/>
              <a:gd name="connsiteX9" fmla="*/ 37243 w 1070289"/>
              <a:gd name="connsiteY9" fmla="*/ 38424 h 2695720"/>
              <a:gd name="connsiteX10" fmla="*/ 82963 w 1070289"/>
              <a:gd name="connsiteY10" fmla="*/ 58744 h 269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289" h="2695720">
                <a:moveTo>
                  <a:pt x="82963" y="58744"/>
                </a:moveTo>
                <a:cubicBezTo>
                  <a:pt x="221816" y="177277"/>
                  <a:pt x="732356" y="587911"/>
                  <a:pt x="870363" y="749624"/>
                </a:cubicBezTo>
                <a:cubicBezTo>
                  <a:pt x="1008370" y="911337"/>
                  <a:pt x="879676" y="719144"/>
                  <a:pt x="911003" y="1029024"/>
                </a:cubicBezTo>
                <a:cubicBezTo>
                  <a:pt x="942330" y="1338904"/>
                  <a:pt x="1035463" y="2392157"/>
                  <a:pt x="1058323" y="2608904"/>
                </a:cubicBezTo>
                <a:cubicBezTo>
                  <a:pt x="1081183" y="2825651"/>
                  <a:pt x="1067636" y="2600437"/>
                  <a:pt x="1048163" y="2329504"/>
                </a:cubicBezTo>
                <a:cubicBezTo>
                  <a:pt x="1028690" y="2058571"/>
                  <a:pt x="969423" y="1239844"/>
                  <a:pt x="941483" y="983304"/>
                </a:cubicBezTo>
                <a:cubicBezTo>
                  <a:pt x="913543" y="726764"/>
                  <a:pt x="914390" y="851224"/>
                  <a:pt x="880523" y="790264"/>
                </a:cubicBezTo>
                <a:cubicBezTo>
                  <a:pt x="846656" y="729304"/>
                  <a:pt x="854276" y="741157"/>
                  <a:pt x="738283" y="617544"/>
                </a:cubicBezTo>
                <a:cubicBezTo>
                  <a:pt x="622290" y="493931"/>
                  <a:pt x="301403" y="145104"/>
                  <a:pt x="184563" y="48584"/>
                </a:cubicBezTo>
                <a:cubicBezTo>
                  <a:pt x="67723" y="-47936"/>
                  <a:pt x="57563" y="39271"/>
                  <a:pt x="37243" y="38424"/>
                </a:cubicBezTo>
                <a:cubicBezTo>
                  <a:pt x="16923" y="37577"/>
                  <a:pt x="-55890" y="-59789"/>
                  <a:pt x="82963" y="58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26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hem Chokhalさんを含め2人、立っている人、アウターウェアの画像のようです">
            <a:extLst>
              <a:ext uri="{FF2B5EF4-FFF2-40B4-BE49-F238E27FC236}">
                <a16:creationId xmlns:a16="http://schemas.microsoft.com/office/drawing/2014/main" id="{39F8A7F5-DF0B-46FC-8E05-5435AF41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9183">
            <a:off x="-1213925" y="-1891076"/>
            <a:ext cx="10291619" cy="137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BBE1514-5FC2-43B4-89E6-CFE632343EA3}"/>
              </a:ext>
            </a:extLst>
          </p:cNvPr>
          <p:cNvSpPr/>
          <p:nvPr/>
        </p:nvSpPr>
        <p:spPr>
          <a:xfrm>
            <a:off x="4976515" y="4260811"/>
            <a:ext cx="238801" cy="308039"/>
          </a:xfrm>
          <a:custGeom>
            <a:avLst/>
            <a:gdLst>
              <a:gd name="connsiteX0" fmla="*/ 59035 w 238801"/>
              <a:gd name="connsiteY0" fmla="*/ 39 h 308039"/>
              <a:gd name="connsiteX1" fmla="*/ 238423 w 238801"/>
              <a:gd name="connsiteY1" fmla="*/ 174664 h 308039"/>
              <a:gd name="connsiteX2" fmla="*/ 298 w 238801"/>
              <a:gd name="connsiteY2" fmla="*/ 308014 h 308039"/>
              <a:gd name="connsiteX3" fmla="*/ 189210 w 238801"/>
              <a:gd name="connsiteY3" fmla="*/ 185777 h 308039"/>
              <a:gd name="connsiteX4" fmla="*/ 201910 w 238801"/>
              <a:gd name="connsiteY4" fmla="*/ 158789 h 308039"/>
              <a:gd name="connsiteX5" fmla="*/ 59035 w 238801"/>
              <a:gd name="connsiteY5" fmla="*/ 39 h 3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01" h="308039">
                <a:moveTo>
                  <a:pt x="59035" y="39"/>
                </a:moveTo>
                <a:cubicBezTo>
                  <a:pt x="65120" y="2685"/>
                  <a:pt x="248212" y="123335"/>
                  <a:pt x="238423" y="174664"/>
                </a:cubicBezTo>
                <a:cubicBezTo>
                  <a:pt x="228634" y="225993"/>
                  <a:pt x="8500" y="306162"/>
                  <a:pt x="298" y="308014"/>
                </a:cubicBezTo>
                <a:cubicBezTo>
                  <a:pt x="-7904" y="309866"/>
                  <a:pt x="155608" y="210648"/>
                  <a:pt x="189210" y="185777"/>
                </a:cubicBezTo>
                <a:cubicBezTo>
                  <a:pt x="222812" y="160906"/>
                  <a:pt x="221224" y="189216"/>
                  <a:pt x="201910" y="158789"/>
                </a:cubicBezTo>
                <a:cubicBezTo>
                  <a:pt x="182596" y="128362"/>
                  <a:pt x="52950" y="-2607"/>
                  <a:pt x="5903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95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164</Words>
  <Application>Microsoft Office PowerPoint</Application>
  <PresentationFormat>A3 297x420 mm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16</cp:revision>
  <dcterms:created xsi:type="dcterms:W3CDTF">2021-07-07T08:31:51Z</dcterms:created>
  <dcterms:modified xsi:type="dcterms:W3CDTF">2021-07-10T03:17:25Z</dcterms:modified>
</cp:coreProperties>
</file>