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2124" y="68"/>
      </p:cViewPr>
      <p:guideLst>
        <p:guide orient="horz" pos="4032"/>
        <p:guide pos="30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9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48" indent="0" algn="ctr">
              <a:buNone/>
              <a:defRPr sz="2100"/>
            </a:lvl2pPr>
            <a:lvl3pPr marL="960096" indent="0" algn="ctr">
              <a:buNone/>
              <a:defRPr sz="1890"/>
            </a:lvl3pPr>
            <a:lvl4pPr marL="1440144" indent="0" algn="ctr">
              <a:buNone/>
              <a:defRPr sz="1680"/>
            </a:lvl4pPr>
            <a:lvl5pPr marL="1920192" indent="0" algn="ctr">
              <a:buNone/>
              <a:defRPr sz="1680"/>
            </a:lvl5pPr>
            <a:lvl6pPr marL="2400240" indent="0" algn="ctr">
              <a:buNone/>
              <a:defRPr sz="1680"/>
            </a:lvl6pPr>
            <a:lvl7pPr marL="2880288" indent="0" algn="ctr">
              <a:buNone/>
              <a:defRPr sz="1680"/>
            </a:lvl7pPr>
            <a:lvl8pPr marL="3360336" indent="0" algn="ctr">
              <a:buNone/>
              <a:defRPr sz="1680"/>
            </a:lvl8pPr>
            <a:lvl9pPr marL="3840384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EFC2-8E13-4BCE-A19D-2EFF7045A433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7AAC-4703-4BF3-B69E-B45E47401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53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EFC2-8E13-4BCE-A19D-2EFF7045A433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7AAC-4703-4BF3-B69E-B45E47401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86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60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4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EFC2-8E13-4BCE-A19D-2EFF7045A433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7AAC-4703-4BF3-B69E-B45E47401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54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EFC2-8E13-4BCE-A19D-2EFF7045A433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7AAC-4703-4BF3-B69E-B45E47401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3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5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0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4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192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28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33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38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EFC2-8E13-4BCE-A19D-2EFF7045A433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7AAC-4703-4BF3-B69E-B45E47401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089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EFC2-8E13-4BCE-A19D-2EFF7045A433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7AAC-4703-4BF3-B69E-B45E47401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85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681571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3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48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4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8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4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3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48" indent="0">
              <a:buNone/>
              <a:defRPr sz="2100" b="1"/>
            </a:lvl2pPr>
            <a:lvl3pPr marL="960096" indent="0">
              <a:buNone/>
              <a:defRPr sz="1890" b="1"/>
            </a:lvl3pPr>
            <a:lvl4pPr marL="1440144" indent="0">
              <a:buNone/>
              <a:defRPr sz="1680" b="1"/>
            </a:lvl4pPr>
            <a:lvl5pPr marL="1920192" indent="0">
              <a:buNone/>
              <a:defRPr sz="1680" b="1"/>
            </a:lvl5pPr>
            <a:lvl6pPr marL="2400240" indent="0">
              <a:buNone/>
              <a:defRPr sz="1680" b="1"/>
            </a:lvl6pPr>
            <a:lvl7pPr marL="2880288" indent="0">
              <a:buNone/>
              <a:defRPr sz="1680" b="1"/>
            </a:lvl7pPr>
            <a:lvl8pPr marL="3360336" indent="0">
              <a:buNone/>
              <a:defRPr sz="1680" b="1"/>
            </a:lvl8pPr>
            <a:lvl9pPr marL="3840384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EFC2-8E13-4BCE-A19D-2EFF7045A433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7AAC-4703-4BF3-B69E-B45E47401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0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EFC2-8E13-4BCE-A19D-2EFF7045A433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7AAC-4703-4BF3-B69E-B45E47401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66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EFC2-8E13-4BCE-A19D-2EFF7045A433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7AAC-4703-4BF3-B69E-B45E47401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04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1" y="1843197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1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48" indent="0">
              <a:buNone/>
              <a:defRPr sz="1470"/>
            </a:lvl2pPr>
            <a:lvl3pPr marL="960096" indent="0">
              <a:buNone/>
              <a:defRPr sz="1260"/>
            </a:lvl3pPr>
            <a:lvl4pPr marL="1440144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8" indent="0">
              <a:buNone/>
              <a:defRPr sz="1050"/>
            </a:lvl7pPr>
            <a:lvl8pPr marL="3360336" indent="0">
              <a:buNone/>
              <a:defRPr sz="1050"/>
            </a:lvl8pPr>
            <a:lvl9pPr marL="3840384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EFC2-8E13-4BCE-A19D-2EFF7045A433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7AAC-4703-4BF3-B69E-B45E47401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55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4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1" y="1843197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48" indent="0">
              <a:buNone/>
              <a:defRPr sz="2940"/>
            </a:lvl2pPr>
            <a:lvl3pPr marL="960096" indent="0">
              <a:buNone/>
              <a:defRPr sz="2520"/>
            </a:lvl3pPr>
            <a:lvl4pPr marL="1440144" indent="0">
              <a:buNone/>
              <a:defRPr sz="2100"/>
            </a:lvl4pPr>
            <a:lvl5pPr marL="1920192" indent="0">
              <a:buNone/>
              <a:defRPr sz="2100"/>
            </a:lvl5pPr>
            <a:lvl6pPr marL="2400240" indent="0">
              <a:buNone/>
              <a:defRPr sz="2100"/>
            </a:lvl6pPr>
            <a:lvl7pPr marL="2880288" indent="0">
              <a:buNone/>
              <a:defRPr sz="2100"/>
            </a:lvl7pPr>
            <a:lvl8pPr marL="3360336" indent="0">
              <a:buNone/>
              <a:defRPr sz="2100"/>
            </a:lvl8pPr>
            <a:lvl9pPr marL="3840384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4" y="3840481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48" indent="0">
              <a:buNone/>
              <a:defRPr sz="1470"/>
            </a:lvl2pPr>
            <a:lvl3pPr marL="960096" indent="0">
              <a:buNone/>
              <a:defRPr sz="1260"/>
            </a:lvl3pPr>
            <a:lvl4pPr marL="1440144" indent="0">
              <a:buNone/>
              <a:defRPr sz="1050"/>
            </a:lvl4pPr>
            <a:lvl5pPr marL="1920192" indent="0">
              <a:buNone/>
              <a:defRPr sz="1050"/>
            </a:lvl5pPr>
            <a:lvl6pPr marL="2400240" indent="0">
              <a:buNone/>
              <a:defRPr sz="1050"/>
            </a:lvl6pPr>
            <a:lvl7pPr marL="2880288" indent="0">
              <a:buNone/>
              <a:defRPr sz="1050"/>
            </a:lvl7pPr>
            <a:lvl8pPr marL="3360336" indent="0">
              <a:buNone/>
              <a:defRPr sz="1050"/>
            </a:lvl8pPr>
            <a:lvl9pPr marL="3840384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3EFC2-8E13-4BCE-A19D-2EFF7045A433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F7AAC-4703-4BF3-B69E-B45E47401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37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1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90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3EFC2-8E13-4BCE-A19D-2EFF7045A433}" type="datetimeFigureOut">
              <a:rPr kumimoji="1" lang="ja-JP" altLang="en-US" smtClean="0"/>
              <a:t>2021/7/10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90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90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7AAC-4703-4BF3-B69E-B45E47401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49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096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24" indent="-240024" algn="l" defTabSz="960096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72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168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16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264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12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0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408" indent="-240024" algn="l" defTabSz="960096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48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096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44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192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240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288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336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384" algn="l" defTabSz="960096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83CE1329-9B99-41D9-BC87-B301AC00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9" y="1333500"/>
            <a:ext cx="9622271" cy="10153650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615693E9-E7C2-4AED-BF83-0518C407A08E}"/>
              </a:ext>
            </a:extLst>
          </p:cNvPr>
          <p:cNvSpPr/>
          <p:nvPr/>
        </p:nvSpPr>
        <p:spPr>
          <a:xfrm>
            <a:off x="3144083" y="4672345"/>
            <a:ext cx="157919" cy="207630"/>
          </a:xfrm>
          <a:custGeom>
            <a:avLst/>
            <a:gdLst>
              <a:gd name="connsiteX0" fmla="*/ 130930 w 157919"/>
              <a:gd name="connsiteY0" fmla="*/ 186993 h 207630"/>
              <a:gd name="connsiteX1" fmla="*/ 67430 w 157919"/>
              <a:gd name="connsiteY1" fmla="*/ 164768 h 207630"/>
              <a:gd name="connsiteX2" fmla="*/ 69017 w 157919"/>
              <a:gd name="connsiteY2" fmla="*/ 128255 h 207630"/>
              <a:gd name="connsiteX3" fmla="*/ 157917 w 157919"/>
              <a:gd name="connsiteY3" fmla="*/ 1255 h 207630"/>
              <a:gd name="connsiteX4" fmla="*/ 65842 w 157919"/>
              <a:gd name="connsiteY4" fmla="*/ 66343 h 207630"/>
              <a:gd name="connsiteX5" fmla="*/ 30917 w 157919"/>
              <a:gd name="connsiteY5" fmla="*/ 117143 h 207630"/>
              <a:gd name="connsiteX6" fmla="*/ 24567 w 157919"/>
              <a:gd name="connsiteY6" fmla="*/ 180643 h 207630"/>
              <a:gd name="connsiteX7" fmla="*/ 755 w 157919"/>
              <a:gd name="connsiteY7" fmla="*/ 201280 h 207630"/>
              <a:gd name="connsiteX8" fmla="*/ 56317 w 157919"/>
              <a:gd name="connsiteY8" fmla="*/ 207630 h 207630"/>
              <a:gd name="connsiteX9" fmla="*/ 78542 w 157919"/>
              <a:gd name="connsiteY9" fmla="*/ 201280 h 207630"/>
              <a:gd name="connsiteX10" fmla="*/ 130930 w 157919"/>
              <a:gd name="connsiteY10" fmla="*/ 186993 h 20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919" h="207630">
                <a:moveTo>
                  <a:pt x="130930" y="186993"/>
                </a:moveTo>
                <a:cubicBezTo>
                  <a:pt x="129078" y="180908"/>
                  <a:pt x="77749" y="174558"/>
                  <a:pt x="67430" y="164768"/>
                </a:cubicBezTo>
                <a:cubicBezTo>
                  <a:pt x="57111" y="154978"/>
                  <a:pt x="53936" y="155507"/>
                  <a:pt x="69017" y="128255"/>
                </a:cubicBezTo>
                <a:cubicBezTo>
                  <a:pt x="84098" y="101003"/>
                  <a:pt x="158446" y="11574"/>
                  <a:pt x="157917" y="1255"/>
                </a:cubicBezTo>
                <a:cubicBezTo>
                  <a:pt x="157388" y="-9064"/>
                  <a:pt x="87009" y="47028"/>
                  <a:pt x="65842" y="66343"/>
                </a:cubicBezTo>
                <a:cubicBezTo>
                  <a:pt x="44675" y="85658"/>
                  <a:pt x="37796" y="98093"/>
                  <a:pt x="30917" y="117143"/>
                </a:cubicBezTo>
                <a:cubicBezTo>
                  <a:pt x="24038" y="136193"/>
                  <a:pt x="29594" y="166620"/>
                  <a:pt x="24567" y="180643"/>
                </a:cubicBezTo>
                <a:cubicBezTo>
                  <a:pt x="19540" y="194666"/>
                  <a:pt x="-4537" y="196782"/>
                  <a:pt x="755" y="201280"/>
                </a:cubicBezTo>
                <a:cubicBezTo>
                  <a:pt x="6047" y="205778"/>
                  <a:pt x="43353" y="207630"/>
                  <a:pt x="56317" y="207630"/>
                </a:cubicBezTo>
                <a:cubicBezTo>
                  <a:pt x="69281" y="207630"/>
                  <a:pt x="65842" y="206043"/>
                  <a:pt x="78542" y="201280"/>
                </a:cubicBezTo>
                <a:cubicBezTo>
                  <a:pt x="91242" y="196517"/>
                  <a:pt x="132782" y="193078"/>
                  <a:pt x="130930" y="186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43DF3604-97EB-4E33-83CF-68CDB3758053}"/>
              </a:ext>
            </a:extLst>
          </p:cNvPr>
          <p:cNvSpPr/>
          <p:nvPr/>
        </p:nvSpPr>
        <p:spPr>
          <a:xfrm>
            <a:off x="3128185" y="4565505"/>
            <a:ext cx="400897" cy="225078"/>
          </a:xfrm>
          <a:custGeom>
            <a:avLst/>
            <a:gdLst>
              <a:gd name="connsiteX0" fmla="*/ 397653 w 400897"/>
              <a:gd name="connsiteY0" fmla="*/ 14433 h 225078"/>
              <a:gd name="connsiteX1" fmla="*/ 205565 w 400897"/>
              <a:gd name="connsiteY1" fmla="*/ 46183 h 225078"/>
              <a:gd name="connsiteX2" fmla="*/ 86503 w 400897"/>
              <a:gd name="connsiteY2" fmla="*/ 128733 h 225078"/>
              <a:gd name="connsiteX3" fmla="*/ 32528 w 400897"/>
              <a:gd name="connsiteY3" fmla="*/ 187470 h 225078"/>
              <a:gd name="connsiteX4" fmla="*/ 778 w 400897"/>
              <a:gd name="connsiteY4" fmla="*/ 223983 h 225078"/>
              <a:gd name="connsiteX5" fmla="*/ 11890 w 400897"/>
              <a:gd name="connsiteY5" fmla="*/ 211283 h 225078"/>
              <a:gd name="connsiteX6" fmla="*/ 35703 w 400897"/>
              <a:gd name="connsiteY6" fmla="*/ 168420 h 225078"/>
              <a:gd name="connsiteX7" fmla="*/ 59515 w 400897"/>
              <a:gd name="connsiteY7" fmla="*/ 139845 h 225078"/>
              <a:gd name="connsiteX8" fmla="*/ 84915 w 400897"/>
              <a:gd name="connsiteY8" fmla="*/ 104920 h 225078"/>
              <a:gd name="connsiteX9" fmla="*/ 173815 w 400897"/>
              <a:gd name="connsiteY9" fmla="*/ 46183 h 225078"/>
              <a:gd name="connsiteX10" fmla="*/ 259540 w 400897"/>
              <a:gd name="connsiteY10" fmla="*/ 14433 h 225078"/>
              <a:gd name="connsiteX11" fmla="*/ 323040 w 400897"/>
              <a:gd name="connsiteY11" fmla="*/ 145 h 225078"/>
              <a:gd name="connsiteX12" fmla="*/ 397653 w 400897"/>
              <a:gd name="connsiteY12" fmla="*/ 14433 h 22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0897" h="225078">
                <a:moveTo>
                  <a:pt x="397653" y="14433"/>
                </a:moveTo>
                <a:cubicBezTo>
                  <a:pt x="378074" y="22106"/>
                  <a:pt x="257423" y="27133"/>
                  <a:pt x="205565" y="46183"/>
                </a:cubicBezTo>
                <a:cubicBezTo>
                  <a:pt x="153707" y="65233"/>
                  <a:pt x="115342" y="105185"/>
                  <a:pt x="86503" y="128733"/>
                </a:cubicBezTo>
                <a:cubicBezTo>
                  <a:pt x="57664" y="152281"/>
                  <a:pt x="46815" y="171595"/>
                  <a:pt x="32528" y="187470"/>
                </a:cubicBezTo>
                <a:cubicBezTo>
                  <a:pt x="18240" y="203345"/>
                  <a:pt x="4218" y="220014"/>
                  <a:pt x="778" y="223983"/>
                </a:cubicBezTo>
                <a:cubicBezTo>
                  <a:pt x="-2662" y="227952"/>
                  <a:pt x="6069" y="220544"/>
                  <a:pt x="11890" y="211283"/>
                </a:cubicBezTo>
                <a:cubicBezTo>
                  <a:pt x="17711" y="202022"/>
                  <a:pt x="27766" y="180326"/>
                  <a:pt x="35703" y="168420"/>
                </a:cubicBezTo>
                <a:cubicBezTo>
                  <a:pt x="43640" y="156514"/>
                  <a:pt x="59515" y="139845"/>
                  <a:pt x="59515" y="139845"/>
                </a:cubicBezTo>
                <a:cubicBezTo>
                  <a:pt x="67717" y="129262"/>
                  <a:pt x="65865" y="120530"/>
                  <a:pt x="84915" y="104920"/>
                </a:cubicBezTo>
                <a:cubicBezTo>
                  <a:pt x="103965" y="89310"/>
                  <a:pt x="144711" y="61264"/>
                  <a:pt x="173815" y="46183"/>
                </a:cubicBezTo>
                <a:cubicBezTo>
                  <a:pt x="202919" y="31102"/>
                  <a:pt x="234669" y="22106"/>
                  <a:pt x="259540" y="14433"/>
                </a:cubicBezTo>
                <a:cubicBezTo>
                  <a:pt x="284411" y="6760"/>
                  <a:pt x="303461" y="1468"/>
                  <a:pt x="323040" y="145"/>
                </a:cubicBezTo>
                <a:cubicBezTo>
                  <a:pt x="342619" y="-1178"/>
                  <a:pt x="417232" y="6760"/>
                  <a:pt x="397653" y="14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ADD6260-E94E-4F2C-9F91-A539D61C3030}"/>
              </a:ext>
            </a:extLst>
          </p:cNvPr>
          <p:cNvSpPr/>
          <p:nvPr/>
        </p:nvSpPr>
        <p:spPr>
          <a:xfrm>
            <a:off x="3098200" y="4615687"/>
            <a:ext cx="229049" cy="245626"/>
          </a:xfrm>
          <a:custGeom>
            <a:avLst/>
            <a:gdLst>
              <a:gd name="connsiteX0" fmla="*/ 102200 w 229049"/>
              <a:gd name="connsiteY0" fmla="*/ 243651 h 245626"/>
              <a:gd name="connsiteX1" fmla="*/ 600 w 229049"/>
              <a:gd name="connsiteY1" fmla="*/ 210313 h 245626"/>
              <a:gd name="connsiteX2" fmla="*/ 60925 w 229049"/>
              <a:gd name="connsiteY2" fmla="*/ 200788 h 245626"/>
              <a:gd name="connsiteX3" fmla="*/ 78388 w 229049"/>
              <a:gd name="connsiteY3" fmla="*/ 156338 h 245626"/>
              <a:gd name="connsiteX4" fmla="*/ 99025 w 229049"/>
              <a:gd name="connsiteY4" fmla="*/ 110301 h 245626"/>
              <a:gd name="connsiteX5" fmla="*/ 141888 w 229049"/>
              <a:gd name="connsiteY5" fmla="*/ 65851 h 245626"/>
              <a:gd name="connsiteX6" fmla="*/ 224438 w 229049"/>
              <a:gd name="connsiteY6" fmla="*/ 5526 h 245626"/>
              <a:gd name="connsiteX7" fmla="*/ 211738 w 229049"/>
              <a:gd name="connsiteY7" fmla="*/ 10288 h 245626"/>
              <a:gd name="connsiteX8" fmla="*/ 154588 w 229049"/>
              <a:gd name="connsiteY8" fmla="*/ 72201 h 245626"/>
              <a:gd name="connsiteX9" fmla="*/ 111725 w 229049"/>
              <a:gd name="connsiteY9" fmla="*/ 145226 h 245626"/>
              <a:gd name="connsiteX10" fmla="*/ 102200 w 229049"/>
              <a:gd name="connsiteY10" fmla="*/ 243651 h 24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49" h="245626">
                <a:moveTo>
                  <a:pt x="102200" y="243651"/>
                </a:moveTo>
                <a:cubicBezTo>
                  <a:pt x="83679" y="254499"/>
                  <a:pt x="7479" y="217457"/>
                  <a:pt x="600" y="210313"/>
                </a:cubicBezTo>
                <a:cubicBezTo>
                  <a:pt x="-6279" y="203169"/>
                  <a:pt x="47960" y="209784"/>
                  <a:pt x="60925" y="200788"/>
                </a:cubicBezTo>
                <a:cubicBezTo>
                  <a:pt x="73890" y="191792"/>
                  <a:pt x="72038" y="171419"/>
                  <a:pt x="78388" y="156338"/>
                </a:cubicBezTo>
                <a:cubicBezTo>
                  <a:pt x="84738" y="141257"/>
                  <a:pt x="88442" y="125382"/>
                  <a:pt x="99025" y="110301"/>
                </a:cubicBezTo>
                <a:cubicBezTo>
                  <a:pt x="109608" y="95220"/>
                  <a:pt x="120986" y="83313"/>
                  <a:pt x="141888" y="65851"/>
                </a:cubicBezTo>
                <a:cubicBezTo>
                  <a:pt x="162790" y="48388"/>
                  <a:pt x="212796" y="14786"/>
                  <a:pt x="224438" y="5526"/>
                </a:cubicBezTo>
                <a:cubicBezTo>
                  <a:pt x="236080" y="-3735"/>
                  <a:pt x="223380" y="-825"/>
                  <a:pt x="211738" y="10288"/>
                </a:cubicBezTo>
                <a:cubicBezTo>
                  <a:pt x="200096" y="21400"/>
                  <a:pt x="171257" y="49711"/>
                  <a:pt x="154588" y="72201"/>
                </a:cubicBezTo>
                <a:cubicBezTo>
                  <a:pt x="137919" y="94691"/>
                  <a:pt x="122573" y="117445"/>
                  <a:pt x="111725" y="145226"/>
                </a:cubicBezTo>
                <a:cubicBezTo>
                  <a:pt x="100877" y="173007"/>
                  <a:pt x="120721" y="232803"/>
                  <a:pt x="102200" y="243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12D4E45-077C-49D9-AEFF-5988C3C76D9B}"/>
              </a:ext>
            </a:extLst>
          </p:cNvPr>
          <p:cNvSpPr/>
          <p:nvPr/>
        </p:nvSpPr>
        <p:spPr>
          <a:xfrm>
            <a:off x="3282790" y="4589802"/>
            <a:ext cx="303382" cy="88654"/>
          </a:xfrm>
          <a:custGeom>
            <a:avLst/>
            <a:gdLst>
              <a:gd name="connsiteX0" fmla="*/ 160 w 303382"/>
              <a:gd name="connsiteY0" fmla="*/ 44111 h 88654"/>
              <a:gd name="connsiteX1" fmla="*/ 166848 w 303382"/>
              <a:gd name="connsiteY1" fmla="*/ 6011 h 88654"/>
              <a:gd name="connsiteX2" fmla="*/ 260510 w 303382"/>
              <a:gd name="connsiteY2" fmla="*/ 6011 h 88654"/>
              <a:gd name="connsiteX3" fmla="*/ 303373 w 303382"/>
              <a:gd name="connsiteY3" fmla="*/ 63161 h 88654"/>
              <a:gd name="connsiteX4" fmla="*/ 263685 w 303382"/>
              <a:gd name="connsiteY4" fmla="*/ 88561 h 88654"/>
              <a:gd name="connsiteX5" fmla="*/ 189073 w 303382"/>
              <a:gd name="connsiteY5" fmla="*/ 55223 h 88654"/>
              <a:gd name="connsiteX6" fmla="*/ 136685 w 303382"/>
              <a:gd name="connsiteY6" fmla="*/ 32998 h 88654"/>
              <a:gd name="connsiteX7" fmla="*/ 160 w 303382"/>
              <a:gd name="connsiteY7" fmla="*/ 44111 h 8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382" h="88654">
                <a:moveTo>
                  <a:pt x="160" y="44111"/>
                </a:moveTo>
                <a:cubicBezTo>
                  <a:pt x="5187" y="39613"/>
                  <a:pt x="123456" y="12361"/>
                  <a:pt x="166848" y="6011"/>
                </a:cubicBezTo>
                <a:cubicBezTo>
                  <a:pt x="210240" y="-339"/>
                  <a:pt x="237756" y="-3514"/>
                  <a:pt x="260510" y="6011"/>
                </a:cubicBezTo>
                <a:cubicBezTo>
                  <a:pt x="283264" y="15536"/>
                  <a:pt x="302844" y="49403"/>
                  <a:pt x="303373" y="63161"/>
                </a:cubicBezTo>
                <a:cubicBezTo>
                  <a:pt x="303902" y="76919"/>
                  <a:pt x="282735" y="89884"/>
                  <a:pt x="263685" y="88561"/>
                </a:cubicBezTo>
                <a:cubicBezTo>
                  <a:pt x="244635" y="87238"/>
                  <a:pt x="210240" y="64484"/>
                  <a:pt x="189073" y="55223"/>
                </a:cubicBezTo>
                <a:cubicBezTo>
                  <a:pt x="167906" y="45962"/>
                  <a:pt x="163937" y="35908"/>
                  <a:pt x="136685" y="32998"/>
                </a:cubicBezTo>
                <a:cubicBezTo>
                  <a:pt x="109433" y="30088"/>
                  <a:pt x="-4867" y="48609"/>
                  <a:pt x="160" y="44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19D2FE3-7E54-40BB-AFE8-269BE57B781D}"/>
              </a:ext>
            </a:extLst>
          </p:cNvPr>
          <p:cNvSpPr/>
          <p:nvPr/>
        </p:nvSpPr>
        <p:spPr>
          <a:xfrm>
            <a:off x="3254255" y="4679934"/>
            <a:ext cx="282720" cy="178827"/>
          </a:xfrm>
          <a:custGeom>
            <a:avLst/>
            <a:gdLst>
              <a:gd name="connsiteX0" fmla="*/ 282695 w 282720"/>
              <a:gd name="connsiteY0" fmla="*/ 16 h 178827"/>
              <a:gd name="connsiteX1" fmla="*/ 222370 w 282720"/>
              <a:gd name="connsiteY1" fmla="*/ 71454 h 178827"/>
              <a:gd name="connsiteX2" fmla="*/ 117595 w 282720"/>
              <a:gd name="connsiteY2" fmla="*/ 131779 h 178827"/>
              <a:gd name="connsiteX3" fmla="*/ 46158 w 282720"/>
              <a:gd name="connsiteY3" fmla="*/ 169879 h 178827"/>
              <a:gd name="connsiteX4" fmla="*/ 4883 w 282720"/>
              <a:gd name="connsiteY4" fmla="*/ 176229 h 178827"/>
              <a:gd name="connsiteX5" fmla="*/ 160458 w 282720"/>
              <a:gd name="connsiteY5" fmla="*/ 134954 h 178827"/>
              <a:gd name="connsiteX6" fmla="*/ 228720 w 282720"/>
              <a:gd name="connsiteY6" fmla="*/ 77804 h 178827"/>
              <a:gd name="connsiteX7" fmla="*/ 282695 w 282720"/>
              <a:gd name="connsiteY7" fmla="*/ 16 h 17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720" h="178827">
                <a:moveTo>
                  <a:pt x="282695" y="16"/>
                </a:moveTo>
                <a:cubicBezTo>
                  <a:pt x="281637" y="-1042"/>
                  <a:pt x="249887" y="49493"/>
                  <a:pt x="222370" y="71454"/>
                </a:cubicBezTo>
                <a:cubicBezTo>
                  <a:pt x="194853" y="93415"/>
                  <a:pt x="146964" y="115375"/>
                  <a:pt x="117595" y="131779"/>
                </a:cubicBezTo>
                <a:cubicBezTo>
                  <a:pt x="88226" y="148183"/>
                  <a:pt x="64943" y="162471"/>
                  <a:pt x="46158" y="169879"/>
                </a:cubicBezTo>
                <a:cubicBezTo>
                  <a:pt x="27373" y="177287"/>
                  <a:pt x="-14167" y="182050"/>
                  <a:pt x="4883" y="176229"/>
                </a:cubicBezTo>
                <a:cubicBezTo>
                  <a:pt x="23933" y="170408"/>
                  <a:pt x="123152" y="151358"/>
                  <a:pt x="160458" y="134954"/>
                </a:cubicBezTo>
                <a:cubicBezTo>
                  <a:pt x="197764" y="118550"/>
                  <a:pt x="205437" y="98971"/>
                  <a:pt x="228720" y="77804"/>
                </a:cubicBezTo>
                <a:cubicBezTo>
                  <a:pt x="252003" y="56637"/>
                  <a:pt x="283753" y="1074"/>
                  <a:pt x="28269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A9E2881D-D025-4C8B-BADE-F9B38D24FE25}"/>
              </a:ext>
            </a:extLst>
          </p:cNvPr>
          <p:cNvSpPr/>
          <p:nvPr/>
        </p:nvSpPr>
        <p:spPr>
          <a:xfrm>
            <a:off x="3240077" y="4652586"/>
            <a:ext cx="257225" cy="205172"/>
          </a:xfrm>
          <a:custGeom>
            <a:avLst/>
            <a:gdLst>
              <a:gd name="connsiteX0" fmla="*/ 257186 w 257225"/>
              <a:gd name="connsiteY0" fmla="*/ 377 h 205172"/>
              <a:gd name="connsiteX1" fmla="*/ 223848 w 257225"/>
              <a:gd name="connsiteY1" fmla="*/ 54352 h 205172"/>
              <a:gd name="connsiteX2" fmla="*/ 173048 w 257225"/>
              <a:gd name="connsiteY2" fmla="*/ 103564 h 205172"/>
              <a:gd name="connsiteX3" fmla="*/ 131773 w 257225"/>
              <a:gd name="connsiteY3" fmla="*/ 140077 h 205172"/>
              <a:gd name="connsiteX4" fmla="*/ 95261 w 257225"/>
              <a:gd name="connsiteY4" fmla="*/ 170239 h 205172"/>
              <a:gd name="connsiteX5" fmla="*/ 11 w 257225"/>
              <a:gd name="connsiteY5" fmla="*/ 205164 h 205172"/>
              <a:gd name="connsiteX6" fmla="*/ 101611 w 257225"/>
              <a:gd name="connsiteY6" fmla="*/ 167064 h 205172"/>
              <a:gd name="connsiteX7" fmla="*/ 166698 w 257225"/>
              <a:gd name="connsiteY7" fmla="*/ 125789 h 205172"/>
              <a:gd name="connsiteX8" fmla="*/ 217498 w 257225"/>
              <a:gd name="connsiteY8" fmla="*/ 82927 h 205172"/>
              <a:gd name="connsiteX9" fmla="*/ 257186 w 257225"/>
              <a:gd name="connsiteY9" fmla="*/ 377 h 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225" h="205172">
                <a:moveTo>
                  <a:pt x="257186" y="377"/>
                </a:moveTo>
                <a:cubicBezTo>
                  <a:pt x="258244" y="-4385"/>
                  <a:pt x="237871" y="37154"/>
                  <a:pt x="223848" y="54352"/>
                </a:cubicBezTo>
                <a:cubicBezTo>
                  <a:pt x="209825" y="71550"/>
                  <a:pt x="188394" y="89277"/>
                  <a:pt x="173048" y="103564"/>
                </a:cubicBezTo>
                <a:cubicBezTo>
                  <a:pt x="157702" y="117852"/>
                  <a:pt x="144737" y="128965"/>
                  <a:pt x="131773" y="140077"/>
                </a:cubicBezTo>
                <a:cubicBezTo>
                  <a:pt x="118809" y="151189"/>
                  <a:pt x="117221" y="159391"/>
                  <a:pt x="95261" y="170239"/>
                </a:cubicBezTo>
                <a:cubicBezTo>
                  <a:pt x="73301" y="181087"/>
                  <a:pt x="-1047" y="205693"/>
                  <a:pt x="11" y="205164"/>
                </a:cubicBezTo>
                <a:cubicBezTo>
                  <a:pt x="1069" y="204635"/>
                  <a:pt x="73830" y="180293"/>
                  <a:pt x="101611" y="167064"/>
                </a:cubicBezTo>
                <a:cubicBezTo>
                  <a:pt x="129392" y="153835"/>
                  <a:pt x="147384" y="139812"/>
                  <a:pt x="166698" y="125789"/>
                </a:cubicBezTo>
                <a:cubicBezTo>
                  <a:pt x="186012" y="111766"/>
                  <a:pt x="198977" y="103564"/>
                  <a:pt x="217498" y="82927"/>
                </a:cubicBezTo>
                <a:cubicBezTo>
                  <a:pt x="236019" y="62290"/>
                  <a:pt x="256128" y="5139"/>
                  <a:pt x="257186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040E59A-F12F-4B50-B58D-9659AD67FBEC}"/>
              </a:ext>
            </a:extLst>
          </p:cNvPr>
          <p:cNvSpPr/>
          <p:nvPr/>
        </p:nvSpPr>
        <p:spPr>
          <a:xfrm>
            <a:off x="3080691" y="4666504"/>
            <a:ext cx="158672" cy="172878"/>
          </a:xfrm>
          <a:custGeom>
            <a:avLst/>
            <a:gdLst>
              <a:gd name="connsiteX0" fmla="*/ 157809 w 158672"/>
              <a:gd name="connsiteY0" fmla="*/ 10271 h 172878"/>
              <a:gd name="connsiteX1" fmla="*/ 99072 w 158672"/>
              <a:gd name="connsiteY1" fmla="*/ 3921 h 172878"/>
              <a:gd name="connsiteX2" fmla="*/ 8584 w 158672"/>
              <a:gd name="connsiteY2" fmla="*/ 53134 h 172878"/>
              <a:gd name="connsiteX3" fmla="*/ 97484 w 158672"/>
              <a:gd name="connsiteY3" fmla="*/ 32496 h 172878"/>
              <a:gd name="connsiteX4" fmla="*/ 10172 w 158672"/>
              <a:gd name="connsiteY4" fmla="*/ 64246 h 172878"/>
              <a:gd name="connsiteX5" fmla="*/ 103834 w 158672"/>
              <a:gd name="connsiteY5" fmla="*/ 92821 h 172878"/>
              <a:gd name="connsiteX6" fmla="*/ 35572 w 158672"/>
              <a:gd name="connsiteY6" fmla="*/ 99171 h 172878"/>
              <a:gd name="connsiteX7" fmla="*/ 647 w 158672"/>
              <a:gd name="connsiteY7" fmla="*/ 118221 h 172878"/>
              <a:gd name="connsiteX8" fmla="*/ 64147 w 158672"/>
              <a:gd name="connsiteY8" fmla="*/ 169021 h 172878"/>
              <a:gd name="connsiteX9" fmla="*/ 94309 w 158672"/>
              <a:gd name="connsiteY9" fmla="*/ 157909 h 172878"/>
              <a:gd name="connsiteX10" fmla="*/ 132409 w 158672"/>
              <a:gd name="connsiteY10" fmla="*/ 67421 h 172878"/>
              <a:gd name="connsiteX11" fmla="*/ 157809 w 158672"/>
              <a:gd name="connsiteY11" fmla="*/ 10271 h 17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672" h="172878">
                <a:moveTo>
                  <a:pt x="157809" y="10271"/>
                </a:moveTo>
                <a:cubicBezTo>
                  <a:pt x="152253" y="-312"/>
                  <a:pt x="123943" y="-3223"/>
                  <a:pt x="99072" y="3921"/>
                </a:cubicBezTo>
                <a:cubicBezTo>
                  <a:pt x="74201" y="11065"/>
                  <a:pt x="8849" y="48372"/>
                  <a:pt x="8584" y="53134"/>
                </a:cubicBezTo>
                <a:cubicBezTo>
                  <a:pt x="8319" y="57896"/>
                  <a:pt x="97219" y="30644"/>
                  <a:pt x="97484" y="32496"/>
                </a:cubicBezTo>
                <a:cubicBezTo>
                  <a:pt x="97749" y="34348"/>
                  <a:pt x="9114" y="54192"/>
                  <a:pt x="10172" y="64246"/>
                </a:cubicBezTo>
                <a:cubicBezTo>
                  <a:pt x="11230" y="74300"/>
                  <a:pt x="99601" y="87000"/>
                  <a:pt x="103834" y="92821"/>
                </a:cubicBezTo>
                <a:cubicBezTo>
                  <a:pt x="108067" y="98642"/>
                  <a:pt x="52770" y="94938"/>
                  <a:pt x="35572" y="99171"/>
                </a:cubicBezTo>
                <a:cubicBezTo>
                  <a:pt x="18374" y="103404"/>
                  <a:pt x="-4115" y="106579"/>
                  <a:pt x="647" y="118221"/>
                </a:cubicBezTo>
                <a:cubicBezTo>
                  <a:pt x="5409" y="129863"/>
                  <a:pt x="48537" y="162406"/>
                  <a:pt x="64147" y="169021"/>
                </a:cubicBezTo>
                <a:cubicBezTo>
                  <a:pt x="79757" y="175636"/>
                  <a:pt x="82932" y="174842"/>
                  <a:pt x="94309" y="157909"/>
                </a:cubicBezTo>
                <a:cubicBezTo>
                  <a:pt x="105686" y="140976"/>
                  <a:pt x="124207" y="92556"/>
                  <a:pt x="132409" y="67421"/>
                </a:cubicBezTo>
                <a:cubicBezTo>
                  <a:pt x="140611" y="42286"/>
                  <a:pt x="163365" y="20854"/>
                  <a:pt x="157809" y="10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5578F93-021E-4817-87C8-0D0807A9ABB4}"/>
              </a:ext>
            </a:extLst>
          </p:cNvPr>
          <p:cNvSpPr/>
          <p:nvPr/>
        </p:nvSpPr>
        <p:spPr>
          <a:xfrm>
            <a:off x="3227882" y="4624972"/>
            <a:ext cx="236573" cy="174394"/>
          </a:xfrm>
          <a:custGeom>
            <a:avLst/>
            <a:gdLst>
              <a:gd name="connsiteX0" fmla="*/ 236043 w 236573"/>
              <a:gd name="connsiteY0" fmla="*/ 80378 h 174394"/>
              <a:gd name="connsiteX1" fmla="*/ 172543 w 236573"/>
              <a:gd name="connsiteY1" fmla="*/ 154991 h 174394"/>
              <a:gd name="connsiteX2" fmla="*/ 136031 w 236573"/>
              <a:gd name="connsiteY2" fmla="*/ 174041 h 174394"/>
              <a:gd name="connsiteX3" fmla="*/ 82056 w 236573"/>
              <a:gd name="connsiteY3" fmla="*/ 143878 h 174394"/>
              <a:gd name="connsiteX4" fmla="*/ 47131 w 236573"/>
              <a:gd name="connsiteY4" fmla="*/ 115303 h 174394"/>
              <a:gd name="connsiteX5" fmla="*/ 34431 w 236573"/>
              <a:gd name="connsiteY5" fmla="*/ 86728 h 174394"/>
              <a:gd name="connsiteX6" fmla="*/ 1093 w 236573"/>
              <a:gd name="connsiteY6" fmla="*/ 83553 h 174394"/>
              <a:gd name="connsiteX7" fmla="*/ 15381 w 236573"/>
              <a:gd name="connsiteY7" fmla="*/ 53391 h 174394"/>
              <a:gd name="connsiteX8" fmla="*/ 85231 w 236573"/>
              <a:gd name="connsiteY8" fmla="*/ 7353 h 174394"/>
              <a:gd name="connsiteX9" fmla="*/ 126506 w 236573"/>
              <a:gd name="connsiteY9" fmla="*/ 2591 h 174394"/>
              <a:gd name="connsiteX10" fmla="*/ 199531 w 236573"/>
              <a:gd name="connsiteY10" fmla="*/ 32753 h 174394"/>
              <a:gd name="connsiteX11" fmla="*/ 236043 w 236573"/>
              <a:gd name="connsiteY11" fmla="*/ 80378 h 17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573" h="174394">
                <a:moveTo>
                  <a:pt x="236043" y="80378"/>
                </a:moveTo>
                <a:cubicBezTo>
                  <a:pt x="231545" y="100751"/>
                  <a:pt x="189212" y="139381"/>
                  <a:pt x="172543" y="154991"/>
                </a:cubicBezTo>
                <a:cubicBezTo>
                  <a:pt x="155874" y="170602"/>
                  <a:pt x="151112" y="175893"/>
                  <a:pt x="136031" y="174041"/>
                </a:cubicBezTo>
                <a:cubicBezTo>
                  <a:pt x="120950" y="172189"/>
                  <a:pt x="96873" y="153668"/>
                  <a:pt x="82056" y="143878"/>
                </a:cubicBezTo>
                <a:cubicBezTo>
                  <a:pt x="67239" y="134088"/>
                  <a:pt x="55068" y="124828"/>
                  <a:pt x="47131" y="115303"/>
                </a:cubicBezTo>
                <a:cubicBezTo>
                  <a:pt x="39194" y="105778"/>
                  <a:pt x="42104" y="92020"/>
                  <a:pt x="34431" y="86728"/>
                </a:cubicBezTo>
                <a:cubicBezTo>
                  <a:pt x="26758" y="81436"/>
                  <a:pt x="4268" y="89109"/>
                  <a:pt x="1093" y="83553"/>
                </a:cubicBezTo>
                <a:cubicBezTo>
                  <a:pt x="-2082" y="77997"/>
                  <a:pt x="1358" y="66091"/>
                  <a:pt x="15381" y="53391"/>
                </a:cubicBezTo>
                <a:cubicBezTo>
                  <a:pt x="29404" y="40691"/>
                  <a:pt x="66710" y="15820"/>
                  <a:pt x="85231" y="7353"/>
                </a:cubicBezTo>
                <a:cubicBezTo>
                  <a:pt x="103752" y="-1114"/>
                  <a:pt x="107456" y="-1642"/>
                  <a:pt x="126506" y="2591"/>
                </a:cubicBezTo>
                <a:cubicBezTo>
                  <a:pt x="145556" y="6824"/>
                  <a:pt x="183656" y="20318"/>
                  <a:pt x="199531" y="32753"/>
                </a:cubicBezTo>
                <a:cubicBezTo>
                  <a:pt x="215406" y="45188"/>
                  <a:pt x="240541" y="60005"/>
                  <a:pt x="236043" y="80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75109F1-E924-44C2-922C-96F49F5579E4}"/>
              </a:ext>
            </a:extLst>
          </p:cNvPr>
          <p:cNvSpPr/>
          <p:nvPr/>
        </p:nvSpPr>
        <p:spPr>
          <a:xfrm>
            <a:off x="3325813" y="46482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0F758A6-7511-407F-B034-7D450CC0ECBD}"/>
              </a:ext>
            </a:extLst>
          </p:cNvPr>
          <p:cNvSpPr/>
          <p:nvPr/>
        </p:nvSpPr>
        <p:spPr>
          <a:xfrm>
            <a:off x="4081253" y="3941012"/>
            <a:ext cx="340667" cy="180138"/>
          </a:xfrm>
          <a:custGeom>
            <a:avLst/>
            <a:gdLst>
              <a:gd name="connsiteX0" fmla="*/ 210 w 340667"/>
              <a:gd name="connsiteY0" fmla="*/ 180138 h 180138"/>
              <a:gd name="connsiteX1" fmla="*/ 146260 w 340667"/>
              <a:gd name="connsiteY1" fmla="*/ 69013 h 180138"/>
              <a:gd name="connsiteX2" fmla="*/ 331997 w 340667"/>
              <a:gd name="connsiteY2" fmla="*/ 8688 h 180138"/>
              <a:gd name="connsiteX3" fmla="*/ 300247 w 340667"/>
              <a:gd name="connsiteY3" fmla="*/ 2338 h 180138"/>
              <a:gd name="connsiteX4" fmla="*/ 212935 w 340667"/>
              <a:gd name="connsiteY4" fmla="*/ 27738 h 180138"/>
              <a:gd name="connsiteX5" fmla="*/ 116097 w 340667"/>
              <a:gd name="connsiteY5" fmla="*/ 69013 h 180138"/>
              <a:gd name="connsiteX6" fmla="*/ 210 w 340667"/>
              <a:gd name="connsiteY6" fmla="*/ 180138 h 1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667" h="180138">
                <a:moveTo>
                  <a:pt x="210" y="180138"/>
                </a:moveTo>
                <a:cubicBezTo>
                  <a:pt x="5237" y="180138"/>
                  <a:pt x="90962" y="97588"/>
                  <a:pt x="146260" y="69013"/>
                </a:cubicBezTo>
                <a:cubicBezTo>
                  <a:pt x="201558" y="40438"/>
                  <a:pt x="306333" y="19800"/>
                  <a:pt x="331997" y="8688"/>
                </a:cubicBezTo>
                <a:cubicBezTo>
                  <a:pt x="357661" y="-2424"/>
                  <a:pt x="320091" y="-837"/>
                  <a:pt x="300247" y="2338"/>
                </a:cubicBezTo>
                <a:cubicBezTo>
                  <a:pt x="280403" y="5513"/>
                  <a:pt x="243627" y="16625"/>
                  <a:pt x="212935" y="27738"/>
                </a:cubicBezTo>
                <a:cubicBezTo>
                  <a:pt x="182243" y="38850"/>
                  <a:pt x="150493" y="46259"/>
                  <a:pt x="116097" y="69013"/>
                </a:cubicBezTo>
                <a:cubicBezTo>
                  <a:pt x="81701" y="91767"/>
                  <a:pt x="-4817" y="180138"/>
                  <a:pt x="210" y="180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CB7757A-E29F-4009-ADF3-D786A3FA887B}"/>
              </a:ext>
            </a:extLst>
          </p:cNvPr>
          <p:cNvSpPr/>
          <p:nvPr/>
        </p:nvSpPr>
        <p:spPr>
          <a:xfrm>
            <a:off x="4126647" y="3976636"/>
            <a:ext cx="301227" cy="188146"/>
          </a:xfrm>
          <a:custGeom>
            <a:avLst/>
            <a:gdLst>
              <a:gd name="connsiteX0" fmla="*/ 4028 w 301227"/>
              <a:gd name="connsiteY0" fmla="*/ 187377 h 188146"/>
              <a:gd name="connsiteX1" fmla="*/ 185003 w 301227"/>
              <a:gd name="connsiteY1" fmla="*/ 50852 h 188146"/>
              <a:gd name="connsiteX2" fmla="*/ 300891 w 301227"/>
              <a:gd name="connsiteY2" fmla="*/ 1639 h 188146"/>
              <a:gd name="connsiteX3" fmla="*/ 216753 w 301227"/>
              <a:gd name="connsiteY3" fmla="*/ 15927 h 188146"/>
              <a:gd name="connsiteX4" fmla="*/ 115153 w 301227"/>
              <a:gd name="connsiteY4" fmla="*/ 57202 h 188146"/>
              <a:gd name="connsiteX5" fmla="*/ 62766 w 301227"/>
              <a:gd name="connsiteY5" fmla="*/ 104827 h 188146"/>
              <a:gd name="connsiteX6" fmla="*/ 4028 w 301227"/>
              <a:gd name="connsiteY6" fmla="*/ 187377 h 18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227" h="188146">
                <a:moveTo>
                  <a:pt x="4028" y="187377"/>
                </a:moveTo>
                <a:cubicBezTo>
                  <a:pt x="24401" y="178381"/>
                  <a:pt x="135526" y="81808"/>
                  <a:pt x="185003" y="50852"/>
                </a:cubicBezTo>
                <a:cubicBezTo>
                  <a:pt x="234480" y="19896"/>
                  <a:pt x="295599" y="7460"/>
                  <a:pt x="300891" y="1639"/>
                </a:cubicBezTo>
                <a:cubicBezTo>
                  <a:pt x="306183" y="-4182"/>
                  <a:pt x="247709" y="6666"/>
                  <a:pt x="216753" y="15927"/>
                </a:cubicBezTo>
                <a:cubicBezTo>
                  <a:pt x="185797" y="25187"/>
                  <a:pt x="140817" y="42385"/>
                  <a:pt x="115153" y="57202"/>
                </a:cubicBezTo>
                <a:cubicBezTo>
                  <a:pt x="89489" y="72019"/>
                  <a:pt x="79170" y="85777"/>
                  <a:pt x="62766" y="104827"/>
                </a:cubicBezTo>
                <a:cubicBezTo>
                  <a:pt x="46362" y="123877"/>
                  <a:pt x="-16345" y="196373"/>
                  <a:pt x="4028" y="187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A118145E-BFCB-4E83-992B-1E8F30DA0FFF}"/>
              </a:ext>
            </a:extLst>
          </p:cNvPr>
          <p:cNvSpPr/>
          <p:nvPr/>
        </p:nvSpPr>
        <p:spPr>
          <a:xfrm>
            <a:off x="4251325" y="4081252"/>
            <a:ext cx="247661" cy="114511"/>
          </a:xfrm>
          <a:custGeom>
            <a:avLst/>
            <a:gdLst>
              <a:gd name="connsiteX0" fmla="*/ 247650 w 247661"/>
              <a:gd name="connsiteY0" fmla="*/ 211 h 114511"/>
              <a:gd name="connsiteX1" fmla="*/ 184150 w 247661"/>
              <a:gd name="connsiteY1" fmla="*/ 65298 h 114511"/>
              <a:gd name="connsiteX2" fmla="*/ 146050 w 247661"/>
              <a:gd name="connsiteY2" fmla="*/ 97048 h 114511"/>
              <a:gd name="connsiteX3" fmla="*/ 76200 w 247661"/>
              <a:gd name="connsiteY3" fmla="*/ 104986 h 114511"/>
              <a:gd name="connsiteX4" fmla="*/ 0 w 247661"/>
              <a:gd name="connsiteY4" fmla="*/ 114511 h 114511"/>
              <a:gd name="connsiteX5" fmla="*/ 187325 w 247661"/>
              <a:gd name="connsiteY5" fmla="*/ 89111 h 114511"/>
              <a:gd name="connsiteX6" fmla="*/ 247650 w 247661"/>
              <a:gd name="connsiteY6" fmla="*/ 211 h 1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61" h="114511">
                <a:moveTo>
                  <a:pt x="247650" y="211"/>
                </a:moveTo>
                <a:cubicBezTo>
                  <a:pt x="247121" y="-3758"/>
                  <a:pt x="201083" y="49159"/>
                  <a:pt x="184150" y="65298"/>
                </a:cubicBezTo>
                <a:cubicBezTo>
                  <a:pt x="167217" y="81438"/>
                  <a:pt x="164042" y="90433"/>
                  <a:pt x="146050" y="97048"/>
                </a:cubicBezTo>
                <a:cubicBezTo>
                  <a:pt x="128058" y="103663"/>
                  <a:pt x="76200" y="104986"/>
                  <a:pt x="76200" y="104986"/>
                </a:cubicBezTo>
                <a:lnTo>
                  <a:pt x="0" y="114511"/>
                </a:lnTo>
                <a:cubicBezTo>
                  <a:pt x="18521" y="111865"/>
                  <a:pt x="144463" y="106309"/>
                  <a:pt x="187325" y="89111"/>
                </a:cubicBezTo>
                <a:cubicBezTo>
                  <a:pt x="230187" y="71913"/>
                  <a:pt x="248179" y="4180"/>
                  <a:pt x="247650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D4C4BE53-8725-4EC3-BBF5-2B05830843E8}"/>
              </a:ext>
            </a:extLst>
          </p:cNvPr>
          <p:cNvSpPr/>
          <p:nvPr/>
        </p:nvSpPr>
        <p:spPr>
          <a:xfrm>
            <a:off x="4238399" y="4005923"/>
            <a:ext cx="237909" cy="169695"/>
          </a:xfrm>
          <a:custGeom>
            <a:avLst/>
            <a:gdLst>
              <a:gd name="connsiteX0" fmla="*/ 1814 w 237909"/>
              <a:gd name="connsiteY0" fmla="*/ 61252 h 169695"/>
              <a:gd name="connsiteX1" fmla="*/ 54201 w 237909"/>
              <a:gd name="connsiteY1" fmla="*/ 156502 h 169695"/>
              <a:gd name="connsiteX2" fmla="*/ 151039 w 237909"/>
              <a:gd name="connsiteY2" fmla="*/ 169202 h 169695"/>
              <a:gd name="connsiteX3" fmla="*/ 224064 w 237909"/>
              <a:gd name="connsiteY3" fmla="*/ 159677 h 169695"/>
              <a:gd name="connsiteX4" fmla="*/ 236764 w 237909"/>
              <a:gd name="connsiteY4" fmla="*/ 146977 h 169695"/>
              <a:gd name="connsiteX5" fmla="*/ 208189 w 237909"/>
              <a:gd name="connsiteY5" fmla="*/ 99352 h 169695"/>
              <a:gd name="connsiteX6" fmla="*/ 139926 w 237909"/>
              <a:gd name="connsiteY6" fmla="*/ 19977 h 169695"/>
              <a:gd name="connsiteX7" fmla="*/ 117701 w 237909"/>
              <a:gd name="connsiteY7" fmla="*/ 927 h 169695"/>
              <a:gd name="connsiteX8" fmla="*/ 1814 w 237909"/>
              <a:gd name="connsiteY8" fmla="*/ 61252 h 16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909" h="169695">
                <a:moveTo>
                  <a:pt x="1814" y="61252"/>
                </a:moveTo>
                <a:cubicBezTo>
                  <a:pt x="-8769" y="87181"/>
                  <a:pt x="29330" y="138510"/>
                  <a:pt x="54201" y="156502"/>
                </a:cubicBezTo>
                <a:cubicBezTo>
                  <a:pt x="79072" y="174494"/>
                  <a:pt x="122729" y="168673"/>
                  <a:pt x="151039" y="169202"/>
                </a:cubicBezTo>
                <a:cubicBezTo>
                  <a:pt x="179349" y="169731"/>
                  <a:pt x="209777" y="163381"/>
                  <a:pt x="224064" y="159677"/>
                </a:cubicBezTo>
                <a:cubicBezTo>
                  <a:pt x="238351" y="155973"/>
                  <a:pt x="239410" y="157031"/>
                  <a:pt x="236764" y="146977"/>
                </a:cubicBezTo>
                <a:cubicBezTo>
                  <a:pt x="234118" y="136923"/>
                  <a:pt x="224329" y="120519"/>
                  <a:pt x="208189" y="99352"/>
                </a:cubicBezTo>
                <a:cubicBezTo>
                  <a:pt x="192049" y="78185"/>
                  <a:pt x="155007" y="36381"/>
                  <a:pt x="139926" y="19977"/>
                </a:cubicBezTo>
                <a:cubicBezTo>
                  <a:pt x="124845" y="3573"/>
                  <a:pt x="138074" y="-2513"/>
                  <a:pt x="117701" y="927"/>
                </a:cubicBezTo>
                <a:cubicBezTo>
                  <a:pt x="97328" y="4367"/>
                  <a:pt x="12397" y="35323"/>
                  <a:pt x="1814" y="61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A53A7239-BBD8-4E99-8ED6-7AF4951CEA66}"/>
              </a:ext>
            </a:extLst>
          </p:cNvPr>
          <p:cNvSpPr/>
          <p:nvPr/>
        </p:nvSpPr>
        <p:spPr>
          <a:xfrm>
            <a:off x="4324350" y="404336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8534C79-98EA-4CA0-9754-751455B182A1}"/>
              </a:ext>
            </a:extLst>
          </p:cNvPr>
          <p:cNvSpPr/>
          <p:nvPr/>
        </p:nvSpPr>
        <p:spPr>
          <a:xfrm>
            <a:off x="2877673" y="4382718"/>
            <a:ext cx="315480" cy="71965"/>
          </a:xfrm>
          <a:custGeom>
            <a:avLst/>
            <a:gdLst>
              <a:gd name="connsiteX0" fmla="*/ 465 w 315480"/>
              <a:gd name="connsiteY0" fmla="*/ 70220 h 71965"/>
              <a:gd name="connsiteX1" fmla="*/ 140165 w 315480"/>
              <a:gd name="connsiteY1" fmla="*/ 60695 h 71965"/>
              <a:gd name="connsiteX2" fmla="*/ 273515 w 315480"/>
              <a:gd name="connsiteY2" fmla="*/ 5132 h 71965"/>
              <a:gd name="connsiteX3" fmla="*/ 313202 w 315480"/>
              <a:gd name="connsiteY3" fmla="*/ 3545 h 71965"/>
              <a:gd name="connsiteX4" fmla="*/ 217952 w 315480"/>
              <a:gd name="connsiteY4" fmla="*/ 14657 h 71965"/>
              <a:gd name="connsiteX5" fmla="*/ 189377 w 315480"/>
              <a:gd name="connsiteY5" fmla="*/ 36882 h 71965"/>
              <a:gd name="connsiteX6" fmla="*/ 465 w 315480"/>
              <a:gd name="connsiteY6" fmla="*/ 70220 h 7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480" h="71965">
                <a:moveTo>
                  <a:pt x="465" y="70220"/>
                </a:moveTo>
                <a:cubicBezTo>
                  <a:pt x="-7737" y="74189"/>
                  <a:pt x="94657" y="71543"/>
                  <a:pt x="140165" y="60695"/>
                </a:cubicBezTo>
                <a:cubicBezTo>
                  <a:pt x="185673" y="49847"/>
                  <a:pt x="244676" y="14657"/>
                  <a:pt x="273515" y="5132"/>
                </a:cubicBezTo>
                <a:cubicBezTo>
                  <a:pt x="302354" y="-4393"/>
                  <a:pt x="322463" y="1957"/>
                  <a:pt x="313202" y="3545"/>
                </a:cubicBezTo>
                <a:cubicBezTo>
                  <a:pt x="303942" y="5132"/>
                  <a:pt x="238589" y="9101"/>
                  <a:pt x="217952" y="14657"/>
                </a:cubicBezTo>
                <a:cubicBezTo>
                  <a:pt x="197315" y="20213"/>
                  <a:pt x="222450" y="28415"/>
                  <a:pt x="189377" y="36882"/>
                </a:cubicBezTo>
                <a:cubicBezTo>
                  <a:pt x="156304" y="45349"/>
                  <a:pt x="8667" y="66251"/>
                  <a:pt x="465" y="70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7FB3C8E-66F0-410F-A789-6FBF45E06CAB}"/>
              </a:ext>
            </a:extLst>
          </p:cNvPr>
          <p:cNvSpPr/>
          <p:nvPr/>
        </p:nvSpPr>
        <p:spPr>
          <a:xfrm>
            <a:off x="2897184" y="4519910"/>
            <a:ext cx="586686" cy="38101"/>
          </a:xfrm>
          <a:custGeom>
            <a:avLst/>
            <a:gdLst>
              <a:gd name="connsiteX0" fmla="*/ 4 w 586686"/>
              <a:gd name="connsiteY0" fmla="*/ 28278 h 38101"/>
              <a:gd name="connsiteX1" fmla="*/ 266704 w 586686"/>
              <a:gd name="connsiteY1" fmla="*/ 13990 h 38101"/>
              <a:gd name="connsiteX2" fmla="*/ 382591 w 586686"/>
              <a:gd name="connsiteY2" fmla="*/ 15578 h 38101"/>
              <a:gd name="connsiteX3" fmla="*/ 577854 w 586686"/>
              <a:gd name="connsiteY3" fmla="*/ 37803 h 38101"/>
              <a:gd name="connsiteX4" fmla="*/ 541341 w 586686"/>
              <a:gd name="connsiteY4" fmla="*/ 26690 h 38101"/>
              <a:gd name="connsiteX5" fmla="*/ 434979 w 586686"/>
              <a:gd name="connsiteY5" fmla="*/ 2878 h 38101"/>
              <a:gd name="connsiteX6" fmla="*/ 273054 w 586686"/>
              <a:gd name="connsiteY6" fmla="*/ 1290 h 38101"/>
              <a:gd name="connsiteX7" fmla="*/ 4 w 586686"/>
              <a:gd name="connsiteY7" fmla="*/ 28278 h 3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686" h="38101">
                <a:moveTo>
                  <a:pt x="4" y="28278"/>
                </a:moveTo>
                <a:cubicBezTo>
                  <a:pt x="-1054" y="30395"/>
                  <a:pt x="202940" y="16107"/>
                  <a:pt x="266704" y="13990"/>
                </a:cubicBezTo>
                <a:cubicBezTo>
                  <a:pt x="330468" y="11873"/>
                  <a:pt x="330733" y="11609"/>
                  <a:pt x="382591" y="15578"/>
                </a:cubicBezTo>
                <a:cubicBezTo>
                  <a:pt x="434449" y="19547"/>
                  <a:pt x="551396" y="35951"/>
                  <a:pt x="577854" y="37803"/>
                </a:cubicBezTo>
                <a:cubicBezTo>
                  <a:pt x="604312" y="39655"/>
                  <a:pt x="565154" y="32511"/>
                  <a:pt x="541341" y="26690"/>
                </a:cubicBezTo>
                <a:cubicBezTo>
                  <a:pt x="517528" y="20869"/>
                  <a:pt x="479693" y="7111"/>
                  <a:pt x="434979" y="2878"/>
                </a:cubicBezTo>
                <a:cubicBezTo>
                  <a:pt x="390265" y="-1355"/>
                  <a:pt x="343169" y="-33"/>
                  <a:pt x="273054" y="1290"/>
                </a:cubicBezTo>
                <a:cubicBezTo>
                  <a:pt x="202939" y="2613"/>
                  <a:pt x="1062" y="26161"/>
                  <a:pt x="4" y="28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75745D7-D7F0-4932-9F3D-96FC1E4AA142}"/>
              </a:ext>
            </a:extLst>
          </p:cNvPr>
          <p:cNvSpPr/>
          <p:nvPr/>
        </p:nvSpPr>
        <p:spPr>
          <a:xfrm>
            <a:off x="3308340" y="4395157"/>
            <a:ext cx="222813" cy="177456"/>
          </a:xfrm>
          <a:custGeom>
            <a:avLst/>
            <a:gdLst>
              <a:gd name="connsiteX0" fmla="*/ 217498 w 222813"/>
              <a:gd name="connsiteY0" fmla="*/ 176843 h 177456"/>
              <a:gd name="connsiteX1" fmla="*/ 187335 w 222813"/>
              <a:gd name="connsiteY1" fmla="*/ 118106 h 177456"/>
              <a:gd name="connsiteX2" fmla="*/ 109548 w 222813"/>
              <a:gd name="connsiteY2" fmla="*/ 76831 h 177456"/>
              <a:gd name="connsiteX3" fmla="*/ 34935 w 222813"/>
              <a:gd name="connsiteY3" fmla="*/ 43493 h 177456"/>
              <a:gd name="connsiteX4" fmla="*/ 1598 w 222813"/>
              <a:gd name="connsiteY4" fmla="*/ 631 h 177456"/>
              <a:gd name="connsiteX5" fmla="*/ 82560 w 222813"/>
              <a:gd name="connsiteY5" fmla="*/ 78418 h 177456"/>
              <a:gd name="connsiteX6" fmla="*/ 217498 w 222813"/>
              <a:gd name="connsiteY6" fmla="*/ 176843 h 17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13" h="177456">
                <a:moveTo>
                  <a:pt x="217498" y="176843"/>
                </a:moveTo>
                <a:cubicBezTo>
                  <a:pt x="234960" y="183458"/>
                  <a:pt x="205327" y="134775"/>
                  <a:pt x="187335" y="118106"/>
                </a:cubicBezTo>
                <a:cubicBezTo>
                  <a:pt x="169343" y="101437"/>
                  <a:pt x="134948" y="89266"/>
                  <a:pt x="109548" y="76831"/>
                </a:cubicBezTo>
                <a:cubicBezTo>
                  <a:pt x="84148" y="64395"/>
                  <a:pt x="52927" y="56193"/>
                  <a:pt x="34935" y="43493"/>
                </a:cubicBezTo>
                <a:cubicBezTo>
                  <a:pt x="16943" y="30793"/>
                  <a:pt x="-6339" y="-5190"/>
                  <a:pt x="1598" y="631"/>
                </a:cubicBezTo>
                <a:cubicBezTo>
                  <a:pt x="9535" y="6452"/>
                  <a:pt x="48693" y="52489"/>
                  <a:pt x="82560" y="78418"/>
                </a:cubicBezTo>
                <a:cubicBezTo>
                  <a:pt x="116427" y="104347"/>
                  <a:pt x="200036" y="170228"/>
                  <a:pt x="217498" y="176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36BB2779-9E65-4238-A536-923CC0325904}"/>
              </a:ext>
            </a:extLst>
          </p:cNvPr>
          <p:cNvSpPr/>
          <p:nvPr/>
        </p:nvSpPr>
        <p:spPr>
          <a:xfrm>
            <a:off x="3184199" y="4385594"/>
            <a:ext cx="158073" cy="35834"/>
          </a:xfrm>
          <a:custGeom>
            <a:avLst/>
            <a:gdLst>
              <a:gd name="connsiteX0" fmla="*/ 326 w 158073"/>
              <a:gd name="connsiteY0" fmla="*/ 669 h 35834"/>
              <a:gd name="connsiteX1" fmla="*/ 152726 w 158073"/>
              <a:gd name="connsiteY1" fmla="*/ 35594 h 35834"/>
              <a:gd name="connsiteX2" fmla="*/ 113039 w 158073"/>
              <a:gd name="connsiteY2" fmla="*/ 14956 h 35834"/>
              <a:gd name="connsiteX3" fmla="*/ 326 w 158073"/>
              <a:gd name="connsiteY3" fmla="*/ 669 h 3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73" h="35834">
                <a:moveTo>
                  <a:pt x="326" y="669"/>
                </a:moveTo>
                <a:cubicBezTo>
                  <a:pt x="6940" y="4109"/>
                  <a:pt x="133941" y="33213"/>
                  <a:pt x="152726" y="35594"/>
                </a:cubicBezTo>
                <a:cubicBezTo>
                  <a:pt x="171512" y="37975"/>
                  <a:pt x="136587" y="22100"/>
                  <a:pt x="113039" y="14956"/>
                </a:cubicBezTo>
                <a:cubicBezTo>
                  <a:pt x="89491" y="7812"/>
                  <a:pt x="-6288" y="-2771"/>
                  <a:pt x="326" y="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6B4EF519-F701-45A1-9D66-AF2EC5824447}"/>
              </a:ext>
            </a:extLst>
          </p:cNvPr>
          <p:cNvSpPr/>
          <p:nvPr/>
        </p:nvSpPr>
        <p:spPr>
          <a:xfrm>
            <a:off x="2741043" y="3200218"/>
            <a:ext cx="144737" cy="1240228"/>
          </a:xfrm>
          <a:custGeom>
            <a:avLst/>
            <a:gdLst>
              <a:gd name="connsiteX0" fmla="*/ 101640 w 144737"/>
              <a:gd name="connsiteY0" fmla="*/ 182 h 1240228"/>
              <a:gd name="connsiteX1" fmla="*/ 21207 w 144737"/>
              <a:gd name="connsiteY1" fmla="*/ 292282 h 1240228"/>
              <a:gd name="connsiteX2" fmla="*/ 4274 w 144737"/>
              <a:gd name="connsiteY2" fmla="*/ 601315 h 1240228"/>
              <a:gd name="connsiteX3" fmla="*/ 86824 w 144737"/>
              <a:gd name="connsiteY3" fmla="*/ 1117782 h 1240228"/>
              <a:gd name="connsiteX4" fmla="*/ 143974 w 144737"/>
              <a:gd name="connsiteY4" fmla="*/ 1238432 h 1240228"/>
              <a:gd name="connsiteX5" fmla="*/ 112224 w 144737"/>
              <a:gd name="connsiteY5" fmla="*/ 1138949 h 1240228"/>
              <a:gd name="connsiteX6" fmla="*/ 10624 w 144737"/>
              <a:gd name="connsiteY6" fmla="*/ 565332 h 1240228"/>
              <a:gd name="connsiteX7" fmla="*/ 33907 w 144737"/>
              <a:gd name="connsiteY7" fmla="*/ 334615 h 1240228"/>
              <a:gd name="connsiteX8" fmla="*/ 101640 w 144737"/>
              <a:gd name="connsiteY8" fmla="*/ 182 h 12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37" h="1240228">
                <a:moveTo>
                  <a:pt x="101640" y="182"/>
                </a:moveTo>
                <a:cubicBezTo>
                  <a:pt x="99523" y="-6873"/>
                  <a:pt x="37435" y="192093"/>
                  <a:pt x="21207" y="292282"/>
                </a:cubicBezTo>
                <a:cubicBezTo>
                  <a:pt x="4979" y="392471"/>
                  <a:pt x="-6662" y="463732"/>
                  <a:pt x="4274" y="601315"/>
                </a:cubicBezTo>
                <a:cubicBezTo>
                  <a:pt x="15210" y="738898"/>
                  <a:pt x="63541" y="1011596"/>
                  <a:pt x="86824" y="1117782"/>
                </a:cubicBezTo>
                <a:cubicBezTo>
                  <a:pt x="110107" y="1223968"/>
                  <a:pt x="139741" y="1234904"/>
                  <a:pt x="143974" y="1238432"/>
                </a:cubicBezTo>
                <a:cubicBezTo>
                  <a:pt x="148207" y="1241960"/>
                  <a:pt x="134449" y="1251132"/>
                  <a:pt x="112224" y="1138949"/>
                </a:cubicBezTo>
                <a:cubicBezTo>
                  <a:pt x="89999" y="1026766"/>
                  <a:pt x="23677" y="699388"/>
                  <a:pt x="10624" y="565332"/>
                </a:cubicBezTo>
                <a:cubicBezTo>
                  <a:pt x="-2429" y="431276"/>
                  <a:pt x="15915" y="431982"/>
                  <a:pt x="33907" y="334615"/>
                </a:cubicBezTo>
                <a:cubicBezTo>
                  <a:pt x="51899" y="237248"/>
                  <a:pt x="103757" y="7237"/>
                  <a:pt x="101640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47111404-BB79-4ED6-9A68-DA2BD9655B89}"/>
              </a:ext>
            </a:extLst>
          </p:cNvPr>
          <p:cNvSpPr/>
          <p:nvPr/>
        </p:nvSpPr>
        <p:spPr>
          <a:xfrm>
            <a:off x="2889235" y="4427640"/>
            <a:ext cx="313902" cy="471184"/>
          </a:xfrm>
          <a:custGeom>
            <a:avLst/>
            <a:gdLst>
              <a:gd name="connsiteX0" fmla="*/ 15 w 313902"/>
              <a:gd name="connsiteY0" fmla="*/ 2543 h 471184"/>
              <a:gd name="connsiteX1" fmla="*/ 35998 w 313902"/>
              <a:gd name="connsiteY1" fmla="*/ 214210 h 471184"/>
              <a:gd name="connsiteX2" fmla="*/ 156648 w 313902"/>
              <a:gd name="connsiteY2" fmla="*/ 372960 h 471184"/>
              <a:gd name="connsiteX3" fmla="*/ 311165 w 313902"/>
              <a:gd name="connsiteY3" fmla="*/ 470327 h 471184"/>
              <a:gd name="connsiteX4" fmla="*/ 245548 w 313902"/>
              <a:gd name="connsiteY4" fmla="*/ 415293 h 471184"/>
              <a:gd name="connsiteX5" fmla="*/ 120665 w 313902"/>
              <a:gd name="connsiteY5" fmla="*/ 326393 h 471184"/>
              <a:gd name="connsiteX6" fmla="*/ 55048 w 313902"/>
              <a:gd name="connsiteY6" fmla="*/ 203627 h 471184"/>
              <a:gd name="connsiteX7" fmla="*/ 31765 w 313902"/>
              <a:gd name="connsiteY7" fmla="*/ 104143 h 471184"/>
              <a:gd name="connsiteX8" fmla="*/ 15 w 313902"/>
              <a:gd name="connsiteY8" fmla="*/ 2543 h 4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02" h="471184">
                <a:moveTo>
                  <a:pt x="15" y="2543"/>
                </a:moveTo>
                <a:cubicBezTo>
                  <a:pt x="720" y="20887"/>
                  <a:pt x="9892" y="152474"/>
                  <a:pt x="35998" y="214210"/>
                </a:cubicBezTo>
                <a:cubicBezTo>
                  <a:pt x="62104" y="275946"/>
                  <a:pt x="110787" y="330274"/>
                  <a:pt x="156648" y="372960"/>
                </a:cubicBezTo>
                <a:cubicBezTo>
                  <a:pt x="202509" y="415646"/>
                  <a:pt x="296348" y="463272"/>
                  <a:pt x="311165" y="470327"/>
                </a:cubicBezTo>
                <a:cubicBezTo>
                  <a:pt x="325982" y="477382"/>
                  <a:pt x="277298" y="439282"/>
                  <a:pt x="245548" y="415293"/>
                </a:cubicBezTo>
                <a:cubicBezTo>
                  <a:pt x="213798" y="391304"/>
                  <a:pt x="152415" y="361671"/>
                  <a:pt x="120665" y="326393"/>
                </a:cubicBezTo>
                <a:cubicBezTo>
                  <a:pt x="88915" y="291115"/>
                  <a:pt x="69865" y="240669"/>
                  <a:pt x="55048" y="203627"/>
                </a:cubicBezTo>
                <a:cubicBezTo>
                  <a:pt x="40231" y="166585"/>
                  <a:pt x="39879" y="138363"/>
                  <a:pt x="31765" y="104143"/>
                </a:cubicBezTo>
                <a:cubicBezTo>
                  <a:pt x="23651" y="69924"/>
                  <a:pt x="-690" y="-15801"/>
                  <a:pt x="15" y="2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A971E60-93E8-4FF5-A30E-A38B2B2924FC}"/>
              </a:ext>
            </a:extLst>
          </p:cNvPr>
          <p:cNvSpPr/>
          <p:nvPr/>
        </p:nvSpPr>
        <p:spPr>
          <a:xfrm>
            <a:off x="3164411" y="4884620"/>
            <a:ext cx="402353" cy="720611"/>
          </a:xfrm>
          <a:custGeom>
            <a:avLst/>
            <a:gdLst>
              <a:gd name="connsiteX0" fmla="*/ 6 w 402353"/>
              <a:gd name="connsiteY0" fmla="*/ 647 h 720611"/>
              <a:gd name="connsiteX1" fmla="*/ 86789 w 402353"/>
              <a:gd name="connsiteY1" fmla="*/ 153047 h 720611"/>
              <a:gd name="connsiteX2" fmla="*/ 143939 w 402353"/>
              <a:gd name="connsiteY2" fmla="*/ 320263 h 720611"/>
              <a:gd name="connsiteX3" fmla="*/ 182039 w 402353"/>
              <a:gd name="connsiteY3" fmla="*/ 449380 h 720611"/>
              <a:gd name="connsiteX4" fmla="*/ 251889 w 402353"/>
              <a:gd name="connsiteY4" fmla="*/ 603897 h 720611"/>
              <a:gd name="connsiteX5" fmla="*/ 400056 w 402353"/>
              <a:gd name="connsiteY5" fmla="*/ 720313 h 720611"/>
              <a:gd name="connsiteX6" fmla="*/ 330206 w 402353"/>
              <a:gd name="connsiteY6" fmla="*/ 629297 h 720611"/>
              <a:gd name="connsiteX7" fmla="*/ 173572 w 402353"/>
              <a:gd name="connsiteY7" fmla="*/ 396463 h 720611"/>
              <a:gd name="connsiteX8" fmla="*/ 82556 w 402353"/>
              <a:gd name="connsiteY8" fmla="*/ 110713 h 720611"/>
              <a:gd name="connsiteX9" fmla="*/ 6 w 402353"/>
              <a:gd name="connsiteY9" fmla="*/ 647 h 72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353" h="720611">
                <a:moveTo>
                  <a:pt x="6" y="647"/>
                </a:moveTo>
                <a:cubicBezTo>
                  <a:pt x="711" y="7703"/>
                  <a:pt x="62800" y="99778"/>
                  <a:pt x="86789" y="153047"/>
                </a:cubicBezTo>
                <a:cubicBezTo>
                  <a:pt x="110778" y="206316"/>
                  <a:pt x="128064" y="270874"/>
                  <a:pt x="143939" y="320263"/>
                </a:cubicBezTo>
                <a:cubicBezTo>
                  <a:pt x="159814" y="369652"/>
                  <a:pt x="164047" y="402108"/>
                  <a:pt x="182039" y="449380"/>
                </a:cubicBezTo>
                <a:cubicBezTo>
                  <a:pt x="200031" y="496652"/>
                  <a:pt x="215553" y="558742"/>
                  <a:pt x="251889" y="603897"/>
                </a:cubicBezTo>
                <a:cubicBezTo>
                  <a:pt x="288225" y="649052"/>
                  <a:pt x="387003" y="716080"/>
                  <a:pt x="400056" y="720313"/>
                </a:cubicBezTo>
                <a:cubicBezTo>
                  <a:pt x="413109" y="724546"/>
                  <a:pt x="367953" y="683272"/>
                  <a:pt x="330206" y="629297"/>
                </a:cubicBezTo>
                <a:cubicBezTo>
                  <a:pt x="292459" y="575322"/>
                  <a:pt x="214847" y="482894"/>
                  <a:pt x="173572" y="396463"/>
                </a:cubicBezTo>
                <a:cubicBezTo>
                  <a:pt x="132297" y="310032"/>
                  <a:pt x="108309" y="176330"/>
                  <a:pt x="82556" y="110713"/>
                </a:cubicBezTo>
                <a:cubicBezTo>
                  <a:pt x="56803" y="45096"/>
                  <a:pt x="-699" y="-6409"/>
                  <a:pt x="6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8F5FC63-0730-48B6-9547-84D0F36F8B27}"/>
              </a:ext>
            </a:extLst>
          </p:cNvPr>
          <p:cNvSpPr/>
          <p:nvPr/>
        </p:nvSpPr>
        <p:spPr>
          <a:xfrm>
            <a:off x="3502842" y="5569348"/>
            <a:ext cx="774466" cy="573077"/>
          </a:xfrm>
          <a:custGeom>
            <a:avLst/>
            <a:gdLst>
              <a:gd name="connsiteX0" fmla="*/ 4475 w 774466"/>
              <a:gd name="connsiteY0" fmla="*/ 5952 h 573077"/>
              <a:gd name="connsiteX1" fmla="*/ 292341 w 774466"/>
              <a:gd name="connsiteY1" fmla="*/ 238785 h 573077"/>
              <a:gd name="connsiteX2" fmla="*/ 561158 w 774466"/>
              <a:gd name="connsiteY2" fmla="*/ 448335 h 573077"/>
              <a:gd name="connsiteX3" fmla="*/ 770708 w 774466"/>
              <a:gd name="connsiteY3" fmla="*/ 571102 h 573077"/>
              <a:gd name="connsiteX4" fmla="*/ 669108 w 774466"/>
              <a:gd name="connsiteY4" fmla="*/ 505485 h 573077"/>
              <a:gd name="connsiteX5" fmla="*/ 345258 w 774466"/>
              <a:gd name="connsiteY5" fmla="*/ 272652 h 573077"/>
              <a:gd name="connsiteX6" fmla="*/ 133591 w 774466"/>
              <a:gd name="connsiteY6" fmla="*/ 86385 h 573077"/>
              <a:gd name="connsiteX7" fmla="*/ 4475 w 774466"/>
              <a:gd name="connsiteY7" fmla="*/ 5952 h 57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466" h="573077">
                <a:moveTo>
                  <a:pt x="4475" y="5952"/>
                </a:moveTo>
                <a:cubicBezTo>
                  <a:pt x="30933" y="31352"/>
                  <a:pt x="292341" y="238785"/>
                  <a:pt x="292341" y="238785"/>
                </a:cubicBezTo>
                <a:cubicBezTo>
                  <a:pt x="385121" y="312515"/>
                  <a:pt x="481430" y="392949"/>
                  <a:pt x="561158" y="448335"/>
                </a:cubicBezTo>
                <a:cubicBezTo>
                  <a:pt x="640886" y="503721"/>
                  <a:pt x="752716" y="561577"/>
                  <a:pt x="770708" y="571102"/>
                </a:cubicBezTo>
                <a:cubicBezTo>
                  <a:pt x="788700" y="580627"/>
                  <a:pt x="740016" y="555227"/>
                  <a:pt x="669108" y="505485"/>
                </a:cubicBezTo>
                <a:cubicBezTo>
                  <a:pt x="598200" y="455743"/>
                  <a:pt x="434511" y="342502"/>
                  <a:pt x="345258" y="272652"/>
                </a:cubicBezTo>
                <a:cubicBezTo>
                  <a:pt x="256005" y="202802"/>
                  <a:pt x="192152" y="130835"/>
                  <a:pt x="133591" y="86385"/>
                </a:cubicBezTo>
                <a:cubicBezTo>
                  <a:pt x="75030" y="41935"/>
                  <a:pt x="-21983" y="-19448"/>
                  <a:pt x="4475" y="5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6EB5F940-5571-4A87-9A4B-640F1478C17B}"/>
              </a:ext>
            </a:extLst>
          </p:cNvPr>
          <p:cNvSpPr/>
          <p:nvPr/>
        </p:nvSpPr>
        <p:spPr>
          <a:xfrm>
            <a:off x="4256542" y="6137784"/>
            <a:ext cx="704416" cy="231383"/>
          </a:xfrm>
          <a:custGeom>
            <a:avLst/>
            <a:gdLst>
              <a:gd name="connsiteX0" fmla="*/ 702808 w 704416"/>
              <a:gd name="connsiteY0" fmla="*/ 85216 h 231383"/>
              <a:gd name="connsiteX1" fmla="*/ 527125 w 704416"/>
              <a:gd name="connsiteY1" fmla="*/ 184699 h 231383"/>
              <a:gd name="connsiteX2" fmla="*/ 400125 w 704416"/>
              <a:gd name="connsiteY2" fmla="*/ 224916 h 231383"/>
              <a:gd name="connsiteX3" fmla="*/ 281591 w 704416"/>
              <a:gd name="connsiteY3" fmla="*/ 227033 h 231383"/>
              <a:gd name="connsiteX4" fmla="*/ 192691 w 704416"/>
              <a:gd name="connsiteY4" fmla="*/ 182583 h 231383"/>
              <a:gd name="connsiteX5" fmla="*/ 118608 w 704416"/>
              <a:gd name="connsiteY5" fmla="*/ 123316 h 231383"/>
              <a:gd name="connsiteX6" fmla="*/ 75 w 704416"/>
              <a:gd name="connsiteY6" fmla="*/ 549 h 231383"/>
              <a:gd name="connsiteX7" fmla="*/ 101675 w 704416"/>
              <a:gd name="connsiteY7" fmla="*/ 80983 h 231383"/>
              <a:gd name="connsiteX8" fmla="*/ 167291 w 704416"/>
              <a:gd name="connsiteY8" fmla="*/ 148716 h 231383"/>
              <a:gd name="connsiteX9" fmla="*/ 298525 w 704416"/>
              <a:gd name="connsiteY9" fmla="*/ 212216 h 231383"/>
              <a:gd name="connsiteX10" fmla="*/ 370491 w 704416"/>
              <a:gd name="connsiteY10" fmla="*/ 222799 h 231383"/>
              <a:gd name="connsiteX11" fmla="*/ 417058 w 704416"/>
              <a:gd name="connsiteY11" fmla="*/ 210099 h 231383"/>
              <a:gd name="connsiteX12" fmla="*/ 702808 w 704416"/>
              <a:gd name="connsiteY12" fmla="*/ 85216 h 23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416" h="231383">
                <a:moveTo>
                  <a:pt x="702808" y="85216"/>
                </a:moveTo>
                <a:cubicBezTo>
                  <a:pt x="721153" y="80983"/>
                  <a:pt x="577572" y="161416"/>
                  <a:pt x="527125" y="184699"/>
                </a:cubicBezTo>
                <a:cubicBezTo>
                  <a:pt x="476678" y="207982"/>
                  <a:pt x="441047" y="217860"/>
                  <a:pt x="400125" y="224916"/>
                </a:cubicBezTo>
                <a:cubicBezTo>
                  <a:pt x="359203" y="231972"/>
                  <a:pt x="316163" y="234088"/>
                  <a:pt x="281591" y="227033"/>
                </a:cubicBezTo>
                <a:cubicBezTo>
                  <a:pt x="247019" y="219978"/>
                  <a:pt x="219855" y="199869"/>
                  <a:pt x="192691" y="182583"/>
                </a:cubicBezTo>
                <a:cubicBezTo>
                  <a:pt x="165527" y="165297"/>
                  <a:pt x="150711" y="153655"/>
                  <a:pt x="118608" y="123316"/>
                </a:cubicBezTo>
                <a:cubicBezTo>
                  <a:pt x="86505" y="92977"/>
                  <a:pt x="2897" y="7605"/>
                  <a:pt x="75" y="549"/>
                </a:cubicBezTo>
                <a:cubicBezTo>
                  <a:pt x="-2747" y="-6507"/>
                  <a:pt x="73806" y="56288"/>
                  <a:pt x="101675" y="80983"/>
                </a:cubicBezTo>
                <a:cubicBezTo>
                  <a:pt x="129544" y="105678"/>
                  <a:pt x="134483" y="126844"/>
                  <a:pt x="167291" y="148716"/>
                </a:cubicBezTo>
                <a:cubicBezTo>
                  <a:pt x="200099" y="170588"/>
                  <a:pt x="264658" y="199869"/>
                  <a:pt x="298525" y="212216"/>
                </a:cubicBezTo>
                <a:cubicBezTo>
                  <a:pt x="332392" y="224563"/>
                  <a:pt x="350736" y="223152"/>
                  <a:pt x="370491" y="222799"/>
                </a:cubicBezTo>
                <a:cubicBezTo>
                  <a:pt x="390246" y="222446"/>
                  <a:pt x="361319" y="233735"/>
                  <a:pt x="417058" y="210099"/>
                </a:cubicBezTo>
                <a:cubicBezTo>
                  <a:pt x="472797" y="186463"/>
                  <a:pt x="684463" y="89449"/>
                  <a:pt x="702808" y="85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93EFC4E-835E-42FE-B840-833AA5FE0B25}"/>
              </a:ext>
            </a:extLst>
          </p:cNvPr>
          <p:cNvSpPr/>
          <p:nvPr/>
        </p:nvSpPr>
        <p:spPr>
          <a:xfrm>
            <a:off x="3667536" y="5168782"/>
            <a:ext cx="74220" cy="164070"/>
          </a:xfrm>
          <a:custGeom>
            <a:avLst/>
            <a:gdLst>
              <a:gd name="connsiteX0" fmla="*/ 1177 w 74220"/>
              <a:gd name="connsiteY0" fmla="*/ 118 h 164070"/>
              <a:gd name="connsiteX1" fmla="*/ 37689 w 74220"/>
              <a:gd name="connsiteY1" fmla="*/ 82668 h 164070"/>
              <a:gd name="connsiteX2" fmla="*/ 74202 w 74220"/>
              <a:gd name="connsiteY2" fmla="*/ 163631 h 164070"/>
              <a:gd name="connsiteX3" fmla="*/ 32927 w 74220"/>
              <a:gd name="connsiteY3" fmla="*/ 112831 h 164070"/>
              <a:gd name="connsiteX4" fmla="*/ 10702 w 74220"/>
              <a:gd name="connsiteY4" fmla="*/ 65206 h 164070"/>
              <a:gd name="connsiteX5" fmla="*/ 1177 w 74220"/>
              <a:gd name="connsiteY5" fmla="*/ 118 h 16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20" h="164070">
                <a:moveTo>
                  <a:pt x="1177" y="118"/>
                </a:moveTo>
                <a:cubicBezTo>
                  <a:pt x="5675" y="3028"/>
                  <a:pt x="37689" y="82668"/>
                  <a:pt x="37689" y="82668"/>
                </a:cubicBezTo>
                <a:cubicBezTo>
                  <a:pt x="49860" y="109920"/>
                  <a:pt x="74996" y="158604"/>
                  <a:pt x="74202" y="163631"/>
                </a:cubicBezTo>
                <a:cubicBezTo>
                  <a:pt x="73408" y="168658"/>
                  <a:pt x="43510" y="129235"/>
                  <a:pt x="32927" y="112831"/>
                </a:cubicBezTo>
                <a:cubicBezTo>
                  <a:pt x="22344" y="96427"/>
                  <a:pt x="15200" y="81875"/>
                  <a:pt x="10702" y="65206"/>
                </a:cubicBezTo>
                <a:cubicBezTo>
                  <a:pt x="6204" y="48537"/>
                  <a:pt x="-3321" y="-2792"/>
                  <a:pt x="1177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E253E7C5-E778-4F21-B426-BA34007062F6}"/>
              </a:ext>
            </a:extLst>
          </p:cNvPr>
          <p:cNvSpPr/>
          <p:nvPr/>
        </p:nvSpPr>
        <p:spPr>
          <a:xfrm>
            <a:off x="4194133" y="4840286"/>
            <a:ext cx="144615" cy="274978"/>
          </a:xfrm>
          <a:custGeom>
            <a:avLst/>
            <a:gdLst>
              <a:gd name="connsiteX0" fmla="*/ 42 w 144615"/>
              <a:gd name="connsiteY0" fmla="*/ 2 h 274978"/>
              <a:gd name="connsiteX1" fmla="*/ 130217 w 144615"/>
              <a:gd name="connsiteY1" fmla="*/ 111127 h 274978"/>
              <a:gd name="connsiteX2" fmla="*/ 139742 w 144615"/>
              <a:gd name="connsiteY2" fmla="*/ 142877 h 274978"/>
              <a:gd name="connsiteX3" fmla="*/ 115930 w 144615"/>
              <a:gd name="connsiteY3" fmla="*/ 215902 h 274978"/>
              <a:gd name="connsiteX4" fmla="*/ 69892 w 144615"/>
              <a:gd name="connsiteY4" fmla="*/ 274639 h 274978"/>
              <a:gd name="connsiteX5" fmla="*/ 117517 w 144615"/>
              <a:gd name="connsiteY5" fmla="*/ 188914 h 274978"/>
              <a:gd name="connsiteX6" fmla="*/ 133392 w 144615"/>
              <a:gd name="connsiteY6" fmla="*/ 136527 h 274978"/>
              <a:gd name="connsiteX7" fmla="*/ 115930 w 144615"/>
              <a:gd name="connsiteY7" fmla="*/ 114302 h 274978"/>
              <a:gd name="connsiteX8" fmla="*/ 42 w 144615"/>
              <a:gd name="connsiteY8" fmla="*/ 2 h 27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15" h="274978">
                <a:moveTo>
                  <a:pt x="42" y="2"/>
                </a:moveTo>
                <a:cubicBezTo>
                  <a:pt x="2423" y="-527"/>
                  <a:pt x="106934" y="87315"/>
                  <a:pt x="130217" y="111127"/>
                </a:cubicBezTo>
                <a:cubicBezTo>
                  <a:pt x="153500" y="134940"/>
                  <a:pt x="142123" y="125415"/>
                  <a:pt x="139742" y="142877"/>
                </a:cubicBezTo>
                <a:cubicBezTo>
                  <a:pt x="137361" y="160339"/>
                  <a:pt x="127572" y="193942"/>
                  <a:pt x="115930" y="215902"/>
                </a:cubicBezTo>
                <a:cubicBezTo>
                  <a:pt x="104288" y="237862"/>
                  <a:pt x="69628" y="279137"/>
                  <a:pt x="69892" y="274639"/>
                </a:cubicBezTo>
                <a:cubicBezTo>
                  <a:pt x="70157" y="270141"/>
                  <a:pt x="106934" y="211933"/>
                  <a:pt x="117517" y="188914"/>
                </a:cubicBezTo>
                <a:cubicBezTo>
                  <a:pt x="128100" y="165895"/>
                  <a:pt x="133656" y="148962"/>
                  <a:pt x="133392" y="136527"/>
                </a:cubicBezTo>
                <a:cubicBezTo>
                  <a:pt x="133128" y="124092"/>
                  <a:pt x="136832" y="133617"/>
                  <a:pt x="115930" y="114302"/>
                </a:cubicBezTo>
                <a:cubicBezTo>
                  <a:pt x="95028" y="94987"/>
                  <a:pt x="-2339" y="531"/>
                  <a:pt x="4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2120F536-A15B-4A6F-B2D4-668EFCA7A73A}"/>
              </a:ext>
            </a:extLst>
          </p:cNvPr>
          <p:cNvSpPr/>
          <p:nvPr/>
        </p:nvSpPr>
        <p:spPr>
          <a:xfrm>
            <a:off x="3776048" y="5275097"/>
            <a:ext cx="206304" cy="32036"/>
          </a:xfrm>
          <a:custGeom>
            <a:avLst/>
            <a:gdLst>
              <a:gd name="connsiteX0" fmla="*/ 615 w 206304"/>
              <a:gd name="connsiteY0" fmla="*/ 166 h 32036"/>
              <a:gd name="connsiteX1" fmla="*/ 119677 w 206304"/>
              <a:gd name="connsiteY1" fmla="*/ 31916 h 32036"/>
              <a:gd name="connsiteX2" fmla="*/ 205402 w 206304"/>
              <a:gd name="connsiteY2" fmla="*/ 11278 h 32036"/>
              <a:gd name="connsiteX3" fmla="*/ 159365 w 206304"/>
              <a:gd name="connsiteY3" fmla="*/ 17628 h 32036"/>
              <a:gd name="connsiteX4" fmla="*/ 76815 w 206304"/>
              <a:gd name="connsiteY4" fmla="*/ 19216 h 32036"/>
              <a:gd name="connsiteX5" fmla="*/ 615 w 206304"/>
              <a:gd name="connsiteY5" fmla="*/ 166 h 3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04" h="32036">
                <a:moveTo>
                  <a:pt x="615" y="166"/>
                </a:moveTo>
                <a:cubicBezTo>
                  <a:pt x="7759" y="2283"/>
                  <a:pt x="85546" y="30064"/>
                  <a:pt x="119677" y="31916"/>
                </a:cubicBezTo>
                <a:cubicBezTo>
                  <a:pt x="153808" y="33768"/>
                  <a:pt x="198787" y="13659"/>
                  <a:pt x="205402" y="11278"/>
                </a:cubicBezTo>
                <a:cubicBezTo>
                  <a:pt x="212017" y="8897"/>
                  <a:pt x="180796" y="16305"/>
                  <a:pt x="159365" y="17628"/>
                </a:cubicBezTo>
                <a:cubicBezTo>
                  <a:pt x="137934" y="18951"/>
                  <a:pt x="103273" y="21597"/>
                  <a:pt x="76815" y="19216"/>
                </a:cubicBezTo>
                <a:cubicBezTo>
                  <a:pt x="50357" y="16835"/>
                  <a:pt x="-6529" y="-1951"/>
                  <a:pt x="615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633F78BD-C3A9-4220-98E3-26CDDFDAE659}"/>
              </a:ext>
            </a:extLst>
          </p:cNvPr>
          <p:cNvSpPr/>
          <p:nvPr/>
        </p:nvSpPr>
        <p:spPr>
          <a:xfrm>
            <a:off x="3990384" y="5047984"/>
            <a:ext cx="214905" cy="194196"/>
          </a:xfrm>
          <a:custGeom>
            <a:avLst/>
            <a:gdLst>
              <a:gd name="connsiteX0" fmla="*/ 67266 w 214905"/>
              <a:gd name="connsiteY0" fmla="*/ 193941 h 194196"/>
              <a:gd name="connsiteX1" fmla="*/ 10116 w 214905"/>
              <a:gd name="connsiteY1" fmla="*/ 160604 h 194196"/>
              <a:gd name="connsiteX2" fmla="*/ 10116 w 214905"/>
              <a:gd name="connsiteY2" fmla="*/ 138379 h 194196"/>
              <a:gd name="connsiteX3" fmla="*/ 72029 w 214905"/>
              <a:gd name="connsiteY3" fmla="*/ 70116 h 194196"/>
              <a:gd name="connsiteX4" fmla="*/ 157754 w 214905"/>
              <a:gd name="connsiteY4" fmla="*/ 11379 h 194196"/>
              <a:gd name="connsiteX5" fmla="*/ 214904 w 214905"/>
              <a:gd name="connsiteY5" fmla="*/ 5029 h 194196"/>
              <a:gd name="connsiteX6" fmla="*/ 159341 w 214905"/>
              <a:gd name="connsiteY6" fmla="*/ 1854 h 194196"/>
              <a:gd name="connsiteX7" fmla="*/ 86316 w 214905"/>
              <a:gd name="connsiteY7" fmla="*/ 35191 h 194196"/>
              <a:gd name="connsiteX8" fmla="*/ 18054 w 214905"/>
              <a:gd name="connsiteY8" fmla="*/ 112979 h 194196"/>
              <a:gd name="connsiteX9" fmla="*/ 2179 w 214905"/>
              <a:gd name="connsiteY9" fmla="*/ 141554 h 194196"/>
              <a:gd name="connsiteX10" fmla="*/ 67266 w 214905"/>
              <a:gd name="connsiteY10" fmla="*/ 193941 h 19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905" h="194196">
                <a:moveTo>
                  <a:pt x="67266" y="193941"/>
                </a:moveTo>
                <a:cubicBezTo>
                  <a:pt x="68589" y="197116"/>
                  <a:pt x="19641" y="169864"/>
                  <a:pt x="10116" y="160604"/>
                </a:cubicBezTo>
                <a:cubicBezTo>
                  <a:pt x="591" y="151344"/>
                  <a:pt x="-203" y="153460"/>
                  <a:pt x="10116" y="138379"/>
                </a:cubicBezTo>
                <a:cubicBezTo>
                  <a:pt x="20435" y="123298"/>
                  <a:pt x="47423" y="91283"/>
                  <a:pt x="72029" y="70116"/>
                </a:cubicBezTo>
                <a:cubicBezTo>
                  <a:pt x="96635" y="48949"/>
                  <a:pt x="133942" y="22227"/>
                  <a:pt x="157754" y="11379"/>
                </a:cubicBezTo>
                <a:cubicBezTo>
                  <a:pt x="181566" y="531"/>
                  <a:pt x="214640" y="6616"/>
                  <a:pt x="214904" y="5029"/>
                </a:cubicBezTo>
                <a:cubicBezTo>
                  <a:pt x="215168" y="3442"/>
                  <a:pt x="180772" y="-3173"/>
                  <a:pt x="159341" y="1854"/>
                </a:cubicBezTo>
                <a:cubicBezTo>
                  <a:pt x="137910" y="6881"/>
                  <a:pt x="109864" y="16670"/>
                  <a:pt x="86316" y="35191"/>
                </a:cubicBezTo>
                <a:cubicBezTo>
                  <a:pt x="62768" y="53712"/>
                  <a:pt x="32077" y="95252"/>
                  <a:pt x="18054" y="112979"/>
                </a:cubicBezTo>
                <a:cubicBezTo>
                  <a:pt x="4031" y="130706"/>
                  <a:pt x="-4171" y="126737"/>
                  <a:pt x="2179" y="141554"/>
                </a:cubicBezTo>
                <a:cubicBezTo>
                  <a:pt x="8529" y="156371"/>
                  <a:pt x="65943" y="190766"/>
                  <a:pt x="67266" y="193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EDBA374-0DF8-49D9-BADD-1E5A967A0390}"/>
              </a:ext>
            </a:extLst>
          </p:cNvPr>
          <p:cNvSpPr/>
          <p:nvPr/>
        </p:nvSpPr>
        <p:spPr>
          <a:xfrm>
            <a:off x="3871851" y="5103705"/>
            <a:ext cx="79601" cy="163620"/>
          </a:xfrm>
          <a:custGeom>
            <a:avLst/>
            <a:gdLst>
              <a:gd name="connsiteX0" fmla="*/ 4824 w 79601"/>
              <a:gd name="connsiteY0" fmla="*/ 108 h 163620"/>
              <a:gd name="connsiteX1" fmla="*/ 68324 w 79601"/>
              <a:gd name="connsiteY1" fmla="*/ 71545 h 163620"/>
              <a:gd name="connsiteX2" fmla="*/ 73087 w 79601"/>
              <a:gd name="connsiteY2" fmla="*/ 106470 h 163620"/>
              <a:gd name="connsiteX3" fmla="*/ 62 w 79601"/>
              <a:gd name="connsiteY3" fmla="*/ 163620 h 163620"/>
              <a:gd name="connsiteX4" fmla="*/ 60387 w 79601"/>
              <a:gd name="connsiteY4" fmla="*/ 106470 h 163620"/>
              <a:gd name="connsiteX5" fmla="*/ 60387 w 79601"/>
              <a:gd name="connsiteY5" fmla="*/ 89008 h 163620"/>
              <a:gd name="connsiteX6" fmla="*/ 4824 w 79601"/>
              <a:gd name="connsiteY6" fmla="*/ 108 h 1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1" h="163620">
                <a:moveTo>
                  <a:pt x="4824" y="108"/>
                </a:moveTo>
                <a:cubicBezTo>
                  <a:pt x="6147" y="-2803"/>
                  <a:pt x="56947" y="53818"/>
                  <a:pt x="68324" y="71545"/>
                </a:cubicBezTo>
                <a:cubicBezTo>
                  <a:pt x="79701" y="89272"/>
                  <a:pt x="84464" y="91124"/>
                  <a:pt x="73087" y="106470"/>
                </a:cubicBezTo>
                <a:cubicBezTo>
                  <a:pt x="61710" y="121816"/>
                  <a:pt x="2179" y="163620"/>
                  <a:pt x="62" y="163620"/>
                </a:cubicBezTo>
                <a:cubicBezTo>
                  <a:pt x="-2055" y="163620"/>
                  <a:pt x="50333" y="118905"/>
                  <a:pt x="60387" y="106470"/>
                </a:cubicBezTo>
                <a:cubicBezTo>
                  <a:pt x="70441" y="94035"/>
                  <a:pt x="68324" y="103295"/>
                  <a:pt x="60387" y="89008"/>
                </a:cubicBezTo>
                <a:cubicBezTo>
                  <a:pt x="52450" y="74721"/>
                  <a:pt x="3501" y="3019"/>
                  <a:pt x="4824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EA623422-4D4B-4E75-99C1-82B61A8F5911}"/>
              </a:ext>
            </a:extLst>
          </p:cNvPr>
          <p:cNvSpPr/>
          <p:nvPr/>
        </p:nvSpPr>
        <p:spPr>
          <a:xfrm>
            <a:off x="3576626" y="4609882"/>
            <a:ext cx="98437" cy="479747"/>
          </a:xfrm>
          <a:custGeom>
            <a:avLst/>
            <a:gdLst>
              <a:gd name="connsiteX0" fmla="*/ 12 w 98437"/>
              <a:gd name="connsiteY0" fmla="*/ 218 h 479747"/>
              <a:gd name="connsiteX1" fmla="*/ 49224 w 98437"/>
              <a:gd name="connsiteY1" fmla="*/ 155793 h 479747"/>
              <a:gd name="connsiteX2" fmla="*/ 85737 w 98437"/>
              <a:gd name="connsiteY2" fmla="*/ 287556 h 479747"/>
              <a:gd name="connsiteX3" fmla="*/ 88912 w 98437"/>
              <a:gd name="connsiteY3" fmla="*/ 341531 h 479747"/>
              <a:gd name="connsiteX4" fmla="*/ 98437 w 98437"/>
              <a:gd name="connsiteY4" fmla="*/ 479643 h 479747"/>
              <a:gd name="connsiteX5" fmla="*/ 88912 w 98437"/>
              <a:gd name="connsiteY5" fmla="*/ 317718 h 479747"/>
              <a:gd name="connsiteX6" fmla="*/ 60337 w 98437"/>
              <a:gd name="connsiteY6" fmla="*/ 239931 h 479747"/>
              <a:gd name="connsiteX7" fmla="*/ 44462 w 98437"/>
              <a:gd name="connsiteY7" fmla="*/ 124043 h 479747"/>
              <a:gd name="connsiteX8" fmla="*/ 12 w 98437"/>
              <a:gd name="connsiteY8" fmla="*/ 218 h 47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37" h="479747">
                <a:moveTo>
                  <a:pt x="12" y="218"/>
                </a:moveTo>
                <a:cubicBezTo>
                  <a:pt x="806" y="5510"/>
                  <a:pt x="34936" y="107903"/>
                  <a:pt x="49224" y="155793"/>
                </a:cubicBezTo>
                <a:cubicBezTo>
                  <a:pt x="63512" y="203683"/>
                  <a:pt x="79122" y="256600"/>
                  <a:pt x="85737" y="287556"/>
                </a:cubicBezTo>
                <a:cubicBezTo>
                  <a:pt x="92352" y="318512"/>
                  <a:pt x="86795" y="309517"/>
                  <a:pt x="88912" y="341531"/>
                </a:cubicBezTo>
                <a:cubicBezTo>
                  <a:pt x="91029" y="373546"/>
                  <a:pt x="98437" y="483612"/>
                  <a:pt x="98437" y="479643"/>
                </a:cubicBezTo>
                <a:cubicBezTo>
                  <a:pt x="98437" y="475674"/>
                  <a:pt x="95262" y="357670"/>
                  <a:pt x="88912" y="317718"/>
                </a:cubicBezTo>
                <a:cubicBezTo>
                  <a:pt x="82562" y="277766"/>
                  <a:pt x="67745" y="272210"/>
                  <a:pt x="60337" y="239931"/>
                </a:cubicBezTo>
                <a:cubicBezTo>
                  <a:pt x="52929" y="207652"/>
                  <a:pt x="52664" y="161085"/>
                  <a:pt x="44462" y="124043"/>
                </a:cubicBezTo>
                <a:cubicBezTo>
                  <a:pt x="36260" y="87001"/>
                  <a:pt x="-782" y="-5074"/>
                  <a:pt x="12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D882A68F-72AD-491C-8551-22B511AD1165}"/>
              </a:ext>
            </a:extLst>
          </p:cNvPr>
          <p:cNvSpPr/>
          <p:nvPr/>
        </p:nvSpPr>
        <p:spPr>
          <a:xfrm>
            <a:off x="3903282" y="5676898"/>
            <a:ext cx="159132" cy="53989"/>
          </a:xfrm>
          <a:custGeom>
            <a:avLst/>
            <a:gdLst>
              <a:gd name="connsiteX0" fmla="*/ 381 w 159132"/>
              <a:gd name="connsiteY0" fmla="*/ 2 h 53989"/>
              <a:gd name="connsiteX1" fmla="*/ 108331 w 159132"/>
              <a:gd name="connsiteY1" fmla="*/ 30165 h 53989"/>
              <a:gd name="connsiteX2" fmla="*/ 159131 w 159132"/>
              <a:gd name="connsiteY2" fmla="*/ 31752 h 53989"/>
              <a:gd name="connsiteX3" fmla="*/ 109918 w 159132"/>
              <a:gd name="connsiteY3" fmla="*/ 34927 h 53989"/>
              <a:gd name="connsiteX4" fmla="*/ 51181 w 159132"/>
              <a:gd name="connsiteY4" fmla="*/ 53977 h 53989"/>
              <a:gd name="connsiteX5" fmla="*/ 71818 w 159132"/>
              <a:gd name="connsiteY5" fmla="*/ 31752 h 53989"/>
              <a:gd name="connsiteX6" fmla="*/ 381 w 159132"/>
              <a:gd name="connsiteY6" fmla="*/ 2 h 5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132" h="53989">
                <a:moveTo>
                  <a:pt x="381" y="2"/>
                </a:moveTo>
                <a:cubicBezTo>
                  <a:pt x="6466" y="-262"/>
                  <a:pt x="81873" y="24873"/>
                  <a:pt x="108331" y="30165"/>
                </a:cubicBezTo>
                <a:cubicBezTo>
                  <a:pt x="134789" y="35457"/>
                  <a:pt x="158867" y="30958"/>
                  <a:pt x="159131" y="31752"/>
                </a:cubicBezTo>
                <a:cubicBezTo>
                  <a:pt x="159396" y="32546"/>
                  <a:pt x="127910" y="31223"/>
                  <a:pt x="109918" y="34927"/>
                </a:cubicBezTo>
                <a:cubicBezTo>
                  <a:pt x="91926" y="38631"/>
                  <a:pt x="57531" y="54506"/>
                  <a:pt x="51181" y="53977"/>
                </a:cubicBezTo>
                <a:cubicBezTo>
                  <a:pt x="44831" y="53448"/>
                  <a:pt x="80814" y="38896"/>
                  <a:pt x="71818" y="31752"/>
                </a:cubicBezTo>
                <a:cubicBezTo>
                  <a:pt x="62822" y="24608"/>
                  <a:pt x="-5704" y="266"/>
                  <a:pt x="3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AEEB6B64-2EA0-4AB3-A93D-F54CF6320497}"/>
              </a:ext>
            </a:extLst>
          </p:cNvPr>
          <p:cNvSpPr/>
          <p:nvPr/>
        </p:nvSpPr>
        <p:spPr>
          <a:xfrm>
            <a:off x="3995685" y="5536305"/>
            <a:ext cx="200078" cy="161249"/>
          </a:xfrm>
          <a:custGeom>
            <a:avLst/>
            <a:gdLst>
              <a:gd name="connsiteX0" fmla="*/ 53 w 200078"/>
              <a:gd name="connsiteY0" fmla="*/ 161233 h 161249"/>
              <a:gd name="connsiteX1" fmla="*/ 60378 w 200078"/>
              <a:gd name="connsiteY1" fmla="*/ 23120 h 161249"/>
              <a:gd name="connsiteX2" fmla="*/ 114353 w 200078"/>
              <a:gd name="connsiteY2" fmla="*/ 16770 h 161249"/>
              <a:gd name="connsiteX3" fmla="*/ 200078 w 200078"/>
              <a:gd name="connsiteY3" fmla="*/ 8833 h 161249"/>
              <a:gd name="connsiteX4" fmla="*/ 112765 w 200078"/>
              <a:gd name="connsiteY4" fmla="*/ 2483 h 161249"/>
              <a:gd name="connsiteX5" fmla="*/ 50853 w 200078"/>
              <a:gd name="connsiteY5" fmla="*/ 13595 h 161249"/>
              <a:gd name="connsiteX6" fmla="*/ 53 w 200078"/>
              <a:gd name="connsiteY6" fmla="*/ 161233 h 16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078" h="161249">
                <a:moveTo>
                  <a:pt x="53" y="161233"/>
                </a:moveTo>
                <a:cubicBezTo>
                  <a:pt x="1640" y="162820"/>
                  <a:pt x="41328" y="47197"/>
                  <a:pt x="60378" y="23120"/>
                </a:cubicBezTo>
                <a:cubicBezTo>
                  <a:pt x="79428" y="-957"/>
                  <a:pt x="114353" y="16770"/>
                  <a:pt x="114353" y="16770"/>
                </a:cubicBezTo>
                <a:cubicBezTo>
                  <a:pt x="137636" y="14389"/>
                  <a:pt x="200343" y="11214"/>
                  <a:pt x="200078" y="8833"/>
                </a:cubicBezTo>
                <a:cubicBezTo>
                  <a:pt x="199813" y="6452"/>
                  <a:pt x="137636" y="1689"/>
                  <a:pt x="112765" y="2483"/>
                </a:cubicBezTo>
                <a:cubicBezTo>
                  <a:pt x="87894" y="3277"/>
                  <a:pt x="68845" y="-8630"/>
                  <a:pt x="50853" y="13595"/>
                </a:cubicBezTo>
                <a:cubicBezTo>
                  <a:pt x="32861" y="35820"/>
                  <a:pt x="-1534" y="159646"/>
                  <a:pt x="53" y="161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E5934AC9-1ABE-4D88-90E8-F3A188CA9502}"/>
              </a:ext>
            </a:extLst>
          </p:cNvPr>
          <p:cNvSpPr/>
          <p:nvPr/>
        </p:nvSpPr>
        <p:spPr>
          <a:xfrm>
            <a:off x="4176652" y="5270478"/>
            <a:ext cx="565213" cy="271517"/>
          </a:xfrm>
          <a:custGeom>
            <a:avLst/>
            <a:gdLst>
              <a:gd name="connsiteX0" fmla="*/ 61 w 565213"/>
              <a:gd name="connsiteY0" fmla="*/ 271485 h 271517"/>
              <a:gd name="connsiteX1" fmla="*/ 109598 w 565213"/>
              <a:gd name="connsiteY1" fmla="*/ 166710 h 271517"/>
              <a:gd name="connsiteX2" fmla="*/ 168336 w 565213"/>
              <a:gd name="connsiteY2" fmla="*/ 157185 h 271517"/>
              <a:gd name="connsiteX3" fmla="*/ 288986 w 565213"/>
              <a:gd name="connsiteY3" fmla="*/ 142897 h 271517"/>
              <a:gd name="connsiteX4" fmla="*/ 357248 w 565213"/>
              <a:gd name="connsiteY4" fmla="*/ 123847 h 271517"/>
              <a:gd name="connsiteX5" fmla="*/ 419161 w 565213"/>
              <a:gd name="connsiteY5" fmla="*/ 92097 h 271517"/>
              <a:gd name="connsiteX6" fmla="*/ 463611 w 565213"/>
              <a:gd name="connsiteY6" fmla="*/ 90510 h 271517"/>
              <a:gd name="connsiteX7" fmla="*/ 489011 w 565213"/>
              <a:gd name="connsiteY7" fmla="*/ 95272 h 271517"/>
              <a:gd name="connsiteX8" fmla="*/ 531873 w 565213"/>
              <a:gd name="connsiteY8" fmla="*/ 55585 h 271517"/>
              <a:gd name="connsiteX9" fmla="*/ 565211 w 565213"/>
              <a:gd name="connsiteY9" fmla="*/ 22 h 271517"/>
              <a:gd name="connsiteX10" fmla="*/ 530286 w 565213"/>
              <a:gd name="connsiteY10" fmla="*/ 49235 h 271517"/>
              <a:gd name="connsiteX11" fmla="*/ 496948 w 565213"/>
              <a:gd name="connsiteY11" fmla="*/ 80985 h 271517"/>
              <a:gd name="connsiteX12" fmla="*/ 401698 w 565213"/>
              <a:gd name="connsiteY12" fmla="*/ 92097 h 271517"/>
              <a:gd name="connsiteX13" fmla="*/ 338198 w 565213"/>
              <a:gd name="connsiteY13" fmla="*/ 117497 h 271517"/>
              <a:gd name="connsiteX14" fmla="*/ 217548 w 565213"/>
              <a:gd name="connsiteY14" fmla="*/ 152422 h 271517"/>
              <a:gd name="connsiteX15" fmla="*/ 125473 w 565213"/>
              <a:gd name="connsiteY15" fmla="*/ 177822 h 271517"/>
              <a:gd name="connsiteX16" fmla="*/ 61 w 565213"/>
              <a:gd name="connsiteY16" fmla="*/ 271485 h 2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5213" h="271517">
                <a:moveTo>
                  <a:pt x="61" y="271485"/>
                </a:moveTo>
                <a:cubicBezTo>
                  <a:pt x="-2585" y="269633"/>
                  <a:pt x="81552" y="185760"/>
                  <a:pt x="109598" y="166710"/>
                </a:cubicBezTo>
                <a:cubicBezTo>
                  <a:pt x="137644" y="147660"/>
                  <a:pt x="138438" y="161154"/>
                  <a:pt x="168336" y="157185"/>
                </a:cubicBezTo>
                <a:cubicBezTo>
                  <a:pt x="198234" y="153216"/>
                  <a:pt x="257501" y="148453"/>
                  <a:pt x="288986" y="142897"/>
                </a:cubicBezTo>
                <a:cubicBezTo>
                  <a:pt x="320471" y="137341"/>
                  <a:pt x="335552" y="132314"/>
                  <a:pt x="357248" y="123847"/>
                </a:cubicBezTo>
                <a:cubicBezTo>
                  <a:pt x="378944" y="115380"/>
                  <a:pt x="401434" y="97653"/>
                  <a:pt x="419161" y="92097"/>
                </a:cubicBezTo>
                <a:cubicBezTo>
                  <a:pt x="436888" y="86541"/>
                  <a:pt x="451969" y="89981"/>
                  <a:pt x="463611" y="90510"/>
                </a:cubicBezTo>
                <a:cubicBezTo>
                  <a:pt x="475253" y="91039"/>
                  <a:pt x="477634" y="101093"/>
                  <a:pt x="489011" y="95272"/>
                </a:cubicBezTo>
                <a:cubicBezTo>
                  <a:pt x="500388" y="89451"/>
                  <a:pt x="519173" y="71460"/>
                  <a:pt x="531873" y="55585"/>
                </a:cubicBezTo>
                <a:cubicBezTo>
                  <a:pt x="544573" y="39710"/>
                  <a:pt x="565476" y="1080"/>
                  <a:pt x="565211" y="22"/>
                </a:cubicBezTo>
                <a:cubicBezTo>
                  <a:pt x="564947" y="-1036"/>
                  <a:pt x="541663" y="35741"/>
                  <a:pt x="530286" y="49235"/>
                </a:cubicBezTo>
                <a:cubicBezTo>
                  <a:pt x="518909" y="62729"/>
                  <a:pt x="518379" y="73841"/>
                  <a:pt x="496948" y="80985"/>
                </a:cubicBezTo>
                <a:cubicBezTo>
                  <a:pt x="475517" y="88129"/>
                  <a:pt x="428156" y="86012"/>
                  <a:pt x="401698" y="92097"/>
                </a:cubicBezTo>
                <a:cubicBezTo>
                  <a:pt x="375240" y="98182"/>
                  <a:pt x="368890" y="107443"/>
                  <a:pt x="338198" y="117497"/>
                </a:cubicBezTo>
                <a:cubicBezTo>
                  <a:pt x="307506" y="127551"/>
                  <a:pt x="217548" y="152422"/>
                  <a:pt x="217548" y="152422"/>
                </a:cubicBezTo>
                <a:cubicBezTo>
                  <a:pt x="182094" y="162476"/>
                  <a:pt x="158281" y="160889"/>
                  <a:pt x="125473" y="177822"/>
                </a:cubicBezTo>
                <a:cubicBezTo>
                  <a:pt x="92665" y="194755"/>
                  <a:pt x="2707" y="273337"/>
                  <a:pt x="61" y="27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1A4044DF-8C9D-490B-80DB-F69686ED9F2F}"/>
              </a:ext>
            </a:extLst>
          </p:cNvPr>
          <p:cNvSpPr/>
          <p:nvPr/>
        </p:nvSpPr>
        <p:spPr>
          <a:xfrm>
            <a:off x="4049710" y="5519343"/>
            <a:ext cx="252435" cy="191156"/>
          </a:xfrm>
          <a:custGeom>
            <a:avLst/>
            <a:gdLst>
              <a:gd name="connsiteX0" fmla="*/ 3 w 252435"/>
              <a:gd name="connsiteY0" fmla="*/ 190895 h 191156"/>
              <a:gd name="connsiteX1" fmla="*/ 93665 w 252435"/>
              <a:gd name="connsiteY1" fmla="*/ 141682 h 191156"/>
              <a:gd name="connsiteX2" fmla="*/ 149228 w 252435"/>
              <a:gd name="connsiteY2" fmla="*/ 62307 h 191156"/>
              <a:gd name="connsiteX3" fmla="*/ 188915 w 252435"/>
              <a:gd name="connsiteY3" fmla="*/ 46432 h 191156"/>
              <a:gd name="connsiteX4" fmla="*/ 252415 w 252435"/>
              <a:gd name="connsiteY4" fmla="*/ 395 h 191156"/>
              <a:gd name="connsiteX5" fmla="*/ 195265 w 252435"/>
              <a:gd name="connsiteY5" fmla="*/ 25795 h 191156"/>
              <a:gd name="connsiteX6" fmla="*/ 141290 w 252435"/>
              <a:gd name="connsiteY6" fmla="*/ 54370 h 191156"/>
              <a:gd name="connsiteX7" fmla="*/ 111128 w 252435"/>
              <a:gd name="connsiteY7" fmla="*/ 87707 h 191156"/>
              <a:gd name="connsiteX8" fmla="*/ 96840 w 252435"/>
              <a:gd name="connsiteY8" fmla="*/ 121045 h 191156"/>
              <a:gd name="connsiteX9" fmla="*/ 3 w 252435"/>
              <a:gd name="connsiteY9" fmla="*/ 190895 h 19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35" h="191156">
                <a:moveTo>
                  <a:pt x="3" y="190895"/>
                </a:moveTo>
                <a:cubicBezTo>
                  <a:pt x="-526" y="194334"/>
                  <a:pt x="68794" y="163113"/>
                  <a:pt x="93665" y="141682"/>
                </a:cubicBezTo>
                <a:cubicBezTo>
                  <a:pt x="118536" y="120251"/>
                  <a:pt x="133353" y="78182"/>
                  <a:pt x="149228" y="62307"/>
                </a:cubicBezTo>
                <a:cubicBezTo>
                  <a:pt x="165103" y="46432"/>
                  <a:pt x="171717" y="56751"/>
                  <a:pt x="188915" y="46432"/>
                </a:cubicBezTo>
                <a:cubicBezTo>
                  <a:pt x="206113" y="36113"/>
                  <a:pt x="251357" y="3834"/>
                  <a:pt x="252415" y="395"/>
                </a:cubicBezTo>
                <a:cubicBezTo>
                  <a:pt x="253473" y="-3044"/>
                  <a:pt x="213786" y="16799"/>
                  <a:pt x="195265" y="25795"/>
                </a:cubicBezTo>
                <a:cubicBezTo>
                  <a:pt x="176744" y="34791"/>
                  <a:pt x="155313" y="44051"/>
                  <a:pt x="141290" y="54370"/>
                </a:cubicBezTo>
                <a:cubicBezTo>
                  <a:pt x="127267" y="64689"/>
                  <a:pt x="118536" y="76594"/>
                  <a:pt x="111128" y="87707"/>
                </a:cubicBezTo>
                <a:cubicBezTo>
                  <a:pt x="103720" y="98819"/>
                  <a:pt x="113509" y="106758"/>
                  <a:pt x="96840" y="121045"/>
                </a:cubicBezTo>
                <a:cubicBezTo>
                  <a:pt x="80171" y="135332"/>
                  <a:pt x="532" y="187456"/>
                  <a:pt x="3" y="190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58C1C85-EFC6-44AE-B08F-A3BC2E6E9F4C}"/>
              </a:ext>
            </a:extLst>
          </p:cNvPr>
          <p:cNvSpPr/>
          <p:nvPr/>
        </p:nvSpPr>
        <p:spPr>
          <a:xfrm>
            <a:off x="4287624" y="5465224"/>
            <a:ext cx="237084" cy="56106"/>
          </a:xfrm>
          <a:custGeom>
            <a:avLst/>
            <a:gdLst>
              <a:gd name="connsiteX0" fmla="*/ 214 w 237084"/>
              <a:gd name="connsiteY0" fmla="*/ 56101 h 56106"/>
              <a:gd name="connsiteX1" fmla="*/ 149439 w 237084"/>
              <a:gd name="connsiteY1" fmla="*/ 8476 h 56106"/>
              <a:gd name="connsiteX2" fmla="*/ 236751 w 237084"/>
              <a:gd name="connsiteY2" fmla="*/ 539 h 56106"/>
              <a:gd name="connsiteX3" fmla="*/ 119276 w 237084"/>
              <a:gd name="connsiteY3" fmla="*/ 5301 h 56106"/>
              <a:gd name="connsiteX4" fmla="*/ 214 w 237084"/>
              <a:gd name="connsiteY4" fmla="*/ 56101 h 5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84" h="56106">
                <a:moveTo>
                  <a:pt x="214" y="56101"/>
                </a:moveTo>
                <a:cubicBezTo>
                  <a:pt x="5241" y="56630"/>
                  <a:pt x="110016" y="17736"/>
                  <a:pt x="149439" y="8476"/>
                </a:cubicBezTo>
                <a:cubicBezTo>
                  <a:pt x="188862" y="-784"/>
                  <a:pt x="241778" y="1068"/>
                  <a:pt x="236751" y="539"/>
                </a:cubicBezTo>
                <a:cubicBezTo>
                  <a:pt x="231724" y="10"/>
                  <a:pt x="158699" y="-1578"/>
                  <a:pt x="119276" y="5301"/>
                </a:cubicBezTo>
                <a:cubicBezTo>
                  <a:pt x="79853" y="12180"/>
                  <a:pt x="-4813" y="55572"/>
                  <a:pt x="214" y="56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3924FCA-2323-4E0A-92D8-B5943F2184ED}"/>
              </a:ext>
            </a:extLst>
          </p:cNvPr>
          <p:cNvSpPr/>
          <p:nvPr/>
        </p:nvSpPr>
        <p:spPr>
          <a:xfrm>
            <a:off x="4156073" y="5464363"/>
            <a:ext cx="351155" cy="190539"/>
          </a:xfrm>
          <a:custGeom>
            <a:avLst/>
            <a:gdLst>
              <a:gd name="connsiteX0" fmla="*/ 2 w 351155"/>
              <a:gd name="connsiteY0" fmla="*/ 190312 h 190539"/>
              <a:gd name="connsiteX1" fmla="*/ 128590 w 351155"/>
              <a:gd name="connsiteY1" fmla="*/ 164912 h 190539"/>
              <a:gd name="connsiteX2" fmla="*/ 238127 w 351155"/>
              <a:gd name="connsiteY2" fmla="*/ 83950 h 190539"/>
              <a:gd name="connsiteX3" fmla="*/ 349252 w 351155"/>
              <a:gd name="connsiteY3" fmla="*/ 2987 h 190539"/>
              <a:gd name="connsiteX4" fmla="*/ 301627 w 351155"/>
              <a:gd name="connsiteY4" fmla="*/ 23625 h 190539"/>
              <a:gd name="connsiteX5" fmla="*/ 215902 w 351155"/>
              <a:gd name="connsiteY5" fmla="*/ 82362 h 190539"/>
              <a:gd name="connsiteX6" fmla="*/ 174627 w 351155"/>
              <a:gd name="connsiteY6" fmla="*/ 120462 h 190539"/>
              <a:gd name="connsiteX7" fmla="*/ 125415 w 351155"/>
              <a:gd name="connsiteY7" fmla="*/ 153800 h 190539"/>
              <a:gd name="connsiteX8" fmla="*/ 2 w 351155"/>
              <a:gd name="connsiteY8" fmla="*/ 190312 h 19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155" h="190539">
                <a:moveTo>
                  <a:pt x="2" y="190312"/>
                </a:moveTo>
                <a:cubicBezTo>
                  <a:pt x="531" y="192164"/>
                  <a:pt x="88903" y="182639"/>
                  <a:pt x="128590" y="164912"/>
                </a:cubicBezTo>
                <a:cubicBezTo>
                  <a:pt x="168277" y="147185"/>
                  <a:pt x="238127" y="83950"/>
                  <a:pt x="238127" y="83950"/>
                </a:cubicBezTo>
                <a:cubicBezTo>
                  <a:pt x="274904" y="56963"/>
                  <a:pt x="338669" y="13041"/>
                  <a:pt x="349252" y="2987"/>
                </a:cubicBezTo>
                <a:cubicBezTo>
                  <a:pt x="359835" y="-7067"/>
                  <a:pt x="323852" y="10396"/>
                  <a:pt x="301627" y="23625"/>
                </a:cubicBezTo>
                <a:cubicBezTo>
                  <a:pt x="279402" y="36854"/>
                  <a:pt x="237069" y="66222"/>
                  <a:pt x="215902" y="82362"/>
                </a:cubicBezTo>
                <a:cubicBezTo>
                  <a:pt x="194735" y="98501"/>
                  <a:pt x="189708" y="108556"/>
                  <a:pt x="174627" y="120462"/>
                </a:cubicBezTo>
                <a:cubicBezTo>
                  <a:pt x="159546" y="132368"/>
                  <a:pt x="153461" y="144010"/>
                  <a:pt x="125415" y="153800"/>
                </a:cubicBezTo>
                <a:cubicBezTo>
                  <a:pt x="97369" y="163590"/>
                  <a:pt x="-527" y="188460"/>
                  <a:pt x="2" y="190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8F54947F-45A7-4A0D-BAA4-7068542EB74A}"/>
              </a:ext>
            </a:extLst>
          </p:cNvPr>
          <p:cNvSpPr/>
          <p:nvPr/>
        </p:nvSpPr>
        <p:spPr>
          <a:xfrm>
            <a:off x="4626838" y="5292600"/>
            <a:ext cx="169027" cy="147854"/>
          </a:xfrm>
          <a:custGeom>
            <a:avLst/>
            <a:gdLst>
              <a:gd name="connsiteX0" fmla="*/ 169000 w 169027"/>
              <a:gd name="connsiteY0" fmla="*/ 125 h 147854"/>
              <a:gd name="connsiteX1" fmla="*/ 111850 w 169027"/>
              <a:gd name="connsiteY1" fmla="*/ 76325 h 147854"/>
              <a:gd name="connsiteX2" fmla="*/ 725 w 169027"/>
              <a:gd name="connsiteY2" fmla="*/ 147763 h 147854"/>
              <a:gd name="connsiteX3" fmla="*/ 65812 w 169027"/>
              <a:gd name="connsiteY3" fmla="*/ 90613 h 147854"/>
              <a:gd name="connsiteX4" fmla="*/ 105500 w 169027"/>
              <a:gd name="connsiteY4" fmla="*/ 58863 h 147854"/>
              <a:gd name="connsiteX5" fmla="*/ 169000 w 169027"/>
              <a:gd name="connsiteY5" fmla="*/ 125 h 14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027" h="147854">
                <a:moveTo>
                  <a:pt x="169000" y="125"/>
                </a:moveTo>
                <a:cubicBezTo>
                  <a:pt x="170058" y="3035"/>
                  <a:pt x="139896" y="51719"/>
                  <a:pt x="111850" y="76325"/>
                </a:cubicBezTo>
                <a:cubicBezTo>
                  <a:pt x="83804" y="100931"/>
                  <a:pt x="8398" y="145382"/>
                  <a:pt x="725" y="147763"/>
                </a:cubicBezTo>
                <a:cubicBezTo>
                  <a:pt x="-6948" y="150144"/>
                  <a:pt x="48350" y="105430"/>
                  <a:pt x="65812" y="90613"/>
                </a:cubicBezTo>
                <a:cubicBezTo>
                  <a:pt x="83274" y="75796"/>
                  <a:pt x="89890" y="72092"/>
                  <a:pt x="105500" y="58863"/>
                </a:cubicBezTo>
                <a:cubicBezTo>
                  <a:pt x="121110" y="45634"/>
                  <a:pt x="167942" y="-2785"/>
                  <a:pt x="16900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5613577-11B5-4F15-9F3E-A7F60CD9C52C}"/>
              </a:ext>
            </a:extLst>
          </p:cNvPr>
          <p:cNvSpPr/>
          <p:nvPr/>
        </p:nvSpPr>
        <p:spPr>
          <a:xfrm>
            <a:off x="4047673" y="5435167"/>
            <a:ext cx="583192" cy="422464"/>
          </a:xfrm>
          <a:custGeom>
            <a:avLst/>
            <a:gdLst>
              <a:gd name="connsiteX0" fmla="*/ 452 w 583192"/>
              <a:gd name="connsiteY0" fmla="*/ 281421 h 422464"/>
              <a:gd name="connsiteX1" fmla="*/ 92527 w 583192"/>
              <a:gd name="connsiteY1" fmla="*/ 410008 h 422464"/>
              <a:gd name="connsiteX2" fmla="*/ 278265 w 583192"/>
              <a:gd name="connsiteY2" fmla="*/ 405246 h 422464"/>
              <a:gd name="connsiteX3" fmla="*/ 443365 w 583192"/>
              <a:gd name="connsiteY3" fmla="*/ 302058 h 422464"/>
              <a:gd name="connsiteX4" fmla="*/ 530677 w 583192"/>
              <a:gd name="connsiteY4" fmla="*/ 152833 h 422464"/>
              <a:gd name="connsiteX5" fmla="*/ 583065 w 583192"/>
              <a:gd name="connsiteY5" fmla="*/ 433 h 422464"/>
              <a:gd name="connsiteX6" fmla="*/ 516390 w 583192"/>
              <a:gd name="connsiteY6" fmla="*/ 202046 h 422464"/>
              <a:gd name="connsiteX7" fmla="*/ 383040 w 583192"/>
              <a:gd name="connsiteY7" fmla="*/ 341746 h 422464"/>
              <a:gd name="connsiteX8" fmla="*/ 283027 w 583192"/>
              <a:gd name="connsiteY8" fmla="*/ 379846 h 422464"/>
              <a:gd name="connsiteX9" fmla="*/ 105227 w 583192"/>
              <a:gd name="connsiteY9" fmla="*/ 406833 h 422464"/>
              <a:gd name="connsiteX10" fmla="*/ 59190 w 583192"/>
              <a:gd name="connsiteY10" fmla="*/ 370321 h 422464"/>
              <a:gd name="connsiteX11" fmla="*/ 452 w 583192"/>
              <a:gd name="connsiteY11" fmla="*/ 281421 h 42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192" h="422464">
                <a:moveTo>
                  <a:pt x="452" y="281421"/>
                </a:moveTo>
                <a:cubicBezTo>
                  <a:pt x="6008" y="288035"/>
                  <a:pt x="46225" y="389371"/>
                  <a:pt x="92527" y="410008"/>
                </a:cubicBezTo>
                <a:cubicBezTo>
                  <a:pt x="138829" y="430645"/>
                  <a:pt x="219792" y="423238"/>
                  <a:pt x="278265" y="405246"/>
                </a:cubicBezTo>
                <a:cubicBezTo>
                  <a:pt x="336738" y="387254"/>
                  <a:pt x="401296" y="344127"/>
                  <a:pt x="443365" y="302058"/>
                </a:cubicBezTo>
                <a:cubicBezTo>
                  <a:pt x="485434" y="259989"/>
                  <a:pt x="507394" y="203104"/>
                  <a:pt x="530677" y="152833"/>
                </a:cubicBezTo>
                <a:cubicBezTo>
                  <a:pt x="553960" y="102562"/>
                  <a:pt x="585446" y="-7769"/>
                  <a:pt x="583065" y="433"/>
                </a:cubicBezTo>
                <a:cubicBezTo>
                  <a:pt x="580684" y="8635"/>
                  <a:pt x="549728" y="145160"/>
                  <a:pt x="516390" y="202046"/>
                </a:cubicBezTo>
                <a:cubicBezTo>
                  <a:pt x="483053" y="258931"/>
                  <a:pt x="421934" y="312113"/>
                  <a:pt x="383040" y="341746"/>
                </a:cubicBezTo>
                <a:cubicBezTo>
                  <a:pt x="344146" y="371379"/>
                  <a:pt x="329329" y="368998"/>
                  <a:pt x="283027" y="379846"/>
                </a:cubicBezTo>
                <a:cubicBezTo>
                  <a:pt x="236725" y="390694"/>
                  <a:pt x="142533" y="408420"/>
                  <a:pt x="105227" y="406833"/>
                </a:cubicBezTo>
                <a:cubicBezTo>
                  <a:pt x="67921" y="405246"/>
                  <a:pt x="76388" y="388842"/>
                  <a:pt x="59190" y="370321"/>
                </a:cubicBezTo>
                <a:cubicBezTo>
                  <a:pt x="41992" y="351800"/>
                  <a:pt x="-5104" y="274807"/>
                  <a:pt x="452" y="281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82749008-0C62-4747-8CB3-099816856573}"/>
              </a:ext>
            </a:extLst>
          </p:cNvPr>
          <p:cNvSpPr/>
          <p:nvPr/>
        </p:nvSpPr>
        <p:spPr>
          <a:xfrm>
            <a:off x="3995899" y="5352661"/>
            <a:ext cx="669764" cy="348864"/>
          </a:xfrm>
          <a:custGeom>
            <a:avLst/>
            <a:gdLst>
              <a:gd name="connsiteX0" fmla="*/ 1426 w 669764"/>
              <a:gd name="connsiteY0" fmla="*/ 344877 h 348864"/>
              <a:gd name="connsiteX1" fmla="*/ 71276 w 669764"/>
              <a:gd name="connsiteY1" fmla="*/ 198827 h 348864"/>
              <a:gd name="connsiteX2" fmla="*/ 179226 w 669764"/>
              <a:gd name="connsiteY2" fmla="*/ 202002 h 348864"/>
              <a:gd name="connsiteX3" fmla="*/ 245901 w 669764"/>
              <a:gd name="connsiteY3" fmla="*/ 149614 h 348864"/>
              <a:gd name="connsiteX4" fmla="*/ 364964 w 669764"/>
              <a:gd name="connsiteY4" fmla="*/ 82939 h 348864"/>
              <a:gd name="connsiteX5" fmla="*/ 533239 w 669764"/>
              <a:gd name="connsiteY5" fmla="*/ 49602 h 348864"/>
              <a:gd name="connsiteX6" fmla="*/ 669764 w 669764"/>
              <a:gd name="connsiteY6" fmla="*/ 389 h 348864"/>
              <a:gd name="connsiteX7" fmla="*/ 534826 w 669764"/>
              <a:gd name="connsiteY7" fmla="*/ 78177 h 348864"/>
              <a:gd name="connsiteX8" fmla="*/ 407826 w 669764"/>
              <a:gd name="connsiteY8" fmla="*/ 108339 h 348864"/>
              <a:gd name="connsiteX9" fmla="*/ 230026 w 669764"/>
              <a:gd name="connsiteY9" fmla="*/ 192477 h 348864"/>
              <a:gd name="connsiteX10" fmla="*/ 169701 w 669764"/>
              <a:gd name="connsiteY10" fmla="*/ 255977 h 348864"/>
              <a:gd name="connsiteX11" fmla="*/ 134776 w 669764"/>
              <a:gd name="connsiteY11" fmla="*/ 303602 h 348864"/>
              <a:gd name="connsiteX12" fmla="*/ 1426 w 669764"/>
              <a:gd name="connsiteY12" fmla="*/ 344877 h 3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9764" h="348864">
                <a:moveTo>
                  <a:pt x="1426" y="344877"/>
                </a:moveTo>
                <a:cubicBezTo>
                  <a:pt x="-9157" y="327414"/>
                  <a:pt x="41643" y="222639"/>
                  <a:pt x="71276" y="198827"/>
                </a:cubicBezTo>
                <a:cubicBezTo>
                  <a:pt x="100909" y="175015"/>
                  <a:pt x="150122" y="210204"/>
                  <a:pt x="179226" y="202002"/>
                </a:cubicBezTo>
                <a:cubicBezTo>
                  <a:pt x="208330" y="193800"/>
                  <a:pt x="214945" y="169458"/>
                  <a:pt x="245901" y="149614"/>
                </a:cubicBezTo>
                <a:cubicBezTo>
                  <a:pt x="276857" y="129770"/>
                  <a:pt x="317074" y="99608"/>
                  <a:pt x="364964" y="82939"/>
                </a:cubicBezTo>
                <a:cubicBezTo>
                  <a:pt x="412854" y="66270"/>
                  <a:pt x="482439" y="63360"/>
                  <a:pt x="533239" y="49602"/>
                </a:cubicBezTo>
                <a:cubicBezTo>
                  <a:pt x="584039" y="35844"/>
                  <a:pt x="669500" y="-4373"/>
                  <a:pt x="669764" y="389"/>
                </a:cubicBezTo>
                <a:cubicBezTo>
                  <a:pt x="670028" y="5151"/>
                  <a:pt x="578482" y="60185"/>
                  <a:pt x="534826" y="78177"/>
                </a:cubicBezTo>
                <a:cubicBezTo>
                  <a:pt x="491170" y="96169"/>
                  <a:pt x="458626" y="89289"/>
                  <a:pt x="407826" y="108339"/>
                </a:cubicBezTo>
                <a:cubicBezTo>
                  <a:pt x="357026" y="127389"/>
                  <a:pt x="269713" y="167871"/>
                  <a:pt x="230026" y="192477"/>
                </a:cubicBezTo>
                <a:cubicBezTo>
                  <a:pt x="190339" y="217083"/>
                  <a:pt x="185576" y="237456"/>
                  <a:pt x="169701" y="255977"/>
                </a:cubicBezTo>
                <a:cubicBezTo>
                  <a:pt x="153826" y="274498"/>
                  <a:pt x="161763" y="289579"/>
                  <a:pt x="134776" y="303602"/>
                </a:cubicBezTo>
                <a:cubicBezTo>
                  <a:pt x="107789" y="317625"/>
                  <a:pt x="12009" y="362340"/>
                  <a:pt x="1426" y="34487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90498AB9-5702-49EA-A3E3-5C3D9141BE2A}"/>
              </a:ext>
            </a:extLst>
          </p:cNvPr>
          <p:cNvSpPr/>
          <p:nvPr/>
        </p:nvSpPr>
        <p:spPr>
          <a:xfrm>
            <a:off x="4065871" y="5301573"/>
            <a:ext cx="701668" cy="531062"/>
          </a:xfrm>
          <a:custGeom>
            <a:avLst/>
            <a:gdLst>
              <a:gd name="connsiteX0" fmla="*/ 1304 w 701668"/>
              <a:gd name="connsiteY0" fmla="*/ 424540 h 531062"/>
              <a:gd name="connsiteX1" fmla="*/ 133067 w 701668"/>
              <a:gd name="connsiteY1" fmla="*/ 368977 h 531062"/>
              <a:gd name="connsiteX2" fmla="*/ 250542 w 701668"/>
              <a:gd name="connsiteY2" fmla="*/ 321352 h 531062"/>
              <a:gd name="connsiteX3" fmla="*/ 391829 w 701668"/>
              <a:gd name="connsiteY3" fmla="*/ 213402 h 531062"/>
              <a:gd name="connsiteX4" fmla="*/ 568042 w 701668"/>
              <a:gd name="connsiteY4" fmla="*/ 100690 h 531062"/>
              <a:gd name="connsiteX5" fmla="*/ 701392 w 701668"/>
              <a:gd name="connsiteY5" fmla="*/ 677 h 531062"/>
              <a:gd name="connsiteX6" fmla="*/ 533117 w 701668"/>
              <a:gd name="connsiteY6" fmla="*/ 151490 h 531062"/>
              <a:gd name="connsiteX7" fmla="*/ 495017 w 701668"/>
              <a:gd name="connsiteY7" fmla="*/ 284840 h 531062"/>
              <a:gd name="connsiteX8" fmla="*/ 420404 w 701668"/>
              <a:gd name="connsiteY8" fmla="*/ 403902 h 531062"/>
              <a:gd name="connsiteX9" fmla="*/ 309279 w 701668"/>
              <a:gd name="connsiteY9" fmla="*/ 488040 h 531062"/>
              <a:gd name="connsiteX10" fmla="*/ 209267 w 701668"/>
              <a:gd name="connsiteY10" fmla="*/ 511852 h 531062"/>
              <a:gd name="connsiteX11" fmla="*/ 74329 w 701668"/>
              <a:gd name="connsiteY11" fmla="*/ 526140 h 531062"/>
              <a:gd name="connsiteX12" fmla="*/ 1304 w 701668"/>
              <a:gd name="connsiteY12" fmla="*/ 424540 h 53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1668" h="531062">
                <a:moveTo>
                  <a:pt x="1304" y="424540"/>
                </a:moveTo>
                <a:cubicBezTo>
                  <a:pt x="11094" y="398346"/>
                  <a:pt x="91527" y="386175"/>
                  <a:pt x="133067" y="368977"/>
                </a:cubicBezTo>
                <a:cubicBezTo>
                  <a:pt x="174607" y="351779"/>
                  <a:pt x="207415" y="347281"/>
                  <a:pt x="250542" y="321352"/>
                </a:cubicBezTo>
                <a:cubicBezTo>
                  <a:pt x="293669" y="295423"/>
                  <a:pt x="338912" y="250179"/>
                  <a:pt x="391829" y="213402"/>
                </a:cubicBezTo>
                <a:cubicBezTo>
                  <a:pt x="444746" y="176625"/>
                  <a:pt x="516448" y="136144"/>
                  <a:pt x="568042" y="100690"/>
                </a:cubicBezTo>
                <a:cubicBezTo>
                  <a:pt x="619636" y="65236"/>
                  <a:pt x="707213" y="-7790"/>
                  <a:pt x="701392" y="677"/>
                </a:cubicBezTo>
                <a:cubicBezTo>
                  <a:pt x="695571" y="9144"/>
                  <a:pt x="567513" y="104129"/>
                  <a:pt x="533117" y="151490"/>
                </a:cubicBezTo>
                <a:cubicBezTo>
                  <a:pt x="498721" y="198850"/>
                  <a:pt x="513802" y="242771"/>
                  <a:pt x="495017" y="284840"/>
                </a:cubicBezTo>
                <a:cubicBezTo>
                  <a:pt x="476232" y="326909"/>
                  <a:pt x="451360" y="370035"/>
                  <a:pt x="420404" y="403902"/>
                </a:cubicBezTo>
                <a:cubicBezTo>
                  <a:pt x="389448" y="437769"/>
                  <a:pt x="344469" y="470048"/>
                  <a:pt x="309279" y="488040"/>
                </a:cubicBezTo>
                <a:cubicBezTo>
                  <a:pt x="274090" y="506032"/>
                  <a:pt x="248425" y="505502"/>
                  <a:pt x="209267" y="511852"/>
                </a:cubicBezTo>
                <a:cubicBezTo>
                  <a:pt x="170109" y="518202"/>
                  <a:pt x="109783" y="540957"/>
                  <a:pt x="74329" y="526140"/>
                </a:cubicBezTo>
                <a:cubicBezTo>
                  <a:pt x="38875" y="511323"/>
                  <a:pt x="-8486" y="450734"/>
                  <a:pt x="1304" y="42454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C89CA397-9F56-43AD-9AC2-1FB08A45D68F}"/>
              </a:ext>
            </a:extLst>
          </p:cNvPr>
          <p:cNvSpPr/>
          <p:nvPr/>
        </p:nvSpPr>
        <p:spPr>
          <a:xfrm>
            <a:off x="4161865" y="5500080"/>
            <a:ext cx="358395" cy="239909"/>
          </a:xfrm>
          <a:custGeom>
            <a:avLst/>
            <a:gdLst>
              <a:gd name="connsiteX0" fmla="*/ 560 w 358395"/>
              <a:gd name="connsiteY0" fmla="*/ 237145 h 239909"/>
              <a:gd name="connsiteX1" fmla="*/ 157723 w 358395"/>
              <a:gd name="connsiteY1" fmla="*/ 195870 h 239909"/>
              <a:gd name="connsiteX2" fmla="*/ 275198 w 358395"/>
              <a:gd name="connsiteY2" fmla="*/ 95858 h 239909"/>
              <a:gd name="connsiteX3" fmla="*/ 354573 w 358395"/>
              <a:gd name="connsiteY3" fmla="*/ 2195 h 239909"/>
              <a:gd name="connsiteX4" fmla="*/ 337110 w 358395"/>
              <a:gd name="connsiteY4" fmla="*/ 40295 h 239909"/>
              <a:gd name="connsiteX5" fmla="*/ 260910 w 358395"/>
              <a:gd name="connsiteY5" fmla="*/ 157770 h 239909"/>
              <a:gd name="connsiteX6" fmla="*/ 216460 w 358395"/>
              <a:gd name="connsiteY6" fmla="*/ 227620 h 239909"/>
              <a:gd name="connsiteX7" fmla="*/ 560 w 358395"/>
              <a:gd name="connsiteY7" fmla="*/ 237145 h 23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395" h="239909">
                <a:moveTo>
                  <a:pt x="560" y="237145"/>
                </a:moveTo>
                <a:cubicBezTo>
                  <a:pt x="-9229" y="231853"/>
                  <a:pt x="111950" y="219418"/>
                  <a:pt x="157723" y="195870"/>
                </a:cubicBezTo>
                <a:cubicBezTo>
                  <a:pt x="203496" y="172322"/>
                  <a:pt x="242390" y="128137"/>
                  <a:pt x="275198" y="95858"/>
                </a:cubicBezTo>
                <a:cubicBezTo>
                  <a:pt x="308006" y="63579"/>
                  <a:pt x="344254" y="11455"/>
                  <a:pt x="354573" y="2195"/>
                </a:cubicBezTo>
                <a:cubicBezTo>
                  <a:pt x="364892" y="-7066"/>
                  <a:pt x="352720" y="14366"/>
                  <a:pt x="337110" y="40295"/>
                </a:cubicBezTo>
                <a:cubicBezTo>
                  <a:pt x="321500" y="66224"/>
                  <a:pt x="281018" y="126549"/>
                  <a:pt x="260910" y="157770"/>
                </a:cubicBezTo>
                <a:cubicBezTo>
                  <a:pt x="240802" y="188991"/>
                  <a:pt x="258264" y="214655"/>
                  <a:pt x="216460" y="227620"/>
                </a:cubicBezTo>
                <a:cubicBezTo>
                  <a:pt x="174656" y="240585"/>
                  <a:pt x="10349" y="242437"/>
                  <a:pt x="560" y="237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BE8FFE9E-F52A-4553-AE06-3DEADE3809AB}"/>
              </a:ext>
            </a:extLst>
          </p:cNvPr>
          <p:cNvSpPr/>
          <p:nvPr/>
        </p:nvSpPr>
        <p:spPr>
          <a:xfrm>
            <a:off x="3971883" y="3680258"/>
            <a:ext cx="211362" cy="249497"/>
          </a:xfrm>
          <a:custGeom>
            <a:avLst/>
            <a:gdLst>
              <a:gd name="connsiteX0" fmla="*/ 42 w 211362"/>
              <a:gd name="connsiteY0" fmla="*/ 248805 h 249497"/>
              <a:gd name="connsiteX1" fmla="*/ 63542 w 211362"/>
              <a:gd name="connsiteY1" fmla="*/ 155142 h 249497"/>
              <a:gd name="connsiteX2" fmla="*/ 133392 w 211362"/>
              <a:gd name="connsiteY2" fmla="*/ 64655 h 249497"/>
              <a:gd name="connsiteX3" fmla="*/ 211180 w 211362"/>
              <a:gd name="connsiteY3" fmla="*/ 1155 h 249497"/>
              <a:gd name="connsiteX4" fmla="*/ 152442 w 211362"/>
              <a:gd name="connsiteY4" fmla="*/ 29730 h 249497"/>
              <a:gd name="connsiteX5" fmla="*/ 73067 w 211362"/>
              <a:gd name="connsiteY5" fmla="*/ 104342 h 249497"/>
              <a:gd name="connsiteX6" fmla="*/ 42 w 211362"/>
              <a:gd name="connsiteY6" fmla="*/ 248805 h 24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62" h="249497">
                <a:moveTo>
                  <a:pt x="42" y="248805"/>
                </a:moveTo>
                <a:cubicBezTo>
                  <a:pt x="-1545" y="257272"/>
                  <a:pt x="41317" y="185834"/>
                  <a:pt x="63542" y="155142"/>
                </a:cubicBezTo>
                <a:cubicBezTo>
                  <a:pt x="85767" y="124450"/>
                  <a:pt x="108786" y="90319"/>
                  <a:pt x="133392" y="64655"/>
                </a:cubicBezTo>
                <a:cubicBezTo>
                  <a:pt x="157998" y="38991"/>
                  <a:pt x="208005" y="6976"/>
                  <a:pt x="211180" y="1155"/>
                </a:cubicBezTo>
                <a:cubicBezTo>
                  <a:pt x="214355" y="-4666"/>
                  <a:pt x="175461" y="12532"/>
                  <a:pt x="152442" y="29730"/>
                </a:cubicBezTo>
                <a:cubicBezTo>
                  <a:pt x="129423" y="46928"/>
                  <a:pt x="97673" y="69682"/>
                  <a:pt x="73067" y="104342"/>
                </a:cubicBezTo>
                <a:cubicBezTo>
                  <a:pt x="48461" y="139002"/>
                  <a:pt x="1629" y="240338"/>
                  <a:pt x="42" y="248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A6A2285B-7A7B-4829-A860-40D2AF645E67}"/>
              </a:ext>
            </a:extLst>
          </p:cNvPr>
          <p:cNvSpPr/>
          <p:nvPr/>
        </p:nvSpPr>
        <p:spPr>
          <a:xfrm>
            <a:off x="3904842" y="3603236"/>
            <a:ext cx="215011" cy="226652"/>
          </a:xfrm>
          <a:custGeom>
            <a:avLst/>
            <a:gdLst>
              <a:gd name="connsiteX0" fmla="*/ 213133 w 215011"/>
              <a:gd name="connsiteY0" fmla="*/ 389 h 226652"/>
              <a:gd name="connsiteX1" fmla="*/ 49621 w 215011"/>
              <a:gd name="connsiteY1" fmla="*/ 124214 h 226652"/>
              <a:gd name="connsiteX2" fmla="*/ 408 w 215011"/>
              <a:gd name="connsiteY2" fmla="*/ 225814 h 226652"/>
              <a:gd name="connsiteX3" fmla="*/ 27396 w 215011"/>
              <a:gd name="connsiteY3" fmla="*/ 170252 h 226652"/>
              <a:gd name="connsiteX4" fmla="*/ 49621 w 215011"/>
              <a:gd name="connsiteY4" fmla="*/ 128977 h 226652"/>
              <a:gd name="connsiteX5" fmla="*/ 133758 w 215011"/>
              <a:gd name="connsiteY5" fmla="*/ 86114 h 226652"/>
              <a:gd name="connsiteX6" fmla="*/ 213133 w 215011"/>
              <a:gd name="connsiteY6" fmla="*/ 389 h 22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011" h="226652">
                <a:moveTo>
                  <a:pt x="213133" y="389"/>
                </a:moveTo>
                <a:cubicBezTo>
                  <a:pt x="199110" y="6739"/>
                  <a:pt x="85075" y="86643"/>
                  <a:pt x="49621" y="124214"/>
                </a:cubicBezTo>
                <a:cubicBezTo>
                  <a:pt x="14167" y="161785"/>
                  <a:pt x="4112" y="218141"/>
                  <a:pt x="408" y="225814"/>
                </a:cubicBezTo>
                <a:cubicBezTo>
                  <a:pt x="-3296" y="233487"/>
                  <a:pt x="19194" y="186391"/>
                  <a:pt x="27396" y="170252"/>
                </a:cubicBezTo>
                <a:cubicBezTo>
                  <a:pt x="35598" y="154113"/>
                  <a:pt x="31894" y="143000"/>
                  <a:pt x="49621" y="128977"/>
                </a:cubicBezTo>
                <a:cubicBezTo>
                  <a:pt x="67348" y="114954"/>
                  <a:pt x="108623" y="105164"/>
                  <a:pt x="133758" y="86114"/>
                </a:cubicBezTo>
                <a:cubicBezTo>
                  <a:pt x="158893" y="67064"/>
                  <a:pt x="227156" y="-5961"/>
                  <a:pt x="213133" y="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82FF6C34-0B3A-4FA3-9A5C-B7D485D43B1A}"/>
              </a:ext>
            </a:extLst>
          </p:cNvPr>
          <p:cNvSpPr/>
          <p:nvPr/>
        </p:nvSpPr>
        <p:spPr>
          <a:xfrm>
            <a:off x="2774734" y="4592766"/>
            <a:ext cx="871346" cy="652338"/>
          </a:xfrm>
          <a:custGeom>
            <a:avLst/>
            <a:gdLst>
              <a:gd name="connsiteX0" fmla="*/ 216 w 871346"/>
              <a:gd name="connsiteY0" fmla="*/ 203072 h 652338"/>
              <a:gd name="connsiteX1" fmla="*/ 125629 w 871346"/>
              <a:gd name="connsiteY1" fmla="*/ 82422 h 652338"/>
              <a:gd name="connsiteX2" fmla="*/ 281204 w 871346"/>
              <a:gd name="connsiteY2" fmla="*/ 9397 h 652338"/>
              <a:gd name="connsiteX3" fmla="*/ 428841 w 871346"/>
              <a:gd name="connsiteY3" fmla="*/ 1459 h 652338"/>
              <a:gd name="connsiteX4" fmla="*/ 574891 w 871346"/>
              <a:gd name="connsiteY4" fmla="*/ 14159 h 652338"/>
              <a:gd name="connsiteX5" fmla="*/ 705066 w 871346"/>
              <a:gd name="connsiteY5" fmla="*/ 93534 h 652338"/>
              <a:gd name="connsiteX6" fmla="*/ 784441 w 871346"/>
              <a:gd name="connsiteY6" fmla="*/ 211009 h 652338"/>
              <a:gd name="connsiteX7" fmla="*/ 836829 w 871346"/>
              <a:gd name="connsiteY7" fmla="*/ 331659 h 652338"/>
              <a:gd name="connsiteX8" fmla="*/ 866991 w 871346"/>
              <a:gd name="connsiteY8" fmla="*/ 418972 h 652338"/>
              <a:gd name="connsiteX9" fmla="*/ 866991 w 871346"/>
              <a:gd name="connsiteY9" fmla="*/ 565022 h 652338"/>
              <a:gd name="connsiteX10" fmla="*/ 844766 w 871346"/>
              <a:gd name="connsiteY10" fmla="*/ 652334 h 652338"/>
              <a:gd name="connsiteX11" fmla="*/ 862229 w 871346"/>
              <a:gd name="connsiteY11" fmla="*/ 561847 h 652338"/>
              <a:gd name="connsiteX12" fmla="*/ 865404 w 871346"/>
              <a:gd name="connsiteY12" fmla="*/ 414209 h 652338"/>
              <a:gd name="connsiteX13" fmla="*/ 781266 w 871346"/>
              <a:gd name="connsiteY13" fmla="*/ 226884 h 652338"/>
              <a:gd name="connsiteX14" fmla="*/ 687604 w 871346"/>
              <a:gd name="connsiteY14" fmla="*/ 74484 h 652338"/>
              <a:gd name="connsiteX15" fmla="*/ 597116 w 871346"/>
              <a:gd name="connsiteY15" fmla="*/ 28447 h 652338"/>
              <a:gd name="connsiteX16" fmla="*/ 422491 w 871346"/>
              <a:gd name="connsiteY16" fmla="*/ 7809 h 652338"/>
              <a:gd name="connsiteX17" fmla="*/ 308191 w 871346"/>
              <a:gd name="connsiteY17" fmla="*/ 12572 h 652338"/>
              <a:gd name="connsiteX18" fmla="*/ 155791 w 871346"/>
              <a:gd name="connsiteY18" fmla="*/ 66547 h 652338"/>
              <a:gd name="connsiteX19" fmla="*/ 216 w 871346"/>
              <a:gd name="connsiteY19" fmla="*/ 203072 h 6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1346" h="652338">
                <a:moveTo>
                  <a:pt x="216" y="203072"/>
                </a:moveTo>
                <a:cubicBezTo>
                  <a:pt x="-4811" y="205718"/>
                  <a:pt x="78798" y="114701"/>
                  <a:pt x="125629" y="82422"/>
                </a:cubicBezTo>
                <a:cubicBezTo>
                  <a:pt x="172460" y="50143"/>
                  <a:pt x="230669" y="22891"/>
                  <a:pt x="281204" y="9397"/>
                </a:cubicBezTo>
                <a:cubicBezTo>
                  <a:pt x="331739" y="-4097"/>
                  <a:pt x="379893" y="665"/>
                  <a:pt x="428841" y="1459"/>
                </a:cubicBezTo>
                <a:cubicBezTo>
                  <a:pt x="477789" y="2253"/>
                  <a:pt x="528853" y="-1187"/>
                  <a:pt x="574891" y="14159"/>
                </a:cubicBezTo>
                <a:cubicBezTo>
                  <a:pt x="620929" y="29505"/>
                  <a:pt x="670141" y="60726"/>
                  <a:pt x="705066" y="93534"/>
                </a:cubicBezTo>
                <a:cubicBezTo>
                  <a:pt x="739991" y="126342"/>
                  <a:pt x="762480" y="171321"/>
                  <a:pt x="784441" y="211009"/>
                </a:cubicBezTo>
                <a:cubicBezTo>
                  <a:pt x="806402" y="250697"/>
                  <a:pt x="823071" y="296999"/>
                  <a:pt x="836829" y="331659"/>
                </a:cubicBezTo>
                <a:cubicBezTo>
                  <a:pt x="850587" y="366319"/>
                  <a:pt x="861964" y="380078"/>
                  <a:pt x="866991" y="418972"/>
                </a:cubicBezTo>
                <a:cubicBezTo>
                  <a:pt x="872018" y="457866"/>
                  <a:pt x="870695" y="526128"/>
                  <a:pt x="866991" y="565022"/>
                </a:cubicBezTo>
                <a:cubicBezTo>
                  <a:pt x="863287" y="603916"/>
                  <a:pt x="845560" y="652863"/>
                  <a:pt x="844766" y="652334"/>
                </a:cubicBezTo>
                <a:cubicBezTo>
                  <a:pt x="843972" y="651805"/>
                  <a:pt x="858789" y="601534"/>
                  <a:pt x="862229" y="561847"/>
                </a:cubicBezTo>
                <a:cubicBezTo>
                  <a:pt x="865669" y="522160"/>
                  <a:pt x="878898" y="470036"/>
                  <a:pt x="865404" y="414209"/>
                </a:cubicBezTo>
                <a:cubicBezTo>
                  <a:pt x="851910" y="358382"/>
                  <a:pt x="810899" y="283505"/>
                  <a:pt x="781266" y="226884"/>
                </a:cubicBezTo>
                <a:cubicBezTo>
                  <a:pt x="751633" y="170263"/>
                  <a:pt x="718296" y="107557"/>
                  <a:pt x="687604" y="74484"/>
                </a:cubicBezTo>
                <a:cubicBezTo>
                  <a:pt x="656912" y="41411"/>
                  <a:pt x="641301" y="39559"/>
                  <a:pt x="597116" y="28447"/>
                </a:cubicBezTo>
                <a:cubicBezTo>
                  <a:pt x="552931" y="17335"/>
                  <a:pt x="470645" y="10455"/>
                  <a:pt x="422491" y="7809"/>
                </a:cubicBezTo>
                <a:cubicBezTo>
                  <a:pt x="374337" y="5163"/>
                  <a:pt x="352641" y="2782"/>
                  <a:pt x="308191" y="12572"/>
                </a:cubicBezTo>
                <a:cubicBezTo>
                  <a:pt x="263741" y="22362"/>
                  <a:pt x="204739" y="37178"/>
                  <a:pt x="155791" y="66547"/>
                </a:cubicBezTo>
                <a:cubicBezTo>
                  <a:pt x="106843" y="95916"/>
                  <a:pt x="5243" y="200426"/>
                  <a:pt x="216" y="203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13E2FBFF-A837-4CB4-802C-33DBD53C2E25}"/>
              </a:ext>
            </a:extLst>
          </p:cNvPr>
          <p:cNvSpPr/>
          <p:nvPr/>
        </p:nvSpPr>
        <p:spPr>
          <a:xfrm>
            <a:off x="2743059" y="4788420"/>
            <a:ext cx="136911" cy="488979"/>
          </a:xfrm>
          <a:custGeom>
            <a:avLst/>
            <a:gdLst>
              <a:gd name="connsiteX0" fmla="*/ 44591 w 136911"/>
              <a:gd name="connsiteY0" fmla="*/ 1068 h 488979"/>
              <a:gd name="connsiteX1" fmla="*/ 8079 w 136911"/>
              <a:gd name="connsiteY1" fmla="*/ 102668 h 488979"/>
              <a:gd name="connsiteX2" fmla="*/ 1729 w 136911"/>
              <a:gd name="connsiteY2" fmla="*/ 183630 h 488979"/>
              <a:gd name="connsiteX3" fmla="*/ 31891 w 136911"/>
              <a:gd name="connsiteY3" fmla="*/ 302693 h 488979"/>
              <a:gd name="connsiteX4" fmla="*/ 103329 w 136911"/>
              <a:gd name="connsiteY4" fmla="*/ 450330 h 488979"/>
              <a:gd name="connsiteX5" fmla="*/ 136666 w 136911"/>
              <a:gd name="connsiteY5" fmla="*/ 488430 h 488979"/>
              <a:gd name="connsiteX6" fmla="*/ 114441 w 136911"/>
              <a:gd name="connsiteY6" fmla="*/ 431280 h 488979"/>
              <a:gd name="connsiteX7" fmla="*/ 44591 w 136911"/>
              <a:gd name="connsiteY7" fmla="*/ 315393 h 488979"/>
              <a:gd name="connsiteX8" fmla="*/ 6491 w 136911"/>
              <a:gd name="connsiteY8" fmla="*/ 170930 h 488979"/>
              <a:gd name="connsiteX9" fmla="*/ 44591 w 136911"/>
              <a:gd name="connsiteY9" fmla="*/ 1068 h 48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911" h="488979">
                <a:moveTo>
                  <a:pt x="44591" y="1068"/>
                </a:moveTo>
                <a:cubicBezTo>
                  <a:pt x="44856" y="-10309"/>
                  <a:pt x="15223" y="72241"/>
                  <a:pt x="8079" y="102668"/>
                </a:cubicBezTo>
                <a:cubicBezTo>
                  <a:pt x="935" y="133095"/>
                  <a:pt x="-2240" y="150293"/>
                  <a:pt x="1729" y="183630"/>
                </a:cubicBezTo>
                <a:cubicBezTo>
                  <a:pt x="5698" y="216967"/>
                  <a:pt x="14958" y="258243"/>
                  <a:pt x="31891" y="302693"/>
                </a:cubicBezTo>
                <a:cubicBezTo>
                  <a:pt x="48824" y="347143"/>
                  <a:pt x="85867" y="419374"/>
                  <a:pt x="103329" y="450330"/>
                </a:cubicBezTo>
                <a:cubicBezTo>
                  <a:pt x="120791" y="481286"/>
                  <a:pt x="134814" y="491605"/>
                  <a:pt x="136666" y="488430"/>
                </a:cubicBezTo>
                <a:cubicBezTo>
                  <a:pt x="138518" y="485255"/>
                  <a:pt x="129787" y="460119"/>
                  <a:pt x="114441" y="431280"/>
                </a:cubicBezTo>
                <a:cubicBezTo>
                  <a:pt x="99095" y="402441"/>
                  <a:pt x="62583" y="358785"/>
                  <a:pt x="44591" y="315393"/>
                </a:cubicBezTo>
                <a:cubicBezTo>
                  <a:pt x="26599" y="272001"/>
                  <a:pt x="9137" y="216438"/>
                  <a:pt x="6491" y="170930"/>
                </a:cubicBezTo>
                <a:cubicBezTo>
                  <a:pt x="3845" y="125422"/>
                  <a:pt x="44326" y="12445"/>
                  <a:pt x="44591" y="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3CCDB11-23AA-4C95-B541-A4DCAE75713C}"/>
              </a:ext>
            </a:extLst>
          </p:cNvPr>
          <p:cNvSpPr/>
          <p:nvPr/>
        </p:nvSpPr>
        <p:spPr>
          <a:xfrm>
            <a:off x="2795577" y="4603267"/>
            <a:ext cx="407870" cy="203946"/>
          </a:xfrm>
          <a:custGeom>
            <a:avLst/>
            <a:gdLst>
              <a:gd name="connsiteX0" fmla="*/ 404823 w 407870"/>
              <a:gd name="connsiteY0" fmla="*/ 483 h 203946"/>
              <a:gd name="connsiteX1" fmla="*/ 182573 w 407870"/>
              <a:gd name="connsiteY1" fmla="*/ 52871 h 203946"/>
              <a:gd name="connsiteX2" fmla="*/ 71448 w 407870"/>
              <a:gd name="connsiteY2" fmla="*/ 121133 h 203946"/>
              <a:gd name="connsiteX3" fmla="*/ 11 w 407870"/>
              <a:gd name="connsiteY3" fmla="*/ 203683 h 203946"/>
              <a:gd name="connsiteX4" fmla="*/ 66686 w 407870"/>
              <a:gd name="connsiteY4" fmla="*/ 144946 h 203946"/>
              <a:gd name="connsiteX5" fmla="*/ 150823 w 407870"/>
              <a:gd name="connsiteY5" fmla="*/ 78271 h 203946"/>
              <a:gd name="connsiteX6" fmla="*/ 301636 w 407870"/>
              <a:gd name="connsiteY6" fmla="*/ 29058 h 203946"/>
              <a:gd name="connsiteX7" fmla="*/ 404823 w 407870"/>
              <a:gd name="connsiteY7" fmla="*/ 483 h 20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870" h="203946">
                <a:moveTo>
                  <a:pt x="404823" y="483"/>
                </a:moveTo>
                <a:cubicBezTo>
                  <a:pt x="384979" y="4452"/>
                  <a:pt x="238135" y="32763"/>
                  <a:pt x="182573" y="52871"/>
                </a:cubicBezTo>
                <a:cubicBezTo>
                  <a:pt x="127010" y="72979"/>
                  <a:pt x="101875" y="95998"/>
                  <a:pt x="71448" y="121133"/>
                </a:cubicBezTo>
                <a:cubicBezTo>
                  <a:pt x="41021" y="146268"/>
                  <a:pt x="805" y="199714"/>
                  <a:pt x="11" y="203683"/>
                </a:cubicBezTo>
                <a:cubicBezTo>
                  <a:pt x="-783" y="207652"/>
                  <a:pt x="41551" y="165848"/>
                  <a:pt x="66686" y="144946"/>
                </a:cubicBezTo>
                <a:cubicBezTo>
                  <a:pt x="91821" y="124044"/>
                  <a:pt x="111665" y="97586"/>
                  <a:pt x="150823" y="78271"/>
                </a:cubicBezTo>
                <a:cubicBezTo>
                  <a:pt x="189981" y="58956"/>
                  <a:pt x="260626" y="40170"/>
                  <a:pt x="301636" y="29058"/>
                </a:cubicBezTo>
                <a:cubicBezTo>
                  <a:pt x="342646" y="17946"/>
                  <a:pt x="424667" y="-3486"/>
                  <a:pt x="404823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844775A8-15FC-423B-A244-2F64F331A806}"/>
              </a:ext>
            </a:extLst>
          </p:cNvPr>
          <p:cNvSpPr/>
          <p:nvPr/>
        </p:nvSpPr>
        <p:spPr>
          <a:xfrm>
            <a:off x="2778510" y="4740271"/>
            <a:ext cx="171786" cy="546746"/>
          </a:xfrm>
          <a:custGeom>
            <a:avLst/>
            <a:gdLst>
              <a:gd name="connsiteX0" fmla="*/ 98040 w 171786"/>
              <a:gd name="connsiteY0" fmla="*/ 4 h 546746"/>
              <a:gd name="connsiteX1" fmla="*/ 7553 w 171786"/>
              <a:gd name="connsiteY1" fmla="*/ 127004 h 546746"/>
              <a:gd name="connsiteX2" fmla="*/ 10728 w 171786"/>
              <a:gd name="connsiteY2" fmla="*/ 276229 h 546746"/>
              <a:gd name="connsiteX3" fmla="*/ 56765 w 171786"/>
              <a:gd name="connsiteY3" fmla="*/ 422279 h 546746"/>
              <a:gd name="connsiteX4" fmla="*/ 171065 w 171786"/>
              <a:gd name="connsiteY4" fmla="*/ 546104 h 546746"/>
              <a:gd name="connsiteX5" fmla="*/ 102803 w 171786"/>
              <a:gd name="connsiteY5" fmla="*/ 466729 h 546746"/>
              <a:gd name="connsiteX6" fmla="*/ 48828 w 171786"/>
              <a:gd name="connsiteY6" fmla="*/ 376242 h 546746"/>
              <a:gd name="connsiteX7" fmla="*/ 28190 w 171786"/>
              <a:gd name="connsiteY7" fmla="*/ 274642 h 546746"/>
              <a:gd name="connsiteX8" fmla="*/ 18665 w 171786"/>
              <a:gd name="connsiteY8" fmla="*/ 169867 h 546746"/>
              <a:gd name="connsiteX9" fmla="*/ 23428 w 171786"/>
              <a:gd name="connsiteY9" fmla="*/ 122242 h 546746"/>
              <a:gd name="connsiteX10" fmla="*/ 98040 w 171786"/>
              <a:gd name="connsiteY10" fmla="*/ 4 h 54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86" h="546746">
                <a:moveTo>
                  <a:pt x="98040" y="4"/>
                </a:moveTo>
                <a:cubicBezTo>
                  <a:pt x="95394" y="798"/>
                  <a:pt x="22105" y="80967"/>
                  <a:pt x="7553" y="127004"/>
                </a:cubicBezTo>
                <a:cubicBezTo>
                  <a:pt x="-6999" y="173041"/>
                  <a:pt x="2526" y="227017"/>
                  <a:pt x="10728" y="276229"/>
                </a:cubicBezTo>
                <a:cubicBezTo>
                  <a:pt x="18930" y="325441"/>
                  <a:pt x="30042" y="377300"/>
                  <a:pt x="56765" y="422279"/>
                </a:cubicBezTo>
                <a:cubicBezTo>
                  <a:pt x="83488" y="467258"/>
                  <a:pt x="163392" y="538696"/>
                  <a:pt x="171065" y="546104"/>
                </a:cubicBezTo>
                <a:cubicBezTo>
                  <a:pt x="178738" y="553512"/>
                  <a:pt x="123176" y="495039"/>
                  <a:pt x="102803" y="466729"/>
                </a:cubicBezTo>
                <a:cubicBezTo>
                  <a:pt x="82430" y="438419"/>
                  <a:pt x="61263" y="408256"/>
                  <a:pt x="48828" y="376242"/>
                </a:cubicBezTo>
                <a:cubicBezTo>
                  <a:pt x="36393" y="344228"/>
                  <a:pt x="33217" y="309038"/>
                  <a:pt x="28190" y="274642"/>
                </a:cubicBezTo>
                <a:cubicBezTo>
                  <a:pt x="23163" y="240246"/>
                  <a:pt x="19459" y="195267"/>
                  <a:pt x="18665" y="169867"/>
                </a:cubicBezTo>
                <a:cubicBezTo>
                  <a:pt x="17871" y="144467"/>
                  <a:pt x="11786" y="149494"/>
                  <a:pt x="23428" y="122242"/>
                </a:cubicBezTo>
                <a:cubicBezTo>
                  <a:pt x="35070" y="94990"/>
                  <a:pt x="100686" y="-790"/>
                  <a:pt x="9804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2A2419FF-4E7C-4A48-90A0-B81DD28DFEA3}"/>
              </a:ext>
            </a:extLst>
          </p:cNvPr>
          <p:cNvSpPr/>
          <p:nvPr/>
        </p:nvSpPr>
        <p:spPr>
          <a:xfrm>
            <a:off x="2940050" y="5280025"/>
            <a:ext cx="581025" cy="155682"/>
          </a:xfrm>
          <a:custGeom>
            <a:avLst/>
            <a:gdLst>
              <a:gd name="connsiteX0" fmla="*/ 0 w 581025"/>
              <a:gd name="connsiteY0" fmla="*/ 0 h 155682"/>
              <a:gd name="connsiteX1" fmla="*/ 144463 w 581025"/>
              <a:gd name="connsiteY1" fmla="*/ 92075 h 155682"/>
              <a:gd name="connsiteX2" fmla="*/ 284163 w 581025"/>
              <a:gd name="connsiteY2" fmla="*/ 142875 h 155682"/>
              <a:gd name="connsiteX3" fmla="*/ 387350 w 581025"/>
              <a:gd name="connsiteY3" fmla="*/ 155575 h 155682"/>
              <a:gd name="connsiteX4" fmla="*/ 455613 w 581025"/>
              <a:gd name="connsiteY4" fmla="*/ 147638 h 155682"/>
              <a:gd name="connsiteX5" fmla="*/ 512763 w 581025"/>
              <a:gd name="connsiteY5" fmla="*/ 125413 h 155682"/>
              <a:gd name="connsiteX6" fmla="*/ 549275 w 581025"/>
              <a:gd name="connsiteY6" fmla="*/ 92075 h 155682"/>
              <a:gd name="connsiteX7" fmla="*/ 581025 w 581025"/>
              <a:gd name="connsiteY7" fmla="*/ 60325 h 155682"/>
              <a:gd name="connsiteX8" fmla="*/ 549275 w 581025"/>
              <a:gd name="connsiteY8" fmla="*/ 93663 h 155682"/>
              <a:gd name="connsiteX9" fmla="*/ 441325 w 581025"/>
              <a:gd name="connsiteY9" fmla="*/ 131763 h 155682"/>
              <a:gd name="connsiteX10" fmla="*/ 295275 w 581025"/>
              <a:gd name="connsiteY10" fmla="*/ 139700 h 155682"/>
              <a:gd name="connsiteX11" fmla="*/ 195263 w 581025"/>
              <a:gd name="connsiteY11" fmla="*/ 107950 h 155682"/>
              <a:gd name="connsiteX12" fmla="*/ 112713 w 581025"/>
              <a:gd name="connsiteY12" fmla="*/ 68263 h 155682"/>
              <a:gd name="connsiteX13" fmla="*/ 0 w 581025"/>
              <a:gd name="connsiteY13" fmla="*/ 0 h 15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1025" h="155682">
                <a:moveTo>
                  <a:pt x="0" y="0"/>
                </a:moveTo>
                <a:cubicBezTo>
                  <a:pt x="5292" y="3969"/>
                  <a:pt x="97102" y="68262"/>
                  <a:pt x="144463" y="92075"/>
                </a:cubicBezTo>
                <a:cubicBezTo>
                  <a:pt x="191824" y="115888"/>
                  <a:pt x="243682" y="132292"/>
                  <a:pt x="284163" y="142875"/>
                </a:cubicBezTo>
                <a:cubicBezTo>
                  <a:pt x="324644" y="153458"/>
                  <a:pt x="358775" y="154781"/>
                  <a:pt x="387350" y="155575"/>
                </a:cubicBezTo>
                <a:cubicBezTo>
                  <a:pt x="415925" y="156369"/>
                  <a:pt x="434711" y="152665"/>
                  <a:pt x="455613" y="147638"/>
                </a:cubicBezTo>
                <a:cubicBezTo>
                  <a:pt x="476515" y="142611"/>
                  <a:pt x="497153" y="134673"/>
                  <a:pt x="512763" y="125413"/>
                </a:cubicBezTo>
                <a:cubicBezTo>
                  <a:pt x="528373" y="116153"/>
                  <a:pt x="537898" y="102923"/>
                  <a:pt x="549275" y="92075"/>
                </a:cubicBezTo>
                <a:cubicBezTo>
                  <a:pt x="560652" y="81227"/>
                  <a:pt x="581025" y="60060"/>
                  <a:pt x="581025" y="60325"/>
                </a:cubicBezTo>
                <a:cubicBezTo>
                  <a:pt x="581025" y="60590"/>
                  <a:pt x="572558" y="81757"/>
                  <a:pt x="549275" y="93663"/>
                </a:cubicBezTo>
                <a:cubicBezTo>
                  <a:pt x="525992" y="105569"/>
                  <a:pt x="483658" y="124090"/>
                  <a:pt x="441325" y="131763"/>
                </a:cubicBezTo>
                <a:cubicBezTo>
                  <a:pt x="398992" y="139436"/>
                  <a:pt x="336285" y="143669"/>
                  <a:pt x="295275" y="139700"/>
                </a:cubicBezTo>
                <a:cubicBezTo>
                  <a:pt x="254265" y="135731"/>
                  <a:pt x="225690" y="119856"/>
                  <a:pt x="195263" y="107950"/>
                </a:cubicBezTo>
                <a:cubicBezTo>
                  <a:pt x="164836" y="96044"/>
                  <a:pt x="148696" y="90223"/>
                  <a:pt x="112713" y="682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ED7BD8F-D86E-4A8D-BEFA-051F68254452}"/>
              </a:ext>
            </a:extLst>
          </p:cNvPr>
          <p:cNvSpPr/>
          <p:nvPr/>
        </p:nvSpPr>
        <p:spPr>
          <a:xfrm>
            <a:off x="2870604" y="5235585"/>
            <a:ext cx="528288" cy="219791"/>
          </a:xfrm>
          <a:custGeom>
            <a:avLst/>
            <a:gdLst>
              <a:gd name="connsiteX0" fmla="*/ 1184 w 528288"/>
              <a:gd name="connsiteY0" fmla="*/ 1578 h 219791"/>
              <a:gd name="connsiteX1" fmla="*/ 142471 w 528288"/>
              <a:gd name="connsiteY1" fmla="*/ 131753 h 219791"/>
              <a:gd name="connsiteX2" fmla="*/ 329796 w 528288"/>
              <a:gd name="connsiteY2" fmla="*/ 206365 h 219791"/>
              <a:gd name="connsiteX3" fmla="*/ 437746 w 528288"/>
              <a:gd name="connsiteY3" fmla="*/ 219065 h 219791"/>
              <a:gd name="connsiteX4" fmla="*/ 528234 w 528288"/>
              <a:gd name="connsiteY4" fmla="*/ 217478 h 219791"/>
              <a:gd name="connsiteX5" fmla="*/ 425046 w 528288"/>
              <a:gd name="connsiteY5" fmla="*/ 211128 h 219791"/>
              <a:gd name="connsiteX6" fmla="*/ 304396 w 528288"/>
              <a:gd name="connsiteY6" fmla="*/ 182553 h 219791"/>
              <a:gd name="connsiteX7" fmla="*/ 129771 w 528288"/>
              <a:gd name="connsiteY7" fmla="*/ 126990 h 219791"/>
              <a:gd name="connsiteX8" fmla="*/ 77384 w 528288"/>
              <a:gd name="connsiteY8" fmla="*/ 63490 h 219791"/>
              <a:gd name="connsiteX9" fmla="*/ 1184 w 528288"/>
              <a:gd name="connsiteY9" fmla="*/ 1578 h 21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288" h="219791">
                <a:moveTo>
                  <a:pt x="1184" y="1578"/>
                </a:moveTo>
                <a:cubicBezTo>
                  <a:pt x="12032" y="12955"/>
                  <a:pt x="87702" y="97622"/>
                  <a:pt x="142471" y="131753"/>
                </a:cubicBezTo>
                <a:cubicBezTo>
                  <a:pt x="197240" y="165884"/>
                  <a:pt x="280584" y="191813"/>
                  <a:pt x="329796" y="206365"/>
                </a:cubicBezTo>
                <a:cubicBezTo>
                  <a:pt x="379009" y="220917"/>
                  <a:pt x="404673" y="217213"/>
                  <a:pt x="437746" y="219065"/>
                </a:cubicBezTo>
                <a:cubicBezTo>
                  <a:pt x="470819" y="220917"/>
                  <a:pt x="530351" y="218801"/>
                  <a:pt x="528234" y="217478"/>
                </a:cubicBezTo>
                <a:cubicBezTo>
                  <a:pt x="526117" y="216155"/>
                  <a:pt x="462352" y="216949"/>
                  <a:pt x="425046" y="211128"/>
                </a:cubicBezTo>
                <a:cubicBezTo>
                  <a:pt x="387740" y="205307"/>
                  <a:pt x="353609" y="196576"/>
                  <a:pt x="304396" y="182553"/>
                </a:cubicBezTo>
                <a:cubicBezTo>
                  <a:pt x="255184" y="168530"/>
                  <a:pt x="167606" y="146834"/>
                  <a:pt x="129771" y="126990"/>
                </a:cubicBezTo>
                <a:cubicBezTo>
                  <a:pt x="91936" y="107146"/>
                  <a:pt x="97757" y="83598"/>
                  <a:pt x="77384" y="63490"/>
                </a:cubicBezTo>
                <a:cubicBezTo>
                  <a:pt x="57011" y="43382"/>
                  <a:pt x="-9664" y="-9799"/>
                  <a:pt x="1184" y="1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01089F0-D8E2-4DE9-AC7D-3AFAC692D265}"/>
              </a:ext>
            </a:extLst>
          </p:cNvPr>
          <p:cNvSpPr/>
          <p:nvPr/>
        </p:nvSpPr>
        <p:spPr>
          <a:xfrm>
            <a:off x="2869517" y="5263991"/>
            <a:ext cx="562189" cy="211992"/>
          </a:xfrm>
          <a:custGeom>
            <a:avLst/>
            <a:gdLst>
              <a:gd name="connsiteX0" fmla="*/ 683 w 562189"/>
              <a:gd name="connsiteY0" fmla="*/ 159 h 211992"/>
              <a:gd name="connsiteX1" fmla="*/ 138796 w 562189"/>
              <a:gd name="connsiteY1" fmla="*/ 119222 h 211992"/>
              <a:gd name="connsiteX2" fmla="*/ 268971 w 562189"/>
              <a:gd name="connsiteY2" fmla="*/ 189072 h 211992"/>
              <a:gd name="connsiteX3" fmla="*/ 395971 w 562189"/>
              <a:gd name="connsiteY3" fmla="*/ 209709 h 211992"/>
              <a:gd name="connsiteX4" fmla="*/ 483283 w 562189"/>
              <a:gd name="connsiteY4" fmla="*/ 211297 h 211992"/>
              <a:gd name="connsiteX5" fmla="*/ 561071 w 562189"/>
              <a:gd name="connsiteY5" fmla="*/ 208122 h 211992"/>
              <a:gd name="connsiteX6" fmla="*/ 422958 w 562189"/>
              <a:gd name="connsiteY6" fmla="*/ 206534 h 211992"/>
              <a:gd name="connsiteX7" fmla="*/ 303896 w 562189"/>
              <a:gd name="connsiteY7" fmla="*/ 185897 h 211992"/>
              <a:gd name="connsiteX8" fmla="*/ 199121 w 562189"/>
              <a:gd name="connsiteY8" fmla="*/ 146209 h 211992"/>
              <a:gd name="connsiteX9" fmla="*/ 683 w 562189"/>
              <a:gd name="connsiteY9" fmla="*/ 159 h 21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189" h="211992">
                <a:moveTo>
                  <a:pt x="683" y="159"/>
                </a:moveTo>
                <a:cubicBezTo>
                  <a:pt x="-9371" y="-4339"/>
                  <a:pt x="94081" y="87737"/>
                  <a:pt x="138796" y="119222"/>
                </a:cubicBezTo>
                <a:cubicBezTo>
                  <a:pt x="183511" y="150708"/>
                  <a:pt x="226109" y="173991"/>
                  <a:pt x="268971" y="189072"/>
                </a:cubicBezTo>
                <a:cubicBezTo>
                  <a:pt x="311833" y="204153"/>
                  <a:pt x="360252" y="206005"/>
                  <a:pt x="395971" y="209709"/>
                </a:cubicBezTo>
                <a:cubicBezTo>
                  <a:pt x="431690" y="213413"/>
                  <a:pt x="455766" y="211561"/>
                  <a:pt x="483283" y="211297"/>
                </a:cubicBezTo>
                <a:cubicBezTo>
                  <a:pt x="510800" y="211033"/>
                  <a:pt x="571125" y="208916"/>
                  <a:pt x="561071" y="208122"/>
                </a:cubicBezTo>
                <a:cubicBezTo>
                  <a:pt x="551017" y="207328"/>
                  <a:pt x="465821" y="210238"/>
                  <a:pt x="422958" y="206534"/>
                </a:cubicBezTo>
                <a:cubicBezTo>
                  <a:pt x="380095" y="202830"/>
                  <a:pt x="341202" y="195951"/>
                  <a:pt x="303896" y="185897"/>
                </a:cubicBezTo>
                <a:cubicBezTo>
                  <a:pt x="266590" y="175843"/>
                  <a:pt x="247540" y="174519"/>
                  <a:pt x="199121" y="146209"/>
                </a:cubicBezTo>
                <a:cubicBezTo>
                  <a:pt x="150702" y="117899"/>
                  <a:pt x="10737" y="4657"/>
                  <a:pt x="683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3BCB3FEE-33E6-4DF8-91B3-DDCC45FBC76D}"/>
              </a:ext>
            </a:extLst>
          </p:cNvPr>
          <p:cNvSpPr/>
          <p:nvPr/>
        </p:nvSpPr>
        <p:spPr>
          <a:xfrm>
            <a:off x="3474699" y="4717201"/>
            <a:ext cx="132135" cy="646613"/>
          </a:xfrm>
          <a:custGeom>
            <a:avLst/>
            <a:gdLst>
              <a:gd name="connsiteX0" fmla="*/ 339 w 132135"/>
              <a:gd name="connsiteY0" fmla="*/ 849 h 646613"/>
              <a:gd name="connsiteX1" fmla="*/ 70189 w 132135"/>
              <a:gd name="connsiteY1" fmla="*/ 113562 h 646613"/>
              <a:gd name="connsiteX2" fmla="*/ 124164 w 132135"/>
              <a:gd name="connsiteY2" fmla="*/ 277074 h 646613"/>
              <a:gd name="connsiteX3" fmla="*/ 128926 w 132135"/>
              <a:gd name="connsiteY3" fmla="*/ 380262 h 646613"/>
              <a:gd name="connsiteX4" fmla="*/ 95589 w 132135"/>
              <a:gd name="connsiteY4" fmla="*/ 535837 h 646613"/>
              <a:gd name="connsiteX5" fmla="*/ 57489 w 132135"/>
              <a:gd name="connsiteY5" fmla="*/ 602512 h 646613"/>
              <a:gd name="connsiteX6" fmla="*/ 28914 w 132135"/>
              <a:gd name="connsiteY6" fmla="*/ 643787 h 646613"/>
              <a:gd name="connsiteX7" fmla="*/ 97176 w 132135"/>
              <a:gd name="connsiteY7" fmla="*/ 523137 h 646613"/>
              <a:gd name="connsiteX8" fmla="*/ 113051 w 132135"/>
              <a:gd name="connsiteY8" fmla="*/ 391374 h 646613"/>
              <a:gd name="connsiteX9" fmla="*/ 120989 w 132135"/>
              <a:gd name="connsiteY9" fmla="*/ 300887 h 646613"/>
              <a:gd name="connsiteX10" fmla="*/ 98764 w 132135"/>
              <a:gd name="connsiteY10" fmla="*/ 216749 h 646613"/>
              <a:gd name="connsiteX11" fmla="*/ 70189 w 132135"/>
              <a:gd name="connsiteY11" fmla="*/ 124674 h 646613"/>
              <a:gd name="connsiteX12" fmla="*/ 44789 w 132135"/>
              <a:gd name="connsiteY12" fmla="*/ 64349 h 646613"/>
              <a:gd name="connsiteX13" fmla="*/ 339 w 132135"/>
              <a:gd name="connsiteY13" fmla="*/ 849 h 64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135" h="646613">
                <a:moveTo>
                  <a:pt x="339" y="849"/>
                </a:moveTo>
                <a:cubicBezTo>
                  <a:pt x="4572" y="9051"/>
                  <a:pt x="49552" y="67525"/>
                  <a:pt x="70189" y="113562"/>
                </a:cubicBezTo>
                <a:cubicBezTo>
                  <a:pt x="90827" y="159600"/>
                  <a:pt x="114375" y="232624"/>
                  <a:pt x="124164" y="277074"/>
                </a:cubicBezTo>
                <a:cubicBezTo>
                  <a:pt x="133954" y="321524"/>
                  <a:pt x="133689" y="337135"/>
                  <a:pt x="128926" y="380262"/>
                </a:cubicBezTo>
                <a:cubicBezTo>
                  <a:pt x="124163" y="423389"/>
                  <a:pt x="107495" y="498795"/>
                  <a:pt x="95589" y="535837"/>
                </a:cubicBezTo>
                <a:cubicBezTo>
                  <a:pt x="83683" y="572879"/>
                  <a:pt x="68601" y="584521"/>
                  <a:pt x="57489" y="602512"/>
                </a:cubicBezTo>
                <a:cubicBezTo>
                  <a:pt x="46377" y="620503"/>
                  <a:pt x="22300" y="657016"/>
                  <a:pt x="28914" y="643787"/>
                </a:cubicBezTo>
                <a:cubicBezTo>
                  <a:pt x="35528" y="630558"/>
                  <a:pt x="83153" y="565206"/>
                  <a:pt x="97176" y="523137"/>
                </a:cubicBezTo>
                <a:cubicBezTo>
                  <a:pt x="111199" y="481068"/>
                  <a:pt x="109082" y="428416"/>
                  <a:pt x="113051" y="391374"/>
                </a:cubicBezTo>
                <a:cubicBezTo>
                  <a:pt x="117020" y="354332"/>
                  <a:pt x="123370" y="329991"/>
                  <a:pt x="120989" y="300887"/>
                </a:cubicBezTo>
                <a:cubicBezTo>
                  <a:pt x="118608" y="271783"/>
                  <a:pt x="107231" y="246118"/>
                  <a:pt x="98764" y="216749"/>
                </a:cubicBezTo>
                <a:cubicBezTo>
                  <a:pt x="90297" y="187380"/>
                  <a:pt x="79185" y="150074"/>
                  <a:pt x="70189" y="124674"/>
                </a:cubicBezTo>
                <a:cubicBezTo>
                  <a:pt x="61193" y="99274"/>
                  <a:pt x="56960" y="82605"/>
                  <a:pt x="44789" y="64349"/>
                </a:cubicBezTo>
                <a:cubicBezTo>
                  <a:pt x="32618" y="46093"/>
                  <a:pt x="-3894" y="-7353"/>
                  <a:pt x="339" y="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982D295-1661-4D83-8686-7F0B44EA0A1E}"/>
              </a:ext>
            </a:extLst>
          </p:cNvPr>
          <p:cNvSpPr/>
          <p:nvPr/>
        </p:nvSpPr>
        <p:spPr>
          <a:xfrm>
            <a:off x="3444018" y="4908514"/>
            <a:ext cx="178667" cy="522364"/>
          </a:xfrm>
          <a:custGeom>
            <a:avLst/>
            <a:gdLst>
              <a:gd name="connsiteX0" fmla="*/ 131032 w 178667"/>
              <a:gd name="connsiteY0" fmla="*/ 36 h 522364"/>
              <a:gd name="connsiteX1" fmla="*/ 167545 w 178667"/>
              <a:gd name="connsiteY1" fmla="*/ 188949 h 522364"/>
              <a:gd name="connsiteX2" fmla="*/ 126270 w 178667"/>
              <a:gd name="connsiteY2" fmla="*/ 374686 h 522364"/>
              <a:gd name="connsiteX3" fmla="*/ 77057 w 178667"/>
              <a:gd name="connsiteY3" fmla="*/ 449299 h 522364"/>
              <a:gd name="connsiteX4" fmla="*/ 857 w 178667"/>
              <a:gd name="connsiteY4" fmla="*/ 520736 h 522364"/>
              <a:gd name="connsiteX5" fmla="*/ 131032 w 178667"/>
              <a:gd name="connsiteY5" fmla="*/ 376274 h 522364"/>
              <a:gd name="connsiteX6" fmla="*/ 178657 w 178667"/>
              <a:gd name="connsiteY6" fmla="*/ 174661 h 522364"/>
              <a:gd name="connsiteX7" fmla="*/ 131032 w 178667"/>
              <a:gd name="connsiteY7" fmla="*/ 36 h 52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667" h="522364">
                <a:moveTo>
                  <a:pt x="131032" y="36"/>
                </a:moveTo>
                <a:cubicBezTo>
                  <a:pt x="129180" y="2417"/>
                  <a:pt x="168339" y="126507"/>
                  <a:pt x="167545" y="188949"/>
                </a:cubicBezTo>
                <a:cubicBezTo>
                  <a:pt x="166751" y="251391"/>
                  <a:pt x="141351" y="331294"/>
                  <a:pt x="126270" y="374686"/>
                </a:cubicBezTo>
                <a:cubicBezTo>
                  <a:pt x="111189" y="418078"/>
                  <a:pt x="97959" y="424957"/>
                  <a:pt x="77057" y="449299"/>
                </a:cubicBezTo>
                <a:cubicBezTo>
                  <a:pt x="56155" y="473641"/>
                  <a:pt x="-8139" y="532907"/>
                  <a:pt x="857" y="520736"/>
                </a:cubicBezTo>
                <a:cubicBezTo>
                  <a:pt x="9853" y="508565"/>
                  <a:pt x="101399" y="433953"/>
                  <a:pt x="131032" y="376274"/>
                </a:cubicBezTo>
                <a:cubicBezTo>
                  <a:pt x="160665" y="318595"/>
                  <a:pt x="177863" y="236838"/>
                  <a:pt x="178657" y="174661"/>
                </a:cubicBezTo>
                <a:cubicBezTo>
                  <a:pt x="179451" y="112484"/>
                  <a:pt x="132884" y="-2345"/>
                  <a:pt x="131032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0701B83B-E030-4841-AA17-127548BD0F80}"/>
              </a:ext>
            </a:extLst>
          </p:cNvPr>
          <p:cNvSpPr/>
          <p:nvPr/>
        </p:nvSpPr>
        <p:spPr>
          <a:xfrm>
            <a:off x="3428698" y="5220805"/>
            <a:ext cx="197448" cy="248218"/>
          </a:xfrm>
          <a:custGeom>
            <a:avLst/>
            <a:gdLst>
              <a:gd name="connsiteX0" fmla="*/ 197152 w 197448"/>
              <a:gd name="connsiteY0" fmla="*/ 483 h 248218"/>
              <a:gd name="connsiteX1" fmla="*/ 133652 w 197448"/>
              <a:gd name="connsiteY1" fmla="*/ 129070 h 248218"/>
              <a:gd name="connsiteX2" fmla="*/ 76502 w 197448"/>
              <a:gd name="connsiteY2" fmla="*/ 192570 h 248218"/>
              <a:gd name="connsiteX3" fmla="*/ 302 w 197448"/>
              <a:gd name="connsiteY3" fmla="*/ 248133 h 248218"/>
              <a:gd name="connsiteX4" fmla="*/ 106665 w 197448"/>
              <a:gd name="connsiteY4" fmla="*/ 179870 h 248218"/>
              <a:gd name="connsiteX5" fmla="*/ 197152 w 197448"/>
              <a:gd name="connsiteY5" fmla="*/ 483 h 24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448" h="248218">
                <a:moveTo>
                  <a:pt x="197152" y="483"/>
                </a:moveTo>
                <a:cubicBezTo>
                  <a:pt x="201650" y="-7984"/>
                  <a:pt x="153760" y="97056"/>
                  <a:pt x="133652" y="129070"/>
                </a:cubicBezTo>
                <a:cubicBezTo>
                  <a:pt x="113544" y="161084"/>
                  <a:pt x="98727" y="172726"/>
                  <a:pt x="76502" y="192570"/>
                </a:cubicBezTo>
                <a:cubicBezTo>
                  <a:pt x="54277" y="212414"/>
                  <a:pt x="-4725" y="250250"/>
                  <a:pt x="302" y="248133"/>
                </a:cubicBezTo>
                <a:cubicBezTo>
                  <a:pt x="5329" y="246016"/>
                  <a:pt x="75709" y="213737"/>
                  <a:pt x="106665" y="179870"/>
                </a:cubicBezTo>
                <a:cubicBezTo>
                  <a:pt x="137621" y="146003"/>
                  <a:pt x="192654" y="8950"/>
                  <a:pt x="197152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56EDD1DD-2ABB-456E-B2F2-4E40C8C03FCF}"/>
              </a:ext>
            </a:extLst>
          </p:cNvPr>
          <p:cNvSpPr/>
          <p:nvPr/>
        </p:nvSpPr>
        <p:spPr>
          <a:xfrm>
            <a:off x="3231899" y="4809220"/>
            <a:ext cx="293520" cy="195511"/>
          </a:xfrm>
          <a:custGeom>
            <a:avLst/>
            <a:gdLst>
              <a:gd name="connsiteX0" fmla="*/ 292351 w 293520"/>
              <a:gd name="connsiteY0" fmla="*/ 905 h 195511"/>
              <a:gd name="connsiteX1" fmla="*/ 247901 w 293520"/>
              <a:gd name="connsiteY1" fmla="*/ 89805 h 195511"/>
              <a:gd name="connsiteX2" fmla="*/ 184401 w 293520"/>
              <a:gd name="connsiteY2" fmla="*/ 159655 h 195511"/>
              <a:gd name="connsiteX3" fmla="*/ 149476 w 293520"/>
              <a:gd name="connsiteY3" fmla="*/ 189818 h 195511"/>
              <a:gd name="connsiteX4" fmla="*/ 84389 w 293520"/>
              <a:gd name="connsiteY4" fmla="*/ 189818 h 195511"/>
              <a:gd name="connsiteX5" fmla="*/ 251 w 293520"/>
              <a:gd name="connsiteY5" fmla="*/ 131080 h 195511"/>
              <a:gd name="connsiteX6" fmla="*/ 112964 w 293520"/>
              <a:gd name="connsiteY6" fmla="*/ 188230 h 195511"/>
              <a:gd name="connsiteX7" fmla="*/ 151064 w 293520"/>
              <a:gd name="connsiteY7" fmla="*/ 188230 h 195511"/>
              <a:gd name="connsiteX8" fmla="*/ 200276 w 293520"/>
              <a:gd name="connsiteY8" fmla="*/ 148543 h 195511"/>
              <a:gd name="connsiteX9" fmla="*/ 292351 w 293520"/>
              <a:gd name="connsiteY9" fmla="*/ 905 h 19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520" h="195511">
                <a:moveTo>
                  <a:pt x="292351" y="905"/>
                </a:moveTo>
                <a:cubicBezTo>
                  <a:pt x="300288" y="-8885"/>
                  <a:pt x="265893" y="63347"/>
                  <a:pt x="247901" y="89805"/>
                </a:cubicBezTo>
                <a:cubicBezTo>
                  <a:pt x="229909" y="116263"/>
                  <a:pt x="200805" y="142986"/>
                  <a:pt x="184401" y="159655"/>
                </a:cubicBezTo>
                <a:cubicBezTo>
                  <a:pt x="167997" y="176324"/>
                  <a:pt x="166145" y="184791"/>
                  <a:pt x="149476" y="189818"/>
                </a:cubicBezTo>
                <a:cubicBezTo>
                  <a:pt x="132807" y="194845"/>
                  <a:pt x="109260" y="199608"/>
                  <a:pt x="84389" y="189818"/>
                </a:cubicBezTo>
                <a:cubicBezTo>
                  <a:pt x="59518" y="180028"/>
                  <a:pt x="-4511" y="131345"/>
                  <a:pt x="251" y="131080"/>
                </a:cubicBezTo>
                <a:cubicBezTo>
                  <a:pt x="5013" y="130815"/>
                  <a:pt x="87829" y="178705"/>
                  <a:pt x="112964" y="188230"/>
                </a:cubicBezTo>
                <a:cubicBezTo>
                  <a:pt x="138099" y="197755"/>
                  <a:pt x="136512" y="194844"/>
                  <a:pt x="151064" y="188230"/>
                </a:cubicBezTo>
                <a:cubicBezTo>
                  <a:pt x="165616" y="181616"/>
                  <a:pt x="177522" y="179235"/>
                  <a:pt x="200276" y="148543"/>
                </a:cubicBezTo>
                <a:cubicBezTo>
                  <a:pt x="223030" y="117851"/>
                  <a:pt x="284414" y="10695"/>
                  <a:pt x="292351" y="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E8F79451-7AB5-47AC-99BB-70D5C141D1BE}"/>
              </a:ext>
            </a:extLst>
          </p:cNvPr>
          <p:cNvSpPr/>
          <p:nvPr/>
        </p:nvSpPr>
        <p:spPr>
          <a:xfrm>
            <a:off x="3224069" y="4830663"/>
            <a:ext cx="156603" cy="71874"/>
          </a:xfrm>
          <a:custGeom>
            <a:avLst/>
            <a:gdLst>
              <a:gd name="connsiteX0" fmla="*/ 155719 w 156603"/>
              <a:gd name="connsiteY0" fmla="*/ 100 h 71874"/>
              <a:gd name="connsiteX1" fmla="*/ 112856 w 156603"/>
              <a:gd name="connsiteY1" fmla="*/ 60425 h 71874"/>
              <a:gd name="connsiteX2" fmla="*/ 101744 w 156603"/>
              <a:gd name="connsiteY2" fmla="*/ 46137 h 71874"/>
              <a:gd name="connsiteX3" fmla="*/ 85869 w 156603"/>
              <a:gd name="connsiteY3" fmla="*/ 63600 h 71874"/>
              <a:gd name="connsiteX4" fmla="*/ 71581 w 156603"/>
              <a:gd name="connsiteY4" fmla="*/ 44550 h 71874"/>
              <a:gd name="connsiteX5" fmla="*/ 50944 w 156603"/>
              <a:gd name="connsiteY5" fmla="*/ 71537 h 71874"/>
              <a:gd name="connsiteX6" fmla="*/ 144 w 156603"/>
              <a:gd name="connsiteY6" fmla="*/ 58837 h 71874"/>
              <a:gd name="connsiteX7" fmla="*/ 68406 w 156603"/>
              <a:gd name="connsiteY7" fmla="*/ 46137 h 71874"/>
              <a:gd name="connsiteX8" fmla="*/ 155719 w 156603"/>
              <a:gd name="connsiteY8" fmla="*/ 100 h 7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03" h="71874">
                <a:moveTo>
                  <a:pt x="155719" y="100"/>
                </a:moveTo>
                <a:cubicBezTo>
                  <a:pt x="163127" y="2481"/>
                  <a:pt x="121852" y="52752"/>
                  <a:pt x="112856" y="60425"/>
                </a:cubicBezTo>
                <a:cubicBezTo>
                  <a:pt x="103860" y="68098"/>
                  <a:pt x="106242" y="45608"/>
                  <a:pt x="101744" y="46137"/>
                </a:cubicBezTo>
                <a:cubicBezTo>
                  <a:pt x="97246" y="46666"/>
                  <a:pt x="90896" y="63864"/>
                  <a:pt x="85869" y="63600"/>
                </a:cubicBezTo>
                <a:cubicBezTo>
                  <a:pt x="80842" y="63336"/>
                  <a:pt x="77402" y="43227"/>
                  <a:pt x="71581" y="44550"/>
                </a:cubicBezTo>
                <a:cubicBezTo>
                  <a:pt x="65760" y="45873"/>
                  <a:pt x="62850" y="69156"/>
                  <a:pt x="50944" y="71537"/>
                </a:cubicBezTo>
                <a:cubicBezTo>
                  <a:pt x="39038" y="73918"/>
                  <a:pt x="-2766" y="63070"/>
                  <a:pt x="144" y="58837"/>
                </a:cubicBezTo>
                <a:cubicBezTo>
                  <a:pt x="3054" y="54604"/>
                  <a:pt x="43535" y="53810"/>
                  <a:pt x="68406" y="46137"/>
                </a:cubicBezTo>
                <a:cubicBezTo>
                  <a:pt x="93277" y="38464"/>
                  <a:pt x="148311" y="-2281"/>
                  <a:pt x="155719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D27C576C-5496-4480-9CC2-0AFE48BFC041}"/>
              </a:ext>
            </a:extLst>
          </p:cNvPr>
          <p:cNvSpPr/>
          <p:nvPr/>
        </p:nvSpPr>
        <p:spPr>
          <a:xfrm>
            <a:off x="3733792" y="4696289"/>
            <a:ext cx="130054" cy="380822"/>
          </a:xfrm>
          <a:custGeom>
            <a:avLst/>
            <a:gdLst>
              <a:gd name="connsiteX0" fmla="*/ 8 w 130054"/>
              <a:gd name="connsiteY0" fmla="*/ 594 h 380822"/>
              <a:gd name="connsiteX1" fmla="*/ 55041 w 130054"/>
              <a:gd name="connsiteY1" fmla="*/ 250361 h 380822"/>
              <a:gd name="connsiteX2" fmla="*/ 78325 w 130054"/>
              <a:gd name="connsiteY2" fmla="*/ 313861 h 380822"/>
              <a:gd name="connsiteX3" fmla="*/ 129125 w 130054"/>
              <a:gd name="connsiteY3" fmla="*/ 379478 h 380822"/>
              <a:gd name="connsiteX4" fmla="*/ 107958 w 130054"/>
              <a:gd name="connsiteY4" fmla="*/ 349844 h 380822"/>
              <a:gd name="connsiteX5" fmla="*/ 67741 w 130054"/>
              <a:gd name="connsiteY5" fmla="*/ 254594 h 380822"/>
              <a:gd name="connsiteX6" fmla="*/ 59275 w 130054"/>
              <a:gd name="connsiteY6" fmla="*/ 182628 h 380822"/>
              <a:gd name="connsiteX7" fmla="*/ 8 w 130054"/>
              <a:gd name="connsiteY7" fmla="*/ 594 h 38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054" h="380822">
                <a:moveTo>
                  <a:pt x="8" y="594"/>
                </a:moveTo>
                <a:cubicBezTo>
                  <a:pt x="-698" y="11883"/>
                  <a:pt x="41988" y="198150"/>
                  <a:pt x="55041" y="250361"/>
                </a:cubicBezTo>
                <a:cubicBezTo>
                  <a:pt x="68094" y="302572"/>
                  <a:pt x="65978" y="292342"/>
                  <a:pt x="78325" y="313861"/>
                </a:cubicBezTo>
                <a:cubicBezTo>
                  <a:pt x="90672" y="335381"/>
                  <a:pt x="124186" y="373481"/>
                  <a:pt x="129125" y="379478"/>
                </a:cubicBezTo>
                <a:cubicBezTo>
                  <a:pt x="134064" y="385475"/>
                  <a:pt x="118189" y="370658"/>
                  <a:pt x="107958" y="349844"/>
                </a:cubicBezTo>
                <a:cubicBezTo>
                  <a:pt x="97727" y="329030"/>
                  <a:pt x="75855" y="282463"/>
                  <a:pt x="67741" y="254594"/>
                </a:cubicBezTo>
                <a:cubicBezTo>
                  <a:pt x="59627" y="226725"/>
                  <a:pt x="68447" y="223197"/>
                  <a:pt x="59275" y="182628"/>
                </a:cubicBezTo>
                <a:cubicBezTo>
                  <a:pt x="50103" y="142059"/>
                  <a:pt x="714" y="-10695"/>
                  <a:pt x="8" y="5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4A503E70-BB20-4590-85DF-349096239A2B}"/>
              </a:ext>
            </a:extLst>
          </p:cNvPr>
          <p:cNvSpPr/>
          <p:nvPr/>
        </p:nvSpPr>
        <p:spPr>
          <a:xfrm>
            <a:off x="3773440" y="5287680"/>
            <a:ext cx="97866" cy="30461"/>
          </a:xfrm>
          <a:custGeom>
            <a:avLst/>
            <a:gdLst>
              <a:gd name="connsiteX0" fmla="*/ 48 w 97866"/>
              <a:gd name="connsiteY0" fmla="*/ 283 h 30461"/>
              <a:gd name="connsiteX1" fmla="*/ 92123 w 97866"/>
              <a:gd name="connsiteY1" fmla="*/ 16158 h 30461"/>
              <a:gd name="connsiteX2" fmla="*/ 79423 w 97866"/>
              <a:gd name="connsiteY2" fmla="*/ 30445 h 30461"/>
              <a:gd name="connsiteX3" fmla="*/ 48 w 97866"/>
              <a:gd name="connsiteY3" fmla="*/ 283 h 3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66" h="30461">
                <a:moveTo>
                  <a:pt x="48" y="283"/>
                </a:moveTo>
                <a:cubicBezTo>
                  <a:pt x="2165" y="-2098"/>
                  <a:pt x="78894" y="11131"/>
                  <a:pt x="92123" y="16158"/>
                </a:cubicBezTo>
                <a:cubicBezTo>
                  <a:pt x="105352" y="21185"/>
                  <a:pt x="93446" y="29651"/>
                  <a:pt x="79423" y="30445"/>
                </a:cubicBezTo>
                <a:cubicBezTo>
                  <a:pt x="65400" y="31239"/>
                  <a:pt x="-2069" y="2664"/>
                  <a:pt x="48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E45B4F57-DFA6-4B57-B06E-4F8AAD77E3C0}"/>
              </a:ext>
            </a:extLst>
          </p:cNvPr>
          <p:cNvSpPr/>
          <p:nvPr/>
        </p:nvSpPr>
        <p:spPr>
          <a:xfrm>
            <a:off x="4002784" y="5056576"/>
            <a:ext cx="188965" cy="132973"/>
          </a:xfrm>
          <a:custGeom>
            <a:avLst/>
            <a:gdLst>
              <a:gd name="connsiteX0" fmla="*/ 891 w 188965"/>
              <a:gd name="connsiteY0" fmla="*/ 132962 h 132973"/>
              <a:gd name="connsiteX1" fmla="*/ 73916 w 188965"/>
              <a:gd name="connsiteY1" fmla="*/ 42474 h 132973"/>
              <a:gd name="connsiteX2" fmla="*/ 165991 w 188965"/>
              <a:gd name="connsiteY2" fmla="*/ 4374 h 132973"/>
              <a:gd name="connsiteX3" fmla="*/ 186629 w 188965"/>
              <a:gd name="connsiteY3" fmla="*/ 4374 h 132973"/>
              <a:gd name="connsiteX4" fmla="*/ 124716 w 188965"/>
              <a:gd name="connsiteY4" fmla="*/ 36124 h 132973"/>
              <a:gd name="connsiteX5" fmla="*/ 891 w 188965"/>
              <a:gd name="connsiteY5" fmla="*/ 132962 h 13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965" h="132973">
                <a:moveTo>
                  <a:pt x="891" y="132962"/>
                </a:moveTo>
                <a:cubicBezTo>
                  <a:pt x="-7576" y="134020"/>
                  <a:pt x="46399" y="63905"/>
                  <a:pt x="73916" y="42474"/>
                </a:cubicBezTo>
                <a:cubicBezTo>
                  <a:pt x="101433" y="21043"/>
                  <a:pt x="147206" y="10724"/>
                  <a:pt x="165991" y="4374"/>
                </a:cubicBezTo>
                <a:cubicBezTo>
                  <a:pt x="184776" y="-1976"/>
                  <a:pt x="193508" y="-918"/>
                  <a:pt x="186629" y="4374"/>
                </a:cubicBezTo>
                <a:cubicBezTo>
                  <a:pt x="179750" y="9666"/>
                  <a:pt x="153291" y="14693"/>
                  <a:pt x="124716" y="36124"/>
                </a:cubicBezTo>
                <a:cubicBezTo>
                  <a:pt x="96141" y="57555"/>
                  <a:pt x="9358" y="131904"/>
                  <a:pt x="891" y="132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290B899C-FE4F-4636-A2D5-12FBFD5B1E8C}"/>
              </a:ext>
            </a:extLst>
          </p:cNvPr>
          <p:cNvSpPr/>
          <p:nvPr/>
        </p:nvSpPr>
        <p:spPr>
          <a:xfrm>
            <a:off x="3505067" y="4466874"/>
            <a:ext cx="225708" cy="121937"/>
          </a:xfrm>
          <a:custGeom>
            <a:avLst/>
            <a:gdLst>
              <a:gd name="connsiteX0" fmla="*/ 133 w 225708"/>
              <a:gd name="connsiteY0" fmla="*/ 121001 h 121937"/>
              <a:gd name="connsiteX1" fmla="*/ 108083 w 225708"/>
              <a:gd name="connsiteY1" fmla="*/ 70201 h 121937"/>
              <a:gd name="connsiteX2" fmla="*/ 225558 w 225708"/>
              <a:gd name="connsiteY2" fmla="*/ 1939 h 121937"/>
              <a:gd name="connsiteX3" fmla="*/ 130308 w 225708"/>
              <a:gd name="connsiteY3" fmla="*/ 25751 h 121937"/>
              <a:gd name="connsiteX4" fmla="*/ 133 w 225708"/>
              <a:gd name="connsiteY4" fmla="*/ 121001 h 12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08" h="121937">
                <a:moveTo>
                  <a:pt x="133" y="121001"/>
                </a:moveTo>
                <a:cubicBezTo>
                  <a:pt x="-3571" y="128409"/>
                  <a:pt x="70512" y="90045"/>
                  <a:pt x="108083" y="70201"/>
                </a:cubicBezTo>
                <a:cubicBezTo>
                  <a:pt x="145654" y="50357"/>
                  <a:pt x="221854" y="9347"/>
                  <a:pt x="225558" y="1939"/>
                </a:cubicBezTo>
                <a:cubicBezTo>
                  <a:pt x="229262" y="-5469"/>
                  <a:pt x="163646" y="9611"/>
                  <a:pt x="130308" y="25751"/>
                </a:cubicBezTo>
                <a:cubicBezTo>
                  <a:pt x="96970" y="41891"/>
                  <a:pt x="3837" y="113593"/>
                  <a:pt x="133" y="12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5A8B388C-F4DD-4524-AA20-E4ED5F4CB1E8}"/>
              </a:ext>
            </a:extLst>
          </p:cNvPr>
          <p:cNvSpPr/>
          <p:nvPr/>
        </p:nvSpPr>
        <p:spPr>
          <a:xfrm>
            <a:off x="3531153" y="4489008"/>
            <a:ext cx="253811" cy="121925"/>
          </a:xfrm>
          <a:custGeom>
            <a:avLst/>
            <a:gdLst>
              <a:gd name="connsiteX0" fmla="*/ 5797 w 253811"/>
              <a:gd name="connsiteY0" fmla="*/ 121092 h 121925"/>
              <a:gd name="connsiteX1" fmla="*/ 50247 w 253811"/>
              <a:gd name="connsiteY1" fmla="*/ 86167 h 121925"/>
              <a:gd name="connsiteX2" fmla="*/ 248685 w 253811"/>
              <a:gd name="connsiteY2" fmla="*/ 5205 h 121925"/>
              <a:gd name="connsiteX3" fmla="*/ 191535 w 253811"/>
              <a:gd name="connsiteY3" fmla="*/ 13142 h 121925"/>
              <a:gd name="connsiteX4" fmla="*/ 150260 w 253811"/>
              <a:gd name="connsiteY4" fmla="*/ 54417 h 121925"/>
              <a:gd name="connsiteX5" fmla="*/ 5797 w 253811"/>
              <a:gd name="connsiteY5" fmla="*/ 121092 h 12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1" h="121925">
                <a:moveTo>
                  <a:pt x="5797" y="121092"/>
                </a:moveTo>
                <a:cubicBezTo>
                  <a:pt x="-10872" y="126384"/>
                  <a:pt x="9766" y="105481"/>
                  <a:pt x="50247" y="86167"/>
                </a:cubicBezTo>
                <a:cubicBezTo>
                  <a:pt x="90728" y="66853"/>
                  <a:pt x="225137" y="17376"/>
                  <a:pt x="248685" y="5205"/>
                </a:cubicBezTo>
                <a:cubicBezTo>
                  <a:pt x="272233" y="-6966"/>
                  <a:pt x="207939" y="4940"/>
                  <a:pt x="191535" y="13142"/>
                </a:cubicBezTo>
                <a:cubicBezTo>
                  <a:pt x="175131" y="21344"/>
                  <a:pt x="180687" y="38013"/>
                  <a:pt x="150260" y="54417"/>
                </a:cubicBezTo>
                <a:cubicBezTo>
                  <a:pt x="119833" y="70821"/>
                  <a:pt x="22466" y="115800"/>
                  <a:pt x="5797" y="12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C99D37FF-B654-457F-B4E4-206480040DEE}"/>
              </a:ext>
            </a:extLst>
          </p:cNvPr>
          <p:cNvSpPr/>
          <p:nvPr/>
        </p:nvSpPr>
        <p:spPr>
          <a:xfrm>
            <a:off x="2557375" y="2584921"/>
            <a:ext cx="290731" cy="673536"/>
          </a:xfrm>
          <a:custGeom>
            <a:avLst/>
            <a:gdLst>
              <a:gd name="connsiteX0" fmla="*/ 289013 w 290731"/>
              <a:gd name="connsiteY0" fmla="*/ 666279 h 673536"/>
              <a:gd name="connsiteX1" fmla="*/ 155663 w 290731"/>
              <a:gd name="connsiteY1" fmla="*/ 566267 h 673536"/>
              <a:gd name="connsiteX2" fmla="*/ 22313 w 290731"/>
              <a:gd name="connsiteY2" fmla="*/ 228129 h 673536"/>
              <a:gd name="connsiteX3" fmla="*/ 60413 w 290731"/>
              <a:gd name="connsiteY3" fmla="*/ 10642 h 673536"/>
              <a:gd name="connsiteX4" fmla="*/ 44538 w 290731"/>
              <a:gd name="connsiteY4" fmla="*/ 43979 h 673536"/>
              <a:gd name="connsiteX5" fmla="*/ 88 w 290731"/>
              <a:gd name="connsiteY5" fmla="*/ 134467 h 673536"/>
              <a:gd name="connsiteX6" fmla="*/ 57238 w 290731"/>
              <a:gd name="connsiteY6" fmla="*/ 401167 h 673536"/>
              <a:gd name="connsiteX7" fmla="*/ 289013 w 290731"/>
              <a:gd name="connsiteY7" fmla="*/ 666279 h 67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731" h="673536">
                <a:moveTo>
                  <a:pt x="289013" y="666279"/>
                </a:moveTo>
                <a:cubicBezTo>
                  <a:pt x="305417" y="693796"/>
                  <a:pt x="200113" y="639292"/>
                  <a:pt x="155663" y="566267"/>
                </a:cubicBezTo>
                <a:cubicBezTo>
                  <a:pt x="111213" y="493242"/>
                  <a:pt x="38188" y="320733"/>
                  <a:pt x="22313" y="228129"/>
                </a:cubicBezTo>
                <a:cubicBezTo>
                  <a:pt x="6438" y="135525"/>
                  <a:pt x="56709" y="41334"/>
                  <a:pt x="60413" y="10642"/>
                </a:cubicBezTo>
                <a:cubicBezTo>
                  <a:pt x="64117" y="-20050"/>
                  <a:pt x="54592" y="23341"/>
                  <a:pt x="44538" y="43979"/>
                </a:cubicBezTo>
                <a:cubicBezTo>
                  <a:pt x="34484" y="64617"/>
                  <a:pt x="-2029" y="74936"/>
                  <a:pt x="88" y="134467"/>
                </a:cubicBezTo>
                <a:cubicBezTo>
                  <a:pt x="2205" y="193998"/>
                  <a:pt x="11994" y="308828"/>
                  <a:pt x="57238" y="401167"/>
                </a:cubicBezTo>
                <a:cubicBezTo>
                  <a:pt x="102482" y="493506"/>
                  <a:pt x="272609" y="638762"/>
                  <a:pt x="289013" y="666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A140D899-67F3-40C0-A059-1ACE0B422AF9}"/>
              </a:ext>
            </a:extLst>
          </p:cNvPr>
          <p:cNvSpPr/>
          <p:nvPr/>
        </p:nvSpPr>
        <p:spPr>
          <a:xfrm>
            <a:off x="2614613" y="2478264"/>
            <a:ext cx="297597" cy="679490"/>
          </a:xfrm>
          <a:custGeom>
            <a:avLst/>
            <a:gdLst>
              <a:gd name="connsiteX0" fmla="*/ 296862 w 297597"/>
              <a:gd name="connsiteY0" fmla="*/ 679274 h 679490"/>
              <a:gd name="connsiteX1" fmla="*/ 131762 w 297597"/>
              <a:gd name="connsiteY1" fmla="*/ 555449 h 679490"/>
              <a:gd name="connsiteX2" fmla="*/ 50800 w 297597"/>
              <a:gd name="connsiteY2" fmla="*/ 407811 h 679490"/>
              <a:gd name="connsiteX3" fmla="*/ 61912 w 297597"/>
              <a:gd name="connsiteY3" fmla="*/ 204611 h 679490"/>
              <a:gd name="connsiteX4" fmla="*/ 254000 w 297597"/>
              <a:gd name="connsiteY4" fmla="*/ 14111 h 679490"/>
              <a:gd name="connsiteX5" fmla="*/ 255587 w 297597"/>
              <a:gd name="connsiteY5" fmla="*/ 14111 h 679490"/>
              <a:gd name="connsiteX6" fmla="*/ 60325 w 297597"/>
              <a:gd name="connsiteY6" fmla="*/ 145874 h 679490"/>
              <a:gd name="connsiteX7" fmla="*/ 0 w 297597"/>
              <a:gd name="connsiteY7" fmla="*/ 285574 h 679490"/>
              <a:gd name="connsiteX8" fmla="*/ 60325 w 297597"/>
              <a:gd name="connsiteY8" fmla="*/ 525286 h 679490"/>
              <a:gd name="connsiteX9" fmla="*/ 296862 w 297597"/>
              <a:gd name="connsiteY9" fmla="*/ 679274 h 67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597" h="679490">
                <a:moveTo>
                  <a:pt x="296862" y="679274"/>
                </a:moveTo>
                <a:cubicBezTo>
                  <a:pt x="308768" y="684301"/>
                  <a:pt x="172772" y="600693"/>
                  <a:pt x="131762" y="555449"/>
                </a:cubicBezTo>
                <a:cubicBezTo>
                  <a:pt x="90752" y="510205"/>
                  <a:pt x="62442" y="466284"/>
                  <a:pt x="50800" y="407811"/>
                </a:cubicBezTo>
                <a:cubicBezTo>
                  <a:pt x="39158" y="349338"/>
                  <a:pt x="28045" y="270228"/>
                  <a:pt x="61912" y="204611"/>
                </a:cubicBezTo>
                <a:cubicBezTo>
                  <a:pt x="95779" y="138994"/>
                  <a:pt x="221721" y="45861"/>
                  <a:pt x="254000" y="14111"/>
                </a:cubicBezTo>
                <a:cubicBezTo>
                  <a:pt x="286279" y="-17639"/>
                  <a:pt x="255587" y="14111"/>
                  <a:pt x="255587" y="14111"/>
                </a:cubicBezTo>
                <a:cubicBezTo>
                  <a:pt x="223308" y="36071"/>
                  <a:pt x="102923" y="100630"/>
                  <a:pt x="60325" y="145874"/>
                </a:cubicBezTo>
                <a:cubicBezTo>
                  <a:pt x="17727" y="191118"/>
                  <a:pt x="0" y="222339"/>
                  <a:pt x="0" y="285574"/>
                </a:cubicBezTo>
                <a:cubicBezTo>
                  <a:pt x="0" y="348809"/>
                  <a:pt x="9525" y="453849"/>
                  <a:pt x="60325" y="525286"/>
                </a:cubicBezTo>
                <a:cubicBezTo>
                  <a:pt x="111125" y="596723"/>
                  <a:pt x="284956" y="674247"/>
                  <a:pt x="296862" y="679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3C7E0C7-5400-44FC-BC88-F92D145C6F1D}"/>
              </a:ext>
            </a:extLst>
          </p:cNvPr>
          <p:cNvSpPr/>
          <p:nvPr/>
        </p:nvSpPr>
        <p:spPr>
          <a:xfrm>
            <a:off x="2699127" y="2718697"/>
            <a:ext cx="333011" cy="359670"/>
          </a:xfrm>
          <a:custGeom>
            <a:avLst/>
            <a:gdLst>
              <a:gd name="connsiteX0" fmla="*/ 332998 w 333011"/>
              <a:gd name="connsiteY0" fmla="*/ 351528 h 359670"/>
              <a:gd name="connsiteX1" fmla="*/ 128211 w 333011"/>
              <a:gd name="connsiteY1" fmla="*/ 259453 h 359670"/>
              <a:gd name="connsiteX2" fmla="*/ 44073 w 333011"/>
              <a:gd name="connsiteY2" fmla="*/ 148328 h 359670"/>
              <a:gd name="connsiteX3" fmla="*/ 52011 w 333011"/>
              <a:gd name="connsiteY3" fmla="*/ 18153 h 359670"/>
              <a:gd name="connsiteX4" fmla="*/ 245686 w 333011"/>
              <a:gd name="connsiteY4" fmla="*/ 27678 h 359670"/>
              <a:gd name="connsiteX5" fmla="*/ 215523 w 333011"/>
              <a:gd name="connsiteY5" fmla="*/ 19741 h 359670"/>
              <a:gd name="connsiteX6" fmla="*/ 1211 w 333011"/>
              <a:gd name="connsiteY6" fmla="*/ 22916 h 359670"/>
              <a:gd name="connsiteX7" fmla="*/ 137736 w 333011"/>
              <a:gd name="connsiteY7" fmla="*/ 315016 h 359670"/>
              <a:gd name="connsiteX8" fmla="*/ 332998 w 333011"/>
              <a:gd name="connsiteY8" fmla="*/ 351528 h 35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011" h="359670">
                <a:moveTo>
                  <a:pt x="332998" y="351528"/>
                </a:moveTo>
                <a:cubicBezTo>
                  <a:pt x="331410" y="342267"/>
                  <a:pt x="176365" y="293320"/>
                  <a:pt x="128211" y="259453"/>
                </a:cubicBezTo>
                <a:cubicBezTo>
                  <a:pt x="80057" y="225586"/>
                  <a:pt x="56773" y="188545"/>
                  <a:pt x="44073" y="148328"/>
                </a:cubicBezTo>
                <a:cubicBezTo>
                  <a:pt x="31373" y="108111"/>
                  <a:pt x="18409" y="38261"/>
                  <a:pt x="52011" y="18153"/>
                </a:cubicBezTo>
                <a:cubicBezTo>
                  <a:pt x="85613" y="-1955"/>
                  <a:pt x="218434" y="27413"/>
                  <a:pt x="245686" y="27678"/>
                </a:cubicBezTo>
                <a:cubicBezTo>
                  <a:pt x="272938" y="27943"/>
                  <a:pt x="256269" y="20535"/>
                  <a:pt x="215523" y="19741"/>
                </a:cubicBezTo>
                <a:cubicBezTo>
                  <a:pt x="174777" y="18947"/>
                  <a:pt x="14175" y="-26297"/>
                  <a:pt x="1211" y="22916"/>
                </a:cubicBezTo>
                <a:cubicBezTo>
                  <a:pt x="-11754" y="72128"/>
                  <a:pt x="82438" y="256014"/>
                  <a:pt x="137736" y="315016"/>
                </a:cubicBezTo>
                <a:cubicBezTo>
                  <a:pt x="193034" y="374018"/>
                  <a:pt x="334586" y="360789"/>
                  <a:pt x="332998" y="351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AB62FFB-49DB-4000-A489-DAC9EAA4F3A3}"/>
              </a:ext>
            </a:extLst>
          </p:cNvPr>
          <p:cNvSpPr/>
          <p:nvPr/>
        </p:nvSpPr>
        <p:spPr>
          <a:xfrm>
            <a:off x="3741928" y="3881771"/>
            <a:ext cx="789519" cy="586151"/>
          </a:xfrm>
          <a:custGeom>
            <a:avLst/>
            <a:gdLst>
              <a:gd name="connsiteX0" fmla="*/ 2985 w 789519"/>
              <a:gd name="connsiteY0" fmla="*/ 583867 h 586151"/>
              <a:gd name="connsiteX1" fmla="*/ 7747 w 789519"/>
              <a:gd name="connsiteY1" fmla="*/ 444167 h 586151"/>
              <a:gd name="connsiteX2" fmla="*/ 36322 w 789519"/>
              <a:gd name="connsiteY2" fmla="*/ 296529 h 586151"/>
              <a:gd name="connsiteX3" fmla="*/ 271272 w 789519"/>
              <a:gd name="connsiteY3" fmla="*/ 75867 h 586151"/>
              <a:gd name="connsiteX4" fmla="*/ 415735 w 789519"/>
              <a:gd name="connsiteY4" fmla="*/ 7604 h 586151"/>
              <a:gd name="connsiteX5" fmla="*/ 596710 w 789519"/>
              <a:gd name="connsiteY5" fmla="*/ 10779 h 586151"/>
              <a:gd name="connsiteX6" fmla="*/ 707835 w 789519"/>
              <a:gd name="connsiteY6" fmla="*/ 67929 h 586151"/>
              <a:gd name="connsiteX7" fmla="*/ 788797 w 789519"/>
              <a:gd name="connsiteY7" fmla="*/ 128254 h 586151"/>
              <a:gd name="connsiteX8" fmla="*/ 741172 w 789519"/>
              <a:gd name="connsiteY8" fmla="*/ 82217 h 586151"/>
              <a:gd name="connsiteX9" fmla="*/ 634810 w 789519"/>
              <a:gd name="connsiteY9" fmla="*/ 20304 h 586151"/>
              <a:gd name="connsiteX10" fmla="*/ 471297 w 789519"/>
              <a:gd name="connsiteY10" fmla="*/ 2842 h 586151"/>
              <a:gd name="connsiteX11" fmla="*/ 279210 w 789519"/>
              <a:gd name="connsiteY11" fmla="*/ 72692 h 586151"/>
              <a:gd name="connsiteX12" fmla="*/ 156972 w 789519"/>
              <a:gd name="connsiteY12" fmla="*/ 145717 h 586151"/>
              <a:gd name="connsiteX13" fmla="*/ 17272 w 789519"/>
              <a:gd name="connsiteY13" fmla="*/ 326692 h 586151"/>
              <a:gd name="connsiteX14" fmla="*/ 2985 w 789519"/>
              <a:gd name="connsiteY14" fmla="*/ 583867 h 58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9519" h="586151">
                <a:moveTo>
                  <a:pt x="2985" y="583867"/>
                </a:moveTo>
                <a:cubicBezTo>
                  <a:pt x="1398" y="603446"/>
                  <a:pt x="2191" y="492057"/>
                  <a:pt x="7747" y="444167"/>
                </a:cubicBezTo>
                <a:cubicBezTo>
                  <a:pt x="13303" y="396277"/>
                  <a:pt x="-7599" y="357912"/>
                  <a:pt x="36322" y="296529"/>
                </a:cubicBezTo>
                <a:cubicBezTo>
                  <a:pt x="80243" y="235146"/>
                  <a:pt x="208037" y="124021"/>
                  <a:pt x="271272" y="75867"/>
                </a:cubicBezTo>
                <a:cubicBezTo>
                  <a:pt x="334507" y="27713"/>
                  <a:pt x="361495" y="18452"/>
                  <a:pt x="415735" y="7604"/>
                </a:cubicBezTo>
                <a:cubicBezTo>
                  <a:pt x="469975" y="-3244"/>
                  <a:pt x="548027" y="725"/>
                  <a:pt x="596710" y="10779"/>
                </a:cubicBezTo>
                <a:cubicBezTo>
                  <a:pt x="645393" y="20833"/>
                  <a:pt x="675821" y="48350"/>
                  <a:pt x="707835" y="67929"/>
                </a:cubicBezTo>
                <a:cubicBezTo>
                  <a:pt x="739850" y="87508"/>
                  <a:pt x="783241" y="125873"/>
                  <a:pt x="788797" y="128254"/>
                </a:cubicBezTo>
                <a:cubicBezTo>
                  <a:pt x="794353" y="130635"/>
                  <a:pt x="766836" y="100209"/>
                  <a:pt x="741172" y="82217"/>
                </a:cubicBezTo>
                <a:cubicBezTo>
                  <a:pt x="715508" y="64225"/>
                  <a:pt x="679789" y="33533"/>
                  <a:pt x="634810" y="20304"/>
                </a:cubicBezTo>
                <a:cubicBezTo>
                  <a:pt x="589831" y="7075"/>
                  <a:pt x="530564" y="-5889"/>
                  <a:pt x="471297" y="2842"/>
                </a:cubicBezTo>
                <a:cubicBezTo>
                  <a:pt x="412030" y="11573"/>
                  <a:pt x="331597" y="48880"/>
                  <a:pt x="279210" y="72692"/>
                </a:cubicBezTo>
                <a:cubicBezTo>
                  <a:pt x="226823" y="96504"/>
                  <a:pt x="200628" y="103384"/>
                  <a:pt x="156972" y="145717"/>
                </a:cubicBezTo>
                <a:cubicBezTo>
                  <a:pt x="113316" y="188050"/>
                  <a:pt x="45847" y="256313"/>
                  <a:pt x="17272" y="326692"/>
                </a:cubicBezTo>
                <a:cubicBezTo>
                  <a:pt x="-11303" y="397071"/>
                  <a:pt x="4572" y="564288"/>
                  <a:pt x="2985" y="58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15967574-685E-48B5-9038-ADDA1CBA52CE}"/>
              </a:ext>
            </a:extLst>
          </p:cNvPr>
          <p:cNvSpPr/>
          <p:nvPr/>
        </p:nvSpPr>
        <p:spPr>
          <a:xfrm>
            <a:off x="3734423" y="3853825"/>
            <a:ext cx="791105" cy="612819"/>
          </a:xfrm>
          <a:custGeom>
            <a:avLst/>
            <a:gdLst>
              <a:gd name="connsiteX0" fmla="*/ 10490 w 791105"/>
              <a:gd name="connsiteY0" fmla="*/ 610225 h 612819"/>
              <a:gd name="connsiteX1" fmla="*/ 5727 w 791105"/>
              <a:gd name="connsiteY1" fmla="*/ 453063 h 612819"/>
              <a:gd name="connsiteX2" fmla="*/ 10490 w 791105"/>
              <a:gd name="connsiteY2" fmla="*/ 329238 h 612819"/>
              <a:gd name="connsiteX3" fmla="*/ 86690 w 791105"/>
              <a:gd name="connsiteY3" fmla="*/ 230813 h 612819"/>
              <a:gd name="connsiteX4" fmla="*/ 307352 w 791105"/>
              <a:gd name="connsiteY4" fmla="*/ 60950 h 612819"/>
              <a:gd name="connsiteX5" fmla="*/ 518490 w 791105"/>
              <a:gd name="connsiteY5" fmla="*/ 13325 h 612819"/>
              <a:gd name="connsiteX6" fmla="*/ 713752 w 791105"/>
              <a:gd name="connsiteY6" fmla="*/ 51425 h 612819"/>
              <a:gd name="connsiteX7" fmla="*/ 789952 w 791105"/>
              <a:gd name="connsiteY7" fmla="*/ 111750 h 612819"/>
              <a:gd name="connsiteX8" fmla="*/ 662952 w 791105"/>
              <a:gd name="connsiteY8" fmla="*/ 22850 h 612819"/>
              <a:gd name="connsiteX9" fmla="*/ 393077 w 791105"/>
              <a:gd name="connsiteY9" fmla="*/ 13325 h 612819"/>
              <a:gd name="connsiteX10" fmla="*/ 102565 w 791105"/>
              <a:gd name="connsiteY10" fmla="*/ 186363 h 612819"/>
              <a:gd name="connsiteX11" fmla="*/ 7315 w 791105"/>
              <a:gd name="connsiteY11" fmla="*/ 316538 h 612819"/>
              <a:gd name="connsiteX12" fmla="*/ 10490 w 791105"/>
              <a:gd name="connsiteY12" fmla="*/ 610225 h 61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105" h="612819">
                <a:moveTo>
                  <a:pt x="10490" y="610225"/>
                </a:moveTo>
                <a:cubicBezTo>
                  <a:pt x="10225" y="632979"/>
                  <a:pt x="5727" y="499894"/>
                  <a:pt x="5727" y="453063"/>
                </a:cubicBezTo>
                <a:cubicBezTo>
                  <a:pt x="5727" y="406232"/>
                  <a:pt x="-3004" y="366280"/>
                  <a:pt x="10490" y="329238"/>
                </a:cubicBezTo>
                <a:cubicBezTo>
                  <a:pt x="23984" y="292196"/>
                  <a:pt x="37213" y="275528"/>
                  <a:pt x="86690" y="230813"/>
                </a:cubicBezTo>
                <a:cubicBezTo>
                  <a:pt x="136167" y="186098"/>
                  <a:pt x="235385" y="97198"/>
                  <a:pt x="307352" y="60950"/>
                </a:cubicBezTo>
                <a:cubicBezTo>
                  <a:pt x="379319" y="24702"/>
                  <a:pt x="450757" y="14912"/>
                  <a:pt x="518490" y="13325"/>
                </a:cubicBezTo>
                <a:cubicBezTo>
                  <a:pt x="586223" y="11738"/>
                  <a:pt x="668509" y="35021"/>
                  <a:pt x="713752" y="51425"/>
                </a:cubicBezTo>
                <a:cubicBezTo>
                  <a:pt x="758995" y="67829"/>
                  <a:pt x="798419" y="116513"/>
                  <a:pt x="789952" y="111750"/>
                </a:cubicBezTo>
                <a:cubicBezTo>
                  <a:pt x="781485" y="106987"/>
                  <a:pt x="729098" y="39254"/>
                  <a:pt x="662952" y="22850"/>
                </a:cubicBezTo>
                <a:cubicBezTo>
                  <a:pt x="596806" y="6446"/>
                  <a:pt x="486475" y="-13927"/>
                  <a:pt x="393077" y="13325"/>
                </a:cubicBezTo>
                <a:cubicBezTo>
                  <a:pt x="299679" y="40577"/>
                  <a:pt x="166859" y="135828"/>
                  <a:pt x="102565" y="186363"/>
                </a:cubicBezTo>
                <a:cubicBezTo>
                  <a:pt x="38271" y="236898"/>
                  <a:pt x="25571" y="248275"/>
                  <a:pt x="7315" y="316538"/>
                </a:cubicBezTo>
                <a:cubicBezTo>
                  <a:pt x="-10941" y="384800"/>
                  <a:pt x="10755" y="587471"/>
                  <a:pt x="10490" y="610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8B2D9DAB-DDF5-4F1B-9651-0280EF4BB73A}"/>
              </a:ext>
            </a:extLst>
          </p:cNvPr>
          <p:cNvSpPr/>
          <p:nvPr/>
        </p:nvSpPr>
        <p:spPr>
          <a:xfrm>
            <a:off x="3746203" y="4474287"/>
            <a:ext cx="622267" cy="359107"/>
          </a:xfrm>
          <a:custGeom>
            <a:avLst/>
            <a:gdLst>
              <a:gd name="connsiteX0" fmla="*/ 297 w 622267"/>
              <a:gd name="connsiteY0" fmla="*/ 876 h 359107"/>
              <a:gd name="connsiteX1" fmla="*/ 209847 w 622267"/>
              <a:gd name="connsiteY1" fmla="*/ 231063 h 359107"/>
              <a:gd name="connsiteX2" fmla="*/ 363835 w 622267"/>
              <a:gd name="connsiteY2" fmla="*/ 307263 h 359107"/>
              <a:gd name="connsiteX3" fmla="*/ 619422 w 622267"/>
              <a:gd name="connsiteY3" fmla="*/ 356476 h 359107"/>
              <a:gd name="connsiteX4" fmla="*/ 486072 w 622267"/>
              <a:gd name="connsiteY4" fmla="*/ 342188 h 359107"/>
              <a:gd name="connsiteX5" fmla="*/ 259060 w 622267"/>
              <a:gd name="connsiteY5" fmla="*/ 256463 h 359107"/>
              <a:gd name="connsiteX6" fmla="*/ 165397 w 622267"/>
              <a:gd name="connsiteY6" fmla="*/ 154863 h 359107"/>
              <a:gd name="connsiteX7" fmla="*/ 297 w 622267"/>
              <a:gd name="connsiteY7" fmla="*/ 876 h 35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267" h="359107">
                <a:moveTo>
                  <a:pt x="297" y="876"/>
                </a:moveTo>
                <a:cubicBezTo>
                  <a:pt x="7705" y="13576"/>
                  <a:pt x="149257" y="179999"/>
                  <a:pt x="209847" y="231063"/>
                </a:cubicBezTo>
                <a:cubicBezTo>
                  <a:pt x="270437" y="282128"/>
                  <a:pt x="295573" y="286361"/>
                  <a:pt x="363835" y="307263"/>
                </a:cubicBezTo>
                <a:cubicBezTo>
                  <a:pt x="432097" y="328165"/>
                  <a:pt x="599049" y="350655"/>
                  <a:pt x="619422" y="356476"/>
                </a:cubicBezTo>
                <a:cubicBezTo>
                  <a:pt x="639795" y="362297"/>
                  <a:pt x="546132" y="358857"/>
                  <a:pt x="486072" y="342188"/>
                </a:cubicBezTo>
                <a:cubicBezTo>
                  <a:pt x="426012" y="325519"/>
                  <a:pt x="312506" y="287684"/>
                  <a:pt x="259060" y="256463"/>
                </a:cubicBezTo>
                <a:cubicBezTo>
                  <a:pt x="205614" y="225242"/>
                  <a:pt x="205084" y="192698"/>
                  <a:pt x="165397" y="154863"/>
                </a:cubicBezTo>
                <a:cubicBezTo>
                  <a:pt x="125710" y="117028"/>
                  <a:pt x="-7111" y="-11824"/>
                  <a:pt x="297" y="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AE5180BA-C91A-4BCC-8B4E-9585885A966F}"/>
              </a:ext>
            </a:extLst>
          </p:cNvPr>
          <p:cNvSpPr/>
          <p:nvPr/>
        </p:nvSpPr>
        <p:spPr>
          <a:xfrm>
            <a:off x="3755079" y="4502946"/>
            <a:ext cx="598606" cy="347228"/>
          </a:xfrm>
          <a:custGeom>
            <a:avLst/>
            <a:gdLst>
              <a:gd name="connsiteX0" fmla="*/ 2534 w 598606"/>
              <a:gd name="connsiteY0" fmla="*/ 2379 h 347228"/>
              <a:gd name="connsiteX1" fmla="*/ 212084 w 598606"/>
              <a:gd name="connsiteY1" fmla="*/ 245267 h 347228"/>
              <a:gd name="connsiteX2" fmla="*/ 458146 w 598606"/>
              <a:gd name="connsiteY2" fmla="*/ 340517 h 347228"/>
              <a:gd name="connsiteX3" fmla="*/ 597846 w 598606"/>
              <a:gd name="connsiteY3" fmla="*/ 338929 h 347228"/>
              <a:gd name="connsiteX4" fmla="*/ 505771 w 598606"/>
              <a:gd name="connsiteY4" fmla="*/ 335754 h 347228"/>
              <a:gd name="connsiteX5" fmla="*/ 332734 w 598606"/>
              <a:gd name="connsiteY5" fmla="*/ 294479 h 347228"/>
              <a:gd name="connsiteX6" fmla="*/ 191446 w 598606"/>
              <a:gd name="connsiteY6" fmla="*/ 208754 h 347228"/>
              <a:gd name="connsiteX7" fmla="*/ 100959 w 598606"/>
              <a:gd name="connsiteY7" fmla="*/ 126204 h 347228"/>
              <a:gd name="connsiteX8" fmla="*/ 2534 w 598606"/>
              <a:gd name="connsiteY8" fmla="*/ 2379 h 3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606" h="347228">
                <a:moveTo>
                  <a:pt x="2534" y="2379"/>
                </a:moveTo>
                <a:cubicBezTo>
                  <a:pt x="21055" y="22223"/>
                  <a:pt x="136149" y="188911"/>
                  <a:pt x="212084" y="245267"/>
                </a:cubicBezTo>
                <a:cubicBezTo>
                  <a:pt x="288019" y="301623"/>
                  <a:pt x="393852" y="324907"/>
                  <a:pt x="458146" y="340517"/>
                </a:cubicBezTo>
                <a:cubicBezTo>
                  <a:pt x="522440" y="356127"/>
                  <a:pt x="589909" y="339723"/>
                  <a:pt x="597846" y="338929"/>
                </a:cubicBezTo>
                <a:cubicBezTo>
                  <a:pt x="605783" y="338135"/>
                  <a:pt x="549956" y="343162"/>
                  <a:pt x="505771" y="335754"/>
                </a:cubicBezTo>
                <a:cubicBezTo>
                  <a:pt x="461586" y="328346"/>
                  <a:pt x="385122" y="315646"/>
                  <a:pt x="332734" y="294479"/>
                </a:cubicBezTo>
                <a:cubicBezTo>
                  <a:pt x="280347" y="273312"/>
                  <a:pt x="230075" y="236800"/>
                  <a:pt x="191446" y="208754"/>
                </a:cubicBezTo>
                <a:cubicBezTo>
                  <a:pt x="152817" y="180708"/>
                  <a:pt x="129799" y="160071"/>
                  <a:pt x="100959" y="126204"/>
                </a:cubicBezTo>
                <a:cubicBezTo>
                  <a:pt x="72120" y="92337"/>
                  <a:pt x="-15987" y="-17465"/>
                  <a:pt x="2534" y="2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4FDE1EA-1D2B-4A8D-B159-3B6247B32A28}"/>
              </a:ext>
            </a:extLst>
          </p:cNvPr>
          <p:cNvSpPr/>
          <p:nvPr/>
        </p:nvSpPr>
        <p:spPr>
          <a:xfrm>
            <a:off x="4336249" y="4041124"/>
            <a:ext cx="393654" cy="807719"/>
          </a:xfrm>
          <a:custGeom>
            <a:avLst/>
            <a:gdLst>
              <a:gd name="connsiteX0" fmla="*/ 270676 w 393654"/>
              <a:gd name="connsiteY0" fmla="*/ 5414 h 807719"/>
              <a:gd name="connsiteX1" fmla="*/ 361164 w 393654"/>
              <a:gd name="connsiteY1" fmla="*/ 156226 h 807719"/>
              <a:gd name="connsiteX2" fmla="*/ 356401 w 393654"/>
              <a:gd name="connsiteY2" fmla="*/ 532464 h 807719"/>
              <a:gd name="connsiteX3" fmla="*/ 291314 w 393654"/>
              <a:gd name="connsiteY3" fmla="*/ 646764 h 807719"/>
              <a:gd name="connsiteX4" fmla="*/ 251626 w 393654"/>
              <a:gd name="connsiteY4" fmla="*/ 691214 h 807719"/>
              <a:gd name="connsiteX5" fmla="*/ 165901 w 393654"/>
              <a:gd name="connsiteY5" fmla="*/ 749951 h 807719"/>
              <a:gd name="connsiteX6" fmla="*/ 801 w 393654"/>
              <a:gd name="connsiteY6" fmla="*/ 807101 h 807719"/>
              <a:gd name="connsiteX7" fmla="*/ 240514 w 393654"/>
              <a:gd name="connsiteY7" fmla="*/ 711851 h 807719"/>
              <a:gd name="connsiteX8" fmla="*/ 364339 w 393654"/>
              <a:gd name="connsiteY8" fmla="*/ 515001 h 807719"/>
              <a:gd name="connsiteX9" fmla="*/ 392914 w 393654"/>
              <a:gd name="connsiteY9" fmla="*/ 308626 h 807719"/>
              <a:gd name="connsiteX10" fmla="*/ 380214 w 393654"/>
              <a:gd name="connsiteY10" fmla="*/ 175276 h 807719"/>
              <a:gd name="connsiteX11" fmla="*/ 327826 w 393654"/>
              <a:gd name="connsiteY11" fmla="*/ 46689 h 807719"/>
              <a:gd name="connsiteX12" fmla="*/ 270676 w 393654"/>
              <a:gd name="connsiteY12" fmla="*/ 5414 h 80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654" h="807719">
                <a:moveTo>
                  <a:pt x="270676" y="5414"/>
                </a:moveTo>
                <a:cubicBezTo>
                  <a:pt x="276232" y="23670"/>
                  <a:pt x="346877" y="68384"/>
                  <a:pt x="361164" y="156226"/>
                </a:cubicBezTo>
                <a:cubicBezTo>
                  <a:pt x="375451" y="244068"/>
                  <a:pt x="368043" y="450708"/>
                  <a:pt x="356401" y="532464"/>
                </a:cubicBezTo>
                <a:cubicBezTo>
                  <a:pt x="344759" y="614220"/>
                  <a:pt x="308777" y="620306"/>
                  <a:pt x="291314" y="646764"/>
                </a:cubicBezTo>
                <a:cubicBezTo>
                  <a:pt x="273851" y="673222"/>
                  <a:pt x="272528" y="674016"/>
                  <a:pt x="251626" y="691214"/>
                </a:cubicBezTo>
                <a:cubicBezTo>
                  <a:pt x="230724" y="708412"/>
                  <a:pt x="207705" y="730637"/>
                  <a:pt x="165901" y="749951"/>
                </a:cubicBezTo>
                <a:cubicBezTo>
                  <a:pt x="124097" y="769265"/>
                  <a:pt x="-11635" y="813451"/>
                  <a:pt x="801" y="807101"/>
                </a:cubicBezTo>
                <a:cubicBezTo>
                  <a:pt x="13236" y="800751"/>
                  <a:pt x="179924" y="760534"/>
                  <a:pt x="240514" y="711851"/>
                </a:cubicBezTo>
                <a:cubicBezTo>
                  <a:pt x="301104" y="663168"/>
                  <a:pt x="338939" y="582205"/>
                  <a:pt x="364339" y="515001"/>
                </a:cubicBezTo>
                <a:cubicBezTo>
                  <a:pt x="389739" y="447797"/>
                  <a:pt x="390268" y="365247"/>
                  <a:pt x="392914" y="308626"/>
                </a:cubicBezTo>
                <a:cubicBezTo>
                  <a:pt x="395560" y="252005"/>
                  <a:pt x="391062" y="218932"/>
                  <a:pt x="380214" y="175276"/>
                </a:cubicBezTo>
                <a:cubicBezTo>
                  <a:pt x="369366" y="131620"/>
                  <a:pt x="340791" y="74735"/>
                  <a:pt x="327826" y="46689"/>
                </a:cubicBezTo>
                <a:cubicBezTo>
                  <a:pt x="314861" y="18643"/>
                  <a:pt x="265120" y="-12842"/>
                  <a:pt x="270676" y="5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58973413-2F55-44FE-9236-66E1BF3E094A}"/>
              </a:ext>
            </a:extLst>
          </p:cNvPr>
          <p:cNvSpPr/>
          <p:nvPr/>
        </p:nvSpPr>
        <p:spPr>
          <a:xfrm>
            <a:off x="4348565" y="4043871"/>
            <a:ext cx="360670" cy="800855"/>
          </a:xfrm>
          <a:custGeom>
            <a:avLst/>
            <a:gdLst>
              <a:gd name="connsiteX0" fmla="*/ 261535 w 360670"/>
              <a:gd name="connsiteY0" fmla="*/ 1079 h 800855"/>
              <a:gd name="connsiteX1" fmla="*/ 331385 w 360670"/>
              <a:gd name="connsiteY1" fmla="*/ 229679 h 800855"/>
              <a:gd name="connsiteX2" fmla="*/ 323448 w 360670"/>
              <a:gd name="connsiteY2" fmla="*/ 469392 h 800855"/>
              <a:gd name="connsiteX3" fmla="*/ 280585 w 360670"/>
              <a:gd name="connsiteY3" fmla="*/ 567817 h 800855"/>
              <a:gd name="connsiteX4" fmla="*/ 213910 w 360670"/>
              <a:gd name="connsiteY4" fmla="*/ 675767 h 800855"/>
              <a:gd name="connsiteX5" fmla="*/ 104373 w 360670"/>
              <a:gd name="connsiteY5" fmla="*/ 744029 h 800855"/>
              <a:gd name="connsiteX6" fmla="*/ 4360 w 360670"/>
              <a:gd name="connsiteY6" fmla="*/ 798004 h 800855"/>
              <a:gd name="connsiteX7" fmla="*/ 255185 w 360670"/>
              <a:gd name="connsiteY7" fmla="*/ 653542 h 800855"/>
              <a:gd name="connsiteX8" fmla="*/ 347260 w 360670"/>
              <a:gd name="connsiteY8" fmla="*/ 482092 h 800855"/>
              <a:gd name="connsiteX9" fmla="*/ 359960 w 360670"/>
              <a:gd name="connsiteY9" fmla="*/ 278892 h 800855"/>
              <a:gd name="connsiteX10" fmla="*/ 345673 w 360670"/>
              <a:gd name="connsiteY10" fmla="*/ 148717 h 800855"/>
              <a:gd name="connsiteX11" fmla="*/ 261535 w 360670"/>
              <a:gd name="connsiteY11" fmla="*/ 1079 h 80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670" h="800855">
                <a:moveTo>
                  <a:pt x="261535" y="1079"/>
                </a:moveTo>
                <a:cubicBezTo>
                  <a:pt x="259154" y="14573"/>
                  <a:pt x="321066" y="151627"/>
                  <a:pt x="331385" y="229679"/>
                </a:cubicBezTo>
                <a:cubicBezTo>
                  <a:pt x="341704" y="307731"/>
                  <a:pt x="331915" y="413036"/>
                  <a:pt x="323448" y="469392"/>
                </a:cubicBezTo>
                <a:cubicBezTo>
                  <a:pt x="314981" y="525748"/>
                  <a:pt x="298841" y="533421"/>
                  <a:pt x="280585" y="567817"/>
                </a:cubicBezTo>
                <a:cubicBezTo>
                  <a:pt x="262329" y="602213"/>
                  <a:pt x="243279" y="646398"/>
                  <a:pt x="213910" y="675767"/>
                </a:cubicBezTo>
                <a:cubicBezTo>
                  <a:pt x="184541" y="705136"/>
                  <a:pt x="139298" y="723656"/>
                  <a:pt x="104373" y="744029"/>
                </a:cubicBezTo>
                <a:cubicBezTo>
                  <a:pt x="69448" y="764402"/>
                  <a:pt x="-20775" y="813085"/>
                  <a:pt x="4360" y="798004"/>
                </a:cubicBezTo>
                <a:cubicBezTo>
                  <a:pt x="29495" y="782923"/>
                  <a:pt x="198035" y="706194"/>
                  <a:pt x="255185" y="653542"/>
                </a:cubicBezTo>
                <a:cubicBezTo>
                  <a:pt x="312335" y="600890"/>
                  <a:pt x="329798" y="544534"/>
                  <a:pt x="347260" y="482092"/>
                </a:cubicBezTo>
                <a:cubicBezTo>
                  <a:pt x="364722" y="419650"/>
                  <a:pt x="360225" y="334455"/>
                  <a:pt x="359960" y="278892"/>
                </a:cubicBezTo>
                <a:cubicBezTo>
                  <a:pt x="359696" y="223330"/>
                  <a:pt x="358902" y="193167"/>
                  <a:pt x="345673" y="148717"/>
                </a:cubicBezTo>
                <a:cubicBezTo>
                  <a:pt x="332444" y="104267"/>
                  <a:pt x="263916" y="-12415"/>
                  <a:pt x="261535" y="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D1FEACBD-6F5C-4EDD-AD26-14C20B39D3FE}"/>
              </a:ext>
            </a:extLst>
          </p:cNvPr>
          <p:cNvSpPr/>
          <p:nvPr/>
        </p:nvSpPr>
        <p:spPr>
          <a:xfrm>
            <a:off x="4501837" y="3881705"/>
            <a:ext cx="140550" cy="99017"/>
          </a:xfrm>
          <a:custGeom>
            <a:avLst/>
            <a:gdLst>
              <a:gd name="connsiteX0" fmla="*/ 3488 w 140550"/>
              <a:gd name="connsiteY0" fmla="*/ 98158 h 99017"/>
              <a:gd name="connsiteX1" fmla="*/ 133663 w 140550"/>
              <a:gd name="connsiteY1" fmla="*/ 12433 h 99017"/>
              <a:gd name="connsiteX2" fmla="*/ 119376 w 140550"/>
              <a:gd name="connsiteY2" fmla="*/ 1320 h 99017"/>
              <a:gd name="connsiteX3" fmla="*/ 92388 w 140550"/>
              <a:gd name="connsiteY3" fmla="*/ 20370 h 99017"/>
              <a:gd name="connsiteX4" fmla="*/ 41588 w 140550"/>
              <a:gd name="connsiteY4" fmla="*/ 55295 h 99017"/>
              <a:gd name="connsiteX5" fmla="*/ 3488 w 140550"/>
              <a:gd name="connsiteY5" fmla="*/ 98158 h 9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0" h="99017">
                <a:moveTo>
                  <a:pt x="3488" y="98158"/>
                </a:moveTo>
                <a:cubicBezTo>
                  <a:pt x="18834" y="91014"/>
                  <a:pt x="114348" y="28573"/>
                  <a:pt x="133663" y="12433"/>
                </a:cubicBezTo>
                <a:cubicBezTo>
                  <a:pt x="152978" y="-3707"/>
                  <a:pt x="126255" y="-3"/>
                  <a:pt x="119376" y="1320"/>
                </a:cubicBezTo>
                <a:cubicBezTo>
                  <a:pt x="112497" y="2643"/>
                  <a:pt x="105353" y="11374"/>
                  <a:pt x="92388" y="20370"/>
                </a:cubicBezTo>
                <a:cubicBezTo>
                  <a:pt x="79423" y="29366"/>
                  <a:pt x="55611" y="44712"/>
                  <a:pt x="41588" y="55295"/>
                </a:cubicBezTo>
                <a:cubicBezTo>
                  <a:pt x="27565" y="65878"/>
                  <a:pt x="-11858" y="105302"/>
                  <a:pt x="3488" y="98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7516C2F0-7885-481D-B20F-41385041827F}"/>
              </a:ext>
            </a:extLst>
          </p:cNvPr>
          <p:cNvSpPr/>
          <p:nvPr/>
        </p:nvSpPr>
        <p:spPr>
          <a:xfrm>
            <a:off x="4514492" y="3927454"/>
            <a:ext cx="157534" cy="70475"/>
          </a:xfrm>
          <a:custGeom>
            <a:avLst/>
            <a:gdLst>
              <a:gd name="connsiteX0" fmla="*/ 358 w 157534"/>
              <a:gd name="connsiteY0" fmla="*/ 69871 h 70475"/>
              <a:gd name="connsiteX1" fmla="*/ 105133 w 157534"/>
              <a:gd name="connsiteY1" fmla="*/ 21 h 70475"/>
              <a:gd name="connsiteX2" fmla="*/ 157521 w 157534"/>
              <a:gd name="connsiteY2" fmla="*/ 61934 h 70475"/>
              <a:gd name="connsiteX3" fmla="*/ 109896 w 157534"/>
              <a:gd name="connsiteY3" fmla="*/ 12721 h 70475"/>
              <a:gd name="connsiteX4" fmla="*/ 71796 w 157534"/>
              <a:gd name="connsiteY4" fmla="*/ 33359 h 70475"/>
              <a:gd name="connsiteX5" fmla="*/ 358 w 157534"/>
              <a:gd name="connsiteY5" fmla="*/ 69871 h 7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534" h="70475">
                <a:moveTo>
                  <a:pt x="358" y="69871"/>
                </a:moveTo>
                <a:cubicBezTo>
                  <a:pt x="5914" y="64315"/>
                  <a:pt x="78939" y="1344"/>
                  <a:pt x="105133" y="21"/>
                </a:cubicBezTo>
                <a:cubicBezTo>
                  <a:pt x="131327" y="-1302"/>
                  <a:pt x="156727" y="59817"/>
                  <a:pt x="157521" y="61934"/>
                </a:cubicBezTo>
                <a:cubicBezTo>
                  <a:pt x="158315" y="64051"/>
                  <a:pt x="124184" y="17484"/>
                  <a:pt x="109896" y="12721"/>
                </a:cubicBezTo>
                <a:cubicBezTo>
                  <a:pt x="95608" y="7958"/>
                  <a:pt x="88200" y="25686"/>
                  <a:pt x="71796" y="33359"/>
                </a:cubicBezTo>
                <a:cubicBezTo>
                  <a:pt x="55392" y="41032"/>
                  <a:pt x="-5198" y="75427"/>
                  <a:pt x="358" y="69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017B4BE9-B537-4CD4-B802-FD34C4C2EB60}"/>
              </a:ext>
            </a:extLst>
          </p:cNvPr>
          <p:cNvSpPr/>
          <p:nvPr/>
        </p:nvSpPr>
        <p:spPr>
          <a:xfrm>
            <a:off x="4575038" y="3894058"/>
            <a:ext cx="133718" cy="181058"/>
          </a:xfrm>
          <a:custGeom>
            <a:avLst/>
            <a:gdLst>
              <a:gd name="connsiteX0" fmla="*/ 137 w 133718"/>
              <a:gd name="connsiteY0" fmla="*/ 181055 h 181058"/>
              <a:gd name="connsiteX1" fmla="*/ 111262 w 133718"/>
              <a:gd name="connsiteY1" fmla="*/ 101680 h 181058"/>
              <a:gd name="connsiteX2" fmla="*/ 128725 w 133718"/>
              <a:gd name="connsiteY2" fmla="*/ 85805 h 181058"/>
              <a:gd name="connsiteX3" fmla="*/ 104912 w 133718"/>
              <a:gd name="connsiteY3" fmla="*/ 52467 h 181058"/>
              <a:gd name="connsiteX4" fmla="*/ 65225 w 133718"/>
              <a:gd name="connsiteY4" fmla="*/ 80 h 181058"/>
              <a:gd name="connsiteX5" fmla="*/ 133487 w 133718"/>
              <a:gd name="connsiteY5" fmla="*/ 65167 h 181058"/>
              <a:gd name="connsiteX6" fmla="*/ 89037 w 133718"/>
              <a:gd name="connsiteY6" fmla="*/ 98505 h 181058"/>
              <a:gd name="connsiteX7" fmla="*/ 137 w 133718"/>
              <a:gd name="connsiteY7" fmla="*/ 181055 h 18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18" h="181058">
                <a:moveTo>
                  <a:pt x="137" y="181055"/>
                </a:moveTo>
                <a:cubicBezTo>
                  <a:pt x="3841" y="181584"/>
                  <a:pt x="89831" y="117555"/>
                  <a:pt x="111262" y="101680"/>
                </a:cubicBezTo>
                <a:cubicBezTo>
                  <a:pt x="132693" y="85805"/>
                  <a:pt x="129783" y="94007"/>
                  <a:pt x="128725" y="85805"/>
                </a:cubicBezTo>
                <a:cubicBezTo>
                  <a:pt x="127667" y="77603"/>
                  <a:pt x="115495" y="66754"/>
                  <a:pt x="104912" y="52467"/>
                </a:cubicBezTo>
                <a:cubicBezTo>
                  <a:pt x="94329" y="38179"/>
                  <a:pt x="60463" y="-2037"/>
                  <a:pt x="65225" y="80"/>
                </a:cubicBezTo>
                <a:cubicBezTo>
                  <a:pt x="69987" y="2197"/>
                  <a:pt x="129518" y="48763"/>
                  <a:pt x="133487" y="65167"/>
                </a:cubicBezTo>
                <a:cubicBezTo>
                  <a:pt x="137456" y="81571"/>
                  <a:pt x="89037" y="98505"/>
                  <a:pt x="89037" y="98505"/>
                </a:cubicBezTo>
                <a:cubicBezTo>
                  <a:pt x="68664" y="113322"/>
                  <a:pt x="-3567" y="180526"/>
                  <a:pt x="137" y="18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E0725013-B36E-4F35-9EC2-41C5B7AC8F9C}"/>
              </a:ext>
            </a:extLst>
          </p:cNvPr>
          <p:cNvSpPr/>
          <p:nvPr/>
        </p:nvSpPr>
        <p:spPr>
          <a:xfrm>
            <a:off x="4484524" y="3936988"/>
            <a:ext cx="125872" cy="149262"/>
          </a:xfrm>
          <a:custGeom>
            <a:avLst/>
            <a:gdLst>
              <a:gd name="connsiteX0" fmla="*/ 164 w 125872"/>
              <a:gd name="connsiteY0" fmla="*/ 12 h 149262"/>
              <a:gd name="connsiteX1" fmla="*/ 106526 w 125872"/>
              <a:gd name="connsiteY1" fmla="*/ 93675 h 149262"/>
              <a:gd name="connsiteX2" fmla="*/ 123989 w 125872"/>
              <a:gd name="connsiteY2" fmla="*/ 149237 h 149262"/>
              <a:gd name="connsiteX3" fmla="*/ 82714 w 125872"/>
              <a:gd name="connsiteY3" fmla="*/ 87325 h 149262"/>
              <a:gd name="connsiteX4" fmla="*/ 164 w 125872"/>
              <a:gd name="connsiteY4" fmla="*/ 12 h 1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72" h="149262">
                <a:moveTo>
                  <a:pt x="164" y="12"/>
                </a:moveTo>
                <a:cubicBezTo>
                  <a:pt x="4133" y="1070"/>
                  <a:pt x="85889" y="68804"/>
                  <a:pt x="106526" y="93675"/>
                </a:cubicBezTo>
                <a:cubicBezTo>
                  <a:pt x="127163" y="118546"/>
                  <a:pt x="127958" y="150295"/>
                  <a:pt x="123989" y="149237"/>
                </a:cubicBezTo>
                <a:cubicBezTo>
                  <a:pt x="120020" y="148179"/>
                  <a:pt x="100176" y="107698"/>
                  <a:pt x="82714" y="87325"/>
                </a:cubicBezTo>
                <a:cubicBezTo>
                  <a:pt x="65252" y="66952"/>
                  <a:pt x="-3805" y="-1046"/>
                  <a:pt x="16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5E129169-DAB6-4563-A7A8-AA445C72A7C0}"/>
              </a:ext>
            </a:extLst>
          </p:cNvPr>
          <p:cNvSpPr/>
          <p:nvPr/>
        </p:nvSpPr>
        <p:spPr>
          <a:xfrm>
            <a:off x="4621208" y="3848100"/>
            <a:ext cx="100017" cy="114548"/>
          </a:xfrm>
          <a:custGeom>
            <a:avLst/>
            <a:gdLst>
              <a:gd name="connsiteX0" fmla="*/ 5 w 100017"/>
              <a:gd name="connsiteY0" fmla="*/ 55563 h 114548"/>
              <a:gd name="connsiteX1" fmla="*/ 95255 w 100017"/>
              <a:gd name="connsiteY1" fmla="*/ 0 h 114548"/>
              <a:gd name="connsiteX2" fmla="*/ 73030 w 100017"/>
              <a:gd name="connsiteY2" fmla="*/ 55563 h 114548"/>
              <a:gd name="connsiteX3" fmla="*/ 100017 w 100017"/>
              <a:gd name="connsiteY3" fmla="*/ 114300 h 114548"/>
              <a:gd name="connsiteX4" fmla="*/ 73030 w 100017"/>
              <a:gd name="connsiteY4" fmla="*/ 74613 h 114548"/>
              <a:gd name="connsiteX5" fmla="*/ 95255 w 100017"/>
              <a:gd name="connsiteY5" fmla="*/ 25400 h 114548"/>
              <a:gd name="connsiteX6" fmla="*/ 90492 w 100017"/>
              <a:gd name="connsiteY6" fmla="*/ 12700 h 114548"/>
              <a:gd name="connsiteX7" fmla="*/ 5 w 100017"/>
              <a:gd name="connsiteY7" fmla="*/ 55563 h 11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7" h="114548">
                <a:moveTo>
                  <a:pt x="5" y="55563"/>
                </a:moveTo>
                <a:cubicBezTo>
                  <a:pt x="799" y="53446"/>
                  <a:pt x="83084" y="0"/>
                  <a:pt x="95255" y="0"/>
                </a:cubicBezTo>
                <a:cubicBezTo>
                  <a:pt x="107426" y="0"/>
                  <a:pt x="72236" y="36513"/>
                  <a:pt x="73030" y="55563"/>
                </a:cubicBezTo>
                <a:cubicBezTo>
                  <a:pt x="73824" y="74613"/>
                  <a:pt x="100017" y="111125"/>
                  <a:pt x="100017" y="114300"/>
                </a:cubicBezTo>
                <a:cubicBezTo>
                  <a:pt x="100017" y="117475"/>
                  <a:pt x="73824" y="89430"/>
                  <a:pt x="73030" y="74613"/>
                </a:cubicBezTo>
                <a:cubicBezTo>
                  <a:pt x="72236" y="59796"/>
                  <a:pt x="92345" y="35719"/>
                  <a:pt x="95255" y="25400"/>
                </a:cubicBezTo>
                <a:cubicBezTo>
                  <a:pt x="98165" y="15081"/>
                  <a:pt x="101869" y="10583"/>
                  <a:pt x="90492" y="12700"/>
                </a:cubicBezTo>
                <a:cubicBezTo>
                  <a:pt x="79115" y="14817"/>
                  <a:pt x="-789" y="57680"/>
                  <a:pt x="5" y="55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2558ADF9-9E32-45D6-A2E0-A8783C36B8EE}"/>
              </a:ext>
            </a:extLst>
          </p:cNvPr>
          <p:cNvSpPr/>
          <p:nvPr/>
        </p:nvSpPr>
        <p:spPr>
          <a:xfrm>
            <a:off x="2700981" y="2773303"/>
            <a:ext cx="820559" cy="1195383"/>
          </a:xfrm>
          <a:custGeom>
            <a:avLst/>
            <a:gdLst>
              <a:gd name="connsiteX0" fmla="*/ 372419 w 820559"/>
              <a:gd name="connsiteY0" fmla="*/ 306447 h 1195383"/>
              <a:gd name="connsiteX1" fmla="*/ 178744 w 820559"/>
              <a:gd name="connsiteY1" fmla="*/ 188972 h 1195383"/>
              <a:gd name="connsiteX2" fmla="*/ 944 w 820559"/>
              <a:gd name="connsiteY2" fmla="*/ 36572 h 1195383"/>
              <a:gd name="connsiteX3" fmla="*/ 258119 w 820559"/>
              <a:gd name="connsiteY3" fmla="*/ 14347 h 1195383"/>
              <a:gd name="connsiteX4" fmla="*/ 464494 w 820559"/>
              <a:gd name="connsiteY4" fmla="*/ 220722 h 1195383"/>
              <a:gd name="connsiteX5" fmla="*/ 594669 w 820559"/>
              <a:gd name="connsiteY5" fmla="*/ 728722 h 1195383"/>
              <a:gd name="connsiteX6" fmla="*/ 807394 w 820559"/>
              <a:gd name="connsiteY6" fmla="*/ 1166872 h 1195383"/>
              <a:gd name="connsiteX7" fmla="*/ 778819 w 820559"/>
              <a:gd name="connsiteY7" fmla="*/ 1103372 h 1195383"/>
              <a:gd name="connsiteX8" fmla="*/ 623244 w 820559"/>
              <a:gd name="connsiteY8" fmla="*/ 703322 h 1195383"/>
              <a:gd name="connsiteX9" fmla="*/ 372419 w 820559"/>
              <a:gd name="connsiteY9" fmla="*/ 122297 h 1195383"/>
              <a:gd name="connsiteX10" fmla="*/ 245419 w 820559"/>
              <a:gd name="connsiteY10" fmla="*/ 55622 h 1195383"/>
              <a:gd name="connsiteX11" fmla="*/ 70794 w 820559"/>
              <a:gd name="connsiteY11" fmla="*/ 39747 h 1195383"/>
              <a:gd name="connsiteX12" fmla="*/ 372419 w 820559"/>
              <a:gd name="connsiteY12" fmla="*/ 306447 h 119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0559" h="1195383">
                <a:moveTo>
                  <a:pt x="372419" y="306447"/>
                </a:moveTo>
                <a:cubicBezTo>
                  <a:pt x="390411" y="331318"/>
                  <a:pt x="240656" y="233951"/>
                  <a:pt x="178744" y="188972"/>
                </a:cubicBezTo>
                <a:cubicBezTo>
                  <a:pt x="116832" y="143993"/>
                  <a:pt x="-12285" y="65676"/>
                  <a:pt x="944" y="36572"/>
                </a:cubicBezTo>
                <a:cubicBezTo>
                  <a:pt x="14173" y="7468"/>
                  <a:pt x="180861" y="-16345"/>
                  <a:pt x="258119" y="14347"/>
                </a:cubicBezTo>
                <a:cubicBezTo>
                  <a:pt x="335377" y="45039"/>
                  <a:pt x="408402" y="101660"/>
                  <a:pt x="464494" y="220722"/>
                </a:cubicBezTo>
                <a:cubicBezTo>
                  <a:pt x="520586" y="339784"/>
                  <a:pt x="537519" y="571030"/>
                  <a:pt x="594669" y="728722"/>
                </a:cubicBezTo>
                <a:cubicBezTo>
                  <a:pt x="651819" y="886414"/>
                  <a:pt x="776702" y="1104430"/>
                  <a:pt x="807394" y="1166872"/>
                </a:cubicBezTo>
                <a:cubicBezTo>
                  <a:pt x="838086" y="1229314"/>
                  <a:pt x="809511" y="1180630"/>
                  <a:pt x="778819" y="1103372"/>
                </a:cubicBezTo>
                <a:cubicBezTo>
                  <a:pt x="748127" y="1026114"/>
                  <a:pt x="690977" y="866835"/>
                  <a:pt x="623244" y="703322"/>
                </a:cubicBezTo>
                <a:cubicBezTo>
                  <a:pt x="555511" y="539810"/>
                  <a:pt x="435390" y="230247"/>
                  <a:pt x="372419" y="122297"/>
                </a:cubicBezTo>
                <a:cubicBezTo>
                  <a:pt x="309448" y="14347"/>
                  <a:pt x="295690" y="69380"/>
                  <a:pt x="245419" y="55622"/>
                </a:cubicBezTo>
                <a:cubicBezTo>
                  <a:pt x="195148" y="41864"/>
                  <a:pt x="52273" y="2176"/>
                  <a:pt x="70794" y="39747"/>
                </a:cubicBezTo>
                <a:cubicBezTo>
                  <a:pt x="89315" y="77318"/>
                  <a:pt x="354427" y="281576"/>
                  <a:pt x="372419" y="30644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4A413EDB-F8C1-4365-8446-9089A010DB6C}"/>
              </a:ext>
            </a:extLst>
          </p:cNvPr>
          <p:cNvSpPr/>
          <p:nvPr/>
        </p:nvSpPr>
        <p:spPr>
          <a:xfrm>
            <a:off x="3335629" y="3598233"/>
            <a:ext cx="1290034" cy="1912085"/>
          </a:xfrm>
          <a:custGeom>
            <a:avLst/>
            <a:gdLst>
              <a:gd name="connsiteX0" fmla="*/ 1296 w 1290034"/>
              <a:gd name="connsiteY0" fmla="*/ 5392 h 1912085"/>
              <a:gd name="connsiteX1" fmla="*/ 248946 w 1290034"/>
              <a:gd name="connsiteY1" fmla="*/ 710242 h 1912085"/>
              <a:gd name="connsiteX2" fmla="*/ 595021 w 1290034"/>
              <a:gd name="connsiteY2" fmla="*/ 1354767 h 1912085"/>
              <a:gd name="connsiteX3" fmla="*/ 1277646 w 1290034"/>
              <a:gd name="connsiteY3" fmla="*/ 1900867 h 1912085"/>
              <a:gd name="connsiteX4" fmla="*/ 1026821 w 1290034"/>
              <a:gd name="connsiteY4" fmla="*/ 1710367 h 1912085"/>
              <a:gd name="connsiteX5" fmla="*/ 915696 w 1290034"/>
              <a:gd name="connsiteY5" fmla="*/ 1554792 h 1912085"/>
              <a:gd name="connsiteX6" fmla="*/ 318796 w 1290034"/>
              <a:gd name="connsiteY6" fmla="*/ 916617 h 1912085"/>
              <a:gd name="connsiteX7" fmla="*/ 160046 w 1290034"/>
              <a:gd name="connsiteY7" fmla="*/ 411792 h 1912085"/>
              <a:gd name="connsiteX8" fmla="*/ 1296 w 1290034"/>
              <a:gd name="connsiteY8" fmla="*/ 5392 h 191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034" h="1912085">
                <a:moveTo>
                  <a:pt x="1296" y="5392"/>
                </a:moveTo>
                <a:cubicBezTo>
                  <a:pt x="16113" y="55134"/>
                  <a:pt x="149992" y="485346"/>
                  <a:pt x="248946" y="710242"/>
                </a:cubicBezTo>
                <a:cubicBezTo>
                  <a:pt x="347900" y="935138"/>
                  <a:pt x="423571" y="1156330"/>
                  <a:pt x="595021" y="1354767"/>
                </a:cubicBezTo>
                <a:cubicBezTo>
                  <a:pt x="766471" y="1553204"/>
                  <a:pt x="1205679" y="1841600"/>
                  <a:pt x="1277646" y="1900867"/>
                </a:cubicBezTo>
                <a:cubicBezTo>
                  <a:pt x="1349613" y="1960134"/>
                  <a:pt x="1087146" y="1768046"/>
                  <a:pt x="1026821" y="1710367"/>
                </a:cubicBezTo>
                <a:cubicBezTo>
                  <a:pt x="966496" y="1652688"/>
                  <a:pt x="1033700" y="1687084"/>
                  <a:pt x="915696" y="1554792"/>
                </a:cubicBezTo>
                <a:cubicBezTo>
                  <a:pt x="797692" y="1422500"/>
                  <a:pt x="444738" y="1107117"/>
                  <a:pt x="318796" y="916617"/>
                </a:cubicBezTo>
                <a:cubicBezTo>
                  <a:pt x="192854" y="726117"/>
                  <a:pt x="217725" y="561017"/>
                  <a:pt x="160046" y="411792"/>
                </a:cubicBezTo>
                <a:cubicBezTo>
                  <a:pt x="102367" y="262567"/>
                  <a:pt x="-13521" y="-44350"/>
                  <a:pt x="1296" y="53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87FF44AD-67B1-4BF5-94DD-F8CC99B041E8}"/>
              </a:ext>
            </a:extLst>
          </p:cNvPr>
          <p:cNvSpPr/>
          <p:nvPr/>
        </p:nvSpPr>
        <p:spPr>
          <a:xfrm>
            <a:off x="3417220" y="3694535"/>
            <a:ext cx="1042695" cy="1534746"/>
          </a:xfrm>
          <a:custGeom>
            <a:avLst/>
            <a:gdLst>
              <a:gd name="connsiteX0" fmla="*/ 5430 w 1042695"/>
              <a:gd name="connsiteY0" fmla="*/ 10690 h 1534746"/>
              <a:gd name="connsiteX1" fmla="*/ 459455 w 1042695"/>
              <a:gd name="connsiteY1" fmla="*/ 1039390 h 1534746"/>
              <a:gd name="connsiteX2" fmla="*/ 1015080 w 1042695"/>
              <a:gd name="connsiteY2" fmla="*/ 1512465 h 1534746"/>
              <a:gd name="connsiteX3" fmla="*/ 919830 w 1042695"/>
              <a:gd name="connsiteY3" fmla="*/ 1423565 h 1534746"/>
              <a:gd name="connsiteX4" fmla="*/ 583280 w 1042695"/>
              <a:gd name="connsiteY4" fmla="*/ 1121940 h 1534746"/>
              <a:gd name="connsiteX5" fmla="*/ 234030 w 1042695"/>
              <a:gd name="connsiteY5" fmla="*/ 537740 h 1534746"/>
              <a:gd name="connsiteX6" fmla="*/ 5430 w 1042695"/>
              <a:gd name="connsiteY6" fmla="*/ 10690 h 153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695" h="1534746">
                <a:moveTo>
                  <a:pt x="5430" y="10690"/>
                </a:moveTo>
                <a:cubicBezTo>
                  <a:pt x="43001" y="94298"/>
                  <a:pt x="291180" y="789094"/>
                  <a:pt x="459455" y="1039390"/>
                </a:cubicBezTo>
                <a:cubicBezTo>
                  <a:pt x="627730" y="1289686"/>
                  <a:pt x="938351" y="1448436"/>
                  <a:pt x="1015080" y="1512465"/>
                </a:cubicBezTo>
                <a:cubicBezTo>
                  <a:pt x="1091809" y="1576494"/>
                  <a:pt x="991797" y="1488652"/>
                  <a:pt x="919830" y="1423565"/>
                </a:cubicBezTo>
                <a:cubicBezTo>
                  <a:pt x="847863" y="1358478"/>
                  <a:pt x="697580" y="1269577"/>
                  <a:pt x="583280" y="1121940"/>
                </a:cubicBezTo>
                <a:cubicBezTo>
                  <a:pt x="468980" y="974303"/>
                  <a:pt x="334043" y="719773"/>
                  <a:pt x="234030" y="537740"/>
                </a:cubicBezTo>
                <a:cubicBezTo>
                  <a:pt x="134018" y="355707"/>
                  <a:pt x="-32141" y="-72918"/>
                  <a:pt x="5430" y="1069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A6FA8DC6-6FDA-4CA5-9700-86B67D89D4CF}"/>
              </a:ext>
            </a:extLst>
          </p:cNvPr>
          <p:cNvSpPr/>
          <p:nvPr/>
        </p:nvSpPr>
        <p:spPr>
          <a:xfrm>
            <a:off x="3266604" y="3079082"/>
            <a:ext cx="765128" cy="1532816"/>
          </a:xfrm>
          <a:custGeom>
            <a:avLst/>
            <a:gdLst>
              <a:gd name="connsiteX0" fmla="*/ 471 w 765128"/>
              <a:gd name="connsiteY0" fmla="*/ 3843 h 1532816"/>
              <a:gd name="connsiteX1" fmla="*/ 368771 w 765128"/>
              <a:gd name="connsiteY1" fmla="*/ 689643 h 1532816"/>
              <a:gd name="connsiteX2" fmla="*/ 387821 w 765128"/>
              <a:gd name="connsiteY2" fmla="*/ 1054768 h 1532816"/>
              <a:gd name="connsiteX3" fmla="*/ 756121 w 765128"/>
              <a:gd name="connsiteY3" fmla="*/ 1521493 h 1532816"/>
              <a:gd name="connsiteX4" fmla="*/ 632296 w 765128"/>
              <a:gd name="connsiteY4" fmla="*/ 1350043 h 1532816"/>
              <a:gd name="connsiteX5" fmla="*/ 413221 w 765128"/>
              <a:gd name="connsiteY5" fmla="*/ 924593 h 1532816"/>
              <a:gd name="connsiteX6" fmla="*/ 362421 w 765128"/>
              <a:gd name="connsiteY6" fmla="*/ 673768 h 1532816"/>
              <a:gd name="connsiteX7" fmla="*/ 292571 w 765128"/>
              <a:gd name="connsiteY7" fmla="*/ 422943 h 1532816"/>
              <a:gd name="connsiteX8" fmla="*/ 471 w 765128"/>
              <a:gd name="connsiteY8" fmla="*/ 3843 h 153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128" h="1532816">
                <a:moveTo>
                  <a:pt x="471" y="3843"/>
                </a:moveTo>
                <a:cubicBezTo>
                  <a:pt x="13171" y="48293"/>
                  <a:pt x="304213" y="514489"/>
                  <a:pt x="368771" y="689643"/>
                </a:cubicBezTo>
                <a:cubicBezTo>
                  <a:pt x="433329" y="864797"/>
                  <a:pt x="323263" y="916126"/>
                  <a:pt x="387821" y="1054768"/>
                </a:cubicBezTo>
                <a:cubicBezTo>
                  <a:pt x="452379" y="1193410"/>
                  <a:pt x="715375" y="1472281"/>
                  <a:pt x="756121" y="1521493"/>
                </a:cubicBezTo>
                <a:cubicBezTo>
                  <a:pt x="796867" y="1570705"/>
                  <a:pt x="689446" y="1449526"/>
                  <a:pt x="632296" y="1350043"/>
                </a:cubicBezTo>
                <a:cubicBezTo>
                  <a:pt x="575146" y="1250560"/>
                  <a:pt x="458200" y="1037305"/>
                  <a:pt x="413221" y="924593"/>
                </a:cubicBezTo>
                <a:cubicBezTo>
                  <a:pt x="368242" y="811881"/>
                  <a:pt x="382529" y="757376"/>
                  <a:pt x="362421" y="673768"/>
                </a:cubicBezTo>
                <a:cubicBezTo>
                  <a:pt x="342313" y="590160"/>
                  <a:pt x="349721" y="533010"/>
                  <a:pt x="292571" y="422943"/>
                </a:cubicBezTo>
                <a:cubicBezTo>
                  <a:pt x="235421" y="312876"/>
                  <a:pt x="-12229" y="-40607"/>
                  <a:pt x="471" y="384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8CDB9AB5-334A-4794-9C9E-04D7089FB798}"/>
              </a:ext>
            </a:extLst>
          </p:cNvPr>
          <p:cNvSpPr/>
          <p:nvPr/>
        </p:nvSpPr>
        <p:spPr>
          <a:xfrm>
            <a:off x="3628156" y="3724095"/>
            <a:ext cx="1582168" cy="1863558"/>
          </a:xfrm>
          <a:custGeom>
            <a:avLst/>
            <a:gdLst>
              <a:gd name="connsiteX0" fmla="*/ 23094 w 1582168"/>
              <a:gd name="connsiteY0" fmla="*/ 9705 h 1863558"/>
              <a:gd name="connsiteX1" fmla="*/ 470769 w 1582168"/>
              <a:gd name="connsiteY1" fmla="*/ 825680 h 1863558"/>
              <a:gd name="connsiteX2" fmla="*/ 1305794 w 1582168"/>
              <a:gd name="connsiteY2" fmla="*/ 1340030 h 1863558"/>
              <a:gd name="connsiteX3" fmla="*/ 1562969 w 1582168"/>
              <a:gd name="connsiteY3" fmla="*/ 1838505 h 1863558"/>
              <a:gd name="connsiteX4" fmla="*/ 1540744 w 1582168"/>
              <a:gd name="connsiteY4" fmla="*/ 1749605 h 1863558"/>
              <a:gd name="connsiteX5" fmla="*/ 1359769 w 1582168"/>
              <a:gd name="connsiteY5" fmla="*/ 1406705 h 1863558"/>
              <a:gd name="connsiteX6" fmla="*/ 566019 w 1582168"/>
              <a:gd name="connsiteY6" fmla="*/ 939980 h 1863558"/>
              <a:gd name="connsiteX7" fmla="*/ 115169 w 1582168"/>
              <a:gd name="connsiteY7" fmla="*/ 409755 h 1863558"/>
              <a:gd name="connsiteX8" fmla="*/ 23094 w 1582168"/>
              <a:gd name="connsiteY8" fmla="*/ 9705 h 186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2168" h="1863558">
                <a:moveTo>
                  <a:pt x="23094" y="9705"/>
                </a:moveTo>
                <a:cubicBezTo>
                  <a:pt x="82361" y="79026"/>
                  <a:pt x="256986" y="603959"/>
                  <a:pt x="470769" y="825680"/>
                </a:cubicBezTo>
                <a:cubicBezTo>
                  <a:pt x="684552" y="1047401"/>
                  <a:pt x="1123761" y="1171226"/>
                  <a:pt x="1305794" y="1340030"/>
                </a:cubicBezTo>
                <a:cubicBezTo>
                  <a:pt x="1487827" y="1508834"/>
                  <a:pt x="1523811" y="1770243"/>
                  <a:pt x="1562969" y="1838505"/>
                </a:cubicBezTo>
                <a:cubicBezTo>
                  <a:pt x="1602127" y="1906767"/>
                  <a:pt x="1574611" y="1821572"/>
                  <a:pt x="1540744" y="1749605"/>
                </a:cubicBezTo>
                <a:cubicBezTo>
                  <a:pt x="1506877" y="1677638"/>
                  <a:pt x="1522223" y="1541642"/>
                  <a:pt x="1359769" y="1406705"/>
                </a:cubicBezTo>
                <a:cubicBezTo>
                  <a:pt x="1197315" y="1271768"/>
                  <a:pt x="773452" y="1106138"/>
                  <a:pt x="566019" y="939980"/>
                </a:cubicBezTo>
                <a:cubicBezTo>
                  <a:pt x="358586" y="773822"/>
                  <a:pt x="203011" y="559509"/>
                  <a:pt x="115169" y="409755"/>
                </a:cubicBezTo>
                <a:cubicBezTo>
                  <a:pt x="27327" y="260001"/>
                  <a:pt x="-36173" y="-59616"/>
                  <a:pt x="23094" y="970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E966BE49-9A26-4DCE-BC13-E704BEC37A35}"/>
              </a:ext>
            </a:extLst>
          </p:cNvPr>
          <p:cNvSpPr/>
          <p:nvPr/>
        </p:nvSpPr>
        <p:spPr>
          <a:xfrm>
            <a:off x="3535583" y="3408051"/>
            <a:ext cx="1371800" cy="1420049"/>
          </a:xfrm>
          <a:custGeom>
            <a:avLst/>
            <a:gdLst>
              <a:gd name="connsiteX0" fmla="*/ 17242 w 1371800"/>
              <a:gd name="connsiteY0" fmla="*/ 52699 h 1420049"/>
              <a:gd name="connsiteX1" fmla="*/ 61692 w 1371800"/>
              <a:gd name="connsiteY1" fmla="*/ 78099 h 1420049"/>
              <a:gd name="connsiteX2" fmla="*/ 449042 w 1371800"/>
              <a:gd name="connsiteY2" fmla="*/ 846449 h 1420049"/>
              <a:gd name="connsiteX3" fmla="*/ 734792 w 1371800"/>
              <a:gd name="connsiteY3" fmla="*/ 1148074 h 1420049"/>
              <a:gd name="connsiteX4" fmla="*/ 1353917 w 1371800"/>
              <a:gd name="connsiteY4" fmla="*/ 1414774 h 1420049"/>
              <a:gd name="connsiteX5" fmla="*/ 1217392 w 1371800"/>
              <a:gd name="connsiteY5" fmla="*/ 1332224 h 1420049"/>
              <a:gd name="connsiteX6" fmla="*/ 515717 w 1371800"/>
              <a:gd name="connsiteY6" fmla="*/ 903599 h 1420049"/>
              <a:gd name="connsiteX7" fmla="*/ 229967 w 1371800"/>
              <a:gd name="connsiteY7" fmla="*/ 316224 h 1420049"/>
              <a:gd name="connsiteX8" fmla="*/ 17242 w 1371800"/>
              <a:gd name="connsiteY8" fmla="*/ 52699 h 142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800" h="1420049">
                <a:moveTo>
                  <a:pt x="17242" y="52699"/>
                </a:moveTo>
                <a:cubicBezTo>
                  <a:pt x="-10804" y="13011"/>
                  <a:pt x="-10275" y="-54193"/>
                  <a:pt x="61692" y="78099"/>
                </a:cubicBezTo>
                <a:cubicBezTo>
                  <a:pt x="133659" y="210391"/>
                  <a:pt x="336859" y="668120"/>
                  <a:pt x="449042" y="846449"/>
                </a:cubicBezTo>
                <a:cubicBezTo>
                  <a:pt x="561225" y="1024778"/>
                  <a:pt x="583979" y="1053353"/>
                  <a:pt x="734792" y="1148074"/>
                </a:cubicBezTo>
                <a:cubicBezTo>
                  <a:pt x="885605" y="1242795"/>
                  <a:pt x="1273484" y="1384082"/>
                  <a:pt x="1353917" y="1414774"/>
                </a:cubicBezTo>
                <a:cubicBezTo>
                  <a:pt x="1434350" y="1445466"/>
                  <a:pt x="1217392" y="1332224"/>
                  <a:pt x="1217392" y="1332224"/>
                </a:cubicBezTo>
                <a:cubicBezTo>
                  <a:pt x="1077692" y="1247028"/>
                  <a:pt x="680288" y="1072932"/>
                  <a:pt x="515717" y="903599"/>
                </a:cubicBezTo>
                <a:cubicBezTo>
                  <a:pt x="351146" y="734266"/>
                  <a:pt x="318338" y="463332"/>
                  <a:pt x="229967" y="316224"/>
                </a:cubicBezTo>
                <a:cubicBezTo>
                  <a:pt x="141596" y="169116"/>
                  <a:pt x="45288" y="92387"/>
                  <a:pt x="17242" y="5269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E4B64684-666C-4162-8E5D-2DA97CEDA81C}"/>
              </a:ext>
            </a:extLst>
          </p:cNvPr>
          <p:cNvSpPr/>
          <p:nvPr/>
        </p:nvSpPr>
        <p:spPr>
          <a:xfrm>
            <a:off x="3243042" y="2989281"/>
            <a:ext cx="1840818" cy="1763698"/>
          </a:xfrm>
          <a:custGeom>
            <a:avLst/>
            <a:gdLst>
              <a:gd name="connsiteX0" fmla="*/ 1808 w 1840818"/>
              <a:gd name="connsiteY0" fmla="*/ 1569 h 1763698"/>
              <a:gd name="connsiteX1" fmla="*/ 719358 w 1840818"/>
              <a:gd name="connsiteY1" fmla="*/ 817544 h 1763698"/>
              <a:gd name="connsiteX2" fmla="*/ 1008283 w 1840818"/>
              <a:gd name="connsiteY2" fmla="*/ 1274744 h 1763698"/>
              <a:gd name="connsiteX3" fmla="*/ 1468658 w 1840818"/>
              <a:gd name="connsiteY3" fmla="*/ 1633519 h 1763698"/>
              <a:gd name="connsiteX4" fmla="*/ 1840133 w 1840818"/>
              <a:gd name="connsiteY4" fmla="*/ 1763694 h 1763698"/>
              <a:gd name="connsiteX5" fmla="*/ 1538508 w 1840818"/>
              <a:gd name="connsiteY5" fmla="*/ 1630344 h 1763698"/>
              <a:gd name="connsiteX6" fmla="*/ 789208 w 1840818"/>
              <a:gd name="connsiteY6" fmla="*/ 969944 h 1763698"/>
              <a:gd name="connsiteX7" fmla="*/ 522508 w 1840818"/>
              <a:gd name="connsiteY7" fmla="*/ 620694 h 1763698"/>
              <a:gd name="connsiteX8" fmla="*/ 1808 w 1840818"/>
              <a:gd name="connsiteY8" fmla="*/ 1569 h 176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818" h="1763698">
                <a:moveTo>
                  <a:pt x="1808" y="1569"/>
                </a:moveTo>
                <a:cubicBezTo>
                  <a:pt x="34616" y="34377"/>
                  <a:pt x="551612" y="605348"/>
                  <a:pt x="719358" y="817544"/>
                </a:cubicBezTo>
                <a:cubicBezTo>
                  <a:pt x="887104" y="1029740"/>
                  <a:pt x="883400" y="1138748"/>
                  <a:pt x="1008283" y="1274744"/>
                </a:cubicBezTo>
                <a:cubicBezTo>
                  <a:pt x="1133166" y="1410740"/>
                  <a:pt x="1330016" y="1552027"/>
                  <a:pt x="1468658" y="1633519"/>
                </a:cubicBezTo>
                <a:cubicBezTo>
                  <a:pt x="1607300" y="1715011"/>
                  <a:pt x="1828491" y="1764223"/>
                  <a:pt x="1840133" y="1763694"/>
                </a:cubicBezTo>
                <a:cubicBezTo>
                  <a:pt x="1851775" y="1763165"/>
                  <a:pt x="1713662" y="1762636"/>
                  <a:pt x="1538508" y="1630344"/>
                </a:cubicBezTo>
                <a:cubicBezTo>
                  <a:pt x="1363354" y="1498052"/>
                  <a:pt x="958541" y="1138219"/>
                  <a:pt x="789208" y="969944"/>
                </a:cubicBezTo>
                <a:cubicBezTo>
                  <a:pt x="619875" y="801669"/>
                  <a:pt x="653212" y="782090"/>
                  <a:pt x="522508" y="620694"/>
                </a:cubicBezTo>
                <a:cubicBezTo>
                  <a:pt x="391804" y="459298"/>
                  <a:pt x="-31000" y="-31239"/>
                  <a:pt x="1808" y="156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8008D6BC-1FB9-4D0B-98B9-F4C4DA0A7EC4}"/>
              </a:ext>
            </a:extLst>
          </p:cNvPr>
          <p:cNvSpPr/>
          <p:nvPr/>
        </p:nvSpPr>
        <p:spPr>
          <a:xfrm>
            <a:off x="3183187" y="2987384"/>
            <a:ext cx="1869996" cy="2276481"/>
          </a:xfrm>
          <a:custGeom>
            <a:avLst/>
            <a:gdLst>
              <a:gd name="connsiteX0" fmla="*/ 280 w 1869996"/>
              <a:gd name="connsiteY0" fmla="*/ 1349 h 2276481"/>
              <a:gd name="connsiteX1" fmla="*/ 1266046 w 1869996"/>
              <a:gd name="connsiteY1" fmla="*/ 936916 h 2276481"/>
              <a:gd name="connsiteX2" fmla="*/ 1676680 w 1869996"/>
              <a:gd name="connsiteY2" fmla="*/ 1660816 h 2276481"/>
              <a:gd name="connsiteX3" fmla="*/ 1862946 w 1869996"/>
              <a:gd name="connsiteY3" fmla="*/ 2261949 h 2276481"/>
              <a:gd name="connsiteX4" fmla="*/ 1820613 w 1869996"/>
              <a:gd name="connsiteY4" fmla="*/ 2050283 h 2276481"/>
              <a:gd name="connsiteX5" fmla="*/ 1723246 w 1869996"/>
              <a:gd name="connsiteY5" fmla="*/ 1605783 h 2276481"/>
              <a:gd name="connsiteX6" fmla="*/ 1155980 w 1869996"/>
              <a:gd name="connsiteY6" fmla="*/ 750649 h 2276481"/>
              <a:gd name="connsiteX7" fmla="*/ 280 w 1869996"/>
              <a:gd name="connsiteY7" fmla="*/ 1349 h 227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996" h="2276481">
                <a:moveTo>
                  <a:pt x="280" y="1349"/>
                </a:moveTo>
                <a:cubicBezTo>
                  <a:pt x="18624" y="32394"/>
                  <a:pt x="986646" y="660338"/>
                  <a:pt x="1266046" y="936916"/>
                </a:cubicBezTo>
                <a:cubicBezTo>
                  <a:pt x="1545446" y="1213494"/>
                  <a:pt x="1577197" y="1439977"/>
                  <a:pt x="1676680" y="1660816"/>
                </a:cubicBezTo>
                <a:cubicBezTo>
                  <a:pt x="1776163" y="1881655"/>
                  <a:pt x="1838957" y="2197038"/>
                  <a:pt x="1862946" y="2261949"/>
                </a:cubicBezTo>
                <a:cubicBezTo>
                  <a:pt x="1886935" y="2326860"/>
                  <a:pt x="1843896" y="2159644"/>
                  <a:pt x="1820613" y="2050283"/>
                </a:cubicBezTo>
                <a:cubicBezTo>
                  <a:pt x="1797330" y="1940922"/>
                  <a:pt x="1834018" y="1822389"/>
                  <a:pt x="1723246" y="1605783"/>
                </a:cubicBezTo>
                <a:cubicBezTo>
                  <a:pt x="1612474" y="1389177"/>
                  <a:pt x="1443141" y="1018760"/>
                  <a:pt x="1155980" y="750649"/>
                </a:cubicBezTo>
                <a:cubicBezTo>
                  <a:pt x="868819" y="482538"/>
                  <a:pt x="-18064" y="-29696"/>
                  <a:pt x="280" y="134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EAB196B-B4D7-4E70-A16F-82F6F4D6269E}"/>
              </a:ext>
            </a:extLst>
          </p:cNvPr>
          <p:cNvSpPr/>
          <p:nvPr/>
        </p:nvSpPr>
        <p:spPr>
          <a:xfrm>
            <a:off x="3109011" y="2899197"/>
            <a:ext cx="2052925" cy="2263982"/>
          </a:xfrm>
          <a:custGeom>
            <a:avLst/>
            <a:gdLst>
              <a:gd name="connsiteX0" fmla="*/ 116789 w 2052925"/>
              <a:gd name="connsiteY0" fmla="*/ 72603 h 2263982"/>
              <a:gd name="connsiteX1" fmla="*/ 180289 w 2052925"/>
              <a:gd name="connsiteY1" fmla="*/ 85303 h 2263982"/>
              <a:gd name="connsiteX2" fmla="*/ 1564589 w 2052925"/>
              <a:gd name="connsiteY2" fmla="*/ 889636 h 2263982"/>
              <a:gd name="connsiteX3" fmla="*/ 2026022 w 2052925"/>
              <a:gd name="connsiteY3" fmla="*/ 2214670 h 2263982"/>
              <a:gd name="connsiteX4" fmla="*/ 1987922 w 2052925"/>
              <a:gd name="connsiteY4" fmla="*/ 1943736 h 2263982"/>
              <a:gd name="connsiteX5" fmla="*/ 1903256 w 2052925"/>
              <a:gd name="connsiteY5" fmla="*/ 1588136 h 2263982"/>
              <a:gd name="connsiteX6" fmla="*/ 1721222 w 2052925"/>
              <a:gd name="connsiteY6" fmla="*/ 940436 h 2263982"/>
              <a:gd name="connsiteX7" fmla="*/ 1103156 w 2052925"/>
              <a:gd name="connsiteY7" fmla="*/ 521336 h 2263982"/>
              <a:gd name="connsiteX8" fmla="*/ 116789 w 2052925"/>
              <a:gd name="connsiteY8" fmla="*/ 72603 h 226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2925" h="2263982">
                <a:moveTo>
                  <a:pt x="116789" y="72603"/>
                </a:moveTo>
                <a:cubicBezTo>
                  <a:pt x="-37022" y="-69"/>
                  <a:pt x="-61011" y="-50869"/>
                  <a:pt x="180289" y="85303"/>
                </a:cubicBezTo>
                <a:cubicBezTo>
                  <a:pt x="421589" y="221475"/>
                  <a:pt x="1256967" y="534742"/>
                  <a:pt x="1564589" y="889636"/>
                </a:cubicBezTo>
                <a:cubicBezTo>
                  <a:pt x="1872211" y="1244530"/>
                  <a:pt x="1955466" y="2038987"/>
                  <a:pt x="2026022" y="2214670"/>
                </a:cubicBezTo>
                <a:cubicBezTo>
                  <a:pt x="2096578" y="2390353"/>
                  <a:pt x="2008383" y="2048158"/>
                  <a:pt x="1987922" y="1943736"/>
                </a:cubicBezTo>
                <a:cubicBezTo>
                  <a:pt x="1967461" y="1839314"/>
                  <a:pt x="1947706" y="1755353"/>
                  <a:pt x="1903256" y="1588136"/>
                </a:cubicBezTo>
                <a:cubicBezTo>
                  <a:pt x="1858806" y="1420919"/>
                  <a:pt x="1854572" y="1118236"/>
                  <a:pt x="1721222" y="940436"/>
                </a:cubicBezTo>
                <a:cubicBezTo>
                  <a:pt x="1587872" y="762636"/>
                  <a:pt x="1371267" y="666680"/>
                  <a:pt x="1103156" y="521336"/>
                </a:cubicBezTo>
                <a:cubicBezTo>
                  <a:pt x="835045" y="375992"/>
                  <a:pt x="270600" y="145275"/>
                  <a:pt x="116789" y="7260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181D0FE4-276B-458F-83E8-CE2BF9341AC4}"/>
              </a:ext>
            </a:extLst>
          </p:cNvPr>
          <p:cNvSpPr/>
          <p:nvPr/>
        </p:nvSpPr>
        <p:spPr>
          <a:xfrm>
            <a:off x="2691299" y="2614270"/>
            <a:ext cx="1318875" cy="610804"/>
          </a:xfrm>
          <a:custGeom>
            <a:avLst/>
            <a:gdLst>
              <a:gd name="connsiteX0" fmla="*/ 51901 w 1318875"/>
              <a:gd name="connsiteY0" fmla="*/ 289797 h 610804"/>
              <a:gd name="connsiteX1" fmla="*/ 39201 w 1318875"/>
              <a:gd name="connsiteY1" fmla="*/ 52730 h 610804"/>
              <a:gd name="connsiteX2" fmla="*/ 568368 w 1318875"/>
              <a:gd name="connsiteY2" fmla="*/ 48497 h 610804"/>
              <a:gd name="connsiteX3" fmla="*/ 1283801 w 1318875"/>
              <a:gd name="connsiteY3" fmla="*/ 586130 h 610804"/>
              <a:gd name="connsiteX4" fmla="*/ 1216068 w 1318875"/>
              <a:gd name="connsiteY4" fmla="*/ 526863 h 610804"/>
              <a:gd name="connsiteX5" fmla="*/ 962068 w 1318875"/>
              <a:gd name="connsiteY5" fmla="*/ 319430 h 610804"/>
              <a:gd name="connsiteX6" fmla="*/ 767334 w 1318875"/>
              <a:gd name="connsiteY6" fmla="*/ 205130 h 610804"/>
              <a:gd name="connsiteX7" fmla="*/ 555668 w 1318875"/>
              <a:gd name="connsiteY7" fmla="*/ 120463 h 610804"/>
              <a:gd name="connsiteX8" fmla="*/ 153501 w 1318875"/>
              <a:gd name="connsiteY8" fmla="*/ 107763 h 610804"/>
              <a:gd name="connsiteX9" fmla="*/ 51901 w 1318875"/>
              <a:gd name="connsiteY9" fmla="*/ 289797 h 61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8875" h="610804">
                <a:moveTo>
                  <a:pt x="51901" y="289797"/>
                </a:moveTo>
                <a:cubicBezTo>
                  <a:pt x="32851" y="280625"/>
                  <a:pt x="-46877" y="92947"/>
                  <a:pt x="39201" y="52730"/>
                </a:cubicBezTo>
                <a:cubicBezTo>
                  <a:pt x="125279" y="12513"/>
                  <a:pt x="360935" y="-40403"/>
                  <a:pt x="568368" y="48497"/>
                </a:cubicBezTo>
                <a:cubicBezTo>
                  <a:pt x="775801" y="137397"/>
                  <a:pt x="1175851" y="506402"/>
                  <a:pt x="1283801" y="586130"/>
                </a:cubicBezTo>
                <a:cubicBezTo>
                  <a:pt x="1391751" y="665858"/>
                  <a:pt x="1216068" y="526863"/>
                  <a:pt x="1216068" y="526863"/>
                </a:cubicBezTo>
                <a:cubicBezTo>
                  <a:pt x="1162446" y="482413"/>
                  <a:pt x="1036857" y="373052"/>
                  <a:pt x="962068" y="319430"/>
                </a:cubicBezTo>
                <a:cubicBezTo>
                  <a:pt x="887279" y="265808"/>
                  <a:pt x="835067" y="238291"/>
                  <a:pt x="767334" y="205130"/>
                </a:cubicBezTo>
                <a:cubicBezTo>
                  <a:pt x="699601" y="171969"/>
                  <a:pt x="657974" y="136691"/>
                  <a:pt x="555668" y="120463"/>
                </a:cubicBezTo>
                <a:cubicBezTo>
                  <a:pt x="453363" y="104235"/>
                  <a:pt x="238873" y="76013"/>
                  <a:pt x="153501" y="107763"/>
                </a:cubicBezTo>
                <a:cubicBezTo>
                  <a:pt x="68129" y="139513"/>
                  <a:pt x="70951" y="298969"/>
                  <a:pt x="51901" y="2897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DB9C69E1-57E9-4F33-A54B-98B8EBB2D8EE}"/>
              </a:ext>
            </a:extLst>
          </p:cNvPr>
          <p:cNvSpPr/>
          <p:nvPr/>
        </p:nvSpPr>
        <p:spPr>
          <a:xfrm>
            <a:off x="2992967" y="2747433"/>
            <a:ext cx="2590644" cy="2147873"/>
          </a:xfrm>
          <a:custGeom>
            <a:avLst/>
            <a:gdLst>
              <a:gd name="connsiteX0" fmla="*/ 0 w 2590644"/>
              <a:gd name="connsiteY0" fmla="*/ 0 h 2147873"/>
              <a:gd name="connsiteX1" fmla="*/ 1024466 w 2590644"/>
              <a:gd name="connsiteY1" fmla="*/ 444500 h 2147873"/>
              <a:gd name="connsiteX2" fmla="*/ 1837266 w 2590644"/>
              <a:gd name="connsiteY2" fmla="*/ 948267 h 2147873"/>
              <a:gd name="connsiteX3" fmla="*/ 2540000 w 2590644"/>
              <a:gd name="connsiteY3" fmla="*/ 2065867 h 2147873"/>
              <a:gd name="connsiteX4" fmla="*/ 2510366 w 2590644"/>
              <a:gd name="connsiteY4" fmla="*/ 2023534 h 2147873"/>
              <a:gd name="connsiteX5" fmla="*/ 2311400 w 2590644"/>
              <a:gd name="connsiteY5" fmla="*/ 1706034 h 2147873"/>
              <a:gd name="connsiteX6" fmla="*/ 1684866 w 2590644"/>
              <a:gd name="connsiteY6" fmla="*/ 817034 h 2147873"/>
              <a:gd name="connsiteX7" fmla="*/ 757766 w 2590644"/>
              <a:gd name="connsiteY7" fmla="*/ 364067 h 2147873"/>
              <a:gd name="connsiteX8" fmla="*/ 0 w 2590644"/>
              <a:gd name="connsiteY8" fmla="*/ 0 h 214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644" h="2147873">
                <a:moveTo>
                  <a:pt x="0" y="0"/>
                </a:moveTo>
                <a:cubicBezTo>
                  <a:pt x="359127" y="143228"/>
                  <a:pt x="718255" y="286456"/>
                  <a:pt x="1024466" y="444500"/>
                </a:cubicBezTo>
                <a:cubicBezTo>
                  <a:pt x="1330677" y="602545"/>
                  <a:pt x="1584677" y="678039"/>
                  <a:pt x="1837266" y="948267"/>
                </a:cubicBezTo>
                <a:cubicBezTo>
                  <a:pt x="2089855" y="1218495"/>
                  <a:pt x="2427817" y="1886656"/>
                  <a:pt x="2540000" y="2065867"/>
                </a:cubicBezTo>
                <a:cubicBezTo>
                  <a:pt x="2652183" y="2245078"/>
                  <a:pt x="2548466" y="2083506"/>
                  <a:pt x="2510366" y="2023534"/>
                </a:cubicBezTo>
                <a:cubicBezTo>
                  <a:pt x="2472266" y="1963562"/>
                  <a:pt x="2448983" y="1907117"/>
                  <a:pt x="2311400" y="1706034"/>
                </a:cubicBezTo>
                <a:cubicBezTo>
                  <a:pt x="2173817" y="1504951"/>
                  <a:pt x="1943805" y="1040695"/>
                  <a:pt x="1684866" y="817034"/>
                </a:cubicBezTo>
                <a:cubicBezTo>
                  <a:pt x="1425927" y="593373"/>
                  <a:pt x="1032227" y="499534"/>
                  <a:pt x="757766" y="36406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87A65531-50B4-4820-AF13-2C953D14EA68}"/>
              </a:ext>
            </a:extLst>
          </p:cNvPr>
          <p:cNvSpPr/>
          <p:nvPr/>
        </p:nvSpPr>
        <p:spPr>
          <a:xfrm>
            <a:off x="4935447" y="3994535"/>
            <a:ext cx="470415" cy="2309551"/>
          </a:xfrm>
          <a:custGeom>
            <a:avLst/>
            <a:gdLst>
              <a:gd name="connsiteX0" fmla="*/ 620 w 470415"/>
              <a:gd name="connsiteY0" fmla="*/ 1732 h 2309551"/>
              <a:gd name="connsiteX1" fmla="*/ 466286 w 470415"/>
              <a:gd name="connsiteY1" fmla="*/ 1017732 h 2309551"/>
              <a:gd name="connsiteX2" fmla="*/ 229220 w 470415"/>
              <a:gd name="connsiteY2" fmla="*/ 2245398 h 2309551"/>
              <a:gd name="connsiteX3" fmla="*/ 237686 w 470415"/>
              <a:gd name="connsiteY3" fmla="*/ 2071832 h 2309551"/>
              <a:gd name="connsiteX4" fmla="*/ 462053 w 470415"/>
              <a:gd name="connsiteY4" fmla="*/ 1517265 h 2309551"/>
              <a:gd name="connsiteX5" fmla="*/ 368920 w 470415"/>
              <a:gd name="connsiteY5" fmla="*/ 793365 h 2309551"/>
              <a:gd name="connsiteX6" fmla="*/ 620 w 470415"/>
              <a:gd name="connsiteY6" fmla="*/ 1732 h 230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415" h="2309551">
                <a:moveTo>
                  <a:pt x="620" y="1732"/>
                </a:moveTo>
                <a:cubicBezTo>
                  <a:pt x="16848" y="39127"/>
                  <a:pt x="428186" y="643788"/>
                  <a:pt x="466286" y="1017732"/>
                </a:cubicBezTo>
                <a:cubicBezTo>
                  <a:pt x="504386" y="1391676"/>
                  <a:pt x="267320" y="2069715"/>
                  <a:pt x="229220" y="2245398"/>
                </a:cubicBezTo>
                <a:cubicBezTo>
                  <a:pt x="191120" y="2421081"/>
                  <a:pt x="198881" y="2193187"/>
                  <a:pt x="237686" y="2071832"/>
                </a:cubicBezTo>
                <a:cubicBezTo>
                  <a:pt x="276491" y="1950477"/>
                  <a:pt x="440181" y="1730343"/>
                  <a:pt x="462053" y="1517265"/>
                </a:cubicBezTo>
                <a:cubicBezTo>
                  <a:pt x="483925" y="1304187"/>
                  <a:pt x="446531" y="1044543"/>
                  <a:pt x="368920" y="793365"/>
                </a:cubicBezTo>
                <a:cubicBezTo>
                  <a:pt x="291309" y="542187"/>
                  <a:pt x="-15608" y="-35663"/>
                  <a:pt x="620" y="17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BCA0174F-5CBA-4AE8-AA78-6DBF29141F66}"/>
              </a:ext>
            </a:extLst>
          </p:cNvPr>
          <p:cNvSpPr/>
          <p:nvPr/>
        </p:nvSpPr>
        <p:spPr>
          <a:xfrm>
            <a:off x="3039413" y="2511635"/>
            <a:ext cx="2631736" cy="1263849"/>
          </a:xfrm>
          <a:custGeom>
            <a:avLst/>
            <a:gdLst>
              <a:gd name="connsiteX0" fmla="*/ 25520 w 2631736"/>
              <a:gd name="connsiteY0" fmla="*/ 142665 h 1263849"/>
              <a:gd name="connsiteX1" fmla="*/ 347254 w 2631736"/>
              <a:gd name="connsiteY1" fmla="*/ 28365 h 1263849"/>
              <a:gd name="connsiteX2" fmla="*/ 1414054 w 2631736"/>
              <a:gd name="connsiteY2" fmla="*/ 667598 h 1263849"/>
              <a:gd name="connsiteX3" fmla="*/ 1892420 w 2631736"/>
              <a:gd name="connsiteY3" fmla="*/ 1065532 h 1263849"/>
              <a:gd name="connsiteX4" fmla="*/ 2616320 w 2631736"/>
              <a:gd name="connsiteY4" fmla="*/ 1260265 h 1263849"/>
              <a:gd name="connsiteX5" fmla="*/ 2404654 w 2631736"/>
              <a:gd name="connsiteY5" fmla="*/ 1196765 h 1263849"/>
              <a:gd name="connsiteX6" fmla="*/ 1651120 w 2631736"/>
              <a:gd name="connsiteY6" fmla="*/ 951232 h 1263849"/>
              <a:gd name="connsiteX7" fmla="*/ 918754 w 2631736"/>
              <a:gd name="connsiteY7" fmla="*/ 417832 h 1263849"/>
              <a:gd name="connsiteX8" fmla="*/ 25520 w 2631736"/>
              <a:gd name="connsiteY8" fmla="*/ 142665 h 126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1736" h="1263849">
                <a:moveTo>
                  <a:pt x="25520" y="142665"/>
                </a:moveTo>
                <a:cubicBezTo>
                  <a:pt x="-69730" y="77754"/>
                  <a:pt x="115832" y="-59124"/>
                  <a:pt x="347254" y="28365"/>
                </a:cubicBezTo>
                <a:cubicBezTo>
                  <a:pt x="578676" y="115854"/>
                  <a:pt x="1156526" y="494737"/>
                  <a:pt x="1414054" y="667598"/>
                </a:cubicBezTo>
                <a:cubicBezTo>
                  <a:pt x="1671582" y="840459"/>
                  <a:pt x="1692042" y="966754"/>
                  <a:pt x="1892420" y="1065532"/>
                </a:cubicBezTo>
                <a:cubicBezTo>
                  <a:pt x="2092798" y="1164310"/>
                  <a:pt x="2530948" y="1238393"/>
                  <a:pt x="2616320" y="1260265"/>
                </a:cubicBezTo>
                <a:cubicBezTo>
                  <a:pt x="2701692" y="1282137"/>
                  <a:pt x="2404654" y="1196765"/>
                  <a:pt x="2404654" y="1196765"/>
                </a:cubicBezTo>
                <a:cubicBezTo>
                  <a:pt x="2243787" y="1145260"/>
                  <a:pt x="1898770" y="1081054"/>
                  <a:pt x="1651120" y="951232"/>
                </a:cubicBezTo>
                <a:cubicBezTo>
                  <a:pt x="1403470" y="821410"/>
                  <a:pt x="1197448" y="555415"/>
                  <a:pt x="918754" y="417832"/>
                </a:cubicBezTo>
                <a:cubicBezTo>
                  <a:pt x="640060" y="280249"/>
                  <a:pt x="120770" y="207576"/>
                  <a:pt x="25520" y="14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7A07F122-6CA8-4FA1-B250-6DEED5357CC7}"/>
              </a:ext>
            </a:extLst>
          </p:cNvPr>
          <p:cNvSpPr/>
          <p:nvPr/>
        </p:nvSpPr>
        <p:spPr>
          <a:xfrm>
            <a:off x="3252624" y="2463147"/>
            <a:ext cx="2393479" cy="1143192"/>
          </a:xfrm>
          <a:custGeom>
            <a:avLst/>
            <a:gdLst>
              <a:gd name="connsiteX0" fmla="*/ 7043 w 2393479"/>
              <a:gd name="connsiteY0" fmla="*/ 653 h 1143192"/>
              <a:gd name="connsiteX1" fmla="*/ 807143 w 2393479"/>
              <a:gd name="connsiteY1" fmla="*/ 212320 h 1143192"/>
              <a:gd name="connsiteX2" fmla="*/ 1378643 w 2393479"/>
              <a:gd name="connsiteY2" fmla="*/ 728786 h 1143192"/>
              <a:gd name="connsiteX3" fmla="*/ 2356543 w 2393479"/>
              <a:gd name="connsiteY3" fmla="*/ 1122486 h 1143192"/>
              <a:gd name="connsiteX4" fmla="*/ 2123709 w 2393479"/>
              <a:gd name="connsiteY4" fmla="*/ 1058986 h 1143192"/>
              <a:gd name="connsiteX5" fmla="*/ 1518343 w 2393479"/>
              <a:gd name="connsiteY5" fmla="*/ 809220 h 1143192"/>
              <a:gd name="connsiteX6" fmla="*/ 896043 w 2393479"/>
              <a:gd name="connsiteY6" fmla="*/ 377420 h 1143192"/>
              <a:gd name="connsiteX7" fmla="*/ 443076 w 2393479"/>
              <a:gd name="connsiteY7" fmla="*/ 153053 h 1143192"/>
              <a:gd name="connsiteX8" fmla="*/ 7043 w 2393479"/>
              <a:gd name="connsiteY8" fmla="*/ 653 h 11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3479" h="1143192">
                <a:moveTo>
                  <a:pt x="7043" y="653"/>
                </a:moveTo>
                <a:cubicBezTo>
                  <a:pt x="67721" y="10531"/>
                  <a:pt x="578543" y="90964"/>
                  <a:pt x="807143" y="212320"/>
                </a:cubicBezTo>
                <a:cubicBezTo>
                  <a:pt x="1035743" y="333676"/>
                  <a:pt x="1120410" y="577092"/>
                  <a:pt x="1378643" y="728786"/>
                </a:cubicBezTo>
                <a:cubicBezTo>
                  <a:pt x="1636876" y="880480"/>
                  <a:pt x="2232365" y="1067453"/>
                  <a:pt x="2356543" y="1122486"/>
                </a:cubicBezTo>
                <a:cubicBezTo>
                  <a:pt x="2480721" y="1177519"/>
                  <a:pt x="2263409" y="1111197"/>
                  <a:pt x="2123709" y="1058986"/>
                </a:cubicBezTo>
                <a:cubicBezTo>
                  <a:pt x="1984009" y="1006775"/>
                  <a:pt x="1722954" y="922814"/>
                  <a:pt x="1518343" y="809220"/>
                </a:cubicBezTo>
                <a:cubicBezTo>
                  <a:pt x="1313732" y="695626"/>
                  <a:pt x="1075254" y="486781"/>
                  <a:pt x="896043" y="377420"/>
                </a:cubicBezTo>
                <a:cubicBezTo>
                  <a:pt x="716832" y="268059"/>
                  <a:pt x="592654" y="210909"/>
                  <a:pt x="443076" y="153053"/>
                </a:cubicBezTo>
                <a:cubicBezTo>
                  <a:pt x="293498" y="95197"/>
                  <a:pt x="-53635" y="-9225"/>
                  <a:pt x="7043" y="6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DB8D305F-0965-486B-80F3-EEC280B0ABCE}"/>
              </a:ext>
            </a:extLst>
          </p:cNvPr>
          <p:cNvSpPr/>
          <p:nvPr/>
        </p:nvSpPr>
        <p:spPr>
          <a:xfrm>
            <a:off x="3312664" y="2368598"/>
            <a:ext cx="2265065" cy="1199233"/>
          </a:xfrm>
          <a:custGeom>
            <a:avLst/>
            <a:gdLst>
              <a:gd name="connsiteX0" fmla="*/ 44369 w 2265065"/>
              <a:gd name="connsiteY0" fmla="*/ 48635 h 1199233"/>
              <a:gd name="connsiteX1" fmla="*/ 124803 w 2265065"/>
              <a:gd name="connsiteY1" fmla="*/ 48635 h 1199233"/>
              <a:gd name="connsiteX2" fmla="*/ 992636 w 2265065"/>
              <a:gd name="connsiteY2" fmla="*/ 90969 h 1199233"/>
              <a:gd name="connsiteX3" fmla="*/ 2190669 w 2265065"/>
              <a:gd name="connsiteY3" fmla="*/ 1132369 h 1199233"/>
              <a:gd name="connsiteX4" fmla="*/ 2089069 w 2265065"/>
              <a:gd name="connsiteY4" fmla="*/ 1051935 h 1199233"/>
              <a:gd name="connsiteX5" fmla="*/ 1691136 w 2265065"/>
              <a:gd name="connsiteY5" fmla="*/ 700569 h 1199233"/>
              <a:gd name="connsiteX6" fmla="*/ 933369 w 2265065"/>
              <a:gd name="connsiteY6" fmla="*/ 154469 h 1199233"/>
              <a:gd name="connsiteX7" fmla="*/ 44369 w 2265065"/>
              <a:gd name="connsiteY7" fmla="*/ 48635 h 119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5065" h="1199233">
                <a:moveTo>
                  <a:pt x="44369" y="48635"/>
                </a:moveTo>
                <a:cubicBezTo>
                  <a:pt x="-90392" y="30996"/>
                  <a:pt x="124803" y="48635"/>
                  <a:pt x="124803" y="48635"/>
                </a:cubicBezTo>
                <a:cubicBezTo>
                  <a:pt x="282847" y="55691"/>
                  <a:pt x="648325" y="-89653"/>
                  <a:pt x="992636" y="90969"/>
                </a:cubicBezTo>
                <a:cubicBezTo>
                  <a:pt x="1336947" y="271591"/>
                  <a:pt x="2007930" y="972208"/>
                  <a:pt x="2190669" y="1132369"/>
                </a:cubicBezTo>
                <a:cubicBezTo>
                  <a:pt x="2373408" y="1292530"/>
                  <a:pt x="2172324" y="1123902"/>
                  <a:pt x="2089069" y="1051935"/>
                </a:cubicBezTo>
                <a:cubicBezTo>
                  <a:pt x="2005814" y="979968"/>
                  <a:pt x="1883753" y="850147"/>
                  <a:pt x="1691136" y="700569"/>
                </a:cubicBezTo>
                <a:cubicBezTo>
                  <a:pt x="1498519" y="550991"/>
                  <a:pt x="1213475" y="262419"/>
                  <a:pt x="933369" y="154469"/>
                </a:cubicBezTo>
                <a:cubicBezTo>
                  <a:pt x="653263" y="46519"/>
                  <a:pt x="179130" y="66274"/>
                  <a:pt x="44369" y="486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0BCBA249-F0A5-461C-982C-4570DCC420B7}"/>
              </a:ext>
            </a:extLst>
          </p:cNvPr>
          <p:cNvSpPr/>
          <p:nvPr/>
        </p:nvSpPr>
        <p:spPr>
          <a:xfrm>
            <a:off x="3394769" y="2320199"/>
            <a:ext cx="2953474" cy="663899"/>
          </a:xfrm>
          <a:custGeom>
            <a:avLst/>
            <a:gdLst>
              <a:gd name="connsiteX0" fmla="*/ 364 w 2953474"/>
              <a:gd name="connsiteY0" fmla="*/ 25068 h 663899"/>
              <a:gd name="connsiteX1" fmla="*/ 969798 w 2953474"/>
              <a:gd name="connsiteY1" fmla="*/ 25068 h 663899"/>
              <a:gd name="connsiteX2" fmla="*/ 1761431 w 2953474"/>
              <a:gd name="connsiteY2" fmla="*/ 334101 h 663899"/>
              <a:gd name="connsiteX3" fmla="*/ 2917131 w 2953474"/>
              <a:gd name="connsiteY3" fmla="*/ 647368 h 663899"/>
              <a:gd name="connsiteX4" fmla="*/ 2591164 w 2953474"/>
              <a:gd name="connsiteY4" fmla="*/ 605034 h 663899"/>
              <a:gd name="connsiteX5" fmla="*/ 1863031 w 2953474"/>
              <a:gd name="connsiteY5" fmla="*/ 473801 h 663899"/>
              <a:gd name="connsiteX6" fmla="*/ 868198 w 2953474"/>
              <a:gd name="connsiteY6" fmla="*/ 80101 h 663899"/>
              <a:gd name="connsiteX7" fmla="*/ 364 w 2953474"/>
              <a:gd name="connsiteY7" fmla="*/ 25068 h 66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3474" h="663899">
                <a:moveTo>
                  <a:pt x="364" y="25068"/>
                </a:moveTo>
                <a:cubicBezTo>
                  <a:pt x="17297" y="15896"/>
                  <a:pt x="676287" y="-26437"/>
                  <a:pt x="969798" y="25068"/>
                </a:cubicBezTo>
                <a:cubicBezTo>
                  <a:pt x="1263309" y="76573"/>
                  <a:pt x="1436876" y="230384"/>
                  <a:pt x="1761431" y="334101"/>
                </a:cubicBezTo>
                <a:cubicBezTo>
                  <a:pt x="2085987" y="437818"/>
                  <a:pt x="2778842" y="602213"/>
                  <a:pt x="2917131" y="647368"/>
                </a:cubicBezTo>
                <a:cubicBezTo>
                  <a:pt x="3055420" y="692523"/>
                  <a:pt x="2766847" y="633962"/>
                  <a:pt x="2591164" y="605034"/>
                </a:cubicBezTo>
                <a:cubicBezTo>
                  <a:pt x="2415481" y="576106"/>
                  <a:pt x="2150192" y="561290"/>
                  <a:pt x="1863031" y="473801"/>
                </a:cubicBezTo>
                <a:cubicBezTo>
                  <a:pt x="1575870" y="386312"/>
                  <a:pt x="1176526" y="156301"/>
                  <a:pt x="868198" y="80101"/>
                </a:cubicBezTo>
                <a:cubicBezTo>
                  <a:pt x="559870" y="3901"/>
                  <a:pt x="-16569" y="34240"/>
                  <a:pt x="364" y="250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F778CC9C-9D52-494B-A302-9C42D7164441}"/>
              </a:ext>
            </a:extLst>
          </p:cNvPr>
          <p:cNvSpPr/>
          <p:nvPr/>
        </p:nvSpPr>
        <p:spPr>
          <a:xfrm>
            <a:off x="3539117" y="2214822"/>
            <a:ext cx="1888017" cy="853051"/>
          </a:xfrm>
          <a:custGeom>
            <a:avLst/>
            <a:gdLst>
              <a:gd name="connsiteX0" fmla="*/ 50750 w 1888017"/>
              <a:gd name="connsiteY0" fmla="*/ 7678 h 853051"/>
              <a:gd name="connsiteX1" fmla="*/ 224316 w 1888017"/>
              <a:gd name="connsiteY1" fmla="*/ 20378 h 853051"/>
              <a:gd name="connsiteX2" fmla="*/ 1202216 w 1888017"/>
              <a:gd name="connsiteY2" fmla="*/ 198178 h 853051"/>
              <a:gd name="connsiteX3" fmla="*/ 1841450 w 1888017"/>
              <a:gd name="connsiteY3" fmla="*/ 816245 h 853051"/>
              <a:gd name="connsiteX4" fmla="*/ 1811816 w 1888017"/>
              <a:gd name="connsiteY4" fmla="*/ 748511 h 853051"/>
              <a:gd name="connsiteX5" fmla="*/ 1595916 w 1888017"/>
              <a:gd name="connsiteY5" fmla="*/ 469111 h 853051"/>
              <a:gd name="connsiteX6" fmla="*/ 931283 w 1888017"/>
              <a:gd name="connsiteY6" fmla="*/ 50011 h 853051"/>
              <a:gd name="connsiteX7" fmla="*/ 50750 w 1888017"/>
              <a:gd name="connsiteY7" fmla="*/ 7678 h 8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8017" h="853051">
                <a:moveTo>
                  <a:pt x="50750" y="7678"/>
                </a:moveTo>
                <a:cubicBezTo>
                  <a:pt x="-67078" y="2739"/>
                  <a:pt x="32405" y="-11372"/>
                  <a:pt x="224316" y="20378"/>
                </a:cubicBezTo>
                <a:cubicBezTo>
                  <a:pt x="416227" y="52128"/>
                  <a:pt x="932694" y="65534"/>
                  <a:pt x="1202216" y="198178"/>
                </a:cubicBezTo>
                <a:cubicBezTo>
                  <a:pt x="1471738" y="330822"/>
                  <a:pt x="1739850" y="724523"/>
                  <a:pt x="1841450" y="816245"/>
                </a:cubicBezTo>
                <a:cubicBezTo>
                  <a:pt x="1943050" y="907967"/>
                  <a:pt x="1852738" y="806367"/>
                  <a:pt x="1811816" y="748511"/>
                </a:cubicBezTo>
                <a:cubicBezTo>
                  <a:pt x="1770894" y="690655"/>
                  <a:pt x="1742671" y="585528"/>
                  <a:pt x="1595916" y="469111"/>
                </a:cubicBezTo>
                <a:cubicBezTo>
                  <a:pt x="1449161" y="352694"/>
                  <a:pt x="1193044" y="131855"/>
                  <a:pt x="931283" y="50011"/>
                </a:cubicBezTo>
                <a:cubicBezTo>
                  <a:pt x="669522" y="-31833"/>
                  <a:pt x="168578" y="12617"/>
                  <a:pt x="50750" y="76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3AA7067B-1358-421E-B40F-3A4C2603CFAF}"/>
              </a:ext>
            </a:extLst>
          </p:cNvPr>
          <p:cNvSpPr/>
          <p:nvPr/>
        </p:nvSpPr>
        <p:spPr>
          <a:xfrm>
            <a:off x="4209369" y="2003422"/>
            <a:ext cx="1860933" cy="1098071"/>
          </a:xfrm>
          <a:custGeom>
            <a:avLst/>
            <a:gdLst>
              <a:gd name="connsiteX0" fmla="*/ 36664 w 1860933"/>
              <a:gd name="connsiteY0" fmla="*/ 24345 h 1098071"/>
              <a:gd name="connsiteX1" fmla="*/ 205998 w 1860933"/>
              <a:gd name="connsiteY1" fmla="*/ 20111 h 1098071"/>
              <a:gd name="connsiteX2" fmla="*/ 938364 w 1860933"/>
              <a:gd name="connsiteY2" fmla="*/ 180978 h 1098071"/>
              <a:gd name="connsiteX3" fmla="*/ 1814664 w 1860933"/>
              <a:gd name="connsiteY3" fmla="*/ 1053045 h 1098071"/>
              <a:gd name="connsiteX4" fmla="*/ 1746931 w 1860933"/>
              <a:gd name="connsiteY4" fmla="*/ 981078 h 1098071"/>
              <a:gd name="connsiteX5" fmla="*/ 1353231 w 1860933"/>
              <a:gd name="connsiteY5" fmla="*/ 587378 h 1098071"/>
              <a:gd name="connsiteX6" fmla="*/ 802898 w 1860933"/>
              <a:gd name="connsiteY6" fmla="*/ 219078 h 1098071"/>
              <a:gd name="connsiteX7" fmla="*/ 36664 w 1860933"/>
              <a:gd name="connsiteY7" fmla="*/ 24345 h 109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0933" h="1098071">
                <a:moveTo>
                  <a:pt x="36664" y="24345"/>
                </a:moveTo>
                <a:cubicBezTo>
                  <a:pt x="-62819" y="-8816"/>
                  <a:pt x="55715" y="-5995"/>
                  <a:pt x="205998" y="20111"/>
                </a:cubicBezTo>
                <a:cubicBezTo>
                  <a:pt x="356281" y="46217"/>
                  <a:pt x="670253" y="8822"/>
                  <a:pt x="938364" y="180978"/>
                </a:cubicBezTo>
                <a:cubicBezTo>
                  <a:pt x="1206475" y="353134"/>
                  <a:pt x="1679903" y="919695"/>
                  <a:pt x="1814664" y="1053045"/>
                </a:cubicBezTo>
                <a:cubicBezTo>
                  <a:pt x="1949425" y="1186395"/>
                  <a:pt x="1746931" y="981078"/>
                  <a:pt x="1746931" y="981078"/>
                </a:cubicBezTo>
                <a:cubicBezTo>
                  <a:pt x="1670025" y="903467"/>
                  <a:pt x="1510570" y="714378"/>
                  <a:pt x="1353231" y="587378"/>
                </a:cubicBezTo>
                <a:cubicBezTo>
                  <a:pt x="1195892" y="460378"/>
                  <a:pt x="1026559" y="312917"/>
                  <a:pt x="802898" y="219078"/>
                </a:cubicBezTo>
                <a:cubicBezTo>
                  <a:pt x="579237" y="125239"/>
                  <a:pt x="136147" y="57506"/>
                  <a:pt x="36664" y="243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1FC94151-851B-4C33-8CC1-E67496CBB167}"/>
              </a:ext>
            </a:extLst>
          </p:cNvPr>
          <p:cNvSpPr/>
          <p:nvPr/>
        </p:nvSpPr>
        <p:spPr>
          <a:xfrm>
            <a:off x="3599925" y="2106273"/>
            <a:ext cx="2167727" cy="568637"/>
          </a:xfrm>
          <a:custGeom>
            <a:avLst/>
            <a:gdLst>
              <a:gd name="connsiteX0" fmla="*/ 104242 w 2167727"/>
              <a:gd name="connsiteY0" fmla="*/ 78127 h 568637"/>
              <a:gd name="connsiteX1" fmla="*/ 684208 w 2167727"/>
              <a:gd name="connsiteY1" fmla="*/ 10394 h 568637"/>
              <a:gd name="connsiteX2" fmla="*/ 1408108 w 2167727"/>
              <a:gd name="connsiteY2" fmla="*/ 327894 h 568637"/>
              <a:gd name="connsiteX3" fmla="*/ 2148942 w 2167727"/>
              <a:gd name="connsiteY3" fmla="*/ 560727 h 568637"/>
              <a:gd name="connsiteX4" fmla="*/ 1962675 w 2167727"/>
              <a:gd name="connsiteY4" fmla="*/ 518394 h 568637"/>
              <a:gd name="connsiteX5" fmla="*/ 1683275 w 2167727"/>
              <a:gd name="connsiteY5" fmla="*/ 450660 h 568637"/>
              <a:gd name="connsiteX6" fmla="*/ 476775 w 2167727"/>
              <a:gd name="connsiteY6" fmla="*/ 111994 h 568637"/>
              <a:gd name="connsiteX7" fmla="*/ 36508 w 2167727"/>
              <a:gd name="connsiteY7" fmla="*/ 90827 h 568637"/>
              <a:gd name="connsiteX8" fmla="*/ 104242 w 2167727"/>
              <a:gd name="connsiteY8" fmla="*/ 78127 h 56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727" h="568637">
                <a:moveTo>
                  <a:pt x="104242" y="78127"/>
                </a:moveTo>
                <a:cubicBezTo>
                  <a:pt x="212192" y="64721"/>
                  <a:pt x="466897" y="-31234"/>
                  <a:pt x="684208" y="10394"/>
                </a:cubicBezTo>
                <a:cubicBezTo>
                  <a:pt x="901519" y="52022"/>
                  <a:pt x="1163986" y="236172"/>
                  <a:pt x="1408108" y="327894"/>
                </a:cubicBezTo>
                <a:cubicBezTo>
                  <a:pt x="1652230" y="419616"/>
                  <a:pt x="2056514" y="528977"/>
                  <a:pt x="2148942" y="560727"/>
                </a:cubicBezTo>
                <a:cubicBezTo>
                  <a:pt x="2241370" y="592477"/>
                  <a:pt x="1962675" y="518394"/>
                  <a:pt x="1962675" y="518394"/>
                </a:cubicBezTo>
                <a:lnTo>
                  <a:pt x="1683275" y="450660"/>
                </a:lnTo>
                <a:cubicBezTo>
                  <a:pt x="1435625" y="382927"/>
                  <a:pt x="751236" y="171966"/>
                  <a:pt x="476775" y="111994"/>
                </a:cubicBezTo>
                <a:cubicBezTo>
                  <a:pt x="202314" y="52022"/>
                  <a:pt x="103536" y="97177"/>
                  <a:pt x="36508" y="90827"/>
                </a:cubicBezTo>
                <a:cubicBezTo>
                  <a:pt x="-30520" y="84477"/>
                  <a:pt x="-3708" y="91533"/>
                  <a:pt x="104242" y="781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4C70E66A-ABD7-4959-ADA2-AEA5EB6464C6}"/>
              </a:ext>
            </a:extLst>
          </p:cNvPr>
          <p:cNvSpPr/>
          <p:nvPr/>
        </p:nvSpPr>
        <p:spPr>
          <a:xfrm>
            <a:off x="5244634" y="2889152"/>
            <a:ext cx="980083" cy="2194572"/>
          </a:xfrm>
          <a:custGeom>
            <a:avLst/>
            <a:gdLst>
              <a:gd name="connsiteX0" fmla="*/ 42799 w 980083"/>
              <a:gd name="connsiteY0" fmla="*/ 61481 h 2194572"/>
              <a:gd name="connsiteX1" fmla="*/ 76666 w 980083"/>
              <a:gd name="connsiteY1" fmla="*/ 129215 h 2194572"/>
              <a:gd name="connsiteX2" fmla="*/ 944499 w 980083"/>
              <a:gd name="connsiteY2" fmla="*/ 1538915 h 2194572"/>
              <a:gd name="connsiteX3" fmla="*/ 817499 w 980083"/>
              <a:gd name="connsiteY3" fmla="*/ 2169681 h 2194572"/>
              <a:gd name="connsiteX4" fmla="*/ 859833 w 980083"/>
              <a:gd name="connsiteY4" fmla="*/ 2021515 h 2194572"/>
              <a:gd name="connsiteX5" fmla="*/ 902166 w 980083"/>
              <a:gd name="connsiteY5" fmla="*/ 1589715 h 2194572"/>
              <a:gd name="connsiteX6" fmla="*/ 487299 w 980083"/>
              <a:gd name="connsiteY6" fmla="*/ 878515 h 2194572"/>
              <a:gd name="connsiteX7" fmla="*/ 72433 w 980083"/>
              <a:gd name="connsiteY7" fmla="*/ 108048 h 2194572"/>
              <a:gd name="connsiteX8" fmla="*/ 42799 w 980083"/>
              <a:gd name="connsiteY8" fmla="*/ 61481 h 21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0083" h="2194572">
                <a:moveTo>
                  <a:pt x="42799" y="61481"/>
                </a:moveTo>
                <a:cubicBezTo>
                  <a:pt x="43504" y="65009"/>
                  <a:pt x="-73617" y="-117024"/>
                  <a:pt x="76666" y="129215"/>
                </a:cubicBezTo>
                <a:cubicBezTo>
                  <a:pt x="226949" y="375454"/>
                  <a:pt x="821027" y="1198837"/>
                  <a:pt x="944499" y="1538915"/>
                </a:cubicBezTo>
                <a:cubicBezTo>
                  <a:pt x="1067971" y="1878993"/>
                  <a:pt x="831610" y="2089248"/>
                  <a:pt x="817499" y="2169681"/>
                </a:cubicBezTo>
                <a:cubicBezTo>
                  <a:pt x="803388" y="2250114"/>
                  <a:pt x="845722" y="2118176"/>
                  <a:pt x="859833" y="2021515"/>
                </a:cubicBezTo>
                <a:cubicBezTo>
                  <a:pt x="873944" y="1924854"/>
                  <a:pt x="964255" y="1780215"/>
                  <a:pt x="902166" y="1589715"/>
                </a:cubicBezTo>
                <a:cubicBezTo>
                  <a:pt x="840077" y="1399215"/>
                  <a:pt x="625588" y="1125459"/>
                  <a:pt x="487299" y="878515"/>
                </a:cubicBezTo>
                <a:cubicBezTo>
                  <a:pt x="349010" y="631571"/>
                  <a:pt x="145811" y="244220"/>
                  <a:pt x="72433" y="108048"/>
                </a:cubicBezTo>
                <a:cubicBezTo>
                  <a:pt x="-945" y="-28124"/>
                  <a:pt x="42094" y="57953"/>
                  <a:pt x="42799" y="614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9A4D26D3-0D45-4DFD-B31F-9B7802B2A39A}"/>
              </a:ext>
            </a:extLst>
          </p:cNvPr>
          <p:cNvSpPr/>
          <p:nvPr/>
        </p:nvSpPr>
        <p:spPr>
          <a:xfrm>
            <a:off x="4962166" y="3284877"/>
            <a:ext cx="935167" cy="2452764"/>
          </a:xfrm>
          <a:custGeom>
            <a:avLst/>
            <a:gdLst>
              <a:gd name="connsiteX0" fmla="*/ 12001 w 935167"/>
              <a:gd name="connsiteY0" fmla="*/ 12890 h 2452764"/>
              <a:gd name="connsiteX1" fmla="*/ 901001 w 935167"/>
              <a:gd name="connsiteY1" fmla="*/ 1092390 h 2452764"/>
              <a:gd name="connsiteX2" fmla="*/ 765534 w 935167"/>
              <a:gd name="connsiteY2" fmla="*/ 2345456 h 2452764"/>
              <a:gd name="connsiteX3" fmla="*/ 765534 w 935167"/>
              <a:gd name="connsiteY3" fmla="*/ 2336990 h 2452764"/>
              <a:gd name="connsiteX4" fmla="*/ 824801 w 935167"/>
              <a:gd name="connsiteY4" fmla="*/ 1917890 h 2452764"/>
              <a:gd name="connsiteX5" fmla="*/ 778234 w 935167"/>
              <a:gd name="connsiteY5" fmla="*/ 1109323 h 2452764"/>
              <a:gd name="connsiteX6" fmla="*/ 414167 w 935167"/>
              <a:gd name="connsiteY6" fmla="*/ 533590 h 2452764"/>
              <a:gd name="connsiteX7" fmla="*/ 12001 w 935167"/>
              <a:gd name="connsiteY7" fmla="*/ 12890 h 245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67" h="2452764">
                <a:moveTo>
                  <a:pt x="12001" y="12890"/>
                </a:moveTo>
                <a:cubicBezTo>
                  <a:pt x="93140" y="106023"/>
                  <a:pt x="775412" y="703629"/>
                  <a:pt x="901001" y="1092390"/>
                </a:cubicBezTo>
                <a:cubicBezTo>
                  <a:pt x="1026590" y="1481151"/>
                  <a:pt x="765534" y="2345456"/>
                  <a:pt x="765534" y="2345456"/>
                </a:cubicBezTo>
                <a:cubicBezTo>
                  <a:pt x="742956" y="2552889"/>
                  <a:pt x="755656" y="2408251"/>
                  <a:pt x="765534" y="2336990"/>
                </a:cubicBezTo>
                <a:cubicBezTo>
                  <a:pt x="775412" y="2265729"/>
                  <a:pt x="822684" y="2122501"/>
                  <a:pt x="824801" y="1917890"/>
                </a:cubicBezTo>
                <a:cubicBezTo>
                  <a:pt x="826918" y="1713279"/>
                  <a:pt x="846673" y="1340040"/>
                  <a:pt x="778234" y="1109323"/>
                </a:cubicBezTo>
                <a:cubicBezTo>
                  <a:pt x="709795" y="878606"/>
                  <a:pt x="545400" y="711390"/>
                  <a:pt x="414167" y="533590"/>
                </a:cubicBezTo>
                <a:cubicBezTo>
                  <a:pt x="282934" y="355790"/>
                  <a:pt x="-69138" y="-80243"/>
                  <a:pt x="12001" y="128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4D10F589-135C-420C-A300-78A430F29652}"/>
              </a:ext>
            </a:extLst>
          </p:cNvPr>
          <p:cNvSpPr/>
          <p:nvPr/>
        </p:nvSpPr>
        <p:spPr>
          <a:xfrm>
            <a:off x="5474987" y="2863539"/>
            <a:ext cx="1352418" cy="2265053"/>
          </a:xfrm>
          <a:custGeom>
            <a:avLst/>
            <a:gdLst>
              <a:gd name="connsiteX0" fmla="*/ 1253 w 1352418"/>
              <a:gd name="connsiteY0" fmla="*/ 1581 h 2265053"/>
              <a:gd name="connsiteX1" fmla="*/ 727693 w 1352418"/>
              <a:gd name="connsiteY1" fmla="*/ 631501 h 2265053"/>
              <a:gd name="connsiteX2" fmla="*/ 890253 w 1352418"/>
              <a:gd name="connsiteY2" fmla="*/ 1185221 h 2265053"/>
              <a:gd name="connsiteX3" fmla="*/ 1118853 w 1352418"/>
              <a:gd name="connsiteY3" fmla="*/ 2053901 h 2265053"/>
              <a:gd name="connsiteX4" fmla="*/ 1342373 w 1352418"/>
              <a:gd name="connsiteY4" fmla="*/ 2211381 h 2265053"/>
              <a:gd name="connsiteX5" fmla="*/ 1266173 w 1352418"/>
              <a:gd name="connsiteY5" fmla="*/ 2170741 h 2265053"/>
              <a:gd name="connsiteX6" fmla="*/ 849613 w 1352418"/>
              <a:gd name="connsiteY6" fmla="*/ 1180141 h 2265053"/>
              <a:gd name="connsiteX7" fmla="*/ 560053 w 1352418"/>
              <a:gd name="connsiteY7" fmla="*/ 474021 h 2265053"/>
              <a:gd name="connsiteX8" fmla="*/ 1253 w 1352418"/>
              <a:gd name="connsiteY8" fmla="*/ 1581 h 226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418" h="2265053">
                <a:moveTo>
                  <a:pt x="1253" y="1581"/>
                </a:moveTo>
                <a:cubicBezTo>
                  <a:pt x="29193" y="27828"/>
                  <a:pt x="579526" y="434228"/>
                  <a:pt x="727693" y="631501"/>
                </a:cubicBezTo>
                <a:cubicBezTo>
                  <a:pt x="875860" y="828774"/>
                  <a:pt x="825060" y="948154"/>
                  <a:pt x="890253" y="1185221"/>
                </a:cubicBezTo>
                <a:cubicBezTo>
                  <a:pt x="955446" y="1422288"/>
                  <a:pt x="1043500" y="1882874"/>
                  <a:pt x="1118853" y="2053901"/>
                </a:cubicBezTo>
                <a:cubicBezTo>
                  <a:pt x="1194206" y="2224928"/>
                  <a:pt x="1317820" y="2191908"/>
                  <a:pt x="1342373" y="2211381"/>
                </a:cubicBezTo>
                <a:cubicBezTo>
                  <a:pt x="1366926" y="2230854"/>
                  <a:pt x="1348300" y="2342614"/>
                  <a:pt x="1266173" y="2170741"/>
                </a:cubicBezTo>
                <a:cubicBezTo>
                  <a:pt x="1184046" y="1998868"/>
                  <a:pt x="967300" y="1462928"/>
                  <a:pt x="849613" y="1180141"/>
                </a:cubicBezTo>
                <a:cubicBezTo>
                  <a:pt x="731926" y="897354"/>
                  <a:pt x="699753" y="666214"/>
                  <a:pt x="560053" y="474021"/>
                </a:cubicBezTo>
                <a:cubicBezTo>
                  <a:pt x="420353" y="281828"/>
                  <a:pt x="-26687" y="-24666"/>
                  <a:pt x="1253" y="15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F892457C-331D-49DB-92F1-4A2053E72563}"/>
              </a:ext>
            </a:extLst>
          </p:cNvPr>
          <p:cNvSpPr/>
          <p:nvPr/>
        </p:nvSpPr>
        <p:spPr>
          <a:xfrm>
            <a:off x="5577762" y="3062529"/>
            <a:ext cx="1268844" cy="2546111"/>
          </a:xfrm>
          <a:custGeom>
            <a:avLst/>
            <a:gdLst>
              <a:gd name="connsiteX0" fmla="*/ 20398 w 1268844"/>
              <a:gd name="connsiteY0" fmla="*/ 31191 h 2546111"/>
              <a:gd name="connsiteX1" fmla="*/ 751918 w 1268844"/>
              <a:gd name="connsiteY1" fmla="*/ 1519631 h 2546111"/>
              <a:gd name="connsiteX2" fmla="*/ 1239598 w 1268844"/>
              <a:gd name="connsiteY2" fmla="*/ 2454351 h 2546111"/>
              <a:gd name="connsiteX3" fmla="*/ 1112598 w 1268844"/>
              <a:gd name="connsiteY3" fmla="*/ 2307031 h 2546111"/>
              <a:gd name="connsiteX4" fmla="*/ 284558 w 1268844"/>
              <a:gd name="connsiteY4" fmla="*/ 650951 h 2546111"/>
              <a:gd name="connsiteX5" fmla="*/ 20398 w 1268844"/>
              <a:gd name="connsiteY5" fmla="*/ 31191 h 254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8844" h="2546111">
                <a:moveTo>
                  <a:pt x="20398" y="31191"/>
                </a:moveTo>
                <a:cubicBezTo>
                  <a:pt x="98291" y="175971"/>
                  <a:pt x="548718" y="1115771"/>
                  <a:pt x="751918" y="1519631"/>
                </a:cubicBezTo>
                <a:cubicBezTo>
                  <a:pt x="955118" y="1923491"/>
                  <a:pt x="1179485" y="2323118"/>
                  <a:pt x="1239598" y="2454351"/>
                </a:cubicBezTo>
                <a:cubicBezTo>
                  <a:pt x="1299711" y="2585584"/>
                  <a:pt x="1271771" y="2607598"/>
                  <a:pt x="1112598" y="2307031"/>
                </a:cubicBezTo>
                <a:cubicBezTo>
                  <a:pt x="953425" y="2006464"/>
                  <a:pt x="469131" y="1030258"/>
                  <a:pt x="284558" y="650951"/>
                </a:cubicBezTo>
                <a:cubicBezTo>
                  <a:pt x="99985" y="271644"/>
                  <a:pt x="-57495" y="-113589"/>
                  <a:pt x="20398" y="311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41F82A58-4174-48E1-B38C-2AE2181ECF4B}"/>
              </a:ext>
            </a:extLst>
          </p:cNvPr>
          <p:cNvSpPr/>
          <p:nvPr/>
        </p:nvSpPr>
        <p:spPr>
          <a:xfrm>
            <a:off x="4862769" y="3437543"/>
            <a:ext cx="878819" cy="2609439"/>
          </a:xfrm>
          <a:custGeom>
            <a:avLst/>
            <a:gdLst>
              <a:gd name="connsiteX0" fmla="*/ 3871 w 878819"/>
              <a:gd name="connsiteY0" fmla="*/ 6697 h 2609439"/>
              <a:gd name="connsiteX1" fmla="*/ 862391 w 878819"/>
              <a:gd name="connsiteY1" fmla="*/ 1261457 h 2609439"/>
              <a:gd name="connsiteX2" fmla="*/ 577911 w 878819"/>
              <a:gd name="connsiteY2" fmla="*/ 2567017 h 2609439"/>
              <a:gd name="connsiteX3" fmla="*/ 694751 w 878819"/>
              <a:gd name="connsiteY3" fmla="*/ 2196177 h 2609439"/>
              <a:gd name="connsiteX4" fmla="*/ 730311 w 878819"/>
              <a:gd name="connsiteY4" fmla="*/ 1251297 h 2609439"/>
              <a:gd name="connsiteX5" fmla="*/ 552511 w 878819"/>
              <a:gd name="connsiteY5" fmla="*/ 783937 h 2609439"/>
              <a:gd name="connsiteX6" fmla="*/ 3871 w 878819"/>
              <a:gd name="connsiteY6" fmla="*/ 6697 h 260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819" h="2609439">
                <a:moveTo>
                  <a:pt x="3871" y="6697"/>
                </a:moveTo>
                <a:cubicBezTo>
                  <a:pt x="55518" y="86284"/>
                  <a:pt x="766718" y="834737"/>
                  <a:pt x="862391" y="1261457"/>
                </a:cubicBezTo>
                <a:cubicBezTo>
                  <a:pt x="958064" y="1688177"/>
                  <a:pt x="605851" y="2411230"/>
                  <a:pt x="577911" y="2567017"/>
                </a:cubicBezTo>
                <a:cubicBezTo>
                  <a:pt x="549971" y="2722804"/>
                  <a:pt x="669351" y="2415464"/>
                  <a:pt x="694751" y="2196177"/>
                </a:cubicBezTo>
                <a:cubicBezTo>
                  <a:pt x="720151" y="1976890"/>
                  <a:pt x="754018" y="1486670"/>
                  <a:pt x="730311" y="1251297"/>
                </a:cubicBezTo>
                <a:cubicBezTo>
                  <a:pt x="706604" y="1015924"/>
                  <a:pt x="672738" y="988830"/>
                  <a:pt x="552511" y="783937"/>
                </a:cubicBezTo>
                <a:cubicBezTo>
                  <a:pt x="432284" y="579044"/>
                  <a:pt x="-47776" y="-72890"/>
                  <a:pt x="3871" y="6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1E0887E0-4883-43FB-A247-96F9C567E3AA}"/>
              </a:ext>
            </a:extLst>
          </p:cNvPr>
          <p:cNvSpPr/>
          <p:nvPr/>
        </p:nvSpPr>
        <p:spPr>
          <a:xfrm>
            <a:off x="5320929" y="2508029"/>
            <a:ext cx="1587151" cy="2194547"/>
          </a:xfrm>
          <a:custGeom>
            <a:avLst/>
            <a:gdLst>
              <a:gd name="connsiteX0" fmla="*/ 99431 w 1587151"/>
              <a:gd name="connsiteY0" fmla="*/ 103091 h 2194547"/>
              <a:gd name="connsiteX1" fmla="*/ 180711 w 1587151"/>
              <a:gd name="connsiteY1" fmla="*/ 153891 h 2194547"/>
              <a:gd name="connsiteX2" fmla="*/ 1308471 w 1587151"/>
              <a:gd name="connsiteY2" fmla="*/ 1230851 h 2194547"/>
              <a:gd name="connsiteX3" fmla="*/ 1567551 w 1587151"/>
              <a:gd name="connsiteY3" fmla="*/ 2145251 h 2194547"/>
              <a:gd name="connsiteX4" fmla="*/ 1552311 w 1587151"/>
              <a:gd name="connsiteY4" fmla="*/ 2008091 h 2194547"/>
              <a:gd name="connsiteX5" fmla="*/ 1420231 w 1587151"/>
              <a:gd name="connsiteY5" fmla="*/ 1469611 h 2194547"/>
              <a:gd name="connsiteX6" fmla="*/ 1150991 w 1587151"/>
              <a:gd name="connsiteY6" fmla="*/ 1063211 h 2194547"/>
              <a:gd name="connsiteX7" fmla="*/ 99431 w 1587151"/>
              <a:gd name="connsiteY7" fmla="*/ 103091 h 219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51" h="2194547">
                <a:moveTo>
                  <a:pt x="99431" y="103091"/>
                </a:moveTo>
                <a:cubicBezTo>
                  <a:pt x="-62282" y="-48462"/>
                  <a:pt x="-20796" y="-34069"/>
                  <a:pt x="180711" y="153891"/>
                </a:cubicBezTo>
                <a:cubicBezTo>
                  <a:pt x="382218" y="341851"/>
                  <a:pt x="1077331" y="898958"/>
                  <a:pt x="1308471" y="1230851"/>
                </a:cubicBezTo>
                <a:cubicBezTo>
                  <a:pt x="1539611" y="1562744"/>
                  <a:pt x="1526911" y="2015711"/>
                  <a:pt x="1567551" y="2145251"/>
                </a:cubicBezTo>
                <a:cubicBezTo>
                  <a:pt x="1608191" y="2274791"/>
                  <a:pt x="1576864" y="2120698"/>
                  <a:pt x="1552311" y="2008091"/>
                </a:cubicBezTo>
                <a:cubicBezTo>
                  <a:pt x="1527758" y="1895484"/>
                  <a:pt x="1487118" y="1627091"/>
                  <a:pt x="1420231" y="1469611"/>
                </a:cubicBezTo>
                <a:cubicBezTo>
                  <a:pt x="1353344" y="1312131"/>
                  <a:pt x="1377051" y="1290964"/>
                  <a:pt x="1150991" y="1063211"/>
                </a:cubicBezTo>
                <a:cubicBezTo>
                  <a:pt x="924931" y="835458"/>
                  <a:pt x="261144" y="254644"/>
                  <a:pt x="99431" y="103091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6AFC9CFB-9298-4B81-A657-902A251E13AF}"/>
              </a:ext>
            </a:extLst>
          </p:cNvPr>
          <p:cNvSpPr/>
          <p:nvPr/>
        </p:nvSpPr>
        <p:spPr>
          <a:xfrm>
            <a:off x="3252809" y="2019775"/>
            <a:ext cx="1867831" cy="469503"/>
          </a:xfrm>
          <a:custGeom>
            <a:avLst/>
            <a:gdLst>
              <a:gd name="connsiteX0" fmla="*/ 8551 w 1867831"/>
              <a:gd name="connsiteY0" fmla="*/ 469425 h 469503"/>
              <a:gd name="connsiteX1" fmla="*/ 648631 w 1867831"/>
              <a:gd name="connsiteY1" fmla="*/ 68105 h 469503"/>
              <a:gd name="connsiteX2" fmla="*/ 1217591 w 1867831"/>
              <a:gd name="connsiteY2" fmla="*/ 2065 h 469503"/>
              <a:gd name="connsiteX3" fmla="*/ 1867831 w 1867831"/>
              <a:gd name="connsiteY3" fmla="*/ 88425 h 469503"/>
              <a:gd name="connsiteX4" fmla="*/ 1791631 w 1867831"/>
              <a:gd name="connsiteY4" fmla="*/ 78265 h 469503"/>
              <a:gd name="connsiteX5" fmla="*/ 1136311 w 1867831"/>
              <a:gd name="connsiteY5" fmla="*/ 32545 h 469503"/>
              <a:gd name="connsiteX6" fmla="*/ 8551 w 1867831"/>
              <a:gd name="connsiteY6" fmla="*/ 469425 h 46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831" h="469503">
                <a:moveTo>
                  <a:pt x="8551" y="469425"/>
                </a:moveTo>
                <a:cubicBezTo>
                  <a:pt x="-72729" y="475352"/>
                  <a:pt x="447124" y="145998"/>
                  <a:pt x="648631" y="68105"/>
                </a:cubicBezTo>
                <a:cubicBezTo>
                  <a:pt x="850138" y="-9788"/>
                  <a:pt x="1014391" y="-1322"/>
                  <a:pt x="1217591" y="2065"/>
                </a:cubicBezTo>
                <a:cubicBezTo>
                  <a:pt x="1420791" y="5452"/>
                  <a:pt x="1772158" y="75725"/>
                  <a:pt x="1867831" y="88425"/>
                </a:cubicBezTo>
                <a:lnTo>
                  <a:pt x="1791631" y="78265"/>
                </a:lnTo>
                <a:cubicBezTo>
                  <a:pt x="1669711" y="68952"/>
                  <a:pt x="1434338" y="-28415"/>
                  <a:pt x="1136311" y="32545"/>
                </a:cubicBezTo>
                <a:cubicBezTo>
                  <a:pt x="838284" y="93505"/>
                  <a:pt x="89831" y="463498"/>
                  <a:pt x="8551" y="4694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5FD609E7-5163-44FE-809E-AB45DD641BF7}"/>
              </a:ext>
            </a:extLst>
          </p:cNvPr>
          <p:cNvSpPr/>
          <p:nvPr/>
        </p:nvSpPr>
        <p:spPr>
          <a:xfrm>
            <a:off x="5769306" y="2838873"/>
            <a:ext cx="1190770" cy="1965466"/>
          </a:xfrm>
          <a:custGeom>
            <a:avLst/>
            <a:gdLst>
              <a:gd name="connsiteX0" fmla="*/ 1574 w 1190770"/>
              <a:gd name="connsiteY0" fmla="*/ 5927 h 1965466"/>
              <a:gd name="connsiteX1" fmla="*/ 976934 w 1190770"/>
              <a:gd name="connsiteY1" fmla="*/ 991447 h 1965466"/>
              <a:gd name="connsiteX2" fmla="*/ 1180134 w 1190770"/>
              <a:gd name="connsiteY2" fmla="*/ 1931247 h 1965466"/>
              <a:gd name="connsiteX3" fmla="*/ 1159814 w 1190770"/>
              <a:gd name="connsiteY3" fmla="*/ 1707727 h 1965466"/>
              <a:gd name="connsiteX4" fmla="*/ 1139494 w 1190770"/>
              <a:gd name="connsiteY4" fmla="*/ 1204807 h 1965466"/>
              <a:gd name="connsiteX5" fmla="*/ 758494 w 1190770"/>
              <a:gd name="connsiteY5" fmla="*/ 610447 h 1965466"/>
              <a:gd name="connsiteX6" fmla="*/ 1574 w 1190770"/>
              <a:gd name="connsiteY6" fmla="*/ 5927 h 196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770" h="1965466">
                <a:moveTo>
                  <a:pt x="1574" y="5927"/>
                </a:moveTo>
                <a:cubicBezTo>
                  <a:pt x="37981" y="69427"/>
                  <a:pt x="780507" y="670560"/>
                  <a:pt x="976934" y="991447"/>
                </a:cubicBezTo>
                <a:cubicBezTo>
                  <a:pt x="1173361" y="1312334"/>
                  <a:pt x="1149654" y="1811867"/>
                  <a:pt x="1180134" y="1931247"/>
                </a:cubicBezTo>
                <a:cubicBezTo>
                  <a:pt x="1210614" y="2050627"/>
                  <a:pt x="1166587" y="1828800"/>
                  <a:pt x="1159814" y="1707727"/>
                </a:cubicBezTo>
                <a:cubicBezTo>
                  <a:pt x="1153041" y="1586654"/>
                  <a:pt x="1206381" y="1387687"/>
                  <a:pt x="1139494" y="1204807"/>
                </a:cubicBezTo>
                <a:cubicBezTo>
                  <a:pt x="1072607" y="1021927"/>
                  <a:pt x="946454" y="815340"/>
                  <a:pt x="758494" y="610447"/>
                </a:cubicBezTo>
                <a:cubicBezTo>
                  <a:pt x="570534" y="405554"/>
                  <a:pt x="-34833" y="-57573"/>
                  <a:pt x="1574" y="5927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D1BD181A-E61B-4172-8945-D0AD941978E2}"/>
              </a:ext>
            </a:extLst>
          </p:cNvPr>
          <p:cNvSpPr/>
          <p:nvPr/>
        </p:nvSpPr>
        <p:spPr>
          <a:xfrm>
            <a:off x="6212840" y="3362543"/>
            <a:ext cx="696975" cy="1802569"/>
          </a:xfrm>
          <a:custGeom>
            <a:avLst/>
            <a:gdLst>
              <a:gd name="connsiteX0" fmla="*/ 0 w 696975"/>
              <a:gd name="connsiteY0" fmla="*/ 417 h 1802569"/>
              <a:gd name="connsiteX1" fmla="*/ 619760 w 696975"/>
              <a:gd name="connsiteY1" fmla="*/ 930057 h 1802569"/>
              <a:gd name="connsiteX2" fmla="*/ 533400 w 696975"/>
              <a:gd name="connsiteY2" fmla="*/ 1793657 h 1802569"/>
              <a:gd name="connsiteX3" fmla="*/ 675640 w 696975"/>
              <a:gd name="connsiteY3" fmla="*/ 1346617 h 1802569"/>
              <a:gd name="connsiteX4" fmla="*/ 619760 w 696975"/>
              <a:gd name="connsiteY4" fmla="*/ 818297 h 1802569"/>
              <a:gd name="connsiteX5" fmla="*/ 0 w 696975"/>
              <a:gd name="connsiteY5" fmla="*/ 417 h 180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975" h="1802569">
                <a:moveTo>
                  <a:pt x="0" y="417"/>
                </a:moveTo>
                <a:cubicBezTo>
                  <a:pt x="0" y="19044"/>
                  <a:pt x="530860" y="631184"/>
                  <a:pt x="619760" y="930057"/>
                </a:cubicBezTo>
                <a:cubicBezTo>
                  <a:pt x="708660" y="1228930"/>
                  <a:pt x="524087" y="1724230"/>
                  <a:pt x="533400" y="1793657"/>
                </a:cubicBezTo>
                <a:cubicBezTo>
                  <a:pt x="542713" y="1863084"/>
                  <a:pt x="661247" y="1509177"/>
                  <a:pt x="675640" y="1346617"/>
                </a:cubicBezTo>
                <a:cubicBezTo>
                  <a:pt x="690033" y="1184057"/>
                  <a:pt x="736600" y="1044357"/>
                  <a:pt x="619760" y="818297"/>
                </a:cubicBezTo>
                <a:cubicBezTo>
                  <a:pt x="502920" y="592237"/>
                  <a:pt x="0" y="-18210"/>
                  <a:pt x="0" y="417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538A6D9E-C25D-4A78-9BEC-62AF651358F4}"/>
              </a:ext>
            </a:extLst>
          </p:cNvPr>
          <p:cNvSpPr/>
          <p:nvPr/>
        </p:nvSpPr>
        <p:spPr>
          <a:xfrm>
            <a:off x="5876894" y="4261621"/>
            <a:ext cx="544589" cy="2311562"/>
          </a:xfrm>
          <a:custGeom>
            <a:avLst/>
            <a:gdLst>
              <a:gd name="connsiteX0" fmla="*/ 666 w 544589"/>
              <a:gd name="connsiteY0" fmla="*/ 499 h 2311562"/>
              <a:gd name="connsiteX1" fmla="*/ 544226 w 544589"/>
              <a:gd name="connsiteY1" fmla="*/ 1224779 h 2311562"/>
              <a:gd name="connsiteX2" fmla="*/ 87026 w 544589"/>
              <a:gd name="connsiteY2" fmla="*/ 2256019 h 2311562"/>
              <a:gd name="connsiteX3" fmla="*/ 219106 w 544589"/>
              <a:gd name="connsiteY3" fmla="*/ 2057899 h 2311562"/>
              <a:gd name="connsiteX4" fmla="*/ 427386 w 544589"/>
              <a:gd name="connsiteY4" fmla="*/ 1087619 h 2311562"/>
              <a:gd name="connsiteX5" fmla="*/ 666 w 544589"/>
              <a:gd name="connsiteY5" fmla="*/ 499 h 231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589" h="2311562">
                <a:moveTo>
                  <a:pt x="666" y="499"/>
                </a:moveTo>
                <a:cubicBezTo>
                  <a:pt x="20139" y="23359"/>
                  <a:pt x="529833" y="848859"/>
                  <a:pt x="544226" y="1224779"/>
                </a:cubicBezTo>
                <a:cubicBezTo>
                  <a:pt x="558619" y="1600699"/>
                  <a:pt x="141213" y="2117166"/>
                  <a:pt x="87026" y="2256019"/>
                </a:cubicBezTo>
                <a:cubicBezTo>
                  <a:pt x="32839" y="2394872"/>
                  <a:pt x="162379" y="2252632"/>
                  <a:pt x="219106" y="2057899"/>
                </a:cubicBezTo>
                <a:cubicBezTo>
                  <a:pt x="275833" y="1863166"/>
                  <a:pt x="460406" y="1430519"/>
                  <a:pt x="427386" y="1087619"/>
                </a:cubicBezTo>
                <a:cubicBezTo>
                  <a:pt x="394366" y="744719"/>
                  <a:pt x="-18807" y="-22361"/>
                  <a:pt x="666" y="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ABA4EC43-6678-4508-B80A-00898DC5B5AA}"/>
              </a:ext>
            </a:extLst>
          </p:cNvPr>
          <p:cNvSpPr/>
          <p:nvPr/>
        </p:nvSpPr>
        <p:spPr>
          <a:xfrm>
            <a:off x="5217414" y="4897119"/>
            <a:ext cx="371972" cy="2107792"/>
          </a:xfrm>
          <a:custGeom>
            <a:avLst/>
            <a:gdLst>
              <a:gd name="connsiteX0" fmla="*/ 284226 w 371972"/>
              <a:gd name="connsiteY0" fmla="*/ 1 h 2107792"/>
              <a:gd name="connsiteX1" fmla="*/ 360426 w 371972"/>
              <a:gd name="connsiteY1" fmla="*/ 1437641 h 2107792"/>
              <a:gd name="connsiteX2" fmla="*/ 4826 w 371972"/>
              <a:gd name="connsiteY2" fmla="*/ 2092961 h 2107792"/>
              <a:gd name="connsiteX3" fmla="*/ 162306 w 371972"/>
              <a:gd name="connsiteY3" fmla="*/ 1859281 h 2107792"/>
              <a:gd name="connsiteX4" fmla="*/ 274066 w 371972"/>
              <a:gd name="connsiteY4" fmla="*/ 1447801 h 2107792"/>
              <a:gd name="connsiteX5" fmla="*/ 284226 w 371972"/>
              <a:gd name="connsiteY5" fmla="*/ 1 h 210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972" h="2107792">
                <a:moveTo>
                  <a:pt x="284226" y="1"/>
                </a:moveTo>
                <a:cubicBezTo>
                  <a:pt x="298619" y="-1692"/>
                  <a:pt x="406993" y="1088814"/>
                  <a:pt x="360426" y="1437641"/>
                </a:cubicBezTo>
                <a:cubicBezTo>
                  <a:pt x="313859" y="1786468"/>
                  <a:pt x="37846" y="2022688"/>
                  <a:pt x="4826" y="2092961"/>
                </a:cubicBezTo>
                <a:cubicBezTo>
                  <a:pt x="-28194" y="2163234"/>
                  <a:pt x="117433" y="1966808"/>
                  <a:pt x="162306" y="1859281"/>
                </a:cubicBezTo>
                <a:cubicBezTo>
                  <a:pt x="207179" y="1751754"/>
                  <a:pt x="252053" y="1756834"/>
                  <a:pt x="274066" y="1447801"/>
                </a:cubicBezTo>
                <a:cubicBezTo>
                  <a:pt x="296079" y="1138768"/>
                  <a:pt x="269833" y="1694"/>
                  <a:pt x="284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1C3CCF03-232C-41FA-A25B-3E55DA5DF43B}"/>
              </a:ext>
            </a:extLst>
          </p:cNvPr>
          <p:cNvSpPr/>
          <p:nvPr/>
        </p:nvSpPr>
        <p:spPr>
          <a:xfrm>
            <a:off x="5839555" y="4284911"/>
            <a:ext cx="282989" cy="2257344"/>
          </a:xfrm>
          <a:custGeom>
            <a:avLst/>
            <a:gdLst>
              <a:gd name="connsiteX0" fmla="*/ 32925 w 282989"/>
              <a:gd name="connsiteY0" fmla="*/ 7689 h 2257344"/>
              <a:gd name="connsiteX1" fmla="*/ 129445 w 282989"/>
              <a:gd name="connsiteY1" fmla="*/ 586809 h 2257344"/>
              <a:gd name="connsiteX2" fmla="*/ 2445 w 282989"/>
              <a:gd name="connsiteY2" fmla="*/ 1181169 h 2257344"/>
              <a:gd name="connsiteX3" fmla="*/ 266605 w 282989"/>
              <a:gd name="connsiteY3" fmla="*/ 2197169 h 2257344"/>
              <a:gd name="connsiteX4" fmla="*/ 241205 w 282989"/>
              <a:gd name="connsiteY4" fmla="*/ 2065089 h 2257344"/>
              <a:gd name="connsiteX5" fmla="*/ 129445 w 282989"/>
              <a:gd name="connsiteY5" fmla="*/ 1445329 h 2257344"/>
              <a:gd name="connsiteX6" fmla="*/ 68485 w 282989"/>
              <a:gd name="connsiteY6" fmla="*/ 881449 h 2257344"/>
              <a:gd name="connsiteX7" fmla="*/ 165005 w 282989"/>
              <a:gd name="connsiteY7" fmla="*/ 297249 h 2257344"/>
              <a:gd name="connsiteX8" fmla="*/ 32925 w 282989"/>
              <a:gd name="connsiteY8" fmla="*/ 7689 h 225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989" h="2257344">
                <a:moveTo>
                  <a:pt x="32925" y="7689"/>
                </a:moveTo>
                <a:cubicBezTo>
                  <a:pt x="26998" y="55949"/>
                  <a:pt x="134525" y="391229"/>
                  <a:pt x="129445" y="586809"/>
                </a:cubicBezTo>
                <a:cubicBezTo>
                  <a:pt x="124365" y="782389"/>
                  <a:pt x="-20415" y="912776"/>
                  <a:pt x="2445" y="1181169"/>
                </a:cubicBezTo>
                <a:cubicBezTo>
                  <a:pt x="25305" y="1449562"/>
                  <a:pt x="226812" y="2049849"/>
                  <a:pt x="266605" y="2197169"/>
                </a:cubicBezTo>
                <a:cubicBezTo>
                  <a:pt x="306398" y="2344489"/>
                  <a:pt x="264065" y="2190396"/>
                  <a:pt x="241205" y="2065089"/>
                </a:cubicBezTo>
                <a:cubicBezTo>
                  <a:pt x="218345" y="1939782"/>
                  <a:pt x="158232" y="1642602"/>
                  <a:pt x="129445" y="1445329"/>
                </a:cubicBezTo>
                <a:cubicBezTo>
                  <a:pt x="100658" y="1248056"/>
                  <a:pt x="62558" y="1072796"/>
                  <a:pt x="68485" y="881449"/>
                </a:cubicBezTo>
                <a:cubicBezTo>
                  <a:pt x="74412" y="690102"/>
                  <a:pt x="174318" y="446262"/>
                  <a:pt x="165005" y="297249"/>
                </a:cubicBezTo>
                <a:cubicBezTo>
                  <a:pt x="155692" y="148236"/>
                  <a:pt x="38852" y="-40571"/>
                  <a:pt x="32925" y="7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12FD2179-CEC0-48FB-8438-EE6E123162C0}"/>
              </a:ext>
            </a:extLst>
          </p:cNvPr>
          <p:cNvSpPr/>
          <p:nvPr/>
        </p:nvSpPr>
        <p:spPr>
          <a:xfrm>
            <a:off x="3464485" y="2458396"/>
            <a:ext cx="2231784" cy="1131415"/>
          </a:xfrm>
          <a:custGeom>
            <a:avLst/>
            <a:gdLst>
              <a:gd name="connsiteX0" fmla="*/ 11082 w 2231784"/>
              <a:gd name="connsiteY0" fmla="*/ 1171 h 1131415"/>
              <a:gd name="connsiteX1" fmla="*/ 1022848 w 2231784"/>
              <a:gd name="connsiteY1" fmla="*/ 267871 h 1131415"/>
              <a:gd name="connsiteX2" fmla="*/ 1602815 w 2231784"/>
              <a:gd name="connsiteY2" fmla="*/ 746237 h 1131415"/>
              <a:gd name="connsiteX3" fmla="*/ 2195482 w 2231784"/>
              <a:gd name="connsiteY3" fmla="*/ 1114537 h 1131415"/>
              <a:gd name="connsiteX4" fmla="*/ 2093882 w 2231784"/>
              <a:gd name="connsiteY4" fmla="*/ 1038337 h 1131415"/>
              <a:gd name="connsiteX5" fmla="*/ 1492748 w 2231784"/>
              <a:gd name="connsiteY5" fmla="*/ 763171 h 1131415"/>
              <a:gd name="connsiteX6" fmla="*/ 544482 w 2231784"/>
              <a:gd name="connsiteY6" fmla="*/ 195904 h 1131415"/>
              <a:gd name="connsiteX7" fmla="*/ 11082 w 2231784"/>
              <a:gd name="connsiteY7" fmla="*/ 1171 h 113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1784" h="1131415">
                <a:moveTo>
                  <a:pt x="11082" y="1171"/>
                </a:moveTo>
                <a:cubicBezTo>
                  <a:pt x="90810" y="13166"/>
                  <a:pt x="757559" y="143693"/>
                  <a:pt x="1022848" y="267871"/>
                </a:cubicBezTo>
                <a:cubicBezTo>
                  <a:pt x="1288137" y="392049"/>
                  <a:pt x="1407376" y="605126"/>
                  <a:pt x="1602815" y="746237"/>
                </a:cubicBezTo>
                <a:cubicBezTo>
                  <a:pt x="1798254" y="887348"/>
                  <a:pt x="2113637" y="1065854"/>
                  <a:pt x="2195482" y="1114537"/>
                </a:cubicBezTo>
                <a:cubicBezTo>
                  <a:pt x="2277327" y="1163220"/>
                  <a:pt x="2211004" y="1096898"/>
                  <a:pt x="2093882" y="1038337"/>
                </a:cubicBezTo>
                <a:cubicBezTo>
                  <a:pt x="1976760" y="979776"/>
                  <a:pt x="1750981" y="903576"/>
                  <a:pt x="1492748" y="763171"/>
                </a:cubicBezTo>
                <a:cubicBezTo>
                  <a:pt x="1234515" y="622766"/>
                  <a:pt x="789310" y="321493"/>
                  <a:pt x="544482" y="195904"/>
                </a:cubicBezTo>
                <a:cubicBezTo>
                  <a:pt x="299654" y="70315"/>
                  <a:pt x="-68646" y="-10824"/>
                  <a:pt x="11082" y="11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019C33C4-5307-40EE-880F-F6357E7FE35F}"/>
              </a:ext>
            </a:extLst>
          </p:cNvPr>
          <p:cNvSpPr/>
          <p:nvPr/>
        </p:nvSpPr>
        <p:spPr>
          <a:xfrm>
            <a:off x="4389911" y="2116240"/>
            <a:ext cx="1576763" cy="1124124"/>
          </a:xfrm>
          <a:custGeom>
            <a:avLst/>
            <a:gdLst>
              <a:gd name="connsiteX0" fmla="*/ 56 w 1576763"/>
              <a:gd name="connsiteY0" fmla="*/ 427 h 1124124"/>
              <a:gd name="connsiteX1" fmla="*/ 1202322 w 1576763"/>
              <a:gd name="connsiteY1" fmla="*/ 504193 h 1124124"/>
              <a:gd name="connsiteX2" fmla="*/ 1545222 w 1576763"/>
              <a:gd name="connsiteY2" fmla="*/ 1075693 h 1124124"/>
              <a:gd name="connsiteX3" fmla="*/ 1528289 w 1576763"/>
              <a:gd name="connsiteY3" fmla="*/ 1037593 h 1124124"/>
              <a:gd name="connsiteX4" fmla="*/ 1253122 w 1576763"/>
              <a:gd name="connsiteY4" fmla="*/ 588860 h 1124124"/>
              <a:gd name="connsiteX5" fmla="*/ 56 w 1576763"/>
              <a:gd name="connsiteY5" fmla="*/ 427 h 112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763" h="1124124">
                <a:moveTo>
                  <a:pt x="56" y="427"/>
                </a:moveTo>
                <a:cubicBezTo>
                  <a:pt x="-8411" y="-13684"/>
                  <a:pt x="944794" y="324982"/>
                  <a:pt x="1202322" y="504193"/>
                </a:cubicBezTo>
                <a:cubicBezTo>
                  <a:pt x="1459850" y="683404"/>
                  <a:pt x="1490894" y="986793"/>
                  <a:pt x="1545222" y="1075693"/>
                </a:cubicBezTo>
                <a:cubicBezTo>
                  <a:pt x="1599550" y="1164593"/>
                  <a:pt x="1576972" y="1118732"/>
                  <a:pt x="1528289" y="1037593"/>
                </a:cubicBezTo>
                <a:cubicBezTo>
                  <a:pt x="1479606" y="956454"/>
                  <a:pt x="1509239" y="758193"/>
                  <a:pt x="1253122" y="588860"/>
                </a:cubicBezTo>
                <a:cubicBezTo>
                  <a:pt x="997005" y="419527"/>
                  <a:pt x="8523" y="14538"/>
                  <a:pt x="56" y="4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9C7191BB-7434-4889-8DB5-06FF259D9482}"/>
              </a:ext>
            </a:extLst>
          </p:cNvPr>
          <p:cNvSpPr/>
          <p:nvPr/>
        </p:nvSpPr>
        <p:spPr>
          <a:xfrm>
            <a:off x="4540733" y="2461669"/>
            <a:ext cx="2042799" cy="2147480"/>
          </a:xfrm>
          <a:custGeom>
            <a:avLst/>
            <a:gdLst>
              <a:gd name="connsiteX0" fmla="*/ 65134 w 2042799"/>
              <a:gd name="connsiteY0" fmla="*/ 95264 h 2147480"/>
              <a:gd name="connsiteX1" fmla="*/ 145567 w 2042799"/>
              <a:gd name="connsiteY1" fmla="*/ 124898 h 2147480"/>
              <a:gd name="connsiteX2" fmla="*/ 776334 w 2042799"/>
              <a:gd name="connsiteY2" fmla="*/ 709098 h 2147480"/>
              <a:gd name="connsiteX3" fmla="*/ 1233534 w 2042799"/>
              <a:gd name="connsiteY3" fmla="*/ 1619264 h 2147480"/>
              <a:gd name="connsiteX4" fmla="*/ 2004000 w 2042799"/>
              <a:gd name="connsiteY4" fmla="*/ 2110331 h 2147480"/>
              <a:gd name="connsiteX5" fmla="*/ 1826200 w 2042799"/>
              <a:gd name="connsiteY5" fmla="*/ 2008731 h 2147480"/>
              <a:gd name="connsiteX6" fmla="*/ 949900 w 2042799"/>
              <a:gd name="connsiteY6" fmla="*/ 1183231 h 2147480"/>
              <a:gd name="connsiteX7" fmla="*/ 65134 w 2042799"/>
              <a:gd name="connsiteY7" fmla="*/ 95264 h 214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2799" h="2147480">
                <a:moveTo>
                  <a:pt x="65134" y="95264"/>
                </a:moveTo>
                <a:cubicBezTo>
                  <a:pt x="-68922" y="-81125"/>
                  <a:pt x="27034" y="22592"/>
                  <a:pt x="145567" y="124898"/>
                </a:cubicBezTo>
                <a:cubicBezTo>
                  <a:pt x="264100" y="227204"/>
                  <a:pt x="595006" y="460037"/>
                  <a:pt x="776334" y="709098"/>
                </a:cubicBezTo>
                <a:cubicBezTo>
                  <a:pt x="957662" y="958159"/>
                  <a:pt x="1028923" y="1385725"/>
                  <a:pt x="1233534" y="1619264"/>
                </a:cubicBezTo>
                <a:cubicBezTo>
                  <a:pt x="1438145" y="1852803"/>
                  <a:pt x="1905222" y="2045420"/>
                  <a:pt x="2004000" y="2110331"/>
                </a:cubicBezTo>
                <a:cubicBezTo>
                  <a:pt x="2102778" y="2175242"/>
                  <a:pt x="2001883" y="2163248"/>
                  <a:pt x="1826200" y="2008731"/>
                </a:cubicBezTo>
                <a:cubicBezTo>
                  <a:pt x="1650517" y="1854214"/>
                  <a:pt x="1242000" y="1498614"/>
                  <a:pt x="949900" y="1183231"/>
                </a:cubicBezTo>
                <a:cubicBezTo>
                  <a:pt x="657800" y="867848"/>
                  <a:pt x="199190" y="271653"/>
                  <a:pt x="65134" y="952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28982BBE-8AA2-40E4-84E0-C518FD202320}"/>
              </a:ext>
            </a:extLst>
          </p:cNvPr>
          <p:cNvSpPr/>
          <p:nvPr/>
        </p:nvSpPr>
        <p:spPr>
          <a:xfrm>
            <a:off x="3687781" y="2823668"/>
            <a:ext cx="1851349" cy="2071169"/>
          </a:xfrm>
          <a:custGeom>
            <a:avLst/>
            <a:gdLst>
              <a:gd name="connsiteX0" fmla="*/ 151852 w 1851349"/>
              <a:gd name="connsiteY0" fmla="*/ 118499 h 2071169"/>
              <a:gd name="connsiteX1" fmla="*/ 223819 w 1851349"/>
              <a:gd name="connsiteY1" fmla="*/ 186232 h 2071169"/>
              <a:gd name="connsiteX2" fmla="*/ 1603886 w 1851349"/>
              <a:gd name="connsiteY2" fmla="*/ 1197999 h 2071169"/>
              <a:gd name="connsiteX3" fmla="*/ 1781686 w 1851349"/>
              <a:gd name="connsiteY3" fmla="*/ 2036199 h 2071169"/>
              <a:gd name="connsiteX4" fmla="*/ 1785919 w 1851349"/>
              <a:gd name="connsiteY4" fmla="*/ 1866865 h 2071169"/>
              <a:gd name="connsiteX5" fmla="*/ 1709719 w 1851349"/>
              <a:gd name="connsiteY5" fmla="*/ 1443532 h 2071169"/>
              <a:gd name="connsiteX6" fmla="*/ 151852 w 1851349"/>
              <a:gd name="connsiteY6" fmla="*/ 118499 h 207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349" h="2071169">
                <a:moveTo>
                  <a:pt x="151852" y="118499"/>
                </a:moveTo>
                <a:cubicBezTo>
                  <a:pt x="-95798" y="-91051"/>
                  <a:pt x="-18187" y="6315"/>
                  <a:pt x="223819" y="186232"/>
                </a:cubicBezTo>
                <a:cubicBezTo>
                  <a:pt x="465825" y="366149"/>
                  <a:pt x="1344242" y="889671"/>
                  <a:pt x="1603886" y="1197999"/>
                </a:cubicBezTo>
                <a:cubicBezTo>
                  <a:pt x="1863530" y="1506327"/>
                  <a:pt x="1751347" y="1924721"/>
                  <a:pt x="1781686" y="2036199"/>
                </a:cubicBezTo>
                <a:cubicBezTo>
                  <a:pt x="1812025" y="2147677"/>
                  <a:pt x="1797913" y="1965643"/>
                  <a:pt x="1785919" y="1866865"/>
                </a:cubicBezTo>
                <a:cubicBezTo>
                  <a:pt x="1773925" y="1768087"/>
                  <a:pt x="1983474" y="1736337"/>
                  <a:pt x="1709719" y="1443532"/>
                </a:cubicBezTo>
                <a:cubicBezTo>
                  <a:pt x="1435964" y="1150727"/>
                  <a:pt x="399502" y="328049"/>
                  <a:pt x="151852" y="118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57E4FE32-7DD4-416C-82DE-76EEC71AC308}"/>
              </a:ext>
            </a:extLst>
          </p:cNvPr>
          <p:cNvSpPr/>
          <p:nvPr/>
        </p:nvSpPr>
        <p:spPr>
          <a:xfrm>
            <a:off x="5420946" y="2914247"/>
            <a:ext cx="1301588" cy="1917547"/>
          </a:xfrm>
          <a:custGeom>
            <a:avLst/>
            <a:gdLst>
              <a:gd name="connsiteX0" fmla="*/ 1954 w 1301588"/>
              <a:gd name="connsiteY0" fmla="*/ 10986 h 1917547"/>
              <a:gd name="connsiteX1" fmla="*/ 713154 w 1301588"/>
              <a:gd name="connsiteY1" fmla="*/ 921153 h 1917547"/>
              <a:gd name="connsiteX2" fmla="*/ 958687 w 1301588"/>
              <a:gd name="connsiteY2" fmla="*/ 1534986 h 1917547"/>
              <a:gd name="connsiteX3" fmla="*/ 1301587 w 1301588"/>
              <a:gd name="connsiteY3" fmla="*/ 1915986 h 1917547"/>
              <a:gd name="connsiteX4" fmla="*/ 954454 w 1301588"/>
              <a:gd name="connsiteY4" fmla="*/ 1590020 h 1917547"/>
              <a:gd name="connsiteX5" fmla="*/ 1954 w 1301588"/>
              <a:gd name="connsiteY5" fmla="*/ 10986 h 191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588" h="1917547">
                <a:moveTo>
                  <a:pt x="1954" y="10986"/>
                </a:moveTo>
                <a:cubicBezTo>
                  <a:pt x="-38263" y="-100492"/>
                  <a:pt x="553699" y="667153"/>
                  <a:pt x="713154" y="921153"/>
                </a:cubicBezTo>
                <a:cubicBezTo>
                  <a:pt x="872609" y="1175153"/>
                  <a:pt x="860615" y="1369181"/>
                  <a:pt x="958687" y="1534986"/>
                </a:cubicBezTo>
                <a:cubicBezTo>
                  <a:pt x="1056759" y="1700792"/>
                  <a:pt x="1302292" y="1906814"/>
                  <a:pt x="1301587" y="1915986"/>
                </a:cubicBezTo>
                <a:cubicBezTo>
                  <a:pt x="1300882" y="1925158"/>
                  <a:pt x="1171060" y="1903287"/>
                  <a:pt x="954454" y="1590020"/>
                </a:cubicBezTo>
                <a:cubicBezTo>
                  <a:pt x="737848" y="1276753"/>
                  <a:pt x="42171" y="122464"/>
                  <a:pt x="1954" y="109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2DD0D879-4CFE-47BA-B1AB-698662EBCB5E}"/>
              </a:ext>
            </a:extLst>
          </p:cNvPr>
          <p:cNvSpPr/>
          <p:nvPr/>
        </p:nvSpPr>
        <p:spPr>
          <a:xfrm>
            <a:off x="6318880" y="3788263"/>
            <a:ext cx="496986" cy="1741348"/>
          </a:xfrm>
          <a:custGeom>
            <a:avLst/>
            <a:gdLst>
              <a:gd name="connsiteX0" fmla="*/ 1487 w 496986"/>
              <a:gd name="connsiteY0" fmla="*/ 570 h 1741348"/>
              <a:gd name="connsiteX1" fmla="*/ 488320 w 496986"/>
              <a:gd name="connsiteY1" fmla="*/ 893804 h 1741348"/>
              <a:gd name="connsiteX2" fmla="*/ 314753 w 496986"/>
              <a:gd name="connsiteY2" fmla="*/ 1698137 h 1741348"/>
              <a:gd name="connsiteX3" fmla="*/ 331687 w 496986"/>
              <a:gd name="connsiteY3" fmla="*/ 1541504 h 1741348"/>
              <a:gd name="connsiteX4" fmla="*/ 335920 w 496986"/>
              <a:gd name="connsiteY4" fmla="*/ 771037 h 1741348"/>
              <a:gd name="connsiteX5" fmla="*/ 1487 w 496986"/>
              <a:gd name="connsiteY5" fmla="*/ 570 h 174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986" h="1741348">
                <a:moveTo>
                  <a:pt x="1487" y="570"/>
                </a:moveTo>
                <a:cubicBezTo>
                  <a:pt x="26887" y="21031"/>
                  <a:pt x="436109" y="610876"/>
                  <a:pt x="488320" y="893804"/>
                </a:cubicBezTo>
                <a:cubicBezTo>
                  <a:pt x="540531" y="1176732"/>
                  <a:pt x="340858" y="1590187"/>
                  <a:pt x="314753" y="1698137"/>
                </a:cubicBezTo>
                <a:cubicBezTo>
                  <a:pt x="288648" y="1806087"/>
                  <a:pt x="328159" y="1696021"/>
                  <a:pt x="331687" y="1541504"/>
                </a:cubicBezTo>
                <a:cubicBezTo>
                  <a:pt x="335215" y="1386987"/>
                  <a:pt x="388131" y="1027154"/>
                  <a:pt x="335920" y="771037"/>
                </a:cubicBezTo>
                <a:cubicBezTo>
                  <a:pt x="283709" y="514920"/>
                  <a:pt x="-23913" y="-19891"/>
                  <a:pt x="1487" y="5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E0E68DF7-B29B-42F3-AC15-7B3CF3AC4D12}"/>
              </a:ext>
            </a:extLst>
          </p:cNvPr>
          <p:cNvSpPr/>
          <p:nvPr/>
        </p:nvSpPr>
        <p:spPr>
          <a:xfrm>
            <a:off x="6356920" y="4406839"/>
            <a:ext cx="930535" cy="1002195"/>
          </a:xfrm>
          <a:custGeom>
            <a:avLst/>
            <a:gdLst>
              <a:gd name="connsiteX0" fmla="*/ 1547 w 930535"/>
              <a:gd name="connsiteY0" fmla="*/ 61 h 1002195"/>
              <a:gd name="connsiteX1" fmla="*/ 446047 w 930535"/>
              <a:gd name="connsiteY1" fmla="*/ 872128 h 1002195"/>
              <a:gd name="connsiteX2" fmla="*/ 924413 w 930535"/>
              <a:gd name="connsiteY2" fmla="*/ 931394 h 1002195"/>
              <a:gd name="connsiteX3" fmla="*/ 729680 w 930535"/>
              <a:gd name="connsiteY3" fmla="*/ 965261 h 1002195"/>
              <a:gd name="connsiteX4" fmla="*/ 314813 w 930535"/>
              <a:gd name="connsiteY4" fmla="*/ 918694 h 1002195"/>
              <a:gd name="connsiteX5" fmla="*/ 1547 w 930535"/>
              <a:gd name="connsiteY5" fmla="*/ 61 h 100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535" h="1002195">
                <a:moveTo>
                  <a:pt x="1547" y="61"/>
                </a:moveTo>
                <a:cubicBezTo>
                  <a:pt x="23419" y="-7700"/>
                  <a:pt x="292236" y="716906"/>
                  <a:pt x="446047" y="872128"/>
                </a:cubicBezTo>
                <a:cubicBezTo>
                  <a:pt x="599858" y="1027350"/>
                  <a:pt x="877141" y="915872"/>
                  <a:pt x="924413" y="931394"/>
                </a:cubicBezTo>
                <a:cubicBezTo>
                  <a:pt x="971685" y="946916"/>
                  <a:pt x="729680" y="965261"/>
                  <a:pt x="729680" y="965261"/>
                </a:cubicBezTo>
                <a:cubicBezTo>
                  <a:pt x="628080" y="963144"/>
                  <a:pt x="434757" y="1075327"/>
                  <a:pt x="314813" y="918694"/>
                </a:cubicBezTo>
                <a:cubicBezTo>
                  <a:pt x="194869" y="762061"/>
                  <a:pt x="-20325" y="7822"/>
                  <a:pt x="1547" y="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BE7FFFA8-390E-4F2A-8FAA-8FBEEF7F3354}"/>
              </a:ext>
            </a:extLst>
          </p:cNvPr>
          <p:cNvSpPr/>
          <p:nvPr/>
        </p:nvSpPr>
        <p:spPr>
          <a:xfrm>
            <a:off x="6005017" y="4800593"/>
            <a:ext cx="213767" cy="1588556"/>
          </a:xfrm>
          <a:custGeom>
            <a:avLst/>
            <a:gdLst>
              <a:gd name="connsiteX0" fmla="*/ 14783 w 213767"/>
              <a:gd name="connsiteY0" fmla="*/ 7 h 1588556"/>
              <a:gd name="connsiteX1" fmla="*/ 213750 w 213767"/>
              <a:gd name="connsiteY1" fmla="*/ 736607 h 1588556"/>
              <a:gd name="connsiteX2" fmla="*/ 2083 w 213767"/>
              <a:gd name="connsiteY2" fmla="*/ 1579040 h 1588556"/>
              <a:gd name="connsiteX3" fmla="*/ 107916 w 213767"/>
              <a:gd name="connsiteY3" fmla="*/ 1164174 h 1588556"/>
              <a:gd name="connsiteX4" fmla="*/ 146016 w 213767"/>
              <a:gd name="connsiteY4" fmla="*/ 749307 h 1588556"/>
              <a:gd name="connsiteX5" fmla="*/ 14783 w 213767"/>
              <a:gd name="connsiteY5" fmla="*/ 7 h 158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67" h="1588556">
                <a:moveTo>
                  <a:pt x="14783" y="7"/>
                </a:moveTo>
                <a:cubicBezTo>
                  <a:pt x="26072" y="-2110"/>
                  <a:pt x="215867" y="473435"/>
                  <a:pt x="213750" y="736607"/>
                </a:cubicBezTo>
                <a:cubicBezTo>
                  <a:pt x="211633" y="999779"/>
                  <a:pt x="19722" y="1507779"/>
                  <a:pt x="2083" y="1579040"/>
                </a:cubicBezTo>
                <a:cubicBezTo>
                  <a:pt x="-15556" y="1650301"/>
                  <a:pt x="83927" y="1302463"/>
                  <a:pt x="107916" y="1164174"/>
                </a:cubicBezTo>
                <a:cubicBezTo>
                  <a:pt x="131905" y="1025885"/>
                  <a:pt x="162244" y="940513"/>
                  <a:pt x="146016" y="749307"/>
                </a:cubicBezTo>
                <a:cubicBezTo>
                  <a:pt x="129788" y="558101"/>
                  <a:pt x="3494" y="2124"/>
                  <a:pt x="14783" y="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021D52DB-5E09-4860-80C4-37CED85B3406}"/>
              </a:ext>
            </a:extLst>
          </p:cNvPr>
          <p:cNvSpPr/>
          <p:nvPr/>
        </p:nvSpPr>
        <p:spPr>
          <a:xfrm>
            <a:off x="6133849" y="4605819"/>
            <a:ext cx="558869" cy="1554759"/>
          </a:xfrm>
          <a:custGeom>
            <a:avLst/>
            <a:gdLst>
              <a:gd name="connsiteX0" fmla="*/ 251 w 558869"/>
              <a:gd name="connsiteY0" fmla="*/ 48 h 1554759"/>
              <a:gd name="connsiteX1" fmla="*/ 550584 w 558869"/>
              <a:gd name="connsiteY1" fmla="*/ 1024514 h 1554759"/>
              <a:gd name="connsiteX2" fmla="*/ 338918 w 558869"/>
              <a:gd name="connsiteY2" fmla="*/ 1545214 h 1554759"/>
              <a:gd name="connsiteX3" fmla="*/ 440518 w 558869"/>
              <a:gd name="connsiteY3" fmla="*/ 1333548 h 1554759"/>
              <a:gd name="connsiteX4" fmla="*/ 478618 w 558869"/>
              <a:gd name="connsiteY4" fmla="*/ 982181 h 1554759"/>
              <a:gd name="connsiteX5" fmla="*/ 251 w 558869"/>
              <a:gd name="connsiteY5" fmla="*/ 48 h 155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69" h="1554759">
                <a:moveTo>
                  <a:pt x="251" y="48"/>
                </a:moveTo>
                <a:cubicBezTo>
                  <a:pt x="12245" y="7103"/>
                  <a:pt x="494140" y="766986"/>
                  <a:pt x="550584" y="1024514"/>
                </a:cubicBezTo>
                <a:cubicBezTo>
                  <a:pt x="607028" y="1282042"/>
                  <a:pt x="357262" y="1493708"/>
                  <a:pt x="338918" y="1545214"/>
                </a:cubicBezTo>
                <a:cubicBezTo>
                  <a:pt x="320574" y="1596720"/>
                  <a:pt x="417235" y="1427387"/>
                  <a:pt x="440518" y="1333548"/>
                </a:cubicBezTo>
                <a:cubicBezTo>
                  <a:pt x="463801" y="1239709"/>
                  <a:pt x="548468" y="1203726"/>
                  <a:pt x="478618" y="982181"/>
                </a:cubicBezTo>
                <a:cubicBezTo>
                  <a:pt x="408768" y="760637"/>
                  <a:pt x="-11743" y="-7007"/>
                  <a:pt x="251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8DB70F24-7B5E-44A1-883D-32549C531348}"/>
              </a:ext>
            </a:extLst>
          </p:cNvPr>
          <p:cNvSpPr/>
          <p:nvPr/>
        </p:nvSpPr>
        <p:spPr>
          <a:xfrm>
            <a:off x="4146126" y="5518073"/>
            <a:ext cx="562409" cy="379167"/>
          </a:xfrm>
          <a:custGeom>
            <a:avLst/>
            <a:gdLst>
              <a:gd name="connsiteX0" fmla="*/ 424 w 562409"/>
              <a:gd name="connsiteY0" fmla="*/ 339802 h 379167"/>
              <a:gd name="connsiteX1" fmla="*/ 349674 w 562409"/>
              <a:gd name="connsiteY1" fmla="*/ 368377 h 379167"/>
              <a:gd name="connsiteX2" fmla="*/ 517949 w 562409"/>
              <a:gd name="connsiteY2" fmla="*/ 155652 h 379167"/>
              <a:gd name="connsiteX3" fmla="*/ 562399 w 562409"/>
              <a:gd name="connsiteY3" fmla="*/ 77 h 379167"/>
              <a:gd name="connsiteX4" fmla="*/ 521124 w 562409"/>
              <a:gd name="connsiteY4" fmla="*/ 136602 h 379167"/>
              <a:gd name="connsiteX5" fmla="*/ 425874 w 562409"/>
              <a:gd name="connsiteY5" fmla="*/ 269952 h 379167"/>
              <a:gd name="connsiteX6" fmla="*/ 424 w 562409"/>
              <a:gd name="connsiteY6" fmla="*/ 339802 h 37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409" h="379167">
                <a:moveTo>
                  <a:pt x="424" y="339802"/>
                </a:moveTo>
                <a:cubicBezTo>
                  <a:pt x="-12276" y="356206"/>
                  <a:pt x="263420" y="399069"/>
                  <a:pt x="349674" y="368377"/>
                </a:cubicBezTo>
                <a:cubicBezTo>
                  <a:pt x="435928" y="337685"/>
                  <a:pt x="482495" y="217035"/>
                  <a:pt x="517949" y="155652"/>
                </a:cubicBezTo>
                <a:cubicBezTo>
                  <a:pt x="553403" y="94269"/>
                  <a:pt x="561870" y="3252"/>
                  <a:pt x="562399" y="77"/>
                </a:cubicBezTo>
                <a:cubicBezTo>
                  <a:pt x="562928" y="-3098"/>
                  <a:pt x="543878" y="91623"/>
                  <a:pt x="521124" y="136602"/>
                </a:cubicBezTo>
                <a:cubicBezTo>
                  <a:pt x="498370" y="181581"/>
                  <a:pt x="506837" y="235556"/>
                  <a:pt x="425874" y="269952"/>
                </a:cubicBezTo>
                <a:cubicBezTo>
                  <a:pt x="344912" y="304348"/>
                  <a:pt x="13124" y="323398"/>
                  <a:pt x="424" y="3398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1D7F14D8-F5E2-447D-9073-E516B26D6B5E}"/>
              </a:ext>
            </a:extLst>
          </p:cNvPr>
          <p:cNvSpPr/>
          <p:nvPr/>
        </p:nvSpPr>
        <p:spPr>
          <a:xfrm>
            <a:off x="2396809" y="2777132"/>
            <a:ext cx="449502" cy="538221"/>
          </a:xfrm>
          <a:custGeom>
            <a:avLst/>
            <a:gdLst>
              <a:gd name="connsiteX0" fmla="*/ 422591 w 449502"/>
              <a:gd name="connsiteY0" fmla="*/ 526985 h 538221"/>
              <a:gd name="connsiteX1" fmla="*/ 373908 w 449502"/>
              <a:gd name="connsiteY1" fmla="*/ 505818 h 538221"/>
              <a:gd name="connsiteX2" fmla="*/ 7724 w 449502"/>
              <a:gd name="connsiteY2" fmla="*/ 410568 h 538221"/>
              <a:gd name="connsiteX3" fmla="*/ 122024 w 449502"/>
              <a:gd name="connsiteY3" fmla="*/ 21101 h 538221"/>
              <a:gd name="connsiteX4" fmla="*/ 92391 w 449502"/>
              <a:gd name="connsiteY4" fmla="*/ 82485 h 538221"/>
              <a:gd name="connsiteX5" fmla="*/ 47941 w 449502"/>
              <a:gd name="connsiteY5" fmla="*/ 340718 h 538221"/>
              <a:gd name="connsiteX6" fmla="*/ 422591 w 449502"/>
              <a:gd name="connsiteY6" fmla="*/ 526985 h 53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502" h="538221">
                <a:moveTo>
                  <a:pt x="422591" y="526985"/>
                </a:moveTo>
                <a:cubicBezTo>
                  <a:pt x="476919" y="554502"/>
                  <a:pt x="443053" y="525221"/>
                  <a:pt x="373908" y="505818"/>
                </a:cubicBezTo>
                <a:cubicBezTo>
                  <a:pt x="304763" y="486415"/>
                  <a:pt x="49705" y="491354"/>
                  <a:pt x="7724" y="410568"/>
                </a:cubicBezTo>
                <a:cubicBezTo>
                  <a:pt x="-34257" y="329782"/>
                  <a:pt x="107913" y="75781"/>
                  <a:pt x="122024" y="21101"/>
                </a:cubicBezTo>
                <a:cubicBezTo>
                  <a:pt x="136135" y="-33580"/>
                  <a:pt x="104738" y="29215"/>
                  <a:pt x="92391" y="82485"/>
                </a:cubicBezTo>
                <a:cubicBezTo>
                  <a:pt x="80044" y="135754"/>
                  <a:pt x="-3917" y="268046"/>
                  <a:pt x="47941" y="340718"/>
                </a:cubicBezTo>
                <a:cubicBezTo>
                  <a:pt x="99799" y="413390"/>
                  <a:pt x="368263" y="499468"/>
                  <a:pt x="422591" y="5269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4802FC63-1E44-411D-BCF0-651AF9BE4250}"/>
              </a:ext>
            </a:extLst>
          </p:cNvPr>
          <p:cNvSpPr/>
          <p:nvPr/>
        </p:nvSpPr>
        <p:spPr>
          <a:xfrm>
            <a:off x="2696931" y="3268749"/>
            <a:ext cx="105563" cy="992807"/>
          </a:xfrm>
          <a:custGeom>
            <a:avLst/>
            <a:gdLst>
              <a:gd name="connsiteX0" fmla="*/ 105536 w 105563"/>
              <a:gd name="connsiteY0" fmla="*/ 5734 h 992807"/>
              <a:gd name="connsiteX1" fmla="*/ 1819 w 105563"/>
              <a:gd name="connsiteY1" fmla="*/ 291484 h 992807"/>
              <a:gd name="connsiteX2" fmla="*/ 39919 w 105563"/>
              <a:gd name="connsiteY2" fmla="*/ 981518 h 992807"/>
              <a:gd name="connsiteX3" fmla="*/ 46269 w 105563"/>
              <a:gd name="connsiteY3" fmla="*/ 733868 h 992807"/>
              <a:gd name="connsiteX4" fmla="*/ 33569 w 105563"/>
              <a:gd name="connsiteY4" fmla="*/ 920134 h 992807"/>
              <a:gd name="connsiteX5" fmla="*/ 12402 w 105563"/>
              <a:gd name="connsiteY5" fmla="*/ 522201 h 992807"/>
              <a:gd name="connsiteX6" fmla="*/ 105536 w 105563"/>
              <a:gd name="connsiteY6" fmla="*/ 5734 h 99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563" h="992807">
                <a:moveTo>
                  <a:pt x="105536" y="5734"/>
                </a:moveTo>
                <a:cubicBezTo>
                  <a:pt x="103772" y="-32719"/>
                  <a:pt x="12755" y="128853"/>
                  <a:pt x="1819" y="291484"/>
                </a:cubicBezTo>
                <a:cubicBezTo>
                  <a:pt x="-9117" y="454115"/>
                  <a:pt x="32511" y="907787"/>
                  <a:pt x="39919" y="981518"/>
                </a:cubicBezTo>
                <a:cubicBezTo>
                  <a:pt x="47327" y="1055249"/>
                  <a:pt x="47327" y="744099"/>
                  <a:pt x="46269" y="733868"/>
                </a:cubicBezTo>
                <a:cubicBezTo>
                  <a:pt x="45211" y="723637"/>
                  <a:pt x="39213" y="955412"/>
                  <a:pt x="33569" y="920134"/>
                </a:cubicBezTo>
                <a:cubicBezTo>
                  <a:pt x="27925" y="884856"/>
                  <a:pt x="408" y="672837"/>
                  <a:pt x="12402" y="522201"/>
                </a:cubicBezTo>
                <a:cubicBezTo>
                  <a:pt x="24396" y="371565"/>
                  <a:pt x="107300" y="44187"/>
                  <a:pt x="105536" y="57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2D24613C-1DB8-4292-B7E2-EE15EDCA69FA}"/>
              </a:ext>
            </a:extLst>
          </p:cNvPr>
          <p:cNvSpPr/>
          <p:nvPr/>
        </p:nvSpPr>
        <p:spPr>
          <a:xfrm>
            <a:off x="2711187" y="4020142"/>
            <a:ext cx="214194" cy="686749"/>
          </a:xfrm>
          <a:custGeom>
            <a:avLst/>
            <a:gdLst>
              <a:gd name="connsiteX0" fmla="*/ 36246 w 214194"/>
              <a:gd name="connsiteY0" fmla="*/ 1525 h 686749"/>
              <a:gd name="connsiteX1" fmla="*/ 10846 w 214194"/>
              <a:gd name="connsiteY1" fmla="*/ 285158 h 686749"/>
              <a:gd name="connsiteX2" fmla="*/ 211930 w 214194"/>
              <a:gd name="connsiteY2" fmla="*/ 685208 h 686749"/>
              <a:gd name="connsiteX3" fmla="*/ 114563 w 214194"/>
              <a:gd name="connsiteY3" fmla="*/ 407925 h 686749"/>
              <a:gd name="connsiteX4" fmla="*/ 36246 w 214194"/>
              <a:gd name="connsiteY4" fmla="*/ 1525 h 68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94" h="686749">
                <a:moveTo>
                  <a:pt x="36246" y="1525"/>
                </a:moveTo>
                <a:cubicBezTo>
                  <a:pt x="18960" y="-18936"/>
                  <a:pt x="-18435" y="171211"/>
                  <a:pt x="10846" y="285158"/>
                </a:cubicBezTo>
                <a:cubicBezTo>
                  <a:pt x="40127" y="399105"/>
                  <a:pt x="194644" y="664747"/>
                  <a:pt x="211930" y="685208"/>
                </a:cubicBezTo>
                <a:cubicBezTo>
                  <a:pt x="229216" y="705669"/>
                  <a:pt x="142785" y="517639"/>
                  <a:pt x="114563" y="407925"/>
                </a:cubicBezTo>
                <a:cubicBezTo>
                  <a:pt x="86341" y="298211"/>
                  <a:pt x="53532" y="21986"/>
                  <a:pt x="36246" y="1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7BCAC175-6CFB-4405-B730-258E2023294D}"/>
              </a:ext>
            </a:extLst>
          </p:cNvPr>
          <p:cNvSpPr/>
          <p:nvPr/>
        </p:nvSpPr>
        <p:spPr>
          <a:xfrm>
            <a:off x="2514450" y="3273181"/>
            <a:ext cx="260904" cy="860910"/>
          </a:xfrm>
          <a:custGeom>
            <a:avLst/>
            <a:gdLst>
              <a:gd name="connsiteX0" fmla="*/ 260500 w 260904"/>
              <a:gd name="connsiteY0" fmla="*/ 6594 h 860910"/>
              <a:gd name="connsiteX1" fmla="*/ 174775 w 260904"/>
              <a:gd name="connsiteY1" fmla="*/ 108194 h 860910"/>
              <a:gd name="connsiteX2" fmla="*/ 9675 w 260904"/>
              <a:gd name="connsiteY2" fmla="*/ 806694 h 860910"/>
              <a:gd name="connsiteX3" fmla="*/ 25550 w 260904"/>
              <a:gd name="connsiteY3" fmla="*/ 790819 h 860910"/>
              <a:gd name="connsiteX4" fmla="*/ 76350 w 260904"/>
              <a:gd name="connsiteY4" fmla="*/ 600319 h 860910"/>
              <a:gd name="connsiteX5" fmla="*/ 200175 w 260904"/>
              <a:gd name="connsiteY5" fmla="*/ 152644 h 860910"/>
              <a:gd name="connsiteX6" fmla="*/ 260500 w 260904"/>
              <a:gd name="connsiteY6" fmla="*/ 6594 h 86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904" h="860910">
                <a:moveTo>
                  <a:pt x="260500" y="6594"/>
                </a:moveTo>
                <a:cubicBezTo>
                  <a:pt x="256267" y="-814"/>
                  <a:pt x="216579" y="-25156"/>
                  <a:pt x="174775" y="108194"/>
                </a:cubicBezTo>
                <a:cubicBezTo>
                  <a:pt x="132971" y="241544"/>
                  <a:pt x="34546" y="692923"/>
                  <a:pt x="9675" y="806694"/>
                </a:cubicBezTo>
                <a:cubicBezTo>
                  <a:pt x="-15196" y="920465"/>
                  <a:pt x="14437" y="825215"/>
                  <a:pt x="25550" y="790819"/>
                </a:cubicBezTo>
                <a:cubicBezTo>
                  <a:pt x="36663" y="756423"/>
                  <a:pt x="76350" y="600319"/>
                  <a:pt x="76350" y="600319"/>
                </a:cubicBezTo>
                <a:cubicBezTo>
                  <a:pt x="105454" y="493957"/>
                  <a:pt x="165250" y="247894"/>
                  <a:pt x="200175" y="152644"/>
                </a:cubicBezTo>
                <a:cubicBezTo>
                  <a:pt x="235100" y="57394"/>
                  <a:pt x="264733" y="14002"/>
                  <a:pt x="260500" y="65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D5EF7893-734C-4554-80C9-F0A7CC007370}"/>
              </a:ext>
            </a:extLst>
          </p:cNvPr>
          <p:cNvSpPr/>
          <p:nvPr/>
        </p:nvSpPr>
        <p:spPr>
          <a:xfrm>
            <a:off x="3217262" y="2965532"/>
            <a:ext cx="552885" cy="1265057"/>
          </a:xfrm>
          <a:custGeom>
            <a:avLst/>
            <a:gdLst>
              <a:gd name="connsiteX0" fmla="*/ 71 w 552885"/>
              <a:gd name="connsiteY0" fmla="*/ 2035 h 1265057"/>
              <a:gd name="connsiteX1" fmla="*/ 215971 w 552885"/>
              <a:gd name="connsiteY1" fmla="*/ 683601 h 1265057"/>
              <a:gd name="connsiteX2" fmla="*/ 546171 w 552885"/>
              <a:gd name="connsiteY2" fmla="*/ 1259335 h 1265057"/>
              <a:gd name="connsiteX3" fmla="*/ 419171 w 552885"/>
              <a:gd name="connsiteY3" fmla="*/ 950301 h 1265057"/>
              <a:gd name="connsiteX4" fmla="*/ 194805 w 552885"/>
              <a:gd name="connsiteY4" fmla="*/ 488868 h 1265057"/>
              <a:gd name="connsiteX5" fmla="*/ 71 w 552885"/>
              <a:gd name="connsiteY5" fmla="*/ 2035 h 126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885" h="1265057">
                <a:moveTo>
                  <a:pt x="71" y="2035"/>
                </a:moveTo>
                <a:cubicBezTo>
                  <a:pt x="3599" y="34490"/>
                  <a:pt x="124954" y="474051"/>
                  <a:pt x="215971" y="683601"/>
                </a:cubicBezTo>
                <a:cubicBezTo>
                  <a:pt x="306988" y="893151"/>
                  <a:pt x="512304" y="1214885"/>
                  <a:pt x="546171" y="1259335"/>
                </a:cubicBezTo>
                <a:cubicBezTo>
                  <a:pt x="580038" y="1303785"/>
                  <a:pt x="477732" y="1078712"/>
                  <a:pt x="419171" y="950301"/>
                </a:cubicBezTo>
                <a:cubicBezTo>
                  <a:pt x="360610" y="821890"/>
                  <a:pt x="264655" y="644090"/>
                  <a:pt x="194805" y="488868"/>
                </a:cubicBezTo>
                <a:cubicBezTo>
                  <a:pt x="124955" y="333646"/>
                  <a:pt x="-3457" y="-30420"/>
                  <a:pt x="71" y="203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306F9998-A858-425C-8515-8AAE576A3519}"/>
              </a:ext>
            </a:extLst>
          </p:cNvPr>
          <p:cNvSpPr/>
          <p:nvPr/>
        </p:nvSpPr>
        <p:spPr>
          <a:xfrm>
            <a:off x="3340909" y="3117787"/>
            <a:ext cx="1446991" cy="1609788"/>
          </a:xfrm>
          <a:custGeom>
            <a:avLst/>
            <a:gdLst>
              <a:gd name="connsiteX0" fmla="*/ 5541 w 1446991"/>
              <a:gd name="connsiteY0" fmla="*/ 3238 h 1609788"/>
              <a:gd name="connsiteX1" fmla="*/ 738966 w 1446991"/>
              <a:gd name="connsiteY1" fmla="*/ 1025588 h 1609788"/>
              <a:gd name="connsiteX2" fmla="*/ 1446991 w 1446991"/>
              <a:gd name="connsiteY2" fmla="*/ 1609788 h 1609788"/>
              <a:gd name="connsiteX3" fmla="*/ 1427941 w 1446991"/>
              <a:gd name="connsiteY3" fmla="*/ 1593913 h 1609788"/>
              <a:gd name="connsiteX4" fmla="*/ 1291416 w 1446991"/>
              <a:gd name="connsiteY4" fmla="*/ 1479613 h 1609788"/>
              <a:gd name="connsiteX5" fmla="*/ 777066 w 1446991"/>
              <a:gd name="connsiteY5" fmla="*/ 1181163 h 1609788"/>
              <a:gd name="connsiteX6" fmla="*/ 421466 w 1446991"/>
              <a:gd name="connsiteY6" fmla="*/ 717613 h 1609788"/>
              <a:gd name="connsiteX7" fmla="*/ 5541 w 1446991"/>
              <a:gd name="connsiteY7" fmla="*/ 3238 h 16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991" h="1609788">
                <a:moveTo>
                  <a:pt x="5541" y="3238"/>
                </a:moveTo>
                <a:cubicBezTo>
                  <a:pt x="58458" y="54567"/>
                  <a:pt x="498724" y="757830"/>
                  <a:pt x="738966" y="1025588"/>
                </a:cubicBezTo>
                <a:cubicBezTo>
                  <a:pt x="979208" y="1293346"/>
                  <a:pt x="1332162" y="1515067"/>
                  <a:pt x="1446991" y="1609788"/>
                </a:cubicBezTo>
                <a:lnTo>
                  <a:pt x="1427941" y="1593913"/>
                </a:lnTo>
                <a:cubicBezTo>
                  <a:pt x="1402012" y="1572217"/>
                  <a:pt x="1399895" y="1548405"/>
                  <a:pt x="1291416" y="1479613"/>
                </a:cubicBezTo>
                <a:cubicBezTo>
                  <a:pt x="1182937" y="1410821"/>
                  <a:pt x="922058" y="1308163"/>
                  <a:pt x="777066" y="1181163"/>
                </a:cubicBezTo>
                <a:cubicBezTo>
                  <a:pt x="632074" y="1054163"/>
                  <a:pt x="550053" y="910230"/>
                  <a:pt x="421466" y="717613"/>
                </a:cubicBezTo>
                <a:cubicBezTo>
                  <a:pt x="292879" y="524996"/>
                  <a:pt x="-47376" y="-48091"/>
                  <a:pt x="5541" y="323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FC7C0BB9-FDA7-4D92-8E16-1F2DEF5E630A}"/>
              </a:ext>
            </a:extLst>
          </p:cNvPr>
          <p:cNvSpPr/>
          <p:nvPr/>
        </p:nvSpPr>
        <p:spPr>
          <a:xfrm>
            <a:off x="3337737" y="3107464"/>
            <a:ext cx="1221563" cy="1528036"/>
          </a:xfrm>
          <a:custGeom>
            <a:avLst/>
            <a:gdLst>
              <a:gd name="connsiteX0" fmla="*/ 65863 w 1221563"/>
              <a:gd name="connsiteY0" fmla="*/ 61186 h 1528036"/>
              <a:gd name="connsiteX1" fmla="*/ 119838 w 1221563"/>
              <a:gd name="connsiteY1" fmla="*/ 86586 h 1528036"/>
              <a:gd name="connsiteX2" fmla="*/ 1065988 w 1221563"/>
              <a:gd name="connsiteY2" fmla="*/ 873986 h 1528036"/>
              <a:gd name="connsiteX3" fmla="*/ 1221563 w 1221563"/>
              <a:gd name="connsiteY3" fmla="*/ 1528036 h 1528036"/>
              <a:gd name="connsiteX4" fmla="*/ 1205688 w 1221563"/>
              <a:gd name="connsiteY4" fmla="*/ 1461361 h 1528036"/>
              <a:gd name="connsiteX5" fmla="*/ 1142188 w 1221563"/>
              <a:gd name="connsiteY5" fmla="*/ 1061311 h 1528036"/>
              <a:gd name="connsiteX6" fmla="*/ 602438 w 1221563"/>
              <a:gd name="connsiteY6" fmla="*/ 451711 h 1528036"/>
              <a:gd name="connsiteX7" fmla="*/ 65863 w 1221563"/>
              <a:gd name="connsiteY7" fmla="*/ 61186 h 152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563" h="1528036">
                <a:moveTo>
                  <a:pt x="65863" y="61186"/>
                </a:moveTo>
                <a:cubicBezTo>
                  <a:pt x="-14570" y="332"/>
                  <a:pt x="-46850" y="-48881"/>
                  <a:pt x="119838" y="86586"/>
                </a:cubicBezTo>
                <a:cubicBezTo>
                  <a:pt x="286526" y="222053"/>
                  <a:pt x="882367" y="633744"/>
                  <a:pt x="1065988" y="873986"/>
                </a:cubicBezTo>
                <a:cubicBezTo>
                  <a:pt x="1249609" y="1114228"/>
                  <a:pt x="1198280" y="1430140"/>
                  <a:pt x="1221563" y="1528036"/>
                </a:cubicBezTo>
                <a:lnTo>
                  <a:pt x="1205688" y="1461361"/>
                </a:lnTo>
                <a:cubicBezTo>
                  <a:pt x="1192459" y="1383574"/>
                  <a:pt x="1242730" y="1229586"/>
                  <a:pt x="1142188" y="1061311"/>
                </a:cubicBezTo>
                <a:cubicBezTo>
                  <a:pt x="1041646" y="893036"/>
                  <a:pt x="781296" y="618928"/>
                  <a:pt x="602438" y="451711"/>
                </a:cubicBezTo>
                <a:cubicBezTo>
                  <a:pt x="423580" y="284494"/>
                  <a:pt x="146296" y="122040"/>
                  <a:pt x="65863" y="6118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C7CED29D-4655-469D-AF5B-FFFF8FF717D9}"/>
              </a:ext>
            </a:extLst>
          </p:cNvPr>
          <p:cNvSpPr/>
          <p:nvPr/>
        </p:nvSpPr>
        <p:spPr>
          <a:xfrm>
            <a:off x="3132659" y="2928100"/>
            <a:ext cx="1939240" cy="1991654"/>
          </a:xfrm>
          <a:custGeom>
            <a:avLst/>
            <a:gdLst>
              <a:gd name="connsiteX0" fmla="*/ 80441 w 1939240"/>
              <a:gd name="connsiteY0" fmla="*/ 50050 h 1991654"/>
              <a:gd name="connsiteX1" fmla="*/ 156641 w 1939240"/>
              <a:gd name="connsiteY1" fmla="*/ 94500 h 1991654"/>
              <a:gd name="connsiteX2" fmla="*/ 1579041 w 1939240"/>
              <a:gd name="connsiteY2" fmla="*/ 993025 h 1991654"/>
              <a:gd name="connsiteX3" fmla="*/ 1915591 w 1939240"/>
              <a:gd name="connsiteY3" fmla="*/ 1964575 h 1991654"/>
              <a:gd name="connsiteX4" fmla="*/ 1861616 w 1939240"/>
              <a:gd name="connsiteY4" fmla="*/ 1650250 h 1991654"/>
              <a:gd name="connsiteX5" fmla="*/ 1464741 w 1939240"/>
              <a:gd name="connsiteY5" fmla="*/ 900950 h 1991654"/>
              <a:gd name="connsiteX6" fmla="*/ 80441 w 1939240"/>
              <a:gd name="connsiteY6" fmla="*/ 50050 h 199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240" h="1991654">
                <a:moveTo>
                  <a:pt x="80441" y="50050"/>
                </a:moveTo>
                <a:cubicBezTo>
                  <a:pt x="-137576" y="-84358"/>
                  <a:pt x="156641" y="94500"/>
                  <a:pt x="156641" y="94500"/>
                </a:cubicBezTo>
                <a:cubicBezTo>
                  <a:pt x="406408" y="251662"/>
                  <a:pt x="1285883" y="681346"/>
                  <a:pt x="1579041" y="993025"/>
                </a:cubicBezTo>
                <a:cubicBezTo>
                  <a:pt x="1872199" y="1304704"/>
                  <a:pt x="1868495" y="1855038"/>
                  <a:pt x="1915591" y="1964575"/>
                </a:cubicBezTo>
                <a:cubicBezTo>
                  <a:pt x="1962687" y="2074112"/>
                  <a:pt x="1936758" y="1827521"/>
                  <a:pt x="1861616" y="1650250"/>
                </a:cubicBezTo>
                <a:cubicBezTo>
                  <a:pt x="1786474" y="1472979"/>
                  <a:pt x="1765308" y="1166592"/>
                  <a:pt x="1464741" y="900950"/>
                </a:cubicBezTo>
                <a:cubicBezTo>
                  <a:pt x="1164174" y="635308"/>
                  <a:pt x="298458" y="184458"/>
                  <a:pt x="80441" y="5005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00FEE0A3-88DC-4667-9322-DFE7941B21A6}"/>
              </a:ext>
            </a:extLst>
          </p:cNvPr>
          <p:cNvSpPr/>
          <p:nvPr/>
        </p:nvSpPr>
        <p:spPr>
          <a:xfrm>
            <a:off x="3809779" y="4194162"/>
            <a:ext cx="1170432" cy="1311679"/>
          </a:xfrm>
          <a:custGeom>
            <a:avLst/>
            <a:gdLst>
              <a:gd name="connsiteX0" fmla="*/ 221 w 1170432"/>
              <a:gd name="connsiteY0" fmla="*/ 13 h 1311679"/>
              <a:gd name="connsiteX1" fmla="*/ 857471 w 1170432"/>
              <a:gd name="connsiteY1" fmla="*/ 749313 h 1311679"/>
              <a:gd name="connsiteX2" fmla="*/ 1149571 w 1170432"/>
              <a:gd name="connsiteY2" fmla="*/ 1095388 h 1311679"/>
              <a:gd name="connsiteX3" fmla="*/ 1101946 w 1170432"/>
              <a:gd name="connsiteY3" fmla="*/ 1311288 h 1311679"/>
              <a:gd name="connsiteX4" fmla="*/ 1165446 w 1170432"/>
              <a:gd name="connsiteY4" fmla="*/ 1044588 h 1311679"/>
              <a:gd name="connsiteX5" fmla="*/ 943196 w 1170432"/>
              <a:gd name="connsiteY5" fmla="*/ 768363 h 1311679"/>
              <a:gd name="connsiteX6" fmla="*/ 221 w 1170432"/>
              <a:gd name="connsiteY6" fmla="*/ 13 h 13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432" h="1311679">
                <a:moveTo>
                  <a:pt x="221" y="13"/>
                </a:moveTo>
                <a:cubicBezTo>
                  <a:pt x="-14066" y="-3162"/>
                  <a:pt x="665913" y="566751"/>
                  <a:pt x="857471" y="749313"/>
                </a:cubicBezTo>
                <a:cubicBezTo>
                  <a:pt x="1049029" y="931875"/>
                  <a:pt x="1108825" y="1001726"/>
                  <a:pt x="1149571" y="1095388"/>
                </a:cubicBezTo>
                <a:cubicBezTo>
                  <a:pt x="1190317" y="1189051"/>
                  <a:pt x="1099300" y="1319755"/>
                  <a:pt x="1101946" y="1311288"/>
                </a:cubicBezTo>
                <a:cubicBezTo>
                  <a:pt x="1104592" y="1302821"/>
                  <a:pt x="1191904" y="1135075"/>
                  <a:pt x="1165446" y="1044588"/>
                </a:cubicBezTo>
                <a:cubicBezTo>
                  <a:pt x="1138988" y="954101"/>
                  <a:pt x="1136871" y="943517"/>
                  <a:pt x="943196" y="768363"/>
                </a:cubicBezTo>
                <a:cubicBezTo>
                  <a:pt x="749521" y="593209"/>
                  <a:pt x="14508" y="3188"/>
                  <a:pt x="221" y="1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D6055770-AB5C-4604-9F30-0833631F905D}"/>
              </a:ext>
            </a:extLst>
          </p:cNvPr>
          <p:cNvSpPr/>
          <p:nvPr/>
        </p:nvSpPr>
        <p:spPr>
          <a:xfrm>
            <a:off x="4264745" y="5165008"/>
            <a:ext cx="587631" cy="1271412"/>
          </a:xfrm>
          <a:custGeom>
            <a:avLst/>
            <a:gdLst>
              <a:gd name="connsiteX0" fmla="*/ 18330 w 587631"/>
              <a:gd name="connsiteY0" fmla="*/ 22942 h 1271412"/>
              <a:gd name="connsiteX1" fmla="*/ 116755 w 587631"/>
              <a:gd name="connsiteY1" fmla="*/ 102317 h 1271412"/>
              <a:gd name="connsiteX2" fmla="*/ 542205 w 587631"/>
              <a:gd name="connsiteY2" fmla="*/ 676992 h 1271412"/>
              <a:gd name="connsiteX3" fmla="*/ 494580 w 587631"/>
              <a:gd name="connsiteY3" fmla="*/ 1254842 h 1271412"/>
              <a:gd name="connsiteX4" fmla="*/ 535855 w 587631"/>
              <a:gd name="connsiteY4" fmla="*/ 1073867 h 1271412"/>
              <a:gd name="connsiteX5" fmla="*/ 583480 w 587631"/>
              <a:gd name="connsiteY5" fmla="*/ 651592 h 1271412"/>
              <a:gd name="connsiteX6" fmla="*/ 421555 w 587631"/>
              <a:gd name="connsiteY6" fmla="*/ 362667 h 1271412"/>
              <a:gd name="connsiteX7" fmla="*/ 18330 w 587631"/>
              <a:gd name="connsiteY7" fmla="*/ 22942 h 127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631" h="1271412">
                <a:moveTo>
                  <a:pt x="18330" y="22942"/>
                </a:moveTo>
                <a:cubicBezTo>
                  <a:pt x="-32470" y="-20450"/>
                  <a:pt x="29443" y="-6691"/>
                  <a:pt x="116755" y="102317"/>
                </a:cubicBezTo>
                <a:cubicBezTo>
                  <a:pt x="204067" y="211325"/>
                  <a:pt x="479234" y="484905"/>
                  <a:pt x="542205" y="676992"/>
                </a:cubicBezTo>
                <a:cubicBezTo>
                  <a:pt x="605176" y="869080"/>
                  <a:pt x="495638" y="1188696"/>
                  <a:pt x="494580" y="1254842"/>
                </a:cubicBezTo>
                <a:cubicBezTo>
                  <a:pt x="493522" y="1320988"/>
                  <a:pt x="521038" y="1174409"/>
                  <a:pt x="535855" y="1073867"/>
                </a:cubicBezTo>
                <a:cubicBezTo>
                  <a:pt x="550672" y="973325"/>
                  <a:pt x="602530" y="770125"/>
                  <a:pt x="583480" y="651592"/>
                </a:cubicBezTo>
                <a:cubicBezTo>
                  <a:pt x="564430" y="533059"/>
                  <a:pt x="518393" y="470088"/>
                  <a:pt x="421555" y="362667"/>
                </a:cubicBezTo>
                <a:cubicBezTo>
                  <a:pt x="324718" y="255246"/>
                  <a:pt x="69130" y="66334"/>
                  <a:pt x="18330" y="2294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711013F4-9014-4BF5-B808-0A6EBEA6BD69}"/>
              </a:ext>
            </a:extLst>
          </p:cNvPr>
          <p:cNvSpPr/>
          <p:nvPr/>
        </p:nvSpPr>
        <p:spPr>
          <a:xfrm>
            <a:off x="4324350" y="4122896"/>
            <a:ext cx="326769" cy="230029"/>
          </a:xfrm>
          <a:custGeom>
            <a:avLst/>
            <a:gdLst>
              <a:gd name="connsiteX0" fmla="*/ 0 w 326769"/>
              <a:gd name="connsiteY0" fmla="*/ 230029 h 230029"/>
              <a:gd name="connsiteX1" fmla="*/ 288925 w 326769"/>
              <a:gd name="connsiteY1" fmla="*/ 106204 h 230029"/>
              <a:gd name="connsiteX2" fmla="*/ 307975 w 326769"/>
              <a:gd name="connsiteY2" fmla="*/ 1429 h 230029"/>
              <a:gd name="connsiteX3" fmla="*/ 146050 w 326769"/>
              <a:gd name="connsiteY3" fmla="*/ 52229 h 230029"/>
              <a:gd name="connsiteX4" fmla="*/ 69850 w 326769"/>
              <a:gd name="connsiteY4" fmla="*/ 147479 h 230029"/>
              <a:gd name="connsiteX5" fmla="*/ 0 w 326769"/>
              <a:gd name="connsiteY5" fmla="*/ 230029 h 23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769" h="230029">
                <a:moveTo>
                  <a:pt x="0" y="230029"/>
                </a:moveTo>
                <a:cubicBezTo>
                  <a:pt x="118798" y="187166"/>
                  <a:pt x="237596" y="144304"/>
                  <a:pt x="288925" y="106204"/>
                </a:cubicBezTo>
                <a:cubicBezTo>
                  <a:pt x="340254" y="68104"/>
                  <a:pt x="331787" y="10425"/>
                  <a:pt x="307975" y="1429"/>
                </a:cubicBezTo>
                <a:cubicBezTo>
                  <a:pt x="284163" y="-7567"/>
                  <a:pt x="185738" y="27887"/>
                  <a:pt x="146050" y="52229"/>
                </a:cubicBezTo>
                <a:cubicBezTo>
                  <a:pt x="106363" y="76571"/>
                  <a:pt x="91017" y="121021"/>
                  <a:pt x="69850" y="147479"/>
                </a:cubicBezTo>
                <a:lnTo>
                  <a:pt x="0" y="230029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907B5D92-4CC6-47D1-AF1B-FE7EE5EC407A}"/>
              </a:ext>
            </a:extLst>
          </p:cNvPr>
          <p:cNvSpPr/>
          <p:nvPr/>
        </p:nvSpPr>
        <p:spPr>
          <a:xfrm>
            <a:off x="2735987" y="2902529"/>
            <a:ext cx="524176" cy="409628"/>
          </a:xfrm>
          <a:custGeom>
            <a:avLst/>
            <a:gdLst>
              <a:gd name="connsiteX0" fmla="*/ 863 w 524176"/>
              <a:gd name="connsiteY0" fmla="*/ 383596 h 409628"/>
              <a:gd name="connsiteX1" fmla="*/ 178663 w 524176"/>
              <a:gd name="connsiteY1" fmla="*/ 237546 h 409628"/>
              <a:gd name="connsiteX2" fmla="*/ 292963 w 524176"/>
              <a:gd name="connsiteY2" fmla="*/ 15296 h 409628"/>
              <a:gd name="connsiteX3" fmla="*/ 283438 w 524176"/>
              <a:gd name="connsiteY3" fmla="*/ 34346 h 409628"/>
              <a:gd name="connsiteX4" fmla="*/ 350113 w 524176"/>
              <a:gd name="connsiteY4" fmla="*/ 154996 h 409628"/>
              <a:gd name="connsiteX5" fmla="*/ 521563 w 524176"/>
              <a:gd name="connsiteY5" fmla="*/ 405821 h 409628"/>
              <a:gd name="connsiteX6" fmla="*/ 445363 w 524176"/>
              <a:gd name="connsiteY6" fmla="*/ 297871 h 409628"/>
              <a:gd name="connsiteX7" fmla="*/ 331063 w 524176"/>
              <a:gd name="connsiteY7" fmla="*/ 180396 h 409628"/>
              <a:gd name="connsiteX8" fmla="*/ 258038 w 524176"/>
              <a:gd name="connsiteY8" fmla="*/ 234371 h 409628"/>
              <a:gd name="connsiteX9" fmla="*/ 863 w 524176"/>
              <a:gd name="connsiteY9" fmla="*/ 383596 h 40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176" h="409628">
                <a:moveTo>
                  <a:pt x="863" y="383596"/>
                </a:moveTo>
                <a:cubicBezTo>
                  <a:pt x="-12366" y="384125"/>
                  <a:pt x="129980" y="298929"/>
                  <a:pt x="178663" y="237546"/>
                </a:cubicBezTo>
                <a:cubicBezTo>
                  <a:pt x="227346" y="176163"/>
                  <a:pt x="275501" y="49163"/>
                  <a:pt x="292963" y="15296"/>
                </a:cubicBezTo>
                <a:cubicBezTo>
                  <a:pt x="310426" y="-18571"/>
                  <a:pt x="273913" y="11063"/>
                  <a:pt x="283438" y="34346"/>
                </a:cubicBezTo>
                <a:cubicBezTo>
                  <a:pt x="292963" y="57629"/>
                  <a:pt x="310425" y="93083"/>
                  <a:pt x="350113" y="154996"/>
                </a:cubicBezTo>
                <a:cubicBezTo>
                  <a:pt x="389801" y="216909"/>
                  <a:pt x="505688" y="382008"/>
                  <a:pt x="521563" y="405821"/>
                </a:cubicBezTo>
                <a:cubicBezTo>
                  <a:pt x="537438" y="429634"/>
                  <a:pt x="477113" y="335442"/>
                  <a:pt x="445363" y="297871"/>
                </a:cubicBezTo>
                <a:cubicBezTo>
                  <a:pt x="413613" y="260300"/>
                  <a:pt x="362284" y="190979"/>
                  <a:pt x="331063" y="180396"/>
                </a:cubicBezTo>
                <a:cubicBezTo>
                  <a:pt x="299842" y="169813"/>
                  <a:pt x="313600" y="202092"/>
                  <a:pt x="258038" y="234371"/>
                </a:cubicBezTo>
                <a:cubicBezTo>
                  <a:pt x="202476" y="266650"/>
                  <a:pt x="14092" y="383067"/>
                  <a:pt x="863" y="38359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51C3BAEB-7113-43C3-91FF-F5DCED1BA8A6}"/>
              </a:ext>
            </a:extLst>
          </p:cNvPr>
          <p:cNvSpPr/>
          <p:nvPr/>
        </p:nvSpPr>
        <p:spPr>
          <a:xfrm>
            <a:off x="5962591" y="5509346"/>
            <a:ext cx="1259128" cy="2161861"/>
          </a:xfrm>
          <a:custGeom>
            <a:avLst/>
            <a:gdLst>
              <a:gd name="connsiteX0" fmla="*/ 800159 w 1259128"/>
              <a:gd name="connsiteY0" fmla="*/ 2454 h 2161861"/>
              <a:gd name="connsiteX1" fmla="*/ 1251009 w 1259128"/>
              <a:gd name="connsiteY1" fmla="*/ 516804 h 2161861"/>
              <a:gd name="connsiteX2" fmla="*/ 1073209 w 1259128"/>
              <a:gd name="connsiteY2" fmla="*/ 1469304 h 2161861"/>
              <a:gd name="connsiteX3" fmla="*/ 857309 w 1259128"/>
              <a:gd name="connsiteY3" fmla="*/ 1894754 h 2161861"/>
              <a:gd name="connsiteX4" fmla="*/ 59 w 1259128"/>
              <a:gd name="connsiteY4" fmla="*/ 2161454 h 2161861"/>
              <a:gd name="connsiteX5" fmla="*/ 901759 w 1259128"/>
              <a:gd name="connsiteY5" fmla="*/ 1913804 h 2161861"/>
              <a:gd name="connsiteX6" fmla="*/ 1149409 w 1259128"/>
              <a:gd name="connsiteY6" fmla="*/ 713654 h 2161861"/>
              <a:gd name="connsiteX7" fmla="*/ 800159 w 1259128"/>
              <a:gd name="connsiteY7" fmla="*/ 2454 h 2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9128" h="2161861">
                <a:moveTo>
                  <a:pt x="800159" y="2454"/>
                </a:moveTo>
                <a:cubicBezTo>
                  <a:pt x="817092" y="-30354"/>
                  <a:pt x="1205501" y="272329"/>
                  <a:pt x="1251009" y="516804"/>
                </a:cubicBezTo>
                <a:cubicBezTo>
                  <a:pt x="1296517" y="761279"/>
                  <a:pt x="1138826" y="1239646"/>
                  <a:pt x="1073209" y="1469304"/>
                </a:cubicBezTo>
                <a:cubicBezTo>
                  <a:pt x="1007592" y="1698962"/>
                  <a:pt x="1036167" y="1779396"/>
                  <a:pt x="857309" y="1894754"/>
                </a:cubicBezTo>
                <a:cubicBezTo>
                  <a:pt x="678451" y="2010112"/>
                  <a:pt x="-7349" y="2158279"/>
                  <a:pt x="59" y="2161454"/>
                </a:cubicBezTo>
                <a:cubicBezTo>
                  <a:pt x="7467" y="2164629"/>
                  <a:pt x="710201" y="2155104"/>
                  <a:pt x="901759" y="1913804"/>
                </a:cubicBezTo>
                <a:cubicBezTo>
                  <a:pt x="1093317" y="1672504"/>
                  <a:pt x="1158934" y="1031154"/>
                  <a:pt x="1149409" y="713654"/>
                </a:cubicBezTo>
                <a:cubicBezTo>
                  <a:pt x="1139884" y="396154"/>
                  <a:pt x="783226" y="35262"/>
                  <a:pt x="800159" y="24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BCE55CCF-0DF2-48DE-8BB4-9FB19A089332}"/>
              </a:ext>
            </a:extLst>
          </p:cNvPr>
          <p:cNvSpPr/>
          <p:nvPr/>
        </p:nvSpPr>
        <p:spPr>
          <a:xfrm>
            <a:off x="5835633" y="6188136"/>
            <a:ext cx="309528" cy="1481023"/>
          </a:xfrm>
          <a:custGeom>
            <a:avLst/>
            <a:gdLst>
              <a:gd name="connsiteX0" fmla="*/ 292117 w 309528"/>
              <a:gd name="connsiteY0" fmla="*/ 117414 h 1481023"/>
              <a:gd name="connsiteX1" fmla="*/ 266717 w 309528"/>
              <a:gd name="connsiteY1" fmla="*/ 168214 h 1481023"/>
              <a:gd name="connsiteX2" fmla="*/ 101617 w 309528"/>
              <a:gd name="connsiteY2" fmla="*/ 1228664 h 1481023"/>
              <a:gd name="connsiteX3" fmla="*/ 6367 w 309528"/>
              <a:gd name="connsiteY3" fmla="*/ 1469964 h 1481023"/>
              <a:gd name="connsiteX4" fmla="*/ 38117 w 309528"/>
              <a:gd name="connsiteY4" fmla="*/ 1298514 h 1481023"/>
              <a:gd name="connsiteX5" fmla="*/ 292117 w 309528"/>
              <a:gd name="connsiteY5" fmla="*/ 117414 h 14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528" h="1481023">
                <a:moveTo>
                  <a:pt x="292117" y="117414"/>
                </a:moveTo>
                <a:cubicBezTo>
                  <a:pt x="330217" y="-70969"/>
                  <a:pt x="298467" y="-16994"/>
                  <a:pt x="266717" y="168214"/>
                </a:cubicBezTo>
                <a:cubicBezTo>
                  <a:pt x="234967" y="353422"/>
                  <a:pt x="145009" y="1011706"/>
                  <a:pt x="101617" y="1228664"/>
                </a:cubicBezTo>
                <a:cubicBezTo>
                  <a:pt x="58225" y="1445622"/>
                  <a:pt x="16950" y="1458322"/>
                  <a:pt x="6367" y="1469964"/>
                </a:cubicBezTo>
                <a:cubicBezTo>
                  <a:pt x="-4216" y="1481606"/>
                  <a:pt x="-6333" y="1524997"/>
                  <a:pt x="38117" y="1298514"/>
                </a:cubicBezTo>
                <a:cubicBezTo>
                  <a:pt x="82567" y="1072031"/>
                  <a:pt x="254017" y="305797"/>
                  <a:pt x="292117" y="1174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9F77B3B3-EA42-4886-BA66-C06CD5120B1C}"/>
              </a:ext>
            </a:extLst>
          </p:cNvPr>
          <p:cNvSpPr/>
          <p:nvPr/>
        </p:nvSpPr>
        <p:spPr>
          <a:xfrm>
            <a:off x="4920065" y="6207430"/>
            <a:ext cx="1103750" cy="997724"/>
          </a:xfrm>
          <a:custGeom>
            <a:avLst/>
            <a:gdLst>
              <a:gd name="connsiteX0" fmla="*/ 1185 w 1103750"/>
              <a:gd name="connsiteY0" fmla="*/ 9220 h 997724"/>
              <a:gd name="connsiteX1" fmla="*/ 267885 w 1103750"/>
              <a:gd name="connsiteY1" fmla="*/ 333070 h 997724"/>
              <a:gd name="connsiteX2" fmla="*/ 420285 w 1103750"/>
              <a:gd name="connsiteY2" fmla="*/ 644220 h 997724"/>
              <a:gd name="connsiteX3" fmla="*/ 661585 w 1103750"/>
              <a:gd name="connsiteY3" fmla="*/ 866470 h 997724"/>
              <a:gd name="connsiteX4" fmla="*/ 1099735 w 1103750"/>
              <a:gd name="connsiteY4" fmla="*/ 993470 h 997724"/>
              <a:gd name="connsiteX5" fmla="*/ 382185 w 1103750"/>
              <a:gd name="connsiteY5" fmla="*/ 714070 h 997724"/>
              <a:gd name="connsiteX6" fmla="*/ 1185 w 1103750"/>
              <a:gd name="connsiteY6" fmla="*/ 9220 h 99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3750" h="997724">
                <a:moveTo>
                  <a:pt x="1185" y="9220"/>
                </a:moveTo>
                <a:cubicBezTo>
                  <a:pt x="-17865" y="-54280"/>
                  <a:pt x="198035" y="227237"/>
                  <a:pt x="267885" y="333070"/>
                </a:cubicBezTo>
                <a:cubicBezTo>
                  <a:pt x="337735" y="438903"/>
                  <a:pt x="354668" y="555320"/>
                  <a:pt x="420285" y="644220"/>
                </a:cubicBezTo>
                <a:cubicBezTo>
                  <a:pt x="485902" y="733120"/>
                  <a:pt x="548343" y="808262"/>
                  <a:pt x="661585" y="866470"/>
                </a:cubicBezTo>
                <a:cubicBezTo>
                  <a:pt x="774827" y="924678"/>
                  <a:pt x="1146302" y="1018870"/>
                  <a:pt x="1099735" y="993470"/>
                </a:cubicBezTo>
                <a:cubicBezTo>
                  <a:pt x="1053168" y="968070"/>
                  <a:pt x="562102" y="875995"/>
                  <a:pt x="382185" y="714070"/>
                </a:cubicBezTo>
                <a:cubicBezTo>
                  <a:pt x="202268" y="552145"/>
                  <a:pt x="20235" y="72720"/>
                  <a:pt x="1185" y="92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52B21882-C110-4F11-8C49-86EE36681706}"/>
              </a:ext>
            </a:extLst>
          </p:cNvPr>
          <p:cNvSpPr/>
          <p:nvPr/>
        </p:nvSpPr>
        <p:spPr>
          <a:xfrm>
            <a:off x="4465225" y="6400293"/>
            <a:ext cx="543196" cy="1600790"/>
          </a:xfrm>
          <a:custGeom>
            <a:avLst/>
            <a:gdLst>
              <a:gd name="connsiteX0" fmla="*/ 538575 w 543196"/>
              <a:gd name="connsiteY0" fmla="*/ 507 h 1600790"/>
              <a:gd name="connsiteX1" fmla="*/ 36925 w 543196"/>
              <a:gd name="connsiteY1" fmla="*/ 229107 h 1600790"/>
              <a:gd name="connsiteX2" fmla="*/ 49625 w 543196"/>
              <a:gd name="connsiteY2" fmla="*/ 445007 h 1600790"/>
              <a:gd name="connsiteX3" fmla="*/ 144875 w 543196"/>
              <a:gd name="connsiteY3" fmla="*/ 864107 h 1600790"/>
              <a:gd name="connsiteX4" fmla="*/ 68675 w 543196"/>
              <a:gd name="connsiteY4" fmla="*/ 1600707 h 1600790"/>
              <a:gd name="connsiteX5" fmla="*/ 176625 w 543196"/>
              <a:gd name="connsiteY5" fmla="*/ 908557 h 1600790"/>
              <a:gd name="connsiteX6" fmla="*/ 55975 w 543196"/>
              <a:gd name="connsiteY6" fmla="*/ 330707 h 1600790"/>
              <a:gd name="connsiteX7" fmla="*/ 271875 w 543196"/>
              <a:gd name="connsiteY7" fmla="*/ 171957 h 1600790"/>
              <a:gd name="connsiteX8" fmla="*/ 538575 w 543196"/>
              <a:gd name="connsiteY8" fmla="*/ 507 h 160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196" h="1600790">
                <a:moveTo>
                  <a:pt x="538575" y="507"/>
                </a:moveTo>
                <a:cubicBezTo>
                  <a:pt x="499417" y="10032"/>
                  <a:pt x="118417" y="155024"/>
                  <a:pt x="36925" y="229107"/>
                </a:cubicBezTo>
                <a:cubicBezTo>
                  <a:pt x="-44567" y="303190"/>
                  <a:pt x="31633" y="339174"/>
                  <a:pt x="49625" y="445007"/>
                </a:cubicBezTo>
                <a:cubicBezTo>
                  <a:pt x="67617" y="550840"/>
                  <a:pt x="141700" y="671490"/>
                  <a:pt x="144875" y="864107"/>
                </a:cubicBezTo>
                <a:cubicBezTo>
                  <a:pt x="148050" y="1056724"/>
                  <a:pt x="63383" y="1593299"/>
                  <a:pt x="68675" y="1600707"/>
                </a:cubicBezTo>
                <a:cubicBezTo>
                  <a:pt x="73967" y="1608115"/>
                  <a:pt x="178742" y="1120224"/>
                  <a:pt x="176625" y="908557"/>
                </a:cubicBezTo>
                <a:cubicBezTo>
                  <a:pt x="174508" y="696890"/>
                  <a:pt x="40100" y="453474"/>
                  <a:pt x="55975" y="330707"/>
                </a:cubicBezTo>
                <a:cubicBezTo>
                  <a:pt x="71850" y="207940"/>
                  <a:pt x="186150" y="225932"/>
                  <a:pt x="271875" y="171957"/>
                </a:cubicBezTo>
                <a:cubicBezTo>
                  <a:pt x="357600" y="117982"/>
                  <a:pt x="577733" y="-9018"/>
                  <a:pt x="538575" y="5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138F6AB8-D086-4617-9AEA-3F8B7D2BC35F}"/>
              </a:ext>
            </a:extLst>
          </p:cNvPr>
          <p:cNvSpPr/>
          <p:nvPr/>
        </p:nvSpPr>
        <p:spPr>
          <a:xfrm>
            <a:off x="3816107" y="6450079"/>
            <a:ext cx="1236143" cy="2046344"/>
          </a:xfrm>
          <a:custGeom>
            <a:avLst/>
            <a:gdLst>
              <a:gd name="connsiteX0" fmla="*/ 1213093 w 1236143"/>
              <a:gd name="connsiteY0" fmla="*/ 71371 h 2046344"/>
              <a:gd name="connsiteX1" fmla="*/ 933693 w 1236143"/>
              <a:gd name="connsiteY1" fmla="*/ 1176271 h 2046344"/>
              <a:gd name="connsiteX2" fmla="*/ 743193 w 1236143"/>
              <a:gd name="connsiteY2" fmla="*/ 1481071 h 2046344"/>
              <a:gd name="connsiteX3" fmla="*/ 243 w 1236143"/>
              <a:gd name="connsiteY3" fmla="*/ 2046221 h 2046344"/>
              <a:gd name="connsiteX4" fmla="*/ 666993 w 1236143"/>
              <a:gd name="connsiteY4" fmla="*/ 1430271 h 2046344"/>
              <a:gd name="connsiteX5" fmla="*/ 1155943 w 1236143"/>
              <a:gd name="connsiteY5" fmla="*/ 255521 h 2046344"/>
              <a:gd name="connsiteX6" fmla="*/ 1213093 w 1236143"/>
              <a:gd name="connsiteY6" fmla="*/ 71371 h 204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143" h="2046344">
                <a:moveTo>
                  <a:pt x="1213093" y="71371"/>
                </a:moveTo>
                <a:cubicBezTo>
                  <a:pt x="1176051" y="224829"/>
                  <a:pt x="1012010" y="941321"/>
                  <a:pt x="933693" y="1176271"/>
                </a:cubicBezTo>
                <a:cubicBezTo>
                  <a:pt x="855376" y="1411221"/>
                  <a:pt x="898768" y="1336079"/>
                  <a:pt x="743193" y="1481071"/>
                </a:cubicBezTo>
                <a:cubicBezTo>
                  <a:pt x="587618" y="1626063"/>
                  <a:pt x="12943" y="2054688"/>
                  <a:pt x="243" y="2046221"/>
                </a:cubicBezTo>
                <a:cubicBezTo>
                  <a:pt x="-12457" y="2037754"/>
                  <a:pt x="474376" y="1728721"/>
                  <a:pt x="666993" y="1430271"/>
                </a:cubicBezTo>
                <a:cubicBezTo>
                  <a:pt x="859610" y="1131821"/>
                  <a:pt x="1061751" y="484121"/>
                  <a:pt x="1155943" y="255521"/>
                </a:cubicBezTo>
                <a:cubicBezTo>
                  <a:pt x="1250135" y="26921"/>
                  <a:pt x="1250135" y="-82087"/>
                  <a:pt x="1213093" y="713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1EEF7CDE-BE43-4C18-9D6C-29AF3AD9B38A}"/>
              </a:ext>
            </a:extLst>
          </p:cNvPr>
          <p:cNvSpPr/>
          <p:nvPr/>
        </p:nvSpPr>
        <p:spPr>
          <a:xfrm>
            <a:off x="5386724" y="7662546"/>
            <a:ext cx="490083" cy="2062348"/>
          </a:xfrm>
          <a:custGeom>
            <a:avLst/>
            <a:gdLst>
              <a:gd name="connsiteX0" fmla="*/ 485756 w 490083"/>
              <a:gd name="connsiteY0" fmla="*/ 8254 h 2062348"/>
              <a:gd name="connsiteX1" fmla="*/ 3156 w 490083"/>
              <a:gd name="connsiteY1" fmla="*/ 592454 h 2062348"/>
              <a:gd name="connsiteX2" fmla="*/ 272396 w 490083"/>
              <a:gd name="connsiteY2" fmla="*/ 2050414 h 2062348"/>
              <a:gd name="connsiteX3" fmla="*/ 175876 w 490083"/>
              <a:gd name="connsiteY3" fmla="*/ 1232534 h 2062348"/>
              <a:gd name="connsiteX4" fmla="*/ 236836 w 490083"/>
              <a:gd name="connsiteY4" fmla="*/ 318134 h 2062348"/>
              <a:gd name="connsiteX5" fmla="*/ 485756 w 490083"/>
              <a:gd name="connsiteY5" fmla="*/ 8254 h 206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083" h="2062348">
                <a:moveTo>
                  <a:pt x="485756" y="8254"/>
                </a:moveTo>
                <a:cubicBezTo>
                  <a:pt x="446809" y="53974"/>
                  <a:pt x="38716" y="252094"/>
                  <a:pt x="3156" y="592454"/>
                </a:cubicBezTo>
                <a:cubicBezTo>
                  <a:pt x="-32404" y="932814"/>
                  <a:pt x="243609" y="1943734"/>
                  <a:pt x="272396" y="2050414"/>
                </a:cubicBezTo>
                <a:cubicBezTo>
                  <a:pt x="301183" y="2157094"/>
                  <a:pt x="181803" y="1521247"/>
                  <a:pt x="175876" y="1232534"/>
                </a:cubicBezTo>
                <a:cubicBezTo>
                  <a:pt x="169949" y="943821"/>
                  <a:pt x="184343" y="523874"/>
                  <a:pt x="236836" y="318134"/>
                </a:cubicBezTo>
                <a:cubicBezTo>
                  <a:pt x="289329" y="112394"/>
                  <a:pt x="524703" y="-37466"/>
                  <a:pt x="485756" y="82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21D4CC37-B20E-4C50-A368-AA4AFD61F875}"/>
              </a:ext>
            </a:extLst>
          </p:cNvPr>
          <p:cNvSpPr/>
          <p:nvPr/>
        </p:nvSpPr>
        <p:spPr>
          <a:xfrm>
            <a:off x="1474964" y="8369716"/>
            <a:ext cx="2525621" cy="2160219"/>
          </a:xfrm>
          <a:custGeom>
            <a:avLst/>
            <a:gdLst>
              <a:gd name="connsiteX0" fmla="*/ 2436636 w 2525621"/>
              <a:gd name="connsiteY0" fmla="*/ 68164 h 2160219"/>
              <a:gd name="connsiteX1" fmla="*/ 2350276 w 2525621"/>
              <a:gd name="connsiteY1" fmla="*/ 113884 h 2160219"/>
              <a:gd name="connsiteX2" fmla="*/ 1054876 w 2525621"/>
              <a:gd name="connsiteY2" fmla="*/ 997804 h 2160219"/>
              <a:gd name="connsiteX3" fmla="*/ 379236 w 2525621"/>
              <a:gd name="connsiteY3" fmla="*/ 1541364 h 2160219"/>
              <a:gd name="connsiteX4" fmla="*/ 69356 w 2525621"/>
              <a:gd name="connsiteY4" fmla="*/ 2145884 h 2160219"/>
              <a:gd name="connsiteX5" fmla="*/ 155716 w 2525621"/>
              <a:gd name="connsiteY5" fmla="*/ 1856324 h 2160219"/>
              <a:gd name="connsiteX6" fmla="*/ 1633996 w 2525621"/>
              <a:gd name="connsiteY6" fmla="*/ 637124 h 2160219"/>
              <a:gd name="connsiteX7" fmla="*/ 2436636 w 2525621"/>
              <a:gd name="connsiteY7" fmla="*/ 68164 h 21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5621" h="2160219">
                <a:moveTo>
                  <a:pt x="2436636" y="68164"/>
                </a:moveTo>
                <a:cubicBezTo>
                  <a:pt x="2556016" y="-19043"/>
                  <a:pt x="2580569" y="-41056"/>
                  <a:pt x="2350276" y="113884"/>
                </a:cubicBezTo>
                <a:cubicBezTo>
                  <a:pt x="2119983" y="268824"/>
                  <a:pt x="1383383" y="759891"/>
                  <a:pt x="1054876" y="997804"/>
                </a:cubicBezTo>
                <a:cubicBezTo>
                  <a:pt x="726369" y="1235717"/>
                  <a:pt x="543489" y="1350017"/>
                  <a:pt x="379236" y="1541364"/>
                </a:cubicBezTo>
                <a:cubicBezTo>
                  <a:pt x="214983" y="1732711"/>
                  <a:pt x="106609" y="2093391"/>
                  <a:pt x="69356" y="2145884"/>
                </a:cubicBezTo>
                <a:cubicBezTo>
                  <a:pt x="32103" y="2198377"/>
                  <a:pt x="-105057" y="2107784"/>
                  <a:pt x="155716" y="1856324"/>
                </a:cubicBezTo>
                <a:cubicBezTo>
                  <a:pt x="416489" y="1604864"/>
                  <a:pt x="1250456" y="937691"/>
                  <a:pt x="1633996" y="637124"/>
                </a:cubicBezTo>
                <a:cubicBezTo>
                  <a:pt x="2017536" y="336557"/>
                  <a:pt x="2317256" y="155371"/>
                  <a:pt x="2436636" y="681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14E7A741-0EC4-4FCD-86C2-3362DEB85287}"/>
              </a:ext>
            </a:extLst>
          </p:cNvPr>
          <p:cNvSpPr/>
          <p:nvPr/>
        </p:nvSpPr>
        <p:spPr>
          <a:xfrm>
            <a:off x="817158" y="6165992"/>
            <a:ext cx="2048132" cy="5136242"/>
          </a:xfrm>
          <a:custGeom>
            <a:avLst/>
            <a:gdLst>
              <a:gd name="connsiteX0" fmla="*/ 1993775 w 2048132"/>
              <a:gd name="connsiteY0" fmla="*/ 90875 h 5136242"/>
              <a:gd name="connsiteX1" fmla="*/ 1985309 w 2048132"/>
              <a:gd name="connsiteY1" fmla="*/ 158608 h 5136242"/>
              <a:gd name="connsiteX2" fmla="*/ 1663575 w 2048132"/>
              <a:gd name="connsiteY2" fmla="*/ 852875 h 5136242"/>
              <a:gd name="connsiteX3" fmla="*/ 1223309 w 2048132"/>
              <a:gd name="connsiteY3" fmla="*/ 1919675 h 5136242"/>
              <a:gd name="connsiteX4" fmla="*/ 689909 w 2048132"/>
              <a:gd name="connsiteY4" fmla="*/ 3291275 h 5136242"/>
              <a:gd name="connsiteX5" fmla="*/ 368175 w 2048132"/>
              <a:gd name="connsiteY5" fmla="*/ 4137941 h 5136242"/>
              <a:gd name="connsiteX6" fmla="*/ 88775 w 2048132"/>
              <a:gd name="connsiteY6" fmla="*/ 4696741 h 5136242"/>
              <a:gd name="connsiteX7" fmla="*/ 54909 w 2048132"/>
              <a:gd name="connsiteY7" fmla="*/ 5128541 h 5136242"/>
              <a:gd name="connsiteX8" fmla="*/ 791509 w 2048132"/>
              <a:gd name="connsiteY8" fmla="*/ 4324208 h 5136242"/>
              <a:gd name="connsiteX9" fmla="*/ 80309 w 2048132"/>
              <a:gd name="connsiteY9" fmla="*/ 4976141 h 5136242"/>
              <a:gd name="connsiteX10" fmla="*/ 427442 w 2048132"/>
              <a:gd name="connsiteY10" fmla="*/ 4070208 h 5136242"/>
              <a:gd name="connsiteX11" fmla="*/ 1409575 w 2048132"/>
              <a:gd name="connsiteY11" fmla="*/ 1233875 h 5136242"/>
              <a:gd name="connsiteX12" fmla="*/ 1993775 w 2048132"/>
              <a:gd name="connsiteY12" fmla="*/ 90875 h 513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8132" h="5136242">
                <a:moveTo>
                  <a:pt x="1993775" y="90875"/>
                </a:moveTo>
                <a:cubicBezTo>
                  <a:pt x="2089731" y="-88336"/>
                  <a:pt x="2040342" y="31608"/>
                  <a:pt x="1985309" y="158608"/>
                </a:cubicBezTo>
                <a:cubicBezTo>
                  <a:pt x="1930276" y="285608"/>
                  <a:pt x="1790575" y="559364"/>
                  <a:pt x="1663575" y="852875"/>
                </a:cubicBezTo>
                <a:cubicBezTo>
                  <a:pt x="1536575" y="1146386"/>
                  <a:pt x="1385587" y="1513275"/>
                  <a:pt x="1223309" y="1919675"/>
                </a:cubicBezTo>
                <a:cubicBezTo>
                  <a:pt x="1061031" y="2326075"/>
                  <a:pt x="832431" y="2921564"/>
                  <a:pt x="689909" y="3291275"/>
                </a:cubicBezTo>
                <a:cubicBezTo>
                  <a:pt x="547387" y="3660986"/>
                  <a:pt x="468364" y="3903697"/>
                  <a:pt x="368175" y="4137941"/>
                </a:cubicBezTo>
                <a:cubicBezTo>
                  <a:pt x="267986" y="4372185"/>
                  <a:pt x="140986" y="4531641"/>
                  <a:pt x="88775" y="4696741"/>
                </a:cubicBezTo>
                <a:cubicBezTo>
                  <a:pt x="36564" y="4861841"/>
                  <a:pt x="-62213" y="5190630"/>
                  <a:pt x="54909" y="5128541"/>
                </a:cubicBezTo>
                <a:cubicBezTo>
                  <a:pt x="172031" y="5066452"/>
                  <a:pt x="787276" y="4349608"/>
                  <a:pt x="791509" y="4324208"/>
                </a:cubicBezTo>
                <a:cubicBezTo>
                  <a:pt x="795742" y="4298808"/>
                  <a:pt x="140987" y="5018474"/>
                  <a:pt x="80309" y="4976141"/>
                </a:cubicBezTo>
                <a:cubicBezTo>
                  <a:pt x="19631" y="4933808"/>
                  <a:pt x="205898" y="4693919"/>
                  <a:pt x="427442" y="4070208"/>
                </a:cubicBezTo>
                <a:cubicBezTo>
                  <a:pt x="648986" y="3446497"/>
                  <a:pt x="1142875" y="1892864"/>
                  <a:pt x="1409575" y="1233875"/>
                </a:cubicBezTo>
                <a:cubicBezTo>
                  <a:pt x="1676275" y="574886"/>
                  <a:pt x="1897819" y="270086"/>
                  <a:pt x="1993775" y="908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1A17054E-8B5D-44B2-8D25-0A3AAF3C68D3}"/>
              </a:ext>
            </a:extLst>
          </p:cNvPr>
          <p:cNvSpPr/>
          <p:nvPr/>
        </p:nvSpPr>
        <p:spPr>
          <a:xfrm>
            <a:off x="3238609" y="6873224"/>
            <a:ext cx="623067" cy="1559593"/>
          </a:xfrm>
          <a:custGeom>
            <a:avLst/>
            <a:gdLst>
              <a:gd name="connsiteX0" fmla="*/ 2431 w 623067"/>
              <a:gd name="connsiteY0" fmla="*/ 16 h 1559593"/>
              <a:gd name="connsiteX1" fmla="*/ 170071 w 623067"/>
              <a:gd name="connsiteY1" fmla="*/ 787416 h 1559593"/>
              <a:gd name="connsiteX2" fmla="*/ 622191 w 623067"/>
              <a:gd name="connsiteY2" fmla="*/ 1559576 h 1559593"/>
              <a:gd name="connsiteX3" fmla="*/ 276751 w 623067"/>
              <a:gd name="connsiteY3" fmla="*/ 807736 h 1559593"/>
              <a:gd name="connsiteX4" fmla="*/ 2431 w 623067"/>
              <a:gd name="connsiteY4" fmla="*/ 16 h 155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7" h="1559593">
                <a:moveTo>
                  <a:pt x="2431" y="16"/>
                </a:moveTo>
                <a:cubicBezTo>
                  <a:pt x="-15349" y="-3371"/>
                  <a:pt x="66778" y="527489"/>
                  <a:pt x="170071" y="787416"/>
                </a:cubicBezTo>
                <a:cubicBezTo>
                  <a:pt x="273364" y="1047343"/>
                  <a:pt x="604411" y="1556189"/>
                  <a:pt x="622191" y="1559576"/>
                </a:cubicBezTo>
                <a:cubicBezTo>
                  <a:pt x="639971" y="1562963"/>
                  <a:pt x="382584" y="1069356"/>
                  <a:pt x="276751" y="807736"/>
                </a:cubicBezTo>
                <a:cubicBezTo>
                  <a:pt x="170918" y="546116"/>
                  <a:pt x="20211" y="3403"/>
                  <a:pt x="2431" y="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0DDDAC59-EDD0-4CA0-888E-B418797EB58D}"/>
              </a:ext>
            </a:extLst>
          </p:cNvPr>
          <p:cNvSpPr/>
          <p:nvPr/>
        </p:nvSpPr>
        <p:spPr>
          <a:xfrm>
            <a:off x="3438291" y="6856991"/>
            <a:ext cx="555613" cy="1314203"/>
          </a:xfrm>
          <a:custGeom>
            <a:avLst/>
            <a:gdLst>
              <a:gd name="connsiteX0" fmla="*/ 869 w 555613"/>
              <a:gd name="connsiteY0" fmla="*/ 1009 h 1314203"/>
              <a:gd name="connsiteX1" fmla="*/ 336149 w 555613"/>
              <a:gd name="connsiteY1" fmla="*/ 915409 h 1314203"/>
              <a:gd name="connsiteX2" fmla="*/ 554589 w 555613"/>
              <a:gd name="connsiteY2" fmla="*/ 1311649 h 1314203"/>
              <a:gd name="connsiteX3" fmla="*/ 249789 w 555613"/>
              <a:gd name="connsiteY3" fmla="*/ 747769 h 1314203"/>
              <a:gd name="connsiteX4" fmla="*/ 869 w 555613"/>
              <a:gd name="connsiteY4" fmla="*/ 1009 h 131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13" h="1314203">
                <a:moveTo>
                  <a:pt x="869" y="1009"/>
                </a:moveTo>
                <a:cubicBezTo>
                  <a:pt x="15262" y="28949"/>
                  <a:pt x="243862" y="696969"/>
                  <a:pt x="336149" y="915409"/>
                </a:cubicBezTo>
                <a:cubicBezTo>
                  <a:pt x="428436" y="1133849"/>
                  <a:pt x="568982" y="1339589"/>
                  <a:pt x="554589" y="1311649"/>
                </a:cubicBezTo>
                <a:cubicBezTo>
                  <a:pt x="540196" y="1283709"/>
                  <a:pt x="345462" y="962822"/>
                  <a:pt x="249789" y="747769"/>
                </a:cubicBezTo>
                <a:cubicBezTo>
                  <a:pt x="154116" y="532716"/>
                  <a:pt x="-13524" y="-26931"/>
                  <a:pt x="869" y="10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B3ACC319-3A5F-4624-9D4E-7C23F1E2A47D}"/>
              </a:ext>
            </a:extLst>
          </p:cNvPr>
          <p:cNvSpPr/>
          <p:nvPr/>
        </p:nvSpPr>
        <p:spPr>
          <a:xfrm>
            <a:off x="2414714" y="6396079"/>
            <a:ext cx="970933" cy="1569956"/>
          </a:xfrm>
          <a:custGeom>
            <a:avLst/>
            <a:gdLst>
              <a:gd name="connsiteX0" fmla="*/ 557086 w 970933"/>
              <a:gd name="connsiteY0" fmla="*/ 60601 h 1569956"/>
              <a:gd name="connsiteX1" fmla="*/ 511366 w 970933"/>
              <a:gd name="connsiteY1" fmla="*/ 121561 h 1569956"/>
              <a:gd name="connsiteX2" fmla="*/ 145606 w 970933"/>
              <a:gd name="connsiteY2" fmla="*/ 700681 h 1569956"/>
              <a:gd name="connsiteX3" fmla="*/ 8446 w 970933"/>
              <a:gd name="connsiteY3" fmla="*/ 1000401 h 1569956"/>
              <a:gd name="connsiteX4" fmla="*/ 328486 w 970933"/>
              <a:gd name="connsiteY4" fmla="*/ 1493161 h 1569956"/>
              <a:gd name="connsiteX5" fmla="*/ 485966 w 970933"/>
              <a:gd name="connsiteY5" fmla="*/ 1554121 h 1569956"/>
              <a:gd name="connsiteX6" fmla="*/ 968566 w 970933"/>
              <a:gd name="connsiteY6" fmla="*/ 1345841 h 1569956"/>
              <a:gd name="connsiteX7" fmla="*/ 262446 w 970933"/>
              <a:gd name="connsiteY7" fmla="*/ 1477921 h 1569956"/>
              <a:gd name="connsiteX8" fmla="*/ 8446 w 970933"/>
              <a:gd name="connsiteY8" fmla="*/ 1061361 h 1569956"/>
              <a:gd name="connsiteX9" fmla="*/ 110046 w 970933"/>
              <a:gd name="connsiteY9" fmla="*/ 827681 h 1569956"/>
              <a:gd name="connsiteX10" fmla="*/ 557086 w 970933"/>
              <a:gd name="connsiteY10" fmla="*/ 60601 h 15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0933" h="1569956">
                <a:moveTo>
                  <a:pt x="557086" y="60601"/>
                </a:moveTo>
                <a:cubicBezTo>
                  <a:pt x="623973" y="-57086"/>
                  <a:pt x="579946" y="14881"/>
                  <a:pt x="511366" y="121561"/>
                </a:cubicBezTo>
                <a:cubicBezTo>
                  <a:pt x="442786" y="228241"/>
                  <a:pt x="229426" y="554208"/>
                  <a:pt x="145606" y="700681"/>
                </a:cubicBezTo>
                <a:cubicBezTo>
                  <a:pt x="61786" y="847154"/>
                  <a:pt x="-22034" y="868321"/>
                  <a:pt x="8446" y="1000401"/>
                </a:cubicBezTo>
                <a:cubicBezTo>
                  <a:pt x="38926" y="1132481"/>
                  <a:pt x="248899" y="1400874"/>
                  <a:pt x="328486" y="1493161"/>
                </a:cubicBezTo>
                <a:cubicBezTo>
                  <a:pt x="408073" y="1585448"/>
                  <a:pt x="379286" y="1578674"/>
                  <a:pt x="485966" y="1554121"/>
                </a:cubicBezTo>
                <a:cubicBezTo>
                  <a:pt x="592646" y="1529568"/>
                  <a:pt x="1005819" y="1358541"/>
                  <a:pt x="968566" y="1345841"/>
                </a:cubicBezTo>
                <a:cubicBezTo>
                  <a:pt x="931313" y="1333141"/>
                  <a:pt x="422466" y="1525334"/>
                  <a:pt x="262446" y="1477921"/>
                </a:cubicBezTo>
                <a:cubicBezTo>
                  <a:pt x="102426" y="1430508"/>
                  <a:pt x="33846" y="1169734"/>
                  <a:pt x="8446" y="1061361"/>
                </a:cubicBezTo>
                <a:cubicBezTo>
                  <a:pt x="-16954" y="952988"/>
                  <a:pt x="14373" y="989394"/>
                  <a:pt x="110046" y="827681"/>
                </a:cubicBezTo>
                <a:cubicBezTo>
                  <a:pt x="205719" y="665968"/>
                  <a:pt x="490199" y="178288"/>
                  <a:pt x="557086" y="60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D2B81772-4822-4A2B-A146-BCD5607DB653}"/>
              </a:ext>
            </a:extLst>
          </p:cNvPr>
          <p:cNvSpPr/>
          <p:nvPr/>
        </p:nvSpPr>
        <p:spPr>
          <a:xfrm>
            <a:off x="2504205" y="7320279"/>
            <a:ext cx="803426" cy="438097"/>
          </a:xfrm>
          <a:custGeom>
            <a:avLst/>
            <a:gdLst>
              <a:gd name="connsiteX0" fmla="*/ 235 w 803426"/>
              <a:gd name="connsiteY0" fmla="*/ 1 h 438097"/>
              <a:gd name="connsiteX1" fmla="*/ 284715 w 803426"/>
              <a:gd name="connsiteY1" fmla="*/ 406401 h 438097"/>
              <a:gd name="connsiteX2" fmla="*/ 426955 w 803426"/>
              <a:gd name="connsiteY2" fmla="*/ 396241 h 438097"/>
              <a:gd name="connsiteX3" fmla="*/ 802875 w 803426"/>
              <a:gd name="connsiteY3" fmla="*/ 274321 h 438097"/>
              <a:gd name="connsiteX4" fmla="*/ 335515 w 803426"/>
              <a:gd name="connsiteY4" fmla="*/ 401321 h 438097"/>
              <a:gd name="connsiteX5" fmla="*/ 235 w 803426"/>
              <a:gd name="connsiteY5" fmla="*/ 1 h 43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426" h="438097">
                <a:moveTo>
                  <a:pt x="235" y="1"/>
                </a:moveTo>
                <a:cubicBezTo>
                  <a:pt x="-8232" y="848"/>
                  <a:pt x="213595" y="340361"/>
                  <a:pt x="284715" y="406401"/>
                </a:cubicBezTo>
                <a:cubicBezTo>
                  <a:pt x="355835" y="472441"/>
                  <a:pt x="340595" y="418254"/>
                  <a:pt x="426955" y="396241"/>
                </a:cubicBezTo>
                <a:cubicBezTo>
                  <a:pt x="513315" y="374228"/>
                  <a:pt x="818115" y="273474"/>
                  <a:pt x="802875" y="274321"/>
                </a:cubicBezTo>
                <a:cubicBezTo>
                  <a:pt x="787635" y="275168"/>
                  <a:pt x="468441" y="441961"/>
                  <a:pt x="335515" y="401321"/>
                </a:cubicBezTo>
                <a:cubicBezTo>
                  <a:pt x="202589" y="360681"/>
                  <a:pt x="8702" y="-846"/>
                  <a:pt x="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E95171A9-F96D-49A0-94A7-9507E9A9C008}"/>
              </a:ext>
            </a:extLst>
          </p:cNvPr>
          <p:cNvSpPr/>
          <p:nvPr/>
        </p:nvSpPr>
        <p:spPr>
          <a:xfrm>
            <a:off x="5645120" y="9449201"/>
            <a:ext cx="549116" cy="2268499"/>
          </a:xfrm>
          <a:custGeom>
            <a:avLst/>
            <a:gdLst>
              <a:gd name="connsiteX0" fmla="*/ 44480 w 549116"/>
              <a:gd name="connsiteY0" fmla="*/ 106279 h 2268499"/>
              <a:gd name="connsiteX1" fmla="*/ 59720 w 549116"/>
              <a:gd name="connsiteY1" fmla="*/ 324719 h 2268499"/>
              <a:gd name="connsiteX2" fmla="*/ 532160 w 549116"/>
              <a:gd name="connsiteY2" fmla="*/ 2234799 h 2268499"/>
              <a:gd name="connsiteX3" fmla="*/ 405160 w 549116"/>
              <a:gd name="connsiteY3" fmla="*/ 1442319 h 2268499"/>
              <a:gd name="connsiteX4" fmla="*/ 44480 w 549116"/>
              <a:gd name="connsiteY4" fmla="*/ 106279 h 226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116" h="2268499">
                <a:moveTo>
                  <a:pt x="44480" y="106279"/>
                </a:moveTo>
                <a:cubicBezTo>
                  <a:pt x="-13093" y="-79988"/>
                  <a:pt x="-21560" y="-30034"/>
                  <a:pt x="59720" y="324719"/>
                </a:cubicBezTo>
                <a:cubicBezTo>
                  <a:pt x="141000" y="679472"/>
                  <a:pt x="474587" y="2048532"/>
                  <a:pt x="532160" y="2234799"/>
                </a:cubicBezTo>
                <a:cubicBezTo>
                  <a:pt x="589733" y="2421066"/>
                  <a:pt x="488980" y="1790299"/>
                  <a:pt x="405160" y="1442319"/>
                </a:cubicBezTo>
                <a:cubicBezTo>
                  <a:pt x="321340" y="1094339"/>
                  <a:pt x="102053" y="292546"/>
                  <a:pt x="44480" y="10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335CF5ED-1AC3-42B4-8532-195E8AEC7DE0}"/>
              </a:ext>
            </a:extLst>
          </p:cNvPr>
          <p:cNvSpPr/>
          <p:nvPr/>
        </p:nvSpPr>
        <p:spPr>
          <a:xfrm>
            <a:off x="5717222" y="8882999"/>
            <a:ext cx="3372474" cy="1321772"/>
          </a:xfrm>
          <a:custGeom>
            <a:avLst/>
            <a:gdLst>
              <a:gd name="connsiteX0" fmla="*/ 124778 w 3372474"/>
              <a:gd name="connsiteY0" fmla="*/ 1266841 h 1321772"/>
              <a:gd name="connsiteX1" fmla="*/ 272098 w 3372474"/>
              <a:gd name="connsiteY1" fmla="*/ 1266841 h 1321772"/>
              <a:gd name="connsiteX2" fmla="*/ 1679258 w 3372474"/>
              <a:gd name="connsiteY2" fmla="*/ 835041 h 1321772"/>
              <a:gd name="connsiteX3" fmla="*/ 2050098 w 3372474"/>
              <a:gd name="connsiteY3" fmla="*/ 591201 h 1321772"/>
              <a:gd name="connsiteX4" fmla="*/ 2268538 w 3372474"/>
              <a:gd name="connsiteY4" fmla="*/ 413401 h 1321772"/>
              <a:gd name="connsiteX5" fmla="*/ 2613978 w 3372474"/>
              <a:gd name="connsiteY5" fmla="*/ 296561 h 1321772"/>
              <a:gd name="connsiteX6" fmla="*/ 3360738 w 3372474"/>
              <a:gd name="connsiteY6" fmla="*/ 7001 h 1321772"/>
              <a:gd name="connsiteX7" fmla="*/ 1963738 w 3372474"/>
              <a:gd name="connsiteY7" fmla="*/ 621681 h 1321772"/>
              <a:gd name="connsiteX8" fmla="*/ 1679258 w 3372474"/>
              <a:gd name="connsiteY8" fmla="*/ 819801 h 1321772"/>
              <a:gd name="connsiteX9" fmla="*/ 124778 w 3372474"/>
              <a:gd name="connsiteY9" fmla="*/ 1266841 h 132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2474" h="1321772">
                <a:moveTo>
                  <a:pt x="124778" y="1266841"/>
                </a:moveTo>
                <a:cubicBezTo>
                  <a:pt x="-109749" y="1341348"/>
                  <a:pt x="13018" y="1338808"/>
                  <a:pt x="272098" y="1266841"/>
                </a:cubicBezTo>
                <a:cubicBezTo>
                  <a:pt x="531178" y="1194874"/>
                  <a:pt x="1382925" y="947648"/>
                  <a:pt x="1679258" y="835041"/>
                </a:cubicBezTo>
                <a:cubicBezTo>
                  <a:pt x="1975591" y="722434"/>
                  <a:pt x="1951885" y="661474"/>
                  <a:pt x="2050098" y="591201"/>
                </a:cubicBezTo>
                <a:cubicBezTo>
                  <a:pt x="2148311" y="520928"/>
                  <a:pt x="2174558" y="462508"/>
                  <a:pt x="2268538" y="413401"/>
                </a:cubicBezTo>
                <a:cubicBezTo>
                  <a:pt x="2362518" y="364294"/>
                  <a:pt x="2431945" y="364294"/>
                  <a:pt x="2613978" y="296561"/>
                </a:cubicBezTo>
                <a:cubicBezTo>
                  <a:pt x="2796011" y="228828"/>
                  <a:pt x="3469111" y="-47186"/>
                  <a:pt x="3360738" y="7001"/>
                </a:cubicBezTo>
                <a:cubicBezTo>
                  <a:pt x="3252365" y="61188"/>
                  <a:pt x="2243985" y="486214"/>
                  <a:pt x="1963738" y="621681"/>
                </a:cubicBezTo>
                <a:cubicBezTo>
                  <a:pt x="1683491" y="757148"/>
                  <a:pt x="1989985" y="708888"/>
                  <a:pt x="1679258" y="819801"/>
                </a:cubicBezTo>
                <a:cubicBezTo>
                  <a:pt x="1368531" y="930714"/>
                  <a:pt x="359305" y="1192334"/>
                  <a:pt x="124778" y="12668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B50EA36A-1B3F-461A-A789-708953710596}"/>
              </a:ext>
            </a:extLst>
          </p:cNvPr>
          <p:cNvSpPr/>
          <p:nvPr/>
        </p:nvSpPr>
        <p:spPr>
          <a:xfrm>
            <a:off x="5736182" y="9006473"/>
            <a:ext cx="3369771" cy="1467149"/>
          </a:xfrm>
          <a:custGeom>
            <a:avLst/>
            <a:gdLst>
              <a:gd name="connsiteX0" fmla="*/ 110898 w 3369771"/>
              <a:gd name="connsiteY0" fmla="*/ 1417687 h 1467149"/>
              <a:gd name="connsiteX1" fmla="*/ 309018 w 3369771"/>
              <a:gd name="connsiteY1" fmla="*/ 1377047 h 1467149"/>
              <a:gd name="connsiteX2" fmla="*/ 1929538 w 3369771"/>
              <a:gd name="connsiteY2" fmla="*/ 747127 h 1467149"/>
              <a:gd name="connsiteX3" fmla="*/ 2264818 w 3369771"/>
              <a:gd name="connsiteY3" fmla="*/ 477887 h 1467149"/>
              <a:gd name="connsiteX4" fmla="*/ 2859178 w 3369771"/>
              <a:gd name="connsiteY4" fmla="*/ 249287 h 1467149"/>
              <a:gd name="connsiteX5" fmla="*/ 3351938 w 3369771"/>
              <a:gd name="connsiteY5" fmla="*/ 5447 h 1467149"/>
              <a:gd name="connsiteX6" fmla="*/ 2203858 w 3369771"/>
              <a:gd name="connsiteY6" fmla="*/ 498207 h 1467149"/>
              <a:gd name="connsiteX7" fmla="*/ 1584098 w 3369771"/>
              <a:gd name="connsiteY7" fmla="*/ 945247 h 1467149"/>
              <a:gd name="connsiteX8" fmla="*/ 110898 w 3369771"/>
              <a:gd name="connsiteY8" fmla="*/ 1417687 h 146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9771" h="1467149">
                <a:moveTo>
                  <a:pt x="110898" y="1417687"/>
                </a:moveTo>
                <a:cubicBezTo>
                  <a:pt x="-101615" y="1489654"/>
                  <a:pt x="5911" y="1488807"/>
                  <a:pt x="309018" y="1377047"/>
                </a:cubicBezTo>
                <a:cubicBezTo>
                  <a:pt x="612125" y="1265287"/>
                  <a:pt x="1603571" y="896987"/>
                  <a:pt x="1929538" y="747127"/>
                </a:cubicBezTo>
                <a:cubicBezTo>
                  <a:pt x="2255505" y="597267"/>
                  <a:pt x="2109878" y="560860"/>
                  <a:pt x="2264818" y="477887"/>
                </a:cubicBezTo>
                <a:cubicBezTo>
                  <a:pt x="2419758" y="394914"/>
                  <a:pt x="2677991" y="328027"/>
                  <a:pt x="2859178" y="249287"/>
                </a:cubicBezTo>
                <a:cubicBezTo>
                  <a:pt x="3040365" y="170547"/>
                  <a:pt x="3461158" y="-36040"/>
                  <a:pt x="3351938" y="5447"/>
                </a:cubicBezTo>
                <a:cubicBezTo>
                  <a:pt x="3242718" y="46934"/>
                  <a:pt x="2498498" y="341574"/>
                  <a:pt x="2203858" y="498207"/>
                </a:cubicBezTo>
                <a:cubicBezTo>
                  <a:pt x="1909218" y="654840"/>
                  <a:pt x="1938851" y="790307"/>
                  <a:pt x="1584098" y="945247"/>
                </a:cubicBezTo>
                <a:cubicBezTo>
                  <a:pt x="1229345" y="1100187"/>
                  <a:pt x="323411" y="1345720"/>
                  <a:pt x="110898" y="1417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6B262623-7B6E-4410-8DCB-F3D845FCDBA9}"/>
              </a:ext>
            </a:extLst>
          </p:cNvPr>
          <p:cNvSpPr/>
          <p:nvPr/>
        </p:nvSpPr>
        <p:spPr>
          <a:xfrm>
            <a:off x="6950613" y="9065521"/>
            <a:ext cx="2120997" cy="1983390"/>
          </a:xfrm>
          <a:custGeom>
            <a:avLst/>
            <a:gdLst>
              <a:gd name="connsiteX0" fmla="*/ 2086707 w 2120997"/>
              <a:gd name="connsiteY0" fmla="*/ 78479 h 1983390"/>
              <a:gd name="connsiteX1" fmla="*/ 2056227 w 2120997"/>
              <a:gd name="connsiteY1" fmla="*/ 144519 h 1983390"/>
              <a:gd name="connsiteX2" fmla="*/ 1985107 w 2120997"/>
              <a:gd name="connsiteY2" fmla="*/ 733799 h 1983390"/>
              <a:gd name="connsiteX3" fmla="*/ 1573627 w 2120997"/>
              <a:gd name="connsiteY3" fmla="*/ 1424679 h 1983390"/>
              <a:gd name="connsiteX4" fmla="*/ 1375507 w 2120997"/>
              <a:gd name="connsiteY4" fmla="*/ 1942839 h 1983390"/>
              <a:gd name="connsiteX5" fmla="*/ 923387 w 2120997"/>
              <a:gd name="connsiteY5" fmla="*/ 1937759 h 1983390"/>
              <a:gd name="connsiteX6" fmla="*/ 207107 w 2120997"/>
              <a:gd name="connsiteY6" fmla="*/ 1841239 h 1983390"/>
              <a:gd name="connsiteX7" fmla="*/ 105507 w 2120997"/>
              <a:gd name="connsiteY7" fmla="*/ 1297679 h 1983390"/>
              <a:gd name="connsiteX8" fmla="*/ 8987 w 2120997"/>
              <a:gd name="connsiteY8" fmla="*/ 1048759 h 1983390"/>
              <a:gd name="connsiteX9" fmla="*/ 344267 w 2120997"/>
              <a:gd name="connsiteY9" fmla="*/ 1831079 h 1983390"/>
              <a:gd name="connsiteX10" fmla="*/ 1299307 w 2120997"/>
              <a:gd name="connsiteY10" fmla="*/ 1902199 h 1983390"/>
              <a:gd name="connsiteX11" fmla="*/ 1685387 w 2120997"/>
              <a:gd name="connsiteY11" fmla="*/ 1297679 h 1983390"/>
              <a:gd name="connsiteX12" fmla="*/ 2076547 w 2120997"/>
              <a:gd name="connsiteY12" fmla="*/ 581399 h 1983390"/>
              <a:gd name="connsiteX13" fmla="*/ 2112107 w 2120997"/>
              <a:gd name="connsiteY13" fmla="*/ 27679 h 1983390"/>
              <a:gd name="connsiteX14" fmla="*/ 2086707 w 2120997"/>
              <a:gd name="connsiteY14" fmla="*/ 78479 h 198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0997" h="1983390">
                <a:moveTo>
                  <a:pt x="2086707" y="78479"/>
                </a:moveTo>
                <a:cubicBezTo>
                  <a:pt x="2077394" y="97952"/>
                  <a:pt x="2073160" y="35299"/>
                  <a:pt x="2056227" y="144519"/>
                </a:cubicBezTo>
                <a:cubicBezTo>
                  <a:pt x="2039294" y="253739"/>
                  <a:pt x="2065540" y="520439"/>
                  <a:pt x="1985107" y="733799"/>
                </a:cubicBezTo>
                <a:cubicBezTo>
                  <a:pt x="1904674" y="947159"/>
                  <a:pt x="1675227" y="1223172"/>
                  <a:pt x="1573627" y="1424679"/>
                </a:cubicBezTo>
                <a:cubicBezTo>
                  <a:pt x="1472027" y="1626186"/>
                  <a:pt x="1483880" y="1857326"/>
                  <a:pt x="1375507" y="1942839"/>
                </a:cubicBezTo>
                <a:cubicBezTo>
                  <a:pt x="1267134" y="2028352"/>
                  <a:pt x="1118120" y="1954692"/>
                  <a:pt x="923387" y="1937759"/>
                </a:cubicBezTo>
                <a:cubicBezTo>
                  <a:pt x="728654" y="1920826"/>
                  <a:pt x="343420" y="1947919"/>
                  <a:pt x="207107" y="1841239"/>
                </a:cubicBezTo>
                <a:cubicBezTo>
                  <a:pt x="70794" y="1734559"/>
                  <a:pt x="138527" y="1429759"/>
                  <a:pt x="105507" y="1297679"/>
                </a:cubicBezTo>
                <a:cubicBezTo>
                  <a:pt x="72487" y="1165599"/>
                  <a:pt x="-30806" y="959859"/>
                  <a:pt x="8987" y="1048759"/>
                </a:cubicBezTo>
                <a:cubicBezTo>
                  <a:pt x="48780" y="1137659"/>
                  <a:pt x="129214" y="1688839"/>
                  <a:pt x="344267" y="1831079"/>
                </a:cubicBezTo>
                <a:cubicBezTo>
                  <a:pt x="559320" y="1973319"/>
                  <a:pt x="1075787" y="1991099"/>
                  <a:pt x="1299307" y="1902199"/>
                </a:cubicBezTo>
                <a:cubicBezTo>
                  <a:pt x="1522827" y="1813299"/>
                  <a:pt x="1555847" y="1517812"/>
                  <a:pt x="1685387" y="1297679"/>
                </a:cubicBezTo>
                <a:cubicBezTo>
                  <a:pt x="1814927" y="1077546"/>
                  <a:pt x="2005427" y="793065"/>
                  <a:pt x="2076547" y="581399"/>
                </a:cubicBezTo>
                <a:cubicBezTo>
                  <a:pt x="2147667" y="369733"/>
                  <a:pt x="2112107" y="105572"/>
                  <a:pt x="2112107" y="27679"/>
                </a:cubicBezTo>
                <a:cubicBezTo>
                  <a:pt x="2112107" y="-50214"/>
                  <a:pt x="2096020" y="59006"/>
                  <a:pt x="2086707" y="784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6670BD0E-A49A-47CA-8F81-5E69C1D6D2C9}"/>
              </a:ext>
            </a:extLst>
          </p:cNvPr>
          <p:cNvSpPr/>
          <p:nvPr/>
        </p:nvSpPr>
        <p:spPr>
          <a:xfrm>
            <a:off x="7188191" y="9717990"/>
            <a:ext cx="1778114" cy="1096398"/>
          </a:xfrm>
          <a:custGeom>
            <a:avLst/>
            <a:gdLst>
              <a:gd name="connsiteX0" fmla="*/ 9 w 1778114"/>
              <a:gd name="connsiteY0" fmla="*/ 574090 h 1096398"/>
              <a:gd name="connsiteX1" fmla="*/ 335289 w 1778114"/>
              <a:gd name="connsiteY1" fmla="*/ 1016050 h 1096398"/>
              <a:gd name="connsiteX2" fmla="*/ 975369 w 1778114"/>
              <a:gd name="connsiteY2" fmla="*/ 1077010 h 1096398"/>
              <a:gd name="connsiteX3" fmla="*/ 1188729 w 1778114"/>
              <a:gd name="connsiteY3" fmla="*/ 792530 h 1096398"/>
              <a:gd name="connsiteX4" fmla="*/ 1280169 w 1778114"/>
              <a:gd name="connsiteY4" fmla="*/ 640130 h 1096398"/>
              <a:gd name="connsiteX5" fmla="*/ 1778009 w 1778114"/>
              <a:gd name="connsiteY5" fmla="*/ 50 h 1096398"/>
              <a:gd name="connsiteX6" fmla="*/ 1234449 w 1778114"/>
              <a:gd name="connsiteY6" fmla="*/ 675690 h 1096398"/>
              <a:gd name="connsiteX7" fmla="*/ 934729 w 1778114"/>
              <a:gd name="connsiteY7" fmla="*/ 990650 h 1096398"/>
              <a:gd name="connsiteX8" fmla="*/ 624849 w 1778114"/>
              <a:gd name="connsiteY8" fmla="*/ 1016050 h 1096398"/>
              <a:gd name="connsiteX9" fmla="*/ 325129 w 1778114"/>
              <a:gd name="connsiteY9" fmla="*/ 955090 h 1096398"/>
              <a:gd name="connsiteX10" fmla="*/ 9 w 1778114"/>
              <a:gd name="connsiteY10" fmla="*/ 574090 h 109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8114" h="1096398">
                <a:moveTo>
                  <a:pt x="9" y="574090"/>
                </a:moveTo>
                <a:cubicBezTo>
                  <a:pt x="1702" y="584250"/>
                  <a:pt x="172729" y="932230"/>
                  <a:pt x="335289" y="1016050"/>
                </a:cubicBezTo>
                <a:cubicBezTo>
                  <a:pt x="497849" y="1099870"/>
                  <a:pt x="833129" y="1114263"/>
                  <a:pt x="975369" y="1077010"/>
                </a:cubicBezTo>
                <a:cubicBezTo>
                  <a:pt x="1117609" y="1039757"/>
                  <a:pt x="1137929" y="865343"/>
                  <a:pt x="1188729" y="792530"/>
                </a:cubicBezTo>
                <a:cubicBezTo>
                  <a:pt x="1239529" y="719717"/>
                  <a:pt x="1181956" y="772210"/>
                  <a:pt x="1280169" y="640130"/>
                </a:cubicBezTo>
                <a:cubicBezTo>
                  <a:pt x="1378382" y="508050"/>
                  <a:pt x="1785629" y="-5877"/>
                  <a:pt x="1778009" y="50"/>
                </a:cubicBezTo>
                <a:cubicBezTo>
                  <a:pt x="1770389" y="5977"/>
                  <a:pt x="1374996" y="510590"/>
                  <a:pt x="1234449" y="675690"/>
                </a:cubicBezTo>
                <a:cubicBezTo>
                  <a:pt x="1093902" y="840790"/>
                  <a:pt x="1036329" y="933923"/>
                  <a:pt x="934729" y="990650"/>
                </a:cubicBezTo>
                <a:cubicBezTo>
                  <a:pt x="833129" y="1047377"/>
                  <a:pt x="726449" y="1021977"/>
                  <a:pt x="624849" y="1016050"/>
                </a:cubicBezTo>
                <a:cubicBezTo>
                  <a:pt x="523249" y="1010123"/>
                  <a:pt x="433502" y="1029597"/>
                  <a:pt x="325129" y="955090"/>
                </a:cubicBezTo>
                <a:cubicBezTo>
                  <a:pt x="216756" y="880583"/>
                  <a:pt x="-1684" y="563930"/>
                  <a:pt x="9" y="5740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4B70A8BA-9BC6-4D79-886B-7BEFA6733BD0}"/>
              </a:ext>
            </a:extLst>
          </p:cNvPr>
          <p:cNvSpPr/>
          <p:nvPr/>
        </p:nvSpPr>
        <p:spPr>
          <a:xfrm>
            <a:off x="4947385" y="6707046"/>
            <a:ext cx="991402" cy="769585"/>
          </a:xfrm>
          <a:custGeom>
            <a:avLst/>
            <a:gdLst>
              <a:gd name="connsiteX0" fmla="*/ 0 w 991402"/>
              <a:gd name="connsiteY0" fmla="*/ 1762 h 769585"/>
              <a:gd name="connsiteX1" fmla="*/ 442762 w 991402"/>
              <a:gd name="connsiteY1" fmla="*/ 608154 h 769585"/>
              <a:gd name="connsiteX2" fmla="*/ 991402 w 991402"/>
              <a:gd name="connsiteY2" fmla="*/ 762158 h 769585"/>
              <a:gd name="connsiteX3" fmla="*/ 442762 w 991402"/>
              <a:gd name="connsiteY3" fmla="*/ 434899 h 769585"/>
              <a:gd name="connsiteX4" fmla="*/ 0 w 991402"/>
              <a:gd name="connsiteY4" fmla="*/ 1762 h 76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402" h="769585">
                <a:moveTo>
                  <a:pt x="0" y="1762"/>
                </a:moveTo>
                <a:cubicBezTo>
                  <a:pt x="0" y="30638"/>
                  <a:pt x="277528" y="481421"/>
                  <a:pt x="442762" y="608154"/>
                </a:cubicBezTo>
                <a:cubicBezTo>
                  <a:pt x="607996" y="734887"/>
                  <a:pt x="991402" y="791034"/>
                  <a:pt x="991402" y="762158"/>
                </a:cubicBezTo>
                <a:cubicBezTo>
                  <a:pt x="991402" y="733282"/>
                  <a:pt x="606391" y="563236"/>
                  <a:pt x="442762" y="434899"/>
                </a:cubicBezTo>
                <a:cubicBezTo>
                  <a:pt x="279133" y="306562"/>
                  <a:pt x="0" y="-27114"/>
                  <a:pt x="0" y="17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C9015DBF-8054-46BC-9D01-A984F064D3BE}"/>
              </a:ext>
            </a:extLst>
          </p:cNvPr>
          <p:cNvSpPr/>
          <p:nvPr/>
        </p:nvSpPr>
        <p:spPr>
          <a:xfrm>
            <a:off x="7093819" y="5765533"/>
            <a:ext cx="2655177" cy="827186"/>
          </a:xfrm>
          <a:custGeom>
            <a:avLst/>
            <a:gdLst>
              <a:gd name="connsiteX0" fmla="*/ 0 w 2655177"/>
              <a:gd name="connsiteY0" fmla="*/ 0 h 827186"/>
              <a:gd name="connsiteX1" fmla="*/ 924025 w 2655177"/>
              <a:gd name="connsiteY1" fmla="*/ 356134 h 827186"/>
              <a:gd name="connsiteX2" fmla="*/ 1280160 w 2655177"/>
              <a:gd name="connsiteY2" fmla="*/ 510139 h 827186"/>
              <a:gd name="connsiteX3" fmla="*/ 1876926 w 2655177"/>
              <a:gd name="connsiteY3" fmla="*/ 452387 h 827186"/>
              <a:gd name="connsiteX4" fmla="*/ 2646947 w 2655177"/>
              <a:gd name="connsiteY4" fmla="*/ 818147 h 827186"/>
              <a:gd name="connsiteX5" fmla="*/ 2242686 w 2655177"/>
              <a:gd name="connsiteY5" fmla="*/ 693019 h 827186"/>
              <a:gd name="connsiteX6" fmla="*/ 1607419 w 2655177"/>
              <a:gd name="connsiteY6" fmla="*/ 442762 h 827186"/>
              <a:gd name="connsiteX7" fmla="*/ 837398 w 2655177"/>
              <a:gd name="connsiteY7" fmla="*/ 250256 h 827186"/>
              <a:gd name="connsiteX8" fmla="*/ 0 w 2655177"/>
              <a:gd name="connsiteY8" fmla="*/ 0 h 82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177" h="827186">
                <a:moveTo>
                  <a:pt x="0" y="0"/>
                </a:moveTo>
                <a:lnTo>
                  <a:pt x="924025" y="356134"/>
                </a:lnTo>
                <a:cubicBezTo>
                  <a:pt x="1137385" y="441157"/>
                  <a:pt x="1121343" y="494097"/>
                  <a:pt x="1280160" y="510139"/>
                </a:cubicBezTo>
                <a:cubicBezTo>
                  <a:pt x="1438977" y="526181"/>
                  <a:pt x="1649128" y="401052"/>
                  <a:pt x="1876926" y="452387"/>
                </a:cubicBezTo>
                <a:cubicBezTo>
                  <a:pt x="2104724" y="503722"/>
                  <a:pt x="2585987" y="778042"/>
                  <a:pt x="2646947" y="818147"/>
                </a:cubicBezTo>
                <a:cubicBezTo>
                  <a:pt x="2707907" y="858252"/>
                  <a:pt x="2415941" y="755583"/>
                  <a:pt x="2242686" y="693019"/>
                </a:cubicBezTo>
                <a:cubicBezTo>
                  <a:pt x="2069431" y="630455"/>
                  <a:pt x="1841634" y="516556"/>
                  <a:pt x="1607419" y="442762"/>
                </a:cubicBezTo>
                <a:cubicBezTo>
                  <a:pt x="1373204" y="368968"/>
                  <a:pt x="837398" y="250256"/>
                  <a:pt x="837398" y="2502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30387369-97FB-4913-ADA7-1510CF61DDDB}"/>
              </a:ext>
            </a:extLst>
          </p:cNvPr>
          <p:cNvSpPr/>
          <p:nvPr/>
        </p:nvSpPr>
        <p:spPr>
          <a:xfrm>
            <a:off x="7194646" y="6270933"/>
            <a:ext cx="2265282" cy="476635"/>
          </a:xfrm>
          <a:custGeom>
            <a:avLst/>
            <a:gdLst>
              <a:gd name="connsiteX0" fmla="*/ 14676 w 2265282"/>
              <a:gd name="connsiteY0" fmla="*/ 23989 h 476635"/>
              <a:gd name="connsiteX1" fmla="*/ 1256335 w 2265282"/>
              <a:gd name="connsiteY1" fmla="*/ 62490 h 476635"/>
              <a:gd name="connsiteX2" fmla="*/ 1776099 w 2265282"/>
              <a:gd name="connsiteY2" fmla="*/ 62490 h 476635"/>
              <a:gd name="connsiteX3" fmla="*/ 2180360 w 2265282"/>
              <a:gd name="connsiteY3" fmla="*/ 476376 h 476635"/>
              <a:gd name="connsiteX4" fmla="*/ 14676 w 2265282"/>
              <a:gd name="connsiteY4" fmla="*/ 23989 h 47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282" h="476635">
                <a:moveTo>
                  <a:pt x="14676" y="23989"/>
                </a:moveTo>
                <a:cubicBezTo>
                  <a:pt x="-139328" y="-44992"/>
                  <a:pt x="962765" y="56073"/>
                  <a:pt x="1256335" y="62490"/>
                </a:cubicBezTo>
                <a:cubicBezTo>
                  <a:pt x="1549905" y="68907"/>
                  <a:pt x="1622095" y="-6491"/>
                  <a:pt x="1776099" y="62490"/>
                </a:cubicBezTo>
                <a:cubicBezTo>
                  <a:pt x="1930103" y="131471"/>
                  <a:pt x="2472326" y="487606"/>
                  <a:pt x="2180360" y="476376"/>
                </a:cubicBezTo>
                <a:cubicBezTo>
                  <a:pt x="1888394" y="465146"/>
                  <a:pt x="168680" y="92970"/>
                  <a:pt x="14676" y="239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378D5B12-40EC-44E3-B1C1-98FDC64BBC9D}"/>
              </a:ext>
            </a:extLst>
          </p:cNvPr>
          <p:cNvSpPr/>
          <p:nvPr/>
        </p:nvSpPr>
        <p:spPr>
          <a:xfrm>
            <a:off x="6442291" y="7411618"/>
            <a:ext cx="452001" cy="2540618"/>
          </a:xfrm>
          <a:custGeom>
            <a:avLst/>
            <a:gdLst>
              <a:gd name="connsiteX0" fmla="*/ 45136 w 452001"/>
              <a:gd name="connsiteY0" fmla="*/ 173089 h 2540618"/>
              <a:gd name="connsiteX1" fmla="*/ 45136 w 452001"/>
              <a:gd name="connsiteY1" fmla="*/ 365595 h 2540618"/>
              <a:gd name="connsiteX2" fmla="*/ 420522 w 452001"/>
              <a:gd name="connsiteY2" fmla="*/ 2107767 h 2540618"/>
              <a:gd name="connsiteX3" fmla="*/ 391646 w 452001"/>
              <a:gd name="connsiteY3" fmla="*/ 2396525 h 2540618"/>
              <a:gd name="connsiteX4" fmla="*/ 45136 w 452001"/>
              <a:gd name="connsiteY4" fmla="*/ 173089 h 254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001" h="2540618">
                <a:moveTo>
                  <a:pt x="45136" y="173089"/>
                </a:moveTo>
                <a:cubicBezTo>
                  <a:pt x="-12616" y="-165399"/>
                  <a:pt x="-17428" y="43149"/>
                  <a:pt x="45136" y="365595"/>
                </a:cubicBezTo>
                <a:cubicBezTo>
                  <a:pt x="107700" y="688041"/>
                  <a:pt x="362770" y="1769279"/>
                  <a:pt x="420522" y="2107767"/>
                </a:cubicBezTo>
                <a:cubicBezTo>
                  <a:pt x="478274" y="2446255"/>
                  <a:pt x="449398" y="2718971"/>
                  <a:pt x="391646" y="2396525"/>
                </a:cubicBezTo>
                <a:cubicBezTo>
                  <a:pt x="333894" y="2074079"/>
                  <a:pt x="102888" y="511577"/>
                  <a:pt x="45136" y="1730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D909DC9C-D718-4942-A388-0E214132B077}"/>
              </a:ext>
            </a:extLst>
          </p:cNvPr>
          <p:cNvSpPr/>
          <p:nvPr/>
        </p:nvSpPr>
        <p:spPr>
          <a:xfrm>
            <a:off x="1653820" y="9621429"/>
            <a:ext cx="550738" cy="2128788"/>
          </a:xfrm>
          <a:custGeom>
            <a:avLst/>
            <a:gdLst>
              <a:gd name="connsiteX0" fmla="*/ 531115 w 550738"/>
              <a:gd name="connsiteY0" fmla="*/ 157838 h 2128788"/>
              <a:gd name="connsiteX1" fmla="*/ 482988 w 550738"/>
              <a:gd name="connsiteY1" fmla="*/ 234840 h 2128788"/>
              <a:gd name="connsiteX2" fmla="*/ 1725 w 550738"/>
              <a:gd name="connsiteY2" fmla="*/ 2082891 h 2128788"/>
              <a:gd name="connsiteX3" fmla="*/ 328984 w 550738"/>
              <a:gd name="connsiteY3" fmla="*/ 1447624 h 2128788"/>
              <a:gd name="connsiteX4" fmla="*/ 531115 w 550738"/>
              <a:gd name="connsiteY4" fmla="*/ 157838 h 21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738" h="2128788">
                <a:moveTo>
                  <a:pt x="531115" y="157838"/>
                </a:moveTo>
                <a:cubicBezTo>
                  <a:pt x="556782" y="-44293"/>
                  <a:pt x="571220" y="-86002"/>
                  <a:pt x="482988" y="234840"/>
                </a:cubicBezTo>
                <a:cubicBezTo>
                  <a:pt x="394756" y="555682"/>
                  <a:pt x="27392" y="1880760"/>
                  <a:pt x="1725" y="2082891"/>
                </a:cubicBezTo>
                <a:cubicBezTo>
                  <a:pt x="-23942" y="2285022"/>
                  <a:pt x="243961" y="1773279"/>
                  <a:pt x="328984" y="1447624"/>
                </a:cubicBezTo>
                <a:cubicBezTo>
                  <a:pt x="414007" y="1121969"/>
                  <a:pt x="505448" y="359969"/>
                  <a:pt x="531115" y="1578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490BCC63-DB80-4D2B-AB95-7F72BB5E8AF9}"/>
              </a:ext>
            </a:extLst>
          </p:cNvPr>
          <p:cNvSpPr/>
          <p:nvPr/>
        </p:nvSpPr>
        <p:spPr>
          <a:xfrm>
            <a:off x="2134984" y="9110945"/>
            <a:ext cx="579461" cy="2687011"/>
          </a:xfrm>
          <a:custGeom>
            <a:avLst/>
            <a:gdLst>
              <a:gd name="connsiteX0" fmla="*/ 540839 w 579461"/>
              <a:gd name="connsiteY0" fmla="*/ 196684 h 2687011"/>
              <a:gd name="connsiteX1" fmla="*/ 521589 w 579461"/>
              <a:gd name="connsiteY1" fmla="*/ 273687 h 2687011"/>
              <a:gd name="connsiteX2" fmla="*/ 78827 w 579461"/>
              <a:gd name="connsiteY2" fmla="*/ 2266116 h 2687011"/>
              <a:gd name="connsiteX3" fmla="*/ 11450 w 579461"/>
              <a:gd name="connsiteY3" fmla="*/ 2670377 h 2687011"/>
              <a:gd name="connsiteX4" fmla="*/ 213580 w 579461"/>
              <a:gd name="connsiteY4" fmla="*/ 1948482 h 2687011"/>
              <a:gd name="connsiteX5" fmla="*/ 540839 w 579461"/>
              <a:gd name="connsiteY5" fmla="*/ 196684 h 268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461" h="2687011">
                <a:moveTo>
                  <a:pt x="540839" y="196684"/>
                </a:moveTo>
                <a:cubicBezTo>
                  <a:pt x="592174" y="-82449"/>
                  <a:pt x="598591" y="-71218"/>
                  <a:pt x="521589" y="273687"/>
                </a:cubicBezTo>
                <a:cubicBezTo>
                  <a:pt x="444587" y="618592"/>
                  <a:pt x="163850" y="1866668"/>
                  <a:pt x="78827" y="2266116"/>
                </a:cubicBezTo>
                <a:cubicBezTo>
                  <a:pt x="-6196" y="2665564"/>
                  <a:pt x="-11009" y="2723316"/>
                  <a:pt x="11450" y="2670377"/>
                </a:cubicBezTo>
                <a:cubicBezTo>
                  <a:pt x="33909" y="2617438"/>
                  <a:pt x="123744" y="2360764"/>
                  <a:pt x="213580" y="1948482"/>
                </a:cubicBezTo>
                <a:cubicBezTo>
                  <a:pt x="303416" y="1536200"/>
                  <a:pt x="489504" y="475817"/>
                  <a:pt x="540839" y="1966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A263DB67-ACCA-4B91-BDCA-EB389A3EBBAE}"/>
              </a:ext>
            </a:extLst>
          </p:cNvPr>
          <p:cNvSpPr/>
          <p:nvPr/>
        </p:nvSpPr>
        <p:spPr>
          <a:xfrm>
            <a:off x="2712821" y="8672355"/>
            <a:ext cx="753769" cy="3261899"/>
          </a:xfrm>
          <a:custGeom>
            <a:avLst/>
            <a:gdLst>
              <a:gd name="connsiteX0" fmla="*/ 704147 w 753769"/>
              <a:gd name="connsiteY0" fmla="*/ 144386 h 3261899"/>
              <a:gd name="connsiteX1" fmla="*/ 675272 w 753769"/>
              <a:gd name="connsiteY1" fmla="*/ 250264 h 3261899"/>
              <a:gd name="connsiteX2" fmla="*/ 145882 w 753769"/>
              <a:gd name="connsiteY2" fmla="*/ 1905809 h 3261899"/>
              <a:gd name="connsiteX3" fmla="*/ 126632 w 753769"/>
              <a:gd name="connsiteY3" fmla="*/ 3243721 h 3261899"/>
              <a:gd name="connsiteX4" fmla="*/ 1503 w 753769"/>
              <a:gd name="connsiteY4" fmla="*/ 2608453 h 3261899"/>
              <a:gd name="connsiteX5" fmla="*/ 222884 w 753769"/>
              <a:gd name="connsiteY5" fmla="*/ 1588176 h 3261899"/>
              <a:gd name="connsiteX6" fmla="*/ 704147 w 753769"/>
              <a:gd name="connsiteY6" fmla="*/ 144386 h 326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769" h="3261899">
                <a:moveTo>
                  <a:pt x="704147" y="144386"/>
                </a:moveTo>
                <a:cubicBezTo>
                  <a:pt x="779545" y="-78599"/>
                  <a:pt x="768316" y="-43306"/>
                  <a:pt x="675272" y="250264"/>
                </a:cubicBezTo>
                <a:cubicBezTo>
                  <a:pt x="582228" y="543834"/>
                  <a:pt x="237322" y="1406900"/>
                  <a:pt x="145882" y="1905809"/>
                </a:cubicBezTo>
                <a:cubicBezTo>
                  <a:pt x="54442" y="2404718"/>
                  <a:pt x="150695" y="3126614"/>
                  <a:pt x="126632" y="3243721"/>
                </a:cubicBezTo>
                <a:cubicBezTo>
                  <a:pt x="102569" y="3360828"/>
                  <a:pt x="-14539" y="2884377"/>
                  <a:pt x="1503" y="2608453"/>
                </a:cubicBezTo>
                <a:cubicBezTo>
                  <a:pt x="17545" y="2332529"/>
                  <a:pt x="104172" y="2005271"/>
                  <a:pt x="222884" y="1588176"/>
                </a:cubicBezTo>
                <a:cubicBezTo>
                  <a:pt x="341596" y="1171081"/>
                  <a:pt x="628749" y="367371"/>
                  <a:pt x="704147" y="1443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5D79FB59-57E5-4C81-B895-3B981BADAB95}"/>
              </a:ext>
            </a:extLst>
          </p:cNvPr>
          <p:cNvSpPr/>
          <p:nvPr/>
        </p:nvSpPr>
        <p:spPr>
          <a:xfrm>
            <a:off x="2782053" y="8766727"/>
            <a:ext cx="693900" cy="2231662"/>
          </a:xfrm>
          <a:custGeom>
            <a:avLst/>
            <a:gdLst>
              <a:gd name="connsiteX0" fmla="*/ 692667 w 693900"/>
              <a:gd name="connsiteY0" fmla="*/ 1888 h 2231662"/>
              <a:gd name="connsiteX1" fmla="*/ 192153 w 693900"/>
              <a:gd name="connsiteY1" fmla="*/ 1330174 h 2231662"/>
              <a:gd name="connsiteX2" fmla="*/ 124776 w 693900"/>
              <a:gd name="connsiteY2" fmla="*/ 2225324 h 2231662"/>
              <a:gd name="connsiteX3" fmla="*/ 28524 w 693900"/>
              <a:gd name="connsiteY3" fmla="*/ 1638182 h 2231662"/>
              <a:gd name="connsiteX4" fmla="*/ 692667 w 693900"/>
              <a:gd name="connsiteY4" fmla="*/ 1888 h 223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900" h="2231662">
                <a:moveTo>
                  <a:pt x="692667" y="1888"/>
                </a:moveTo>
                <a:cubicBezTo>
                  <a:pt x="719938" y="-49447"/>
                  <a:pt x="286801" y="959601"/>
                  <a:pt x="192153" y="1330174"/>
                </a:cubicBezTo>
                <a:cubicBezTo>
                  <a:pt x="97505" y="1700747"/>
                  <a:pt x="152047" y="2173989"/>
                  <a:pt x="124776" y="2225324"/>
                </a:cubicBezTo>
                <a:cubicBezTo>
                  <a:pt x="97505" y="2276659"/>
                  <a:pt x="-64520" y="2010359"/>
                  <a:pt x="28524" y="1638182"/>
                </a:cubicBezTo>
                <a:cubicBezTo>
                  <a:pt x="121568" y="1266005"/>
                  <a:pt x="665396" y="53223"/>
                  <a:pt x="692667" y="18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1D6C0587-E5EC-40BB-994C-391658C030A5}"/>
              </a:ext>
            </a:extLst>
          </p:cNvPr>
          <p:cNvSpPr/>
          <p:nvPr/>
        </p:nvSpPr>
        <p:spPr>
          <a:xfrm>
            <a:off x="1681669" y="9571966"/>
            <a:ext cx="149813" cy="261658"/>
          </a:xfrm>
          <a:custGeom>
            <a:avLst/>
            <a:gdLst>
              <a:gd name="connsiteX0" fmla="*/ 66698 w 149813"/>
              <a:gd name="connsiteY0" fmla="*/ 1717 h 261658"/>
              <a:gd name="connsiteX1" fmla="*/ 130198 w 149813"/>
              <a:gd name="connsiteY1" fmla="*/ 152001 h 261658"/>
              <a:gd name="connsiteX2" fmla="*/ 79398 w 149813"/>
              <a:gd name="connsiteY2" fmla="*/ 257834 h 261658"/>
              <a:gd name="connsiteX3" fmla="*/ 28598 w 149813"/>
              <a:gd name="connsiteY3" fmla="*/ 226084 h 261658"/>
              <a:gd name="connsiteX4" fmla="*/ 3198 w 149813"/>
              <a:gd name="connsiteY4" fmla="*/ 109667 h 261658"/>
              <a:gd name="connsiteX5" fmla="*/ 100564 w 149813"/>
              <a:gd name="connsiteY5" fmla="*/ 253601 h 261658"/>
              <a:gd name="connsiteX6" fmla="*/ 149248 w 149813"/>
              <a:gd name="connsiteY6" fmla="*/ 158351 h 261658"/>
              <a:gd name="connsiteX7" fmla="*/ 123848 w 149813"/>
              <a:gd name="connsiteY7" fmla="*/ 75801 h 261658"/>
              <a:gd name="connsiteX8" fmla="*/ 66698 w 149813"/>
              <a:gd name="connsiteY8" fmla="*/ 1717 h 26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813" h="261658">
                <a:moveTo>
                  <a:pt x="66698" y="1717"/>
                </a:moveTo>
                <a:cubicBezTo>
                  <a:pt x="67756" y="14417"/>
                  <a:pt x="128081" y="109315"/>
                  <a:pt x="130198" y="152001"/>
                </a:cubicBezTo>
                <a:cubicBezTo>
                  <a:pt x="132315" y="194687"/>
                  <a:pt x="96331" y="245487"/>
                  <a:pt x="79398" y="257834"/>
                </a:cubicBezTo>
                <a:cubicBezTo>
                  <a:pt x="62465" y="270181"/>
                  <a:pt x="41298" y="250779"/>
                  <a:pt x="28598" y="226084"/>
                </a:cubicBezTo>
                <a:cubicBezTo>
                  <a:pt x="15898" y="201389"/>
                  <a:pt x="-8796" y="105081"/>
                  <a:pt x="3198" y="109667"/>
                </a:cubicBezTo>
                <a:cubicBezTo>
                  <a:pt x="15192" y="114253"/>
                  <a:pt x="76222" y="245487"/>
                  <a:pt x="100564" y="253601"/>
                </a:cubicBezTo>
                <a:cubicBezTo>
                  <a:pt x="124906" y="261715"/>
                  <a:pt x="145367" y="187984"/>
                  <a:pt x="149248" y="158351"/>
                </a:cubicBezTo>
                <a:cubicBezTo>
                  <a:pt x="153129" y="128718"/>
                  <a:pt x="136195" y="101554"/>
                  <a:pt x="123848" y="75801"/>
                </a:cubicBezTo>
                <a:cubicBezTo>
                  <a:pt x="111501" y="50048"/>
                  <a:pt x="65640" y="-10983"/>
                  <a:pt x="66698" y="17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82ED7559-2EAD-4677-9DAE-9811A0703CA3}"/>
              </a:ext>
            </a:extLst>
          </p:cNvPr>
          <p:cNvSpPr/>
          <p:nvPr/>
        </p:nvSpPr>
        <p:spPr>
          <a:xfrm>
            <a:off x="1676783" y="9562637"/>
            <a:ext cx="77960" cy="135130"/>
          </a:xfrm>
          <a:custGeom>
            <a:avLst/>
            <a:gdLst>
              <a:gd name="connsiteX0" fmla="*/ 77934 w 77960"/>
              <a:gd name="connsiteY0" fmla="*/ 463 h 135130"/>
              <a:gd name="connsiteX1" fmla="*/ 12317 w 77960"/>
              <a:gd name="connsiteY1" fmla="*/ 131696 h 135130"/>
              <a:gd name="connsiteX2" fmla="*/ 3850 w 77960"/>
              <a:gd name="connsiteY2" fmla="*/ 89363 h 135130"/>
              <a:gd name="connsiteX3" fmla="*/ 77934 w 77960"/>
              <a:gd name="connsiteY3" fmla="*/ 463 h 13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60" h="135130">
                <a:moveTo>
                  <a:pt x="77934" y="463"/>
                </a:moveTo>
                <a:cubicBezTo>
                  <a:pt x="79345" y="7519"/>
                  <a:pt x="24664" y="116879"/>
                  <a:pt x="12317" y="131696"/>
                </a:cubicBezTo>
                <a:cubicBezTo>
                  <a:pt x="-30" y="146513"/>
                  <a:pt x="-3558" y="109824"/>
                  <a:pt x="3850" y="89363"/>
                </a:cubicBezTo>
                <a:cubicBezTo>
                  <a:pt x="11258" y="68902"/>
                  <a:pt x="76523" y="-6593"/>
                  <a:pt x="77934" y="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F62E81CA-490B-4F38-ACA6-3115CD3A52BC}"/>
              </a:ext>
            </a:extLst>
          </p:cNvPr>
          <p:cNvSpPr/>
          <p:nvPr/>
        </p:nvSpPr>
        <p:spPr>
          <a:xfrm>
            <a:off x="1744005" y="9550348"/>
            <a:ext cx="146178" cy="281128"/>
          </a:xfrm>
          <a:custGeom>
            <a:avLst/>
            <a:gdLst>
              <a:gd name="connsiteX0" fmla="*/ 128 w 146178"/>
              <a:gd name="connsiteY0" fmla="*/ 31802 h 281128"/>
              <a:gd name="connsiteX1" fmla="*/ 105962 w 146178"/>
              <a:gd name="connsiteY1" fmla="*/ 4285 h 281128"/>
              <a:gd name="connsiteX2" fmla="*/ 146178 w 146178"/>
              <a:gd name="connsiteY2" fmla="*/ 131285 h 281128"/>
              <a:gd name="connsiteX3" fmla="*/ 105962 w 146178"/>
              <a:gd name="connsiteY3" fmla="*/ 251935 h 281128"/>
              <a:gd name="connsiteX4" fmla="*/ 29762 w 146178"/>
              <a:gd name="connsiteY4" fmla="*/ 279452 h 281128"/>
              <a:gd name="connsiteX5" fmla="*/ 129245 w 146178"/>
              <a:gd name="connsiteY5" fmla="*/ 218069 h 281128"/>
              <a:gd name="connsiteX6" fmla="*/ 144062 w 146178"/>
              <a:gd name="connsiteY6" fmla="*/ 127052 h 281128"/>
              <a:gd name="connsiteX7" fmla="*/ 129245 w 146178"/>
              <a:gd name="connsiteY7" fmla="*/ 50852 h 281128"/>
              <a:gd name="connsiteX8" fmla="*/ 128 w 146178"/>
              <a:gd name="connsiteY8" fmla="*/ 31802 h 2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178" h="281128">
                <a:moveTo>
                  <a:pt x="128" y="31802"/>
                </a:moveTo>
                <a:cubicBezTo>
                  <a:pt x="-3753" y="24041"/>
                  <a:pt x="81620" y="-12296"/>
                  <a:pt x="105962" y="4285"/>
                </a:cubicBezTo>
                <a:cubicBezTo>
                  <a:pt x="130304" y="20865"/>
                  <a:pt x="146178" y="90010"/>
                  <a:pt x="146178" y="131285"/>
                </a:cubicBezTo>
                <a:cubicBezTo>
                  <a:pt x="146178" y="172560"/>
                  <a:pt x="125365" y="227241"/>
                  <a:pt x="105962" y="251935"/>
                </a:cubicBezTo>
                <a:cubicBezTo>
                  <a:pt x="86559" y="276630"/>
                  <a:pt x="25882" y="285096"/>
                  <a:pt x="29762" y="279452"/>
                </a:cubicBezTo>
                <a:cubicBezTo>
                  <a:pt x="33642" y="273808"/>
                  <a:pt x="110195" y="243469"/>
                  <a:pt x="129245" y="218069"/>
                </a:cubicBezTo>
                <a:cubicBezTo>
                  <a:pt x="148295" y="192669"/>
                  <a:pt x="144062" y="154921"/>
                  <a:pt x="144062" y="127052"/>
                </a:cubicBezTo>
                <a:cubicBezTo>
                  <a:pt x="144062" y="99183"/>
                  <a:pt x="147590" y="66727"/>
                  <a:pt x="129245" y="50852"/>
                </a:cubicBezTo>
                <a:cubicBezTo>
                  <a:pt x="110900" y="34977"/>
                  <a:pt x="4009" y="39563"/>
                  <a:pt x="128" y="318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B413F664-C857-4EB1-912C-27713DD5820F}"/>
              </a:ext>
            </a:extLst>
          </p:cNvPr>
          <p:cNvSpPr/>
          <p:nvPr/>
        </p:nvSpPr>
        <p:spPr>
          <a:xfrm>
            <a:off x="2719929" y="8721549"/>
            <a:ext cx="131696" cy="312916"/>
          </a:xfrm>
          <a:custGeom>
            <a:avLst/>
            <a:gdLst>
              <a:gd name="connsiteX0" fmla="*/ 8454 w 131696"/>
              <a:gd name="connsiteY0" fmla="*/ 1234 h 312916"/>
              <a:gd name="connsiteX1" fmla="*/ 101588 w 131696"/>
              <a:gd name="connsiteY1" fmla="*/ 41451 h 312916"/>
              <a:gd name="connsiteX2" fmla="*/ 129104 w 131696"/>
              <a:gd name="connsiteY2" fmla="*/ 193851 h 312916"/>
              <a:gd name="connsiteX3" fmla="*/ 46554 w 131696"/>
              <a:gd name="connsiteY3" fmla="*/ 291218 h 312916"/>
              <a:gd name="connsiteX4" fmla="*/ 2104 w 131696"/>
              <a:gd name="connsiteY4" fmla="*/ 308151 h 312916"/>
              <a:gd name="connsiteX5" fmla="*/ 112171 w 131696"/>
              <a:gd name="connsiteY5" fmla="*/ 225601 h 312916"/>
              <a:gd name="connsiteX6" fmla="*/ 110054 w 131696"/>
              <a:gd name="connsiteY6" fmla="*/ 151518 h 312916"/>
              <a:gd name="connsiteX7" fmla="*/ 86771 w 131696"/>
              <a:gd name="connsiteY7" fmla="*/ 75318 h 312916"/>
              <a:gd name="connsiteX8" fmla="*/ 8454 w 131696"/>
              <a:gd name="connsiteY8" fmla="*/ 1234 h 31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696" h="312916">
                <a:moveTo>
                  <a:pt x="8454" y="1234"/>
                </a:moveTo>
                <a:cubicBezTo>
                  <a:pt x="10923" y="-4410"/>
                  <a:pt x="81480" y="9348"/>
                  <a:pt x="101588" y="41451"/>
                </a:cubicBezTo>
                <a:cubicBezTo>
                  <a:pt x="121696" y="73554"/>
                  <a:pt x="138276" y="152223"/>
                  <a:pt x="129104" y="193851"/>
                </a:cubicBezTo>
                <a:cubicBezTo>
                  <a:pt x="119932" y="235479"/>
                  <a:pt x="67720" y="272168"/>
                  <a:pt x="46554" y="291218"/>
                </a:cubicBezTo>
                <a:cubicBezTo>
                  <a:pt x="25388" y="310268"/>
                  <a:pt x="-8832" y="319087"/>
                  <a:pt x="2104" y="308151"/>
                </a:cubicBezTo>
                <a:cubicBezTo>
                  <a:pt x="13040" y="297215"/>
                  <a:pt x="94179" y="251706"/>
                  <a:pt x="112171" y="225601"/>
                </a:cubicBezTo>
                <a:cubicBezTo>
                  <a:pt x="130163" y="199496"/>
                  <a:pt x="114287" y="176565"/>
                  <a:pt x="110054" y="151518"/>
                </a:cubicBezTo>
                <a:cubicBezTo>
                  <a:pt x="105821" y="126471"/>
                  <a:pt x="101235" y="98249"/>
                  <a:pt x="86771" y="75318"/>
                </a:cubicBezTo>
                <a:cubicBezTo>
                  <a:pt x="72307" y="52387"/>
                  <a:pt x="5985" y="6878"/>
                  <a:pt x="8454" y="1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14934806-43A9-4526-A4F5-F90EE82780A0}"/>
              </a:ext>
            </a:extLst>
          </p:cNvPr>
          <p:cNvSpPr/>
          <p:nvPr/>
        </p:nvSpPr>
        <p:spPr>
          <a:xfrm>
            <a:off x="2633910" y="8727603"/>
            <a:ext cx="105855" cy="298640"/>
          </a:xfrm>
          <a:custGeom>
            <a:avLst/>
            <a:gdLst>
              <a:gd name="connsiteX0" fmla="*/ 105057 w 105855"/>
              <a:gd name="connsiteY0" fmla="*/ 1530 h 298640"/>
              <a:gd name="connsiteX1" fmla="*/ 52140 w 105855"/>
              <a:gd name="connsiteY1" fmla="*/ 71380 h 298640"/>
              <a:gd name="connsiteX2" fmla="*/ 20390 w 105855"/>
              <a:gd name="connsiteY2" fmla="*/ 143347 h 298640"/>
              <a:gd name="connsiteX3" fmla="*/ 83890 w 105855"/>
              <a:gd name="connsiteY3" fmla="*/ 297864 h 298640"/>
              <a:gd name="connsiteX4" fmla="*/ 9807 w 105855"/>
              <a:gd name="connsiteY4" fmla="*/ 200497 h 298640"/>
              <a:gd name="connsiteX5" fmla="*/ 7690 w 105855"/>
              <a:gd name="connsiteY5" fmla="*/ 141230 h 298640"/>
              <a:gd name="connsiteX6" fmla="*/ 105057 w 105855"/>
              <a:gd name="connsiteY6" fmla="*/ 1530 h 2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5" h="298640">
                <a:moveTo>
                  <a:pt x="105057" y="1530"/>
                </a:moveTo>
                <a:cubicBezTo>
                  <a:pt x="112465" y="-10112"/>
                  <a:pt x="66251" y="47744"/>
                  <a:pt x="52140" y="71380"/>
                </a:cubicBezTo>
                <a:cubicBezTo>
                  <a:pt x="38029" y="95016"/>
                  <a:pt x="15098" y="105600"/>
                  <a:pt x="20390" y="143347"/>
                </a:cubicBezTo>
                <a:cubicBezTo>
                  <a:pt x="25682" y="181094"/>
                  <a:pt x="85654" y="288339"/>
                  <a:pt x="83890" y="297864"/>
                </a:cubicBezTo>
                <a:cubicBezTo>
                  <a:pt x="82126" y="307389"/>
                  <a:pt x="22507" y="226603"/>
                  <a:pt x="9807" y="200497"/>
                </a:cubicBezTo>
                <a:cubicBezTo>
                  <a:pt x="-2893" y="174391"/>
                  <a:pt x="-2893" y="172274"/>
                  <a:pt x="7690" y="141230"/>
                </a:cubicBezTo>
                <a:cubicBezTo>
                  <a:pt x="18273" y="110186"/>
                  <a:pt x="97649" y="13172"/>
                  <a:pt x="105057" y="15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332A2596-7E5D-434E-8D31-3B0014E39C3B}"/>
              </a:ext>
            </a:extLst>
          </p:cNvPr>
          <p:cNvSpPr/>
          <p:nvPr/>
        </p:nvSpPr>
        <p:spPr>
          <a:xfrm>
            <a:off x="2758006" y="8719239"/>
            <a:ext cx="184739" cy="327498"/>
          </a:xfrm>
          <a:custGeom>
            <a:avLst/>
            <a:gdLst>
              <a:gd name="connsiteX0" fmla="*/ 11 w 184739"/>
              <a:gd name="connsiteY0" fmla="*/ 1428 h 327498"/>
              <a:gd name="connsiteX1" fmla="*/ 162994 w 184739"/>
              <a:gd name="connsiteY1" fmla="*/ 47994 h 327498"/>
              <a:gd name="connsiteX2" fmla="*/ 169344 w 184739"/>
              <a:gd name="connsiteY2" fmla="*/ 177111 h 327498"/>
              <a:gd name="connsiteX3" fmla="*/ 61394 w 184739"/>
              <a:gd name="connsiteY3" fmla="*/ 295644 h 327498"/>
              <a:gd name="connsiteX4" fmla="*/ 33877 w 184739"/>
              <a:gd name="connsiteY4" fmla="*/ 323161 h 327498"/>
              <a:gd name="connsiteX5" fmla="*/ 175694 w 184739"/>
              <a:gd name="connsiteY5" fmla="*/ 221561 h 327498"/>
              <a:gd name="connsiteX6" fmla="*/ 154527 w 184739"/>
              <a:gd name="connsiteY6" fmla="*/ 94561 h 327498"/>
              <a:gd name="connsiteX7" fmla="*/ 11 w 184739"/>
              <a:gd name="connsiteY7" fmla="*/ 1428 h 32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39" h="327498">
                <a:moveTo>
                  <a:pt x="11" y="1428"/>
                </a:moveTo>
                <a:cubicBezTo>
                  <a:pt x="1422" y="-6333"/>
                  <a:pt x="134772" y="18714"/>
                  <a:pt x="162994" y="47994"/>
                </a:cubicBezTo>
                <a:cubicBezTo>
                  <a:pt x="191216" y="77275"/>
                  <a:pt x="186277" y="135836"/>
                  <a:pt x="169344" y="177111"/>
                </a:cubicBezTo>
                <a:cubicBezTo>
                  <a:pt x="152411" y="218386"/>
                  <a:pt x="83972" y="271302"/>
                  <a:pt x="61394" y="295644"/>
                </a:cubicBezTo>
                <a:cubicBezTo>
                  <a:pt x="38816" y="319986"/>
                  <a:pt x="14827" y="335508"/>
                  <a:pt x="33877" y="323161"/>
                </a:cubicBezTo>
                <a:cubicBezTo>
                  <a:pt x="52927" y="310814"/>
                  <a:pt x="155586" y="259661"/>
                  <a:pt x="175694" y="221561"/>
                </a:cubicBezTo>
                <a:cubicBezTo>
                  <a:pt x="195802" y="183461"/>
                  <a:pt x="179574" y="128075"/>
                  <a:pt x="154527" y="94561"/>
                </a:cubicBezTo>
                <a:cubicBezTo>
                  <a:pt x="129480" y="61047"/>
                  <a:pt x="-1400" y="9189"/>
                  <a:pt x="11" y="14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990EF2AB-D182-4650-9025-7817EBF9EBEA}"/>
              </a:ext>
            </a:extLst>
          </p:cNvPr>
          <p:cNvSpPr/>
          <p:nvPr/>
        </p:nvSpPr>
        <p:spPr>
          <a:xfrm>
            <a:off x="1108707" y="3492451"/>
            <a:ext cx="1328311" cy="2421470"/>
          </a:xfrm>
          <a:custGeom>
            <a:avLst/>
            <a:gdLst>
              <a:gd name="connsiteX0" fmla="*/ 30060 w 1328311"/>
              <a:gd name="connsiteY0" fmla="*/ 16982 h 2421470"/>
              <a:gd name="connsiteX1" fmla="*/ 25826 w 1328311"/>
              <a:gd name="connsiteY1" fmla="*/ 122816 h 2421470"/>
              <a:gd name="connsiteX2" fmla="*/ 157060 w 1328311"/>
              <a:gd name="connsiteY2" fmla="*/ 715482 h 2421470"/>
              <a:gd name="connsiteX3" fmla="*/ 618493 w 1328311"/>
              <a:gd name="connsiteY3" fmla="*/ 1574849 h 2421470"/>
              <a:gd name="connsiteX4" fmla="*/ 1173060 w 1328311"/>
              <a:gd name="connsiteY4" fmla="*/ 2239482 h 2421470"/>
              <a:gd name="connsiteX5" fmla="*/ 1245026 w 1328311"/>
              <a:gd name="connsiteY5" fmla="*/ 2260649 h 2421470"/>
              <a:gd name="connsiteX6" fmla="*/ 110493 w 1328311"/>
              <a:gd name="connsiteY6" fmla="*/ 364116 h 2421470"/>
              <a:gd name="connsiteX7" fmla="*/ 30060 w 1328311"/>
              <a:gd name="connsiteY7" fmla="*/ 16982 h 242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8311" h="2421470">
                <a:moveTo>
                  <a:pt x="30060" y="16982"/>
                </a:moveTo>
                <a:cubicBezTo>
                  <a:pt x="15949" y="-23235"/>
                  <a:pt x="4659" y="6399"/>
                  <a:pt x="25826" y="122816"/>
                </a:cubicBezTo>
                <a:cubicBezTo>
                  <a:pt x="46993" y="239233"/>
                  <a:pt x="58282" y="473477"/>
                  <a:pt x="157060" y="715482"/>
                </a:cubicBezTo>
                <a:cubicBezTo>
                  <a:pt x="255838" y="957488"/>
                  <a:pt x="449160" y="1320849"/>
                  <a:pt x="618493" y="1574849"/>
                </a:cubicBezTo>
                <a:cubicBezTo>
                  <a:pt x="787826" y="1828849"/>
                  <a:pt x="1068638" y="2125182"/>
                  <a:pt x="1173060" y="2239482"/>
                </a:cubicBezTo>
                <a:cubicBezTo>
                  <a:pt x="1277482" y="2353782"/>
                  <a:pt x="1422120" y="2573210"/>
                  <a:pt x="1245026" y="2260649"/>
                </a:cubicBezTo>
                <a:cubicBezTo>
                  <a:pt x="1067932" y="1948088"/>
                  <a:pt x="308754" y="736649"/>
                  <a:pt x="110493" y="364116"/>
                </a:cubicBezTo>
                <a:cubicBezTo>
                  <a:pt x="-87768" y="-8417"/>
                  <a:pt x="44171" y="57199"/>
                  <a:pt x="30060" y="16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81A2B507-F745-4DDB-97BD-D4C19CB4C390}"/>
              </a:ext>
            </a:extLst>
          </p:cNvPr>
          <p:cNvSpPr/>
          <p:nvPr/>
        </p:nvSpPr>
        <p:spPr>
          <a:xfrm>
            <a:off x="2421133" y="5861690"/>
            <a:ext cx="412780" cy="387424"/>
          </a:xfrm>
          <a:custGeom>
            <a:avLst/>
            <a:gdLst>
              <a:gd name="connsiteX0" fmla="*/ 8800 w 412780"/>
              <a:gd name="connsiteY0" fmla="*/ 1477 h 387424"/>
              <a:gd name="connsiteX1" fmla="*/ 410967 w 412780"/>
              <a:gd name="connsiteY1" fmla="*/ 378243 h 387424"/>
              <a:gd name="connsiteX2" fmla="*/ 152734 w 412780"/>
              <a:gd name="connsiteY2" fmla="*/ 251243 h 387424"/>
              <a:gd name="connsiteX3" fmla="*/ 8800 w 412780"/>
              <a:gd name="connsiteY3" fmla="*/ 1477 h 3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80" h="387424">
                <a:moveTo>
                  <a:pt x="8800" y="1477"/>
                </a:moveTo>
                <a:cubicBezTo>
                  <a:pt x="51839" y="22644"/>
                  <a:pt x="386978" y="336615"/>
                  <a:pt x="410967" y="378243"/>
                </a:cubicBezTo>
                <a:cubicBezTo>
                  <a:pt x="434956" y="419871"/>
                  <a:pt x="214117" y="309804"/>
                  <a:pt x="152734" y="251243"/>
                </a:cubicBezTo>
                <a:cubicBezTo>
                  <a:pt x="91351" y="192682"/>
                  <a:pt x="-34239" y="-19690"/>
                  <a:pt x="8800" y="14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B3E2BE35-DA6C-4F10-9571-6F1312863614}"/>
              </a:ext>
            </a:extLst>
          </p:cNvPr>
          <p:cNvSpPr/>
          <p:nvPr/>
        </p:nvSpPr>
        <p:spPr>
          <a:xfrm>
            <a:off x="764647" y="2791603"/>
            <a:ext cx="1665373" cy="163730"/>
          </a:xfrm>
          <a:custGeom>
            <a:avLst/>
            <a:gdLst>
              <a:gd name="connsiteX0" fmla="*/ 5820 w 1665373"/>
              <a:gd name="connsiteY0" fmla="*/ 2397 h 163730"/>
              <a:gd name="connsiteX1" fmla="*/ 1038753 w 1665373"/>
              <a:gd name="connsiteY1" fmla="*/ 163264 h 163730"/>
              <a:gd name="connsiteX2" fmla="*/ 1665286 w 1665373"/>
              <a:gd name="connsiteY2" fmla="*/ 53197 h 163730"/>
              <a:gd name="connsiteX3" fmla="*/ 1081086 w 1665373"/>
              <a:gd name="connsiteY3" fmla="*/ 108230 h 163730"/>
              <a:gd name="connsiteX4" fmla="*/ 640820 w 1665373"/>
              <a:gd name="connsiteY4" fmla="*/ 70130 h 163730"/>
              <a:gd name="connsiteX5" fmla="*/ 5820 w 1665373"/>
              <a:gd name="connsiteY5" fmla="*/ 2397 h 16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5373" h="163730">
                <a:moveTo>
                  <a:pt x="5820" y="2397"/>
                </a:moveTo>
                <a:cubicBezTo>
                  <a:pt x="72142" y="17919"/>
                  <a:pt x="762175" y="154797"/>
                  <a:pt x="1038753" y="163264"/>
                </a:cubicBezTo>
                <a:cubicBezTo>
                  <a:pt x="1315331" y="171731"/>
                  <a:pt x="1658231" y="62369"/>
                  <a:pt x="1665286" y="53197"/>
                </a:cubicBezTo>
                <a:cubicBezTo>
                  <a:pt x="1672341" y="44025"/>
                  <a:pt x="1251830" y="105408"/>
                  <a:pt x="1081086" y="108230"/>
                </a:cubicBezTo>
                <a:cubicBezTo>
                  <a:pt x="910342" y="111052"/>
                  <a:pt x="823559" y="89180"/>
                  <a:pt x="640820" y="70130"/>
                </a:cubicBezTo>
                <a:cubicBezTo>
                  <a:pt x="458081" y="51080"/>
                  <a:pt x="-60502" y="-13125"/>
                  <a:pt x="5820" y="23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AEBAFBC9-85B7-4AE9-9875-8C341525D727}"/>
              </a:ext>
            </a:extLst>
          </p:cNvPr>
          <p:cNvSpPr/>
          <p:nvPr/>
        </p:nvSpPr>
        <p:spPr>
          <a:xfrm>
            <a:off x="765915" y="2861657"/>
            <a:ext cx="1813094" cy="183047"/>
          </a:xfrm>
          <a:custGeom>
            <a:avLst/>
            <a:gdLst>
              <a:gd name="connsiteX0" fmla="*/ 318 w 1813094"/>
              <a:gd name="connsiteY0" fmla="*/ 76 h 183047"/>
              <a:gd name="connsiteX1" fmla="*/ 728452 w 1813094"/>
              <a:gd name="connsiteY1" fmla="*/ 156710 h 183047"/>
              <a:gd name="connsiteX2" fmla="*/ 1130618 w 1813094"/>
              <a:gd name="connsiteY2" fmla="*/ 173643 h 183047"/>
              <a:gd name="connsiteX3" fmla="*/ 1812185 w 1813094"/>
              <a:gd name="connsiteY3" fmla="*/ 59343 h 183047"/>
              <a:gd name="connsiteX4" fmla="*/ 1266085 w 1813094"/>
              <a:gd name="connsiteY4" fmla="*/ 118610 h 183047"/>
              <a:gd name="connsiteX5" fmla="*/ 821585 w 1813094"/>
              <a:gd name="connsiteY5" fmla="*/ 135543 h 183047"/>
              <a:gd name="connsiteX6" fmla="*/ 318 w 1813094"/>
              <a:gd name="connsiteY6" fmla="*/ 76 h 18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3094" h="183047">
                <a:moveTo>
                  <a:pt x="318" y="76"/>
                </a:moveTo>
                <a:cubicBezTo>
                  <a:pt x="-15204" y="3604"/>
                  <a:pt x="540069" y="127782"/>
                  <a:pt x="728452" y="156710"/>
                </a:cubicBezTo>
                <a:cubicBezTo>
                  <a:pt x="916835" y="185638"/>
                  <a:pt x="949996" y="189871"/>
                  <a:pt x="1130618" y="173643"/>
                </a:cubicBezTo>
                <a:cubicBezTo>
                  <a:pt x="1311240" y="157415"/>
                  <a:pt x="1789607" y="68515"/>
                  <a:pt x="1812185" y="59343"/>
                </a:cubicBezTo>
                <a:cubicBezTo>
                  <a:pt x="1834763" y="50171"/>
                  <a:pt x="1431185" y="105910"/>
                  <a:pt x="1266085" y="118610"/>
                </a:cubicBezTo>
                <a:cubicBezTo>
                  <a:pt x="1100985" y="131310"/>
                  <a:pt x="1033957" y="154593"/>
                  <a:pt x="821585" y="135543"/>
                </a:cubicBezTo>
                <a:cubicBezTo>
                  <a:pt x="609213" y="116493"/>
                  <a:pt x="15840" y="-3452"/>
                  <a:pt x="318" y="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19AEEED5-6587-4F09-B9FA-ADA3769A5B39}"/>
              </a:ext>
            </a:extLst>
          </p:cNvPr>
          <p:cNvSpPr/>
          <p:nvPr/>
        </p:nvSpPr>
        <p:spPr>
          <a:xfrm>
            <a:off x="772433" y="2818050"/>
            <a:ext cx="1124129" cy="693825"/>
          </a:xfrm>
          <a:custGeom>
            <a:avLst/>
            <a:gdLst>
              <a:gd name="connsiteX0" fmla="*/ 23434 w 1124129"/>
              <a:gd name="connsiteY0" fmla="*/ 1350 h 693825"/>
              <a:gd name="connsiteX1" fmla="*/ 40367 w 1124129"/>
              <a:gd name="connsiteY1" fmla="*/ 454317 h 693825"/>
              <a:gd name="connsiteX2" fmla="*/ 230867 w 1124129"/>
              <a:gd name="connsiteY2" fmla="*/ 674450 h 693825"/>
              <a:gd name="connsiteX3" fmla="*/ 522967 w 1124129"/>
              <a:gd name="connsiteY3" fmla="*/ 665983 h 693825"/>
              <a:gd name="connsiteX4" fmla="*/ 1124100 w 1124129"/>
              <a:gd name="connsiteY4" fmla="*/ 526283 h 693825"/>
              <a:gd name="connsiteX5" fmla="*/ 497567 w 1124129"/>
              <a:gd name="connsiteY5" fmla="*/ 610950 h 693825"/>
              <a:gd name="connsiteX6" fmla="*/ 129267 w 1124129"/>
              <a:gd name="connsiteY6" fmla="*/ 572850 h 693825"/>
              <a:gd name="connsiteX7" fmla="*/ 6500 w 1124129"/>
              <a:gd name="connsiteY7" fmla="*/ 323083 h 693825"/>
              <a:gd name="connsiteX8" fmla="*/ 23434 w 1124129"/>
              <a:gd name="connsiteY8" fmla="*/ 1350 h 69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4129" h="693825">
                <a:moveTo>
                  <a:pt x="23434" y="1350"/>
                </a:moveTo>
                <a:cubicBezTo>
                  <a:pt x="29078" y="23222"/>
                  <a:pt x="5795" y="342134"/>
                  <a:pt x="40367" y="454317"/>
                </a:cubicBezTo>
                <a:cubicBezTo>
                  <a:pt x="74939" y="566500"/>
                  <a:pt x="150434" y="639172"/>
                  <a:pt x="230867" y="674450"/>
                </a:cubicBezTo>
                <a:cubicBezTo>
                  <a:pt x="311300" y="709728"/>
                  <a:pt x="374095" y="690678"/>
                  <a:pt x="522967" y="665983"/>
                </a:cubicBezTo>
                <a:cubicBezTo>
                  <a:pt x="671839" y="641289"/>
                  <a:pt x="1128333" y="535455"/>
                  <a:pt x="1124100" y="526283"/>
                </a:cubicBezTo>
                <a:cubicBezTo>
                  <a:pt x="1119867" y="517111"/>
                  <a:pt x="663372" y="603189"/>
                  <a:pt x="497567" y="610950"/>
                </a:cubicBezTo>
                <a:cubicBezTo>
                  <a:pt x="331762" y="618711"/>
                  <a:pt x="211111" y="620828"/>
                  <a:pt x="129267" y="572850"/>
                </a:cubicBezTo>
                <a:cubicBezTo>
                  <a:pt x="47423" y="524872"/>
                  <a:pt x="26255" y="416922"/>
                  <a:pt x="6500" y="323083"/>
                </a:cubicBezTo>
                <a:cubicBezTo>
                  <a:pt x="-13255" y="229244"/>
                  <a:pt x="17790" y="-20522"/>
                  <a:pt x="23434" y="13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A43868F3-989A-4F76-9F67-B3512135357A}"/>
              </a:ext>
            </a:extLst>
          </p:cNvPr>
          <p:cNvSpPr/>
          <p:nvPr/>
        </p:nvSpPr>
        <p:spPr>
          <a:xfrm>
            <a:off x="1396694" y="3424732"/>
            <a:ext cx="333521" cy="783480"/>
          </a:xfrm>
          <a:custGeom>
            <a:avLst/>
            <a:gdLst>
              <a:gd name="connsiteX0" fmla="*/ 237373 w 333521"/>
              <a:gd name="connsiteY0" fmla="*/ 35 h 783480"/>
              <a:gd name="connsiteX1" fmla="*/ 305106 w 333521"/>
              <a:gd name="connsiteY1" fmla="*/ 347168 h 783480"/>
              <a:gd name="connsiteX2" fmla="*/ 101906 w 333521"/>
              <a:gd name="connsiteY2" fmla="*/ 550368 h 783480"/>
              <a:gd name="connsiteX3" fmla="*/ 306 w 333521"/>
              <a:gd name="connsiteY3" fmla="*/ 783201 h 783480"/>
              <a:gd name="connsiteX4" fmla="*/ 131539 w 333521"/>
              <a:gd name="connsiteY4" fmla="*/ 592701 h 783480"/>
              <a:gd name="connsiteX5" fmla="*/ 330506 w 333521"/>
              <a:gd name="connsiteY5" fmla="*/ 368335 h 783480"/>
              <a:gd name="connsiteX6" fmla="*/ 237373 w 333521"/>
              <a:gd name="connsiteY6" fmla="*/ 35 h 78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521" h="783480">
                <a:moveTo>
                  <a:pt x="237373" y="35"/>
                </a:moveTo>
                <a:cubicBezTo>
                  <a:pt x="233140" y="-3493"/>
                  <a:pt x="327684" y="255446"/>
                  <a:pt x="305106" y="347168"/>
                </a:cubicBezTo>
                <a:cubicBezTo>
                  <a:pt x="282528" y="438890"/>
                  <a:pt x="152706" y="477696"/>
                  <a:pt x="101906" y="550368"/>
                </a:cubicBezTo>
                <a:cubicBezTo>
                  <a:pt x="51106" y="623040"/>
                  <a:pt x="-4633" y="776146"/>
                  <a:pt x="306" y="783201"/>
                </a:cubicBezTo>
                <a:cubicBezTo>
                  <a:pt x="5245" y="790256"/>
                  <a:pt x="76506" y="661845"/>
                  <a:pt x="131539" y="592701"/>
                </a:cubicBezTo>
                <a:cubicBezTo>
                  <a:pt x="186572" y="523557"/>
                  <a:pt x="307928" y="469229"/>
                  <a:pt x="330506" y="368335"/>
                </a:cubicBezTo>
                <a:cubicBezTo>
                  <a:pt x="353084" y="267441"/>
                  <a:pt x="241606" y="3563"/>
                  <a:pt x="237373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E4A7A726-63F2-4621-A729-6472797B4346}"/>
              </a:ext>
            </a:extLst>
          </p:cNvPr>
          <p:cNvSpPr/>
          <p:nvPr/>
        </p:nvSpPr>
        <p:spPr>
          <a:xfrm>
            <a:off x="1349800" y="3416707"/>
            <a:ext cx="171003" cy="745333"/>
          </a:xfrm>
          <a:custGeom>
            <a:avLst/>
            <a:gdLst>
              <a:gd name="connsiteX0" fmla="*/ 157267 w 171003"/>
              <a:gd name="connsiteY0" fmla="*/ 16526 h 745333"/>
              <a:gd name="connsiteX1" fmla="*/ 161500 w 171003"/>
              <a:gd name="connsiteY1" fmla="*/ 67326 h 745333"/>
              <a:gd name="connsiteX2" fmla="*/ 165733 w 171003"/>
              <a:gd name="connsiteY2" fmla="*/ 325560 h 745333"/>
              <a:gd name="connsiteX3" fmla="*/ 81067 w 171003"/>
              <a:gd name="connsiteY3" fmla="*/ 482193 h 745333"/>
              <a:gd name="connsiteX4" fmla="*/ 13333 w 171003"/>
              <a:gd name="connsiteY4" fmla="*/ 744660 h 745333"/>
              <a:gd name="connsiteX5" fmla="*/ 13333 w 171003"/>
              <a:gd name="connsiteY5" fmla="*/ 549926 h 745333"/>
              <a:gd name="connsiteX6" fmla="*/ 153033 w 171003"/>
              <a:gd name="connsiteY6" fmla="*/ 308626 h 745333"/>
              <a:gd name="connsiteX7" fmla="*/ 157267 w 171003"/>
              <a:gd name="connsiteY7" fmla="*/ 16526 h 74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003" h="745333">
                <a:moveTo>
                  <a:pt x="157267" y="16526"/>
                </a:moveTo>
                <a:cubicBezTo>
                  <a:pt x="158678" y="-23691"/>
                  <a:pt x="160089" y="15820"/>
                  <a:pt x="161500" y="67326"/>
                </a:cubicBezTo>
                <a:cubicBezTo>
                  <a:pt x="162911" y="118832"/>
                  <a:pt x="179138" y="256416"/>
                  <a:pt x="165733" y="325560"/>
                </a:cubicBezTo>
                <a:cubicBezTo>
                  <a:pt x="152328" y="394704"/>
                  <a:pt x="106467" y="412343"/>
                  <a:pt x="81067" y="482193"/>
                </a:cubicBezTo>
                <a:cubicBezTo>
                  <a:pt x="55667" y="552043"/>
                  <a:pt x="24622" y="733371"/>
                  <a:pt x="13333" y="744660"/>
                </a:cubicBezTo>
                <a:cubicBezTo>
                  <a:pt x="2044" y="755949"/>
                  <a:pt x="-9950" y="622598"/>
                  <a:pt x="13333" y="549926"/>
                </a:cubicBezTo>
                <a:cubicBezTo>
                  <a:pt x="36616" y="477254"/>
                  <a:pt x="126222" y="392587"/>
                  <a:pt x="153033" y="308626"/>
                </a:cubicBezTo>
                <a:cubicBezTo>
                  <a:pt x="179844" y="224665"/>
                  <a:pt x="155856" y="56743"/>
                  <a:pt x="157267" y="16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31715534-0205-4A37-933B-1F8DB85056B2}"/>
              </a:ext>
            </a:extLst>
          </p:cNvPr>
          <p:cNvSpPr/>
          <p:nvPr/>
        </p:nvSpPr>
        <p:spPr>
          <a:xfrm>
            <a:off x="974723" y="3214097"/>
            <a:ext cx="142961" cy="124669"/>
          </a:xfrm>
          <a:custGeom>
            <a:avLst/>
            <a:gdLst>
              <a:gd name="connsiteX0" fmla="*/ 2 w 142961"/>
              <a:gd name="connsiteY0" fmla="*/ 13291 h 124669"/>
              <a:gd name="connsiteX1" fmla="*/ 92077 w 142961"/>
              <a:gd name="connsiteY1" fmla="*/ 3766 h 124669"/>
              <a:gd name="connsiteX2" fmla="*/ 142877 w 142961"/>
              <a:gd name="connsiteY2" fmla="*/ 81553 h 124669"/>
              <a:gd name="connsiteX3" fmla="*/ 80965 w 142961"/>
              <a:gd name="connsiteY3" fmla="*/ 124416 h 124669"/>
              <a:gd name="connsiteX4" fmla="*/ 20640 w 142961"/>
              <a:gd name="connsiteY4" fmla="*/ 99016 h 124669"/>
              <a:gd name="connsiteX5" fmla="*/ 14290 w 142961"/>
              <a:gd name="connsiteY5" fmla="*/ 92666 h 124669"/>
              <a:gd name="connsiteX6" fmla="*/ 103190 w 142961"/>
              <a:gd name="connsiteY6" fmla="*/ 116478 h 124669"/>
              <a:gd name="connsiteX7" fmla="*/ 130177 w 142961"/>
              <a:gd name="connsiteY7" fmla="*/ 78378 h 124669"/>
              <a:gd name="connsiteX8" fmla="*/ 88902 w 142961"/>
              <a:gd name="connsiteY8" fmla="*/ 22816 h 124669"/>
              <a:gd name="connsiteX9" fmla="*/ 2 w 142961"/>
              <a:gd name="connsiteY9" fmla="*/ 13291 h 1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961" h="124669">
                <a:moveTo>
                  <a:pt x="2" y="13291"/>
                </a:moveTo>
                <a:cubicBezTo>
                  <a:pt x="531" y="10116"/>
                  <a:pt x="68265" y="-7611"/>
                  <a:pt x="92077" y="3766"/>
                </a:cubicBezTo>
                <a:cubicBezTo>
                  <a:pt x="115889" y="15143"/>
                  <a:pt x="144729" y="61445"/>
                  <a:pt x="142877" y="81553"/>
                </a:cubicBezTo>
                <a:cubicBezTo>
                  <a:pt x="141025" y="101661"/>
                  <a:pt x="101338" y="121505"/>
                  <a:pt x="80965" y="124416"/>
                </a:cubicBezTo>
                <a:cubicBezTo>
                  <a:pt x="60592" y="127327"/>
                  <a:pt x="31753" y="104308"/>
                  <a:pt x="20640" y="99016"/>
                </a:cubicBezTo>
                <a:cubicBezTo>
                  <a:pt x="9528" y="93724"/>
                  <a:pt x="532" y="89756"/>
                  <a:pt x="14290" y="92666"/>
                </a:cubicBezTo>
                <a:cubicBezTo>
                  <a:pt x="28048" y="95576"/>
                  <a:pt x="83876" y="118859"/>
                  <a:pt x="103190" y="116478"/>
                </a:cubicBezTo>
                <a:cubicBezTo>
                  <a:pt x="122505" y="114097"/>
                  <a:pt x="132558" y="93988"/>
                  <a:pt x="130177" y="78378"/>
                </a:cubicBezTo>
                <a:cubicBezTo>
                  <a:pt x="127796" y="62768"/>
                  <a:pt x="108216" y="36045"/>
                  <a:pt x="88902" y="22816"/>
                </a:cubicBezTo>
                <a:cubicBezTo>
                  <a:pt x="69588" y="9587"/>
                  <a:pt x="-527" y="16466"/>
                  <a:pt x="2" y="132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6281E6F8-7EF1-49BE-86DB-9BF9E0337C76}"/>
              </a:ext>
            </a:extLst>
          </p:cNvPr>
          <p:cNvSpPr/>
          <p:nvPr/>
        </p:nvSpPr>
        <p:spPr>
          <a:xfrm>
            <a:off x="920425" y="3167053"/>
            <a:ext cx="268014" cy="199069"/>
          </a:xfrm>
          <a:custGeom>
            <a:avLst/>
            <a:gdLst>
              <a:gd name="connsiteX0" fmla="*/ 14613 w 268014"/>
              <a:gd name="connsiteY0" fmla="*/ 34935 h 199069"/>
              <a:gd name="connsiteX1" fmla="*/ 151138 w 268014"/>
              <a:gd name="connsiteY1" fmla="*/ 3185 h 199069"/>
              <a:gd name="connsiteX2" fmla="*/ 244800 w 268014"/>
              <a:gd name="connsiteY2" fmla="*/ 127010 h 199069"/>
              <a:gd name="connsiteX3" fmla="*/ 119388 w 268014"/>
              <a:gd name="connsiteY3" fmla="*/ 192097 h 199069"/>
              <a:gd name="connsiteX4" fmla="*/ 32075 w 268014"/>
              <a:gd name="connsiteY4" fmla="*/ 147647 h 199069"/>
              <a:gd name="connsiteX5" fmla="*/ 5088 w 268014"/>
              <a:gd name="connsiteY5" fmla="*/ 103197 h 199069"/>
              <a:gd name="connsiteX6" fmla="*/ 125738 w 268014"/>
              <a:gd name="connsiteY6" fmla="*/ 198447 h 199069"/>
              <a:gd name="connsiteX7" fmla="*/ 263850 w 268014"/>
              <a:gd name="connsiteY7" fmla="*/ 139710 h 199069"/>
              <a:gd name="connsiteX8" fmla="*/ 220988 w 268014"/>
              <a:gd name="connsiteY8" fmla="*/ 49222 h 199069"/>
              <a:gd name="connsiteX9" fmla="*/ 108275 w 268014"/>
              <a:gd name="connsiteY9" fmla="*/ 15885 h 199069"/>
              <a:gd name="connsiteX10" fmla="*/ 14613 w 268014"/>
              <a:gd name="connsiteY10" fmla="*/ 34935 h 19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014" h="199069">
                <a:moveTo>
                  <a:pt x="14613" y="34935"/>
                </a:moveTo>
                <a:cubicBezTo>
                  <a:pt x="21757" y="32818"/>
                  <a:pt x="112774" y="-12161"/>
                  <a:pt x="151138" y="3185"/>
                </a:cubicBezTo>
                <a:cubicBezTo>
                  <a:pt x="189502" y="18531"/>
                  <a:pt x="250092" y="95525"/>
                  <a:pt x="244800" y="127010"/>
                </a:cubicBezTo>
                <a:cubicBezTo>
                  <a:pt x="239508" y="158495"/>
                  <a:pt x="154842" y="188658"/>
                  <a:pt x="119388" y="192097"/>
                </a:cubicBezTo>
                <a:cubicBezTo>
                  <a:pt x="83934" y="195537"/>
                  <a:pt x="51125" y="162464"/>
                  <a:pt x="32075" y="147647"/>
                </a:cubicBezTo>
                <a:cubicBezTo>
                  <a:pt x="13025" y="132830"/>
                  <a:pt x="-10523" y="94730"/>
                  <a:pt x="5088" y="103197"/>
                </a:cubicBezTo>
                <a:cubicBezTo>
                  <a:pt x="20699" y="111664"/>
                  <a:pt x="82611" y="192362"/>
                  <a:pt x="125738" y="198447"/>
                </a:cubicBezTo>
                <a:cubicBezTo>
                  <a:pt x="168865" y="204532"/>
                  <a:pt x="247975" y="164581"/>
                  <a:pt x="263850" y="139710"/>
                </a:cubicBezTo>
                <a:cubicBezTo>
                  <a:pt x="279725" y="114839"/>
                  <a:pt x="246917" y="69860"/>
                  <a:pt x="220988" y="49222"/>
                </a:cubicBezTo>
                <a:cubicBezTo>
                  <a:pt x="195059" y="28584"/>
                  <a:pt x="143200" y="18266"/>
                  <a:pt x="108275" y="15885"/>
                </a:cubicBezTo>
                <a:cubicBezTo>
                  <a:pt x="73350" y="13504"/>
                  <a:pt x="7469" y="37052"/>
                  <a:pt x="14613" y="349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6646347A-A53B-4363-AF54-F60E3EC48FEF}"/>
              </a:ext>
            </a:extLst>
          </p:cNvPr>
          <p:cNvSpPr/>
          <p:nvPr/>
        </p:nvSpPr>
        <p:spPr>
          <a:xfrm>
            <a:off x="731816" y="2150597"/>
            <a:ext cx="838092" cy="667812"/>
          </a:xfrm>
          <a:custGeom>
            <a:avLst/>
            <a:gdLst>
              <a:gd name="connsiteX0" fmla="*/ 836634 w 838092"/>
              <a:gd name="connsiteY0" fmla="*/ 466 h 667812"/>
              <a:gd name="connsiteX1" fmla="*/ 600097 w 838092"/>
              <a:gd name="connsiteY1" fmla="*/ 97303 h 667812"/>
              <a:gd name="connsiteX2" fmla="*/ 398484 w 838092"/>
              <a:gd name="connsiteY2" fmla="*/ 51266 h 667812"/>
              <a:gd name="connsiteX3" fmla="*/ 290534 w 838092"/>
              <a:gd name="connsiteY3" fmla="*/ 144928 h 667812"/>
              <a:gd name="connsiteX4" fmla="*/ 84159 w 838092"/>
              <a:gd name="connsiteY4" fmla="*/ 583078 h 667812"/>
              <a:gd name="connsiteX5" fmla="*/ 22 w 838092"/>
              <a:gd name="connsiteY5" fmla="*/ 665628 h 667812"/>
              <a:gd name="connsiteX6" fmla="*/ 90509 w 838092"/>
              <a:gd name="connsiteY6" fmla="*/ 544978 h 667812"/>
              <a:gd name="connsiteX7" fmla="*/ 150834 w 838092"/>
              <a:gd name="connsiteY7" fmla="*/ 371941 h 667812"/>
              <a:gd name="connsiteX8" fmla="*/ 284184 w 838092"/>
              <a:gd name="connsiteY8" fmla="*/ 111591 h 667812"/>
              <a:gd name="connsiteX9" fmla="*/ 481034 w 838092"/>
              <a:gd name="connsiteY9" fmla="*/ 73491 h 667812"/>
              <a:gd name="connsiteX10" fmla="*/ 690584 w 838092"/>
              <a:gd name="connsiteY10" fmla="*/ 60791 h 667812"/>
              <a:gd name="connsiteX11" fmla="*/ 836634 w 838092"/>
              <a:gd name="connsiteY11" fmla="*/ 466 h 66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092" h="667812">
                <a:moveTo>
                  <a:pt x="836634" y="466"/>
                </a:moveTo>
                <a:cubicBezTo>
                  <a:pt x="821553" y="6551"/>
                  <a:pt x="673122" y="88836"/>
                  <a:pt x="600097" y="97303"/>
                </a:cubicBezTo>
                <a:cubicBezTo>
                  <a:pt x="527072" y="105770"/>
                  <a:pt x="450078" y="43329"/>
                  <a:pt x="398484" y="51266"/>
                </a:cubicBezTo>
                <a:cubicBezTo>
                  <a:pt x="346890" y="59203"/>
                  <a:pt x="342922" y="56293"/>
                  <a:pt x="290534" y="144928"/>
                </a:cubicBezTo>
                <a:cubicBezTo>
                  <a:pt x="238146" y="233563"/>
                  <a:pt x="132578" y="496295"/>
                  <a:pt x="84159" y="583078"/>
                </a:cubicBezTo>
                <a:cubicBezTo>
                  <a:pt x="35740" y="669861"/>
                  <a:pt x="-1036" y="671978"/>
                  <a:pt x="22" y="665628"/>
                </a:cubicBezTo>
                <a:cubicBezTo>
                  <a:pt x="1080" y="659278"/>
                  <a:pt x="65374" y="593926"/>
                  <a:pt x="90509" y="544978"/>
                </a:cubicBezTo>
                <a:cubicBezTo>
                  <a:pt x="115644" y="496030"/>
                  <a:pt x="118555" y="444172"/>
                  <a:pt x="150834" y="371941"/>
                </a:cubicBezTo>
                <a:cubicBezTo>
                  <a:pt x="183113" y="299710"/>
                  <a:pt x="229151" y="161333"/>
                  <a:pt x="284184" y="111591"/>
                </a:cubicBezTo>
                <a:cubicBezTo>
                  <a:pt x="339217" y="61849"/>
                  <a:pt x="413301" y="81958"/>
                  <a:pt x="481034" y="73491"/>
                </a:cubicBezTo>
                <a:cubicBezTo>
                  <a:pt x="548767" y="65024"/>
                  <a:pt x="635021" y="71904"/>
                  <a:pt x="690584" y="60791"/>
                </a:cubicBezTo>
                <a:cubicBezTo>
                  <a:pt x="746147" y="49678"/>
                  <a:pt x="851715" y="-5619"/>
                  <a:pt x="836634" y="4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4A28E019-F329-497C-8216-3DBFE18C3DC6}"/>
              </a:ext>
            </a:extLst>
          </p:cNvPr>
          <p:cNvSpPr/>
          <p:nvPr/>
        </p:nvSpPr>
        <p:spPr>
          <a:xfrm>
            <a:off x="1049504" y="2416113"/>
            <a:ext cx="223672" cy="373274"/>
          </a:xfrm>
          <a:custGeom>
            <a:avLst/>
            <a:gdLst>
              <a:gd name="connsiteX0" fmla="*/ 223671 w 223672"/>
              <a:gd name="connsiteY0" fmla="*/ 8000 h 373274"/>
              <a:gd name="connsiteX1" fmla="*/ 77621 w 223672"/>
              <a:gd name="connsiteY1" fmla="*/ 41337 h 373274"/>
              <a:gd name="connsiteX2" fmla="*/ 3009 w 223672"/>
              <a:gd name="connsiteY2" fmla="*/ 369950 h 373274"/>
              <a:gd name="connsiteX3" fmla="*/ 20471 w 223672"/>
              <a:gd name="connsiteY3" fmla="*/ 200087 h 373274"/>
              <a:gd name="connsiteX4" fmla="*/ 74446 w 223672"/>
              <a:gd name="connsiteY4" fmla="*/ 22287 h 373274"/>
              <a:gd name="connsiteX5" fmla="*/ 223671 w 223672"/>
              <a:gd name="connsiteY5" fmla="*/ 8000 h 37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672" h="373274">
                <a:moveTo>
                  <a:pt x="223671" y="8000"/>
                </a:moveTo>
                <a:cubicBezTo>
                  <a:pt x="224200" y="11175"/>
                  <a:pt x="114398" y="-18988"/>
                  <a:pt x="77621" y="41337"/>
                </a:cubicBezTo>
                <a:cubicBezTo>
                  <a:pt x="40844" y="101662"/>
                  <a:pt x="12534" y="343492"/>
                  <a:pt x="3009" y="369950"/>
                </a:cubicBezTo>
                <a:cubicBezTo>
                  <a:pt x="-6516" y="396408"/>
                  <a:pt x="8565" y="258031"/>
                  <a:pt x="20471" y="200087"/>
                </a:cubicBezTo>
                <a:cubicBezTo>
                  <a:pt x="32377" y="142143"/>
                  <a:pt x="40050" y="59329"/>
                  <a:pt x="74446" y="22287"/>
                </a:cubicBezTo>
                <a:cubicBezTo>
                  <a:pt x="108842" y="-14755"/>
                  <a:pt x="223142" y="4825"/>
                  <a:pt x="223671" y="8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1EE8E2D7-743E-4B33-A15C-C3CD05E78343}"/>
              </a:ext>
            </a:extLst>
          </p:cNvPr>
          <p:cNvSpPr/>
          <p:nvPr/>
        </p:nvSpPr>
        <p:spPr>
          <a:xfrm>
            <a:off x="977252" y="2363985"/>
            <a:ext cx="285016" cy="410723"/>
          </a:xfrm>
          <a:custGeom>
            <a:avLst/>
            <a:gdLst>
              <a:gd name="connsiteX0" fmla="*/ 284811 w 285016"/>
              <a:gd name="connsiteY0" fmla="*/ 28378 h 410723"/>
              <a:gd name="connsiteX1" fmla="*/ 135586 w 285016"/>
              <a:gd name="connsiteY1" fmla="*/ 29965 h 410723"/>
              <a:gd name="connsiteX2" fmla="*/ 6998 w 285016"/>
              <a:gd name="connsiteY2" fmla="*/ 399853 h 410723"/>
              <a:gd name="connsiteX3" fmla="*/ 26048 w 285016"/>
              <a:gd name="connsiteY3" fmla="*/ 291903 h 410723"/>
              <a:gd name="connsiteX4" fmla="*/ 102248 w 285016"/>
              <a:gd name="connsiteY4" fmla="*/ 80765 h 410723"/>
              <a:gd name="connsiteX5" fmla="*/ 284811 w 285016"/>
              <a:gd name="connsiteY5" fmla="*/ 28378 h 41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016" h="410723">
                <a:moveTo>
                  <a:pt x="284811" y="28378"/>
                </a:moveTo>
                <a:cubicBezTo>
                  <a:pt x="290367" y="19911"/>
                  <a:pt x="181888" y="-31947"/>
                  <a:pt x="135586" y="29965"/>
                </a:cubicBezTo>
                <a:cubicBezTo>
                  <a:pt x="89284" y="91877"/>
                  <a:pt x="25254" y="356197"/>
                  <a:pt x="6998" y="399853"/>
                </a:cubicBezTo>
                <a:cubicBezTo>
                  <a:pt x="-11258" y="443509"/>
                  <a:pt x="10173" y="345084"/>
                  <a:pt x="26048" y="291903"/>
                </a:cubicBezTo>
                <a:cubicBezTo>
                  <a:pt x="41923" y="238722"/>
                  <a:pt x="60444" y="126009"/>
                  <a:pt x="102248" y="80765"/>
                </a:cubicBezTo>
                <a:cubicBezTo>
                  <a:pt x="144052" y="35521"/>
                  <a:pt x="279255" y="36845"/>
                  <a:pt x="284811" y="28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1124C23B-F2A5-4490-B6F7-12FA1E5679A6}"/>
              </a:ext>
            </a:extLst>
          </p:cNvPr>
          <p:cNvSpPr/>
          <p:nvPr/>
        </p:nvSpPr>
        <p:spPr>
          <a:xfrm>
            <a:off x="1253484" y="2207614"/>
            <a:ext cx="1393477" cy="212230"/>
          </a:xfrm>
          <a:custGeom>
            <a:avLst/>
            <a:gdLst>
              <a:gd name="connsiteX0" fmla="*/ 641 w 1393477"/>
              <a:gd name="connsiteY0" fmla="*/ 211736 h 212230"/>
              <a:gd name="connsiteX1" fmla="*/ 375291 w 1393477"/>
              <a:gd name="connsiteY1" fmla="*/ 97436 h 212230"/>
              <a:gd name="connsiteX2" fmla="*/ 734066 w 1393477"/>
              <a:gd name="connsiteY2" fmla="*/ 76799 h 212230"/>
              <a:gd name="connsiteX3" fmla="*/ 1030929 w 1393477"/>
              <a:gd name="connsiteY3" fmla="*/ 73624 h 212230"/>
              <a:gd name="connsiteX4" fmla="*/ 1232541 w 1393477"/>
              <a:gd name="connsiteY4" fmla="*/ 56161 h 212230"/>
              <a:gd name="connsiteX5" fmla="*/ 1378591 w 1393477"/>
              <a:gd name="connsiteY5" fmla="*/ 599 h 212230"/>
              <a:gd name="connsiteX6" fmla="*/ 857891 w 1393477"/>
              <a:gd name="connsiteY6" fmla="*/ 95849 h 212230"/>
              <a:gd name="connsiteX7" fmla="*/ 300679 w 1393477"/>
              <a:gd name="connsiteY7" fmla="*/ 137124 h 212230"/>
              <a:gd name="connsiteX8" fmla="*/ 641 w 1393477"/>
              <a:gd name="connsiteY8" fmla="*/ 211736 h 21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477" h="212230">
                <a:moveTo>
                  <a:pt x="641" y="211736"/>
                </a:moveTo>
                <a:cubicBezTo>
                  <a:pt x="13076" y="205121"/>
                  <a:pt x="253054" y="119925"/>
                  <a:pt x="375291" y="97436"/>
                </a:cubicBezTo>
                <a:cubicBezTo>
                  <a:pt x="497528" y="74947"/>
                  <a:pt x="624793" y="80768"/>
                  <a:pt x="734066" y="76799"/>
                </a:cubicBezTo>
                <a:cubicBezTo>
                  <a:pt x="843339" y="72830"/>
                  <a:pt x="947850" y="77064"/>
                  <a:pt x="1030929" y="73624"/>
                </a:cubicBezTo>
                <a:cubicBezTo>
                  <a:pt x="1114008" y="70184"/>
                  <a:pt x="1174597" y="68332"/>
                  <a:pt x="1232541" y="56161"/>
                </a:cubicBezTo>
                <a:cubicBezTo>
                  <a:pt x="1290485" y="43990"/>
                  <a:pt x="1441033" y="-6016"/>
                  <a:pt x="1378591" y="599"/>
                </a:cubicBezTo>
                <a:cubicBezTo>
                  <a:pt x="1316149" y="7214"/>
                  <a:pt x="1037543" y="73095"/>
                  <a:pt x="857891" y="95849"/>
                </a:cubicBezTo>
                <a:cubicBezTo>
                  <a:pt x="678239" y="118603"/>
                  <a:pt x="442496" y="117545"/>
                  <a:pt x="300679" y="137124"/>
                </a:cubicBezTo>
                <a:cubicBezTo>
                  <a:pt x="158862" y="156703"/>
                  <a:pt x="-11794" y="218351"/>
                  <a:pt x="641" y="2117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0269E08D-A792-4F4B-BD6B-06E87109DD90}"/>
              </a:ext>
            </a:extLst>
          </p:cNvPr>
          <p:cNvSpPr/>
          <p:nvPr/>
        </p:nvSpPr>
        <p:spPr>
          <a:xfrm>
            <a:off x="1777836" y="2191960"/>
            <a:ext cx="780676" cy="111547"/>
          </a:xfrm>
          <a:custGeom>
            <a:avLst/>
            <a:gdLst>
              <a:gd name="connsiteX0" fmla="*/ 164 w 780676"/>
              <a:gd name="connsiteY0" fmla="*/ 111503 h 111547"/>
              <a:gd name="connsiteX1" fmla="*/ 428789 w 780676"/>
              <a:gd name="connsiteY1" fmla="*/ 57528 h 111547"/>
              <a:gd name="connsiteX2" fmla="*/ 703427 w 780676"/>
              <a:gd name="connsiteY2" fmla="*/ 27365 h 111547"/>
              <a:gd name="connsiteX3" fmla="*/ 766927 w 780676"/>
              <a:gd name="connsiteY3" fmla="*/ 378 h 111547"/>
              <a:gd name="connsiteX4" fmla="*/ 479589 w 780676"/>
              <a:gd name="connsiteY4" fmla="*/ 48003 h 111547"/>
              <a:gd name="connsiteX5" fmla="*/ 164 w 780676"/>
              <a:gd name="connsiteY5" fmla="*/ 111503 h 11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76" h="111547">
                <a:moveTo>
                  <a:pt x="164" y="111503"/>
                </a:moveTo>
                <a:cubicBezTo>
                  <a:pt x="-8303" y="113090"/>
                  <a:pt x="311579" y="71551"/>
                  <a:pt x="428789" y="57528"/>
                </a:cubicBezTo>
                <a:cubicBezTo>
                  <a:pt x="545999" y="43505"/>
                  <a:pt x="647071" y="36890"/>
                  <a:pt x="703427" y="27365"/>
                </a:cubicBezTo>
                <a:cubicBezTo>
                  <a:pt x="759783" y="17840"/>
                  <a:pt x="804233" y="-3062"/>
                  <a:pt x="766927" y="378"/>
                </a:cubicBezTo>
                <a:cubicBezTo>
                  <a:pt x="729621" y="3818"/>
                  <a:pt x="602356" y="32128"/>
                  <a:pt x="479589" y="48003"/>
                </a:cubicBezTo>
                <a:lnTo>
                  <a:pt x="164" y="1115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09389B7B-8054-44CC-8299-A3F5016B22BE}"/>
              </a:ext>
            </a:extLst>
          </p:cNvPr>
          <p:cNvSpPr/>
          <p:nvPr/>
        </p:nvSpPr>
        <p:spPr>
          <a:xfrm>
            <a:off x="1585502" y="1955198"/>
            <a:ext cx="200543" cy="380953"/>
          </a:xfrm>
          <a:custGeom>
            <a:avLst/>
            <a:gdLst>
              <a:gd name="connsiteX0" fmla="*/ 200436 w 200543"/>
              <a:gd name="connsiteY0" fmla="*/ 602 h 380953"/>
              <a:gd name="connsiteX1" fmla="*/ 11523 w 200543"/>
              <a:gd name="connsiteY1" fmla="*/ 365727 h 380953"/>
              <a:gd name="connsiteX2" fmla="*/ 38511 w 200543"/>
              <a:gd name="connsiteY2" fmla="*/ 281590 h 380953"/>
              <a:gd name="connsiteX3" fmla="*/ 200436 w 200543"/>
              <a:gd name="connsiteY3" fmla="*/ 602 h 38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43" h="380953">
                <a:moveTo>
                  <a:pt x="200436" y="602"/>
                </a:moveTo>
                <a:cubicBezTo>
                  <a:pt x="195938" y="14625"/>
                  <a:pt x="38510" y="318896"/>
                  <a:pt x="11523" y="365727"/>
                </a:cubicBezTo>
                <a:cubicBezTo>
                  <a:pt x="-15465" y="412558"/>
                  <a:pt x="9671" y="341915"/>
                  <a:pt x="38511" y="281590"/>
                </a:cubicBezTo>
                <a:cubicBezTo>
                  <a:pt x="67351" y="221265"/>
                  <a:pt x="204934" y="-13421"/>
                  <a:pt x="200436" y="6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BBE5456C-AB78-4736-AA12-8EC41C9CF6B9}"/>
              </a:ext>
            </a:extLst>
          </p:cNvPr>
          <p:cNvSpPr/>
          <p:nvPr/>
        </p:nvSpPr>
        <p:spPr>
          <a:xfrm>
            <a:off x="1464751" y="1974934"/>
            <a:ext cx="302310" cy="346729"/>
          </a:xfrm>
          <a:custGeom>
            <a:avLst/>
            <a:gdLst>
              <a:gd name="connsiteX0" fmla="*/ 302137 w 302310"/>
              <a:gd name="connsiteY0" fmla="*/ 1504 h 346729"/>
              <a:gd name="connsiteX1" fmla="*/ 95762 w 302310"/>
              <a:gd name="connsiteY1" fmla="*/ 185654 h 346729"/>
              <a:gd name="connsiteX2" fmla="*/ 3687 w 302310"/>
              <a:gd name="connsiteY2" fmla="*/ 345991 h 346729"/>
              <a:gd name="connsiteX3" fmla="*/ 29087 w 302310"/>
              <a:gd name="connsiteY3" fmla="*/ 239629 h 346729"/>
              <a:gd name="connsiteX4" fmla="*/ 129099 w 302310"/>
              <a:gd name="connsiteY4" fmla="*/ 106279 h 346729"/>
              <a:gd name="connsiteX5" fmla="*/ 302137 w 302310"/>
              <a:gd name="connsiteY5" fmla="*/ 1504 h 3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310" h="346729">
                <a:moveTo>
                  <a:pt x="302137" y="1504"/>
                </a:moveTo>
                <a:cubicBezTo>
                  <a:pt x="296581" y="14733"/>
                  <a:pt x="145504" y="128240"/>
                  <a:pt x="95762" y="185654"/>
                </a:cubicBezTo>
                <a:cubicBezTo>
                  <a:pt x="46020" y="243069"/>
                  <a:pt x="14799" y="336995"/>
                  <a:pt x="3687" y="345991"/>
                </a:cubicBezTo>
                <a:cubicBezTo>
                  <a:pt x="-7425" y="354987"/>
                  <a:pt x="8185" y="279581"/>
                  <a:pt x="29087" y="239629"/>
                </a:cubicBezTo>
                <a:cubicBezTo>
                  <a:pt x="49989" y="199677"/>
                  <a:pt x="80151" y="147025"/>
                  <a:pt x="129099" y="106279"/>
                </a:cubicBezTo>
                <a:cubicBezTo>
                  <a:pt x="178047" y="65533"/>
                  <a:pt x="307693" y="-11725"/>
                  <a:pt x="302137" y="15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F8FF7E50-EBD0-4C59-81B5-29E91F0DA8E9}"/>
              </a:ext>
            </a:extLst>
          </p:cNvPr>
          <p:cNvSpPr/>
          <p:nvPr/>
        </p:nvSpPr>
        <p:spPr>
          <a:xfrm>
            <a:off x="1241824" y="2212596"/>
            <a:ext cx="198390" cy="127833"/>
          </a:xfrm>
          <a:custGeom>
            <a:avLst/>
            <a:gdLst>
              <a:gd name="connsiteX0" fmla="*/ 1189 w 198390"/>
              <a:gd name="connsiteY0" fmla="*/ 3554 h 127833"/>
              <a:gd name="connsiteX1" fmla="*/ 194864 w 198390"/>
              <a:gd name="connsiteY1" fmla="*/ 127379 h 127833"/>
              <a:gd name="connsiteX2" fmla="*/ 117076 w 198390"/>
              <a:gd name="connsiteY2" fmla="*/ 43242 h 127833"/>
              <a:gd name="connsiteX3" fmla="*/ 1189 w 198390"/>
              <a:gd name="connsiteY3" fmla="*/ 3554 h 12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90" h="127833">
                <a:moveTo>
                  <a:pt x="1189" y="3554"/>
                </a:moveTo>
                <a:cubicBezTo>
                  <a:pt x="14153" y="17577"/>
                  <a:pt x="175550" y="120764"/>
                  <a:pt x="194864" y="127379"/>
                </a:cubicBezTo>
                <a:cubicBezTo>
                  <a:pt x="214178" y="133994"/>
                  <a:pt x="149355" y="66525"/>
                  <a:pt x="117076" y="43242"/>
                </a:cubicBezTo>
                <a:cubicBezTo>
                  <a:pt x="84797" y="19959"/>
                  <a:pt x="-11775" y="-10469"/>
                  <a:pt x="1189" y="35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7C8AFBC5-4DCD-47D9-84A6-78A9130E839A}"/>
              </a:ext>
            </a:extLst>
          </p:cNvPr>
          <p:cNvSpPr/>
          <p:nvPr/>
        </p:nvSpPr>
        <p:spPr>
          <a:xfrm>
            <a:off x="1111910" y="2219995"/>
            <a:ext cx="128568" cy="173120"/>
          </a:xfrm>
          <a:custGeom>
            <a:avLst/>
            <a:gdLst>
              <a:gd name="connsiteX0" fmla="*/ 2515 w 128568"/>
              <a:gd name="connsiteY0" fmla="*/ 7268 h 173120"/>
              <a:gd name="connsiteX1" fmla="*/ 124753 w 128568"/>
              <a:gd name="connsiteY1" fmla="*/ 170780 h 173120"/>
              <a:gd name="connsiteX2" fmla="*/ 93003 w 128568"/>
              <a:gd name="connsiteY2" fmla="*/ 99343 h 173120"/>
              <a:gd name="connsiteX3" fmla="*/ 45378 w 128568"/>
              <a:gd name="connsiteY3" fmla="*/ 35843 h 173120"/>
              <a:gd name="connsiteX4" fmla="*/ 2515 w 128568"/>
              <a:gd name="connsiteY4" fmla="*/ 7268 h 17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68" h="173120">
                <a:moveTo>
                  <a:pt x="2515" y="7268"/>
                </a:moveTo>
                <a:cubicBezTo>
                  <a:pt x="15744" y="29757"/>
                  <a:pt x="109672" y="155434"/>
                  <a:pt x="124753" y="170780"/>
                </a:cubicBezTo>
                <a:cubicBezTo>
                  <a:pt x="139834" y="186126"/>
                  <a:pt x="106232" y="121832"/>
                  <a:pt x="93003" y="99343"/>
                </a:cubicBezTo>
                <a:cubicBezTo>
                  <a:pt x="79774" y="76854"/>
                  <a:pt x="58872" y="51453"/>
                  <a:pt x="45378" y="35843"/>
                </a:cubicBezTo>
                <a:cubicBezTo>
                  <a:pt x="31884" y="20233"/>
                  <a:pt x="-10714" y="-15221"/>
                  <a:pt x="2515" y="7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9F1FC87B-D9C7-46FE-A8EE-F1543B6EE2BD}"/>
              </a:ext>
            </a:extLst>
          </p:cNvPr>
          <p:cNvSpPr/>
          <p:nvPr/>
        </p:nvSpPr>
        <p:spPr>
          <a:xfrm>
            <a:off x="9175996" y="9448429"/>
            <a:ext cx="363990" cy="232552"/>
          </a:xfrm>
          <a:custGeom>
            <a:avLst/>
            <a:gdLst>
              <a:gd name="connsiteX0" fmla="*/ 6104 w 363990"/>
              <a:gd name="connsiteY0" fmla="*/ 371 h 232552"/>
              <a:gd name="connsiteX1" fmla="*/ 361704 w 363990"/>
              <a:gd name="connsiteY1" fmla="*/ 222621 h 232552"/>
              <a:gd name="connsiteX2" fmla="*/ 152154 w 363990"/>
              <a:gd name="connsiteY2" fmla="*/ 171821 h 232552"/>
              <a:gd name="connsiteX3" fmla="*/ 6104 w 363990"/>
              <a:gd name="connsiteY3" fmla="*/ 371 h 23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990" h="232552">
                <a:moveTo>
                  <a:pt x="6104" y="371"/>
                </a:moveTo>
                <a:cubicBezTo>
                  <a:pt x="41029" y="8838"/>
                  <a:pt x="337362" y="194046"/>
                  <a:pt x="361704" y="222621"/>
                </a:cubicBezTo>
                <a:cubicBezTo>
                  <a:pt x="386046" y="251196"/>
                  <a:pt x="209304" y="213096"/>
                  <a:pt x="152154" y="171821"/>
                </a:cubicBezTo>
                <a:cubicBezTo>
                  <a:pt x="95004" y="130546"/>
                  <a:pt x="-28821" y="-8096"/>
                  <a:pt x="6104" y="3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7D5CE1F2-3F87-4C67-B3C9-7FDB3B13B125}"/>
              </a:ext>
            </a:extLst>
          </p:cNvPr>
          <p:cNvSpPr/>
          <p:nvPr/>
        </p:nvSpPr>
        <p:spPr>
          <a:xfrm>
            <a:off x="8582094" y="9344456"/>
            <a:ext cx="572533" cy="2483443"/>
          </a:xfrm>
          <a:custGeom>
            <a:avLst/>
            <a:gdLst>
              <a:gd name="connsiteX0" fmla="*/ 561906 w 572533"/>
              <a:gd name="connsiteY0" fmla="*/ 28144 h 2483443"/>
              <a:gd name="connsiteX1" fmla="*/ 555556 w 572533"/>
              <a:gd name="connsiteY1" fmla="*/ 155144 h 2483443"/>
              <a:gd name="connsiteX2" fmla="*/ 523806 w 572533"/>
              <a:gd name="connsiteY2" fmla="*/ 872694 h 2483443"/>
              <a:gd name="connsiteX3" fmla="*/ 9456 w 572533"/>
              <a:gd name="connsiteY3" fmla="*/ 2441144 h 2483443"/>
              <a:gd name="connsiteX4" fmla="*/ 212656 w 572533"/>
              <a:gd name="connsiteY4" fmla="*/ 1907744 h 2483443"/>
              <a:gd name="connsiteX5" fmla="*/ 492056 w 572533"/>
              <a:gd name="connsiteY5" fmla="*/ 548844 h 2483443"/>
              <a:gd name="connsiteX6" fmla="*/ 561906 w 572533"/>
              <a:gd name="connsiteY6" fmla="*/ 28144 h 248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533" h="2483443">
                <a:moveTo>
                  <a:pt x="561906" y="28144"/>
                </a:moveTo>
                <a:cubicBezTo>
                  <a:pt x="572489" y="-37473"/>
                  <a:pt x="561906" y="14386"/>
                  <a:pt x="555556" y="155144"/>
                </a:cubicBezTo>
                <a:cubicBezTo>
                  <a:pt x="549206" y="295902"/>
                  <a:pt x="614823" y="491694"/>
                  <a:pt x="523806" y="872694"/>
                </a:cubicBezTo>
                <a:cubicBezTo>
                  <a:pt x="432789" y="1253694"/>
                  <a:pt x="61314" y="2268636"/>
                  <a:pt x="9456" y="2441144"/>
                </a:cubicBezTo>
                <a:cubicBezTo>
                  <a:pt x="-42402" y="2613652"/>
                  <a:pt x="132223" y="2223127"/>
                  <a:pt x="212656" y="1907744"/>
                </a:cubicBezTo>
                <a:cubicBezTo>
                  <a:pt x="293089" y="1592361"/>
                  <a:pt x="433848" y="869519"/>
                  <a:pt x="492056" y="548844"/>
                </a:cubicBezTo>
                <a:cubicBezTo>
                  <a:pt x="550264" y="228169"/>
                  <a:pt x="551323" y="93761"/>
                  <a:pt x="561906" y="281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FBBD9759-A69A-464F-AF74-8670E7DEFBAA}"/>
              </a:ext>
            </a:extLst>
          </p:cNvPr>
          <p:cNvSpPr/>
          <p:nvPr/>
        </p:nvSpPr>
        <p:spPr>
          <a:xfrm>
            <a:off x="5699312" y="6438365"/>
            <a:ext cx="1912797" cy="1664511"/>
          </a:xfrm>
          <a:custGeom>
            <a:avLst/>
            <a:gdLst>
              <a:gd name="connsiteX0" fmla="*/ 1546038 w 1912797"/>
              <a:gd name="connsiteY0" fmla="*/ 535 h 1664511"/>
              <a:gd name="connsiteX1" fmla="*/ 1907988 w 1912797"/>
              <a:gd name="connsiteY1" fmla="*/ 787935 h 1664511"/>
              <a:gd name="connsiteX2" fmla="*/ 1260288 w 1912797"/>
              <a:gd name="connsiteY2" fmla="*/ 1232435 h 1664511"/>
              <a:gd name="connsiteX3" fmla="*/ 2988 w 1912797"/>
              <a:gd name="connsiteY3" fmla="*/ 1664235 h 1664511"/>
              <a:gd name="connsiteX4" fmla="*/ 923738 w 1912797"/>
              <a:gd name="connsiteY4" fmla="*/ 1168935 h 1664511"/>
              <a:gd name="connsiteX5" fmla="*/ 1368238 w 1912797"/>
              <a:gd name="connsiteY5" fmla="*/ 673635 h 1664511"/>
              <a:gd name="connsiteX6" fmla="*/ 1546038 w 1912797"/>
              <a:gd name="connsiteY6" fmla="*/ 535 h 16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2797" h="1664511">
                <a:moveTo>
                  <a:pt x="1546038" y="535"/>
                </a:moveTo>
                <a:cubicBezTo>
                  <a:pt x="1635996" y="19585"/>
                  <a:pt x="1955613" y="582618"/>
                  <a:pt x="1907988" y="787935"/>
                </a:cubicBezTo>
                <a:cubicBezTo>
                  <a:pt x="1860363" y="993252"/>
                  <a:pt x="1577788" y="1086385"/>
                  <a:pt x="1260288" y="1232435"/>
                </a:cubicBezTo>
                <a:cubicBezTo>
                  <a:pt x="942788" y="1378485"/>
                  <a:pt x="59080" y="1674818"/>
                  <a:pt x="2988" y="1664235"/>
                </a:cubicBezTo>
                <a:cubicBezTo>
                  <a:pt x="-53104" y="1653652"/>
                  <a:pt x="696196" y="1334035"/>
                  <a:pt x="923738" y="1168935"/>
                </a:cubicBezTo>
                <a:cubicBezTo>
                  <a:pt x="1151280" y="1003835"/>
                  <a:pt x="1261346" y="871543"/>
                  <a:pt x="1368238" y="673635"/>
                </a:cubicBezTo>
                <a:cubicBezTo>
                  <a:pt x="1475130" y="475727"/>
                  <a:pt x="1456080" y="-18515"/>
                  <a:pt x="1546038" y="5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7CFF1D3A-643D-4CEF-A727-067FEA8338CA}"/>
              </a:ext>
            </a:extLst>
          </p:cNvPr>
          <p:cNvSpPr/>
          <p:nvPr/>
        </p:nvSpPr>
        <p:spPr>
          <a:xfrm>
            <a:off x="5613295" y="7682215"/>
            <a:ext cx="400257" cy="473239"/>
          </a:xfrm>
          <a:custGeom>
            <a:avLst/>
            <a:gdLst>
              <a:gd name="connsiteX0" fmla="*/ 400155 w 400257"/>
              <a:gd name="connsiteY0" fmla="*/ 1285 h 473239"/>
              <a:gd name="connsiteX1" fmla="*/ 209655 w 400257"/>
              <a:gd name="connsiteY1" fmla="*/ 318785 h 473239"/>
              <a:gd name="connsiteX2" fmla="*/ 105 w 400257"/>
              <a:gd name="connsiteY2" fmla="*/ 471185 h 473239"/>
              <a:gd name="connsiteX3" fmla="*/ 184255 w 400257"/>
              <a:gd name="connsiteY3" fmla="*/ 217185 h 473239"/>
              <a:gd name="connsiteX4" fmla="*/ 400155 w 400257"/>
              <a:gd name="connsiteY4" fmla="*/ 1285 h 47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257" h="473239">
                <a:moveTo>
                  <a:pt x="400155" y="1285"/>
                </a:moveTo>
                <a:cubicBezTo>
                  <a:pt x="404388" y="18218"/>
                  <a:pt x="276330" y="240468"/>
                  <a:pt x="209655" y="318785"/>
                </a:cubicBezTo>
                <a:cubicBezTo>
                  <a:pt x="142980" y="397102"/>
                  <a:pt x="4338" y="488118"/>
                  <a:pt x="105" y="471185"/>
                </a:cubicBezTo>
                <a:cubicBezTo>
                  <a:pt x="-4128" y="454252"/>
                  <a:pt x="119697" y="295502"/>
                  <a:pt x="184255" y="217185"/>
                </a:cubicBezTo>
                <a:cubicBezTo>
                  <a:pt x="248813" y="138868"/>
                  <a:pt x="395922" y="-15648"/>
                  <a:pt x="400155" y="12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D7E521E9-1A60-4A9E-871C-FA17FB4D1CF9}"/>
              </a:ext>
            </a:extLst>
          </p:cNvPr>
          <p:cNvSpPr/>
          <p:nvPr/>
        </p:nvSpPr>
        <p:spPr>
          <a:xfrm>
            <a:off x="8846692" y="6476136"/>
            <a:ext cx="634666" cy="2459624"/>
          </a:xfrm>
          <a:custGeom>
            <a:avLst/>
            <a:gdLst>
              <a:gd name="connsiteX0" fmla="*/ 36958 w 634666"/>
              <a:gd name="connsiteY0" fmla="*/ 51664 h 2459624"/>
              <a:gd name="connsiteX1" fmla="*/ 106808 w 634666"/>
              <a:gd name="connsiteY1" fmla="*/ 108814 h 2459624"/>
              <a:gd name="connsiteX2" fmla="*/ 633858 w 634666"/>
              <a:gd name="connsiteY2" fmla="*/ 756514 h 2459624"/>
              <a:gd name="connsiteX3" fmla="*/ 227458 w 634666"/>
              <a:gd name="connsiteY3" fmla="*/ 2090014 h 2459624"/>
              <a:gd name="connsiteX4" fmla="*/ 240158 w 634666"/>
              <a:gd name="connsiteY4" fmla="*/ 2407514 h 2459624"/>
              <a:gd name="connsiteX5" fmla="*/ 544958 w 634666"/>
              <a:gd name="connsiteY5" fmla="*/ 1194664 h 2459624"/>
              <a:gd name="connsiteX6" fmla="*/ 551308 w 634666"/>
              <a:gd name="connsiteY6" fmla="*/ 635864 h 2459624"/>
              <a:gd name="connsiteX7" fmla="*/ 36958 w 634666"/>
              <a:gd name="connsiteY7" fmla="*/ 51664 h 24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666" h="2459624">
                <a:moveTo>
                  <a:pt x="36958" y="51664"/>
                </a:moveTo>
                <a:cubicBezTo>
                  <a:pt x="-37125" y="-36178"/>
                  <a:pt x="7325" y="-8661"/>
                  <a:pt x="106808" y="108814"/>
                </a:cubicBezTo>
                <a:cubicBezTo>
                  <a:pt x="206291" y="226289"/>
                  <a:pt x="613750" y="426314"/>
                  <a:pt x="633858" y="756514"/>
                </a:cubicBezTo>
                <a:cubicBezTo>
                  <a:pt x="653966" y="1086714"/>
                  <a:pt x="293075" y="1814847"/>
                  <a:pt x="227458" y="2090014"/>
                </a:cubicBezTo>
                <a:cubicBezTo>
                  <a:pt x="161841" y="2365181"/>
                  <a:pt x="187241" y="2556739"/>
                  <a:pt x="240158" y="2407514"/>
                </a:cubicBezTo>
                <a:cubicBezTo>
                  <a:pt x="293075" y="2258289"/>
                  <a:pt x="493100" y="1489939"/>
                  <a:pt x="544958" y="1194664"/>
                </a:cubicBezTo>
                <a:cubicBezTo>
                  <a:pt x="596816" y="899389"/>
                  <a:pt x="639150" y="822131"/>
                  <a:pt x="551308" y="635864"/>
                </a:cubicBezTo>
                <a:cubicBezTo>
                  <a:pt x="463466" y="449597"/>
                  <a:pt x="111041" y="139506"/>
                  <a:pt x="36958" y="516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29D0D403-ED2D-4271-87CC-D71EC5B517FF}"/>
              </a:ext>
            </a:extLst>
          </p:cNvPr>
          <p:cNvSpPr/>
          <p:nvPr/>
        </p:nvSpPr>
        <p:spPr>
          <a:xfrm>
            <a:off x="9116876" y="7860841"/>
            <a:ext cx="472262" cy="1651770"/>
          </a:xfrm>
          <a:custGeom>
            <a:avLst/>
            <a:gdLst>
              <a:gd name="connsiteX0" fmla="*/ 1724 w 472262"/>
              <a:gd name="connsiteY0" fmla="*/ 1645109 h 1651770"/>
              <a:gd name="connsiteX1" fmla="*/ 141424 w 472262"/>
              <a:gd name="connsiteY1" fmla="*/ 1168859 h 1651770"/>
              <a:gd name="connsiteX2" fmla="*/ 179524 w 472262"/>
              <a:gd name="connsiteY2" fmla="*/ 692609 h 1651770"/>
              <a:gd name="connsiteX3" fmla="*/ 471624 w 472262"/>
              <a:gd name="connsiteY3" fmla="*/ 459 h 1651770"/>
              <a:gd name="connsiteX4" fmla="*/ 249374 w 472262"/>
              <a:gd name="connsiteY4" fmla="*/ 800559 h 1651770"/>
              <a:gd name="connsiteX5" fmla="*/ 1724 w 472262"/>
              <a:gd name="connsiteY5" fmla="*/ 1645109 h 16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262" h="1651770">
                <a:moveTo>
                  <a:pt x="1724" y="1645109"/>
                </a:moveTo>
                <a:cubicBezTo>
                  <a:pt x="-16268" y="1706492"/>
                  <a:pt x="111791" y="1327609"/>
                  <a:pt x="141424" y="1168859"/>
                </a:cubicBezTo>
                <a:cubicBezTo>
                  <a:pt x="171057" y="1010109"/>
                  <a:pt x="124491" y="887342"/>
                  <a:pt x="179524" y="692609"/>
                </a:cubicBezTo>
                <a:cubicBezTo>
                  <a:pt x="234557" y="497876"/>
                  <a:pt x="459982" y="-17533"/>
                  <a:pt x="471624" y="459"/>
                </a:cubicBezTo>
                <a:cubicBezTo>
                  <a:pt x="483266" y="18451"/>
                  <a:pt x="332982" y="528567"/>
                  <a:pt x="249374" y="800559"/>
                </a:cubicBezTo>
                <a:cubicBezTo>
                  <a:pt x="165766" y="1072551"/>
                  <a:pt x="19716" y="1583726"/>
                  <a:pt x="1724" y="1645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DDAD09F8-871D-43A6-908D-21B5C5AC22A9}"/>
              </a:ext>
            </a:extLst>
          </p:cNvPr>
          <p:cNvSpPr/>
          <p:nvPr/>
        </p:nvSpPr>
        <p:spPr>
          <a:xfrm>
            <a:off x="2899490" y="4739598"/>
            <a:ext cx="410526" cy="2134870"/>
          </a:xfrm>
          <a:custGeom>
            <a:avLst/>
            <a:gdLst>
              <a:gd name="connsiteX0" fmla="*/ 21510 w 410526"/>
              <a:gd name="connsiteY0" fmla="*/ 1735 h 2134870"/>
              <a:gd name="connsiteX1" fmla="*/ 173910 w 410526"/>
              <a:gd name="connsiteY1" fmla="*/ 649435 h 2134870"/>
              <a:gd name="connsiteX2" fmla="*/ 4577 w 410526"/>
              <a:gd name="connsiteY2" fmla="*/ 1500335 h 2134870"/>
              <a:gd name="connsiteX3" fmla="*/ 398277 w 410526"/>
              <a:gd name="connsiteY3" fmla="*/ 2109935 h 2134870"/>
              <a:gd name="connsiteX4" fmla="*/ 292443 w 410526"/>
              <a:gd name="connsiteY4" fmla="*/ 1974469 h 2134870"/>
              <a:gd name="connsiteX5" fmla="*/ 106177 w 410526"/>
              <a:gd name="connsiteY5" fmla="*/ 1580769 h 2134870"/>
              <a:gd name="connsiteX6" fmla="*/ 228943 w 410526"/>
              <a:gd name="connsiteY6" fmla="*/ 844169 h 2134870"/>
              <a:gd name="connsiteX7" fmla="*/ 21510 w 410526"/>
              <a:gd name="connsiteY7" fmla="*/ 1735 h 21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26" h="2134870">
                <a:moveTo>
                  <a:pt x="21510" y="1735"/>
                </a:moveTo>
                <a:cubicBezTo>
                  <a:pt x="12338" y="-30721"/>
                  <a:pt x="176732" y="399668"/>
                  <a:pt x="173910" y="649435"/>
                </a:cubicBezTo>
                <a:cubicBezTo>
                  <a:pt x="171088" y="899202"/>
                  <a:pt x="-32817" y="1256918"/>
                  <a:pt x="4577" y="1500335"/>
                </a:cubicBezTo>
                <a:cubicBezTo>
                  <a:pt x="41971" y="1743752"/>
                  <a:pt x="350299" y="2030913"/>
                  <a:pt x="398277" y="2109935"/>
                </a:cubicBezTo>
                <a:cubicBezTo>
                  <a:pt x="446255" y="2188957"/>
                  <a:pt x="341126" y="2062663"/>
                  <a:pt x="292443" y="1974469"/>
                </a:cubicBezTo>
                <a:cubicBezTo>
                  <a:pt x="243760" y="1886275"/>
                  <a:pt x="116760" y="1769152"/>
                  <a:pt x="106177" y="1580769"/>
                </a:cubicBezTo>
                <a:cubicBezTo>
                  <a:pt x="95594" y="1392386"/>
                  <a:pt x="241643" y="1108752"/>
                  <a:pt x="228943" y="844169"/>
                </a:cubicBezTo>
                <a:cubicBezTo>
                  <a:pt x="216243" y="579586"/>
                  <a:pt x="30682" y="34191"/>
                  <a:pt x="21510" y="17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3904B8A8-8A94-417C-954E-339249AADF3B}"/>
              </a:ext>
            </a:extLst>
          </p:cNvPr>
          <p:cNvSpPr/>
          <p:nvPr/>
        </p:nvSpPr>
        <p:spPr>
          <a:xfrm>
            <a:off x="3172517" y="5062410"/>
            <a:ext cx="792049" cy="2085417"/>
          </a:xfrm>
          <a:custGeom>
            <a:avLst/>
            <a:gdLst>
              <a:gd name="connsiteX0" fmla="*/ 44816 w 792049"/>
              <a:gd name="connsiteY0" fmla="*/ 657 h 2085417"/>
              <a:gd name="connsiteX1" fmla="*/ 32116 w 792049"/>
              <a:gd name="connsiteY1" fmla="*/ 703390 h 2085417"/>
              <a:gd name="connsiteX2" fmla="*/ 61750 w 792049"/>
              <a:gd name="connsiteY2" fmla="*/ 1147890 h 2085417"/>
              <a:gd name="connsiteX3" fmla="*/ 756016 w 792049"/>
              <a:gd name="connsiteY3" fmla="*/ 2036890 h 2085417"/>
              <a:gd name="connsiteX4" fmla="*/ 667116 w 792049"/>
              <a:gd name="connsiteY4" fmla="*/ 1922590 h 2085417"/>
              <a:gd name="connsiteX5" fmla="*/ 442750 w 792049"/>
              <a:gd name="connsiteY5" fmla="*/ 1537357 h 2085417"/>
              <a:gd name="connsiteX6" fmla="*/ 104083 w 792049"/>
              <a:gd name="connsiteY6" fmla="*/ 995490 h 2085417"/>
              <a:gd name="connsiteX7" fmla="*/ 82916 w 792049"/>
              <a:gd name="connsiteY7" fmla="*/ 584857 h 2085417"/>
              <a:gd name="connsiteX8" fmla="*/ 44816 w 792049"/>
              <a:gd name="connsiteY8" fmla="*/ 657 h 208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049" h="2085417">
                <a:moveTo>
                  <a:pt x="44816" y="657"/>
                </a:moveTo>
                <a:cubicBezTo>
                  <a:pt x="36349" y="20412"/>
                  <a:pt x="29294" y="512185"/>
                  <a:pt x="32116" y="703390"/>
                </a:cubicBezTo>
                <a:cubicBezTo>
                  <a:pt x="34938" y="894595"/>
                  <a:pt x="-58900" y="925640"/>
                  <a:pt x="61750" y="1147890"/>
                </a:cubicBezTo>
                <a:cubicBezTo>
                  <a:pt x="182400" y="1370140"/>
                  <a:pt x="655122" y="1907773"/>
                  <a:pt x="756016" y="2036890"/>
                </a:cubicBezTo>
                <a:cubicBezTo>
                  <a:pt x="856910" y="2166007"/>
                  <a:pt x="719327" y="2005845"/>
                  <a:pt x="667116" y="1922590"/>
                </a:cubicBezTo>
                <a:cubicBezTo>
                  <a:pt x="614905" y="1839335"/>
                  <a:pt x="536589" y="1691874"/>
                  <a:pt x="442750" y="1537357"/>
                </a:cubicBezTo>
                <a:cubicBezTo>
                  <a:pt x="348911" y="1382840"/>
                  <a:pt x="164055" y="1154240"/>
                  <a:pt x="104083" y="995490"/>
                </a:cubicBezTo>
                <a:cubicBezTo>
                  <a:pt x="44111" y="836740"/>
                  <a:pt x="92088" y="758424"/>
                  <a:pt x="82916" y="584857"/>
                </a:cubicBezTo>
                <a:cubicBezTo>
                  <a:pt x="73744" y="411290"/>
                  <a:pt x="53283" y="-19098"/>
                  <a:pt x="44816" y="6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26C554C0-2271-43AF-A7E9-1BABA71C38D8}"/>
              </a:ext>
            </a:extLst>
          </p:cNvPr>
          <p:cNvSpPr/>
          <p:nvPr/>
        </p:nvSpPr>
        <p:spPr>
          <a:xfrm>
            <a:off x="3487671" y="5617955"/>
            <a:ext cx="999268" cy="1210746"/>
          </a:xfrm>
          <a:custGeom>
            <a:avLst/>
            <a:gdLst>
              <a:gd name="connsiteX0" fmla="*/ 68329 w 999268"/>
              <a:gd name="connsiteY0" fmla="*/ 3912 h 1210746"/>
              <a:gd name="connsiteX1" fmla="*/ 42929 w 999268"/>
              <a:gd name="connsiteY1" fmla="*/ 494978 h 1210746"/>
              <a:gd name="connsiteX2" fmla="*/ 597496 w 999268"/>
              <a:gd name="connsiteY2" fmla="*/ 1079178 h 1210746"/>
              <a:gd name="connsiteX3" fmla="*/ 995429 w 999268"/>
              <a:gd name="connsiteY3" fmla="*/ 1210412 h 1210746"/>
              <a:gd name="connsiteX4" fmla="*/ 771062 w 999268"/>
              <a:gd name="connsiteY4" fmla="*/ 1104578 h 1210746"/>
              <a:gd name="connsiteX5" fmla="*/ 318096 w 999268"/>
              <a:gd name="connsiteY5" fmla="*/ 765912 h 1210746"/>
              <a:gd name="connsiteX6" fmla="*/ 68329 w 999268"/>
              <a:gd name="connsiteY6" fmla="*/ 3912 h 121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68" h="1210746">
                <a:moveTo>
                  <a:pt x="68329" y="3912"/>
                </a:moveTo>
                <a:cubicBezTo>
                  <a:pt x="22468" y="-41244"/>
                  <a:pt x="-45266" y="315767"/>
                  <a:pt x="42929" y="494978"/>
                </a:cubicBezTo>
                <a:cubicBezTo>
                  <a:pt x="131124" y="674189"/>
                  <a:pt x="438746" y="959939"/>
                  <a:pt x="597496" y="1079178"/>
                </a:cubicBezTo>
                <a:cubicBezTo>
                  <a:pt x="756246" y="1198417"/>
                  <a:pt x="966501" y="1206179"/>
                  <a:pt x="995429" y="1210412"/>
                </a:cubicBezTo>
                <a:cubicBezTo>
                  <a:pt x="1024357" y="1214645"/>
                  <a:pt x="883951" y="1178661"/>
                  <a:pt x="771062" y="1104578"/>
                </a:cubicBezTo>
                <a:cubicBezTo>
                  <a:pt x="658173" y="1030495"/>
                  <a:pt x="431690" y="946534"/>
                  <a:pt x="318096" y="765912"/>
                </a:cubicBezTo>
                <a:cubicBezTo>
                  <a:pt x="204502" y="585290"/>
                  <a:pt x="114190" y="49068"/>
                  <a:pt x="68329" y="39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AB1DF264-256B-44F2-93B7-D7CCE488DF89}"/>
              </a:ext>
            </a:extLst>
          </p:cNvPr>
          <p:cNvSpPr/>
          <p:nvPr/>
        </p:nvSpPr>
        <p:spPr>
          <a:xfrm>
            <a:off x="3992808" y="6036707"/>
            <a:ext cx="906168" cy="522116"/>
          </a:xfrm>
          <a:custGeom>
            <a:avLst/>
            <a:gdLst>
              <a:gd name="connsiteX0" fmla="*/ 113525 w 906168"/>
              <a:gd name="connsiteY0" fmla="*/ 26 h 522116"/>
              <a:gd name="connsiteX1" fmla="*/ 189725 w 906168"/>
              <a:gd name="connsiteY1" fmla="*/ 304826 h 522116"/>
              <a:gd name="connsiteX2" fmla="*/ 879759 w 906168"/>
              <a:gd name="connsiteY2" fmla="*/ 512260 h 522116"/>
              <a:gd name="connsiteX3" fmla="*/ 773925 w 906168"/>
              <a:gd name="connsiteY3" fmla="*/ 491093 h 522116"/>
              <a:gd name="connsiteX4" fmla="*/ 380225 w 906168"/>
              <a:gd name="connsiteY4" fmla="*/ 406426 h 522116"/>
              <a:gd name="connsiteX5" fmla="*/ 11925 w 906168"/>
              <a:gd name="connsiteY5" fmla="*/ 287893 h 522116"/>
              <a:gd name="connsiteX6" fmla="*/ 113525 w 906168"/>
              <a:gd name="connsiteY6" fmla="*/ 26 h 52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168" h="522116">
                <a:moveTo>
                  <a:pt x="113525" y="26"/>
                </a:moveTo>
                <a:cubicBezTo>
                  <a:pt x="143158" y="2848"/>
                  <a:pt x="62019" y="219454"/>
                  <a:pt x="189725" y="304826"/>
                </a:cubicBezTo>
                <a:cubicBezTo>
                  <a:pt x="317431" y="390198"/>
                  <a:pt x="782393" y="481216"/>
                  <a:pt x="879759" y="512260"/>
                </a:cubicBezTo>
                <a:cubicBezTo>
                  <a:pt x="977125" y="543304"/>
                  <a:pt x="773925" y="491093"/>
                  <a:pt x="773925" y="491093"/>
                </a:cubicBezTo>
                <a:cubicBezTo>
                  <a:pt x="690669" y="473454"/>
                  <a:pt x="507225" y="440293"/>
                  <a:pt x="380225" y="406426"/>
                </a:cubicBezTo>
                <a:cubicBezTo>
                  <a:pt x="253225" y="372559"/>
                  <a:pt x="62019" y="354215"/>
                  <a:pt x="11925" y="287893"/>
                </a:cubicBezTo>
                <a:cubicBezTo>
                  <a:pt x="-38169" y="221571"/>
                  <a:pt x="83892" y="-2796"/>
                  <a:pt x="113525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94FC8A24-FC4C-4174-B03D-417A3A29FEB5}"/>
              </a:ext>
            </a:extLst>
          </p:cNvPr>
          <p:cNvSpPr/>
          <p:nvPr/>
        </p:nvSpPr>
        <p:spPr>
          <a:xfrm>
            <a:off x="3392664" y="5584400"/>
            <a:ext cx="522557" cy="2008447"/>
          </a:xfrm>
          <a:custGeom>
            <a:avLst/>
            <a:gdLst>
              <a:gd name="connsiteX0" fmla="*/ 74436 w 522557"/>
              <a:gd name="connsiteY0" fmla="*/ 12067 h 2008447"/>
              <a:gd name="connsiteX1" fmla="*/ 23636 w 522557"/>
              <a:gd name="connsiteY1" fmla="*/ 791000 h 2008447"/>
              <a:gd name="connsiteX2" fmla="*/ 497769 w 522557"/>
              <a:gd name="connsiteY2" fmla="*/ 1955167 h 2008447"/>
              <a:gd name="connsiteX3" fmla="*/ 438503 w 522557"/>
              <a:gd name="connsiteY3" fmla="*/ 1777367 h 2008447"/>
              <a:gd name="connsiteX4" fmla="*/ 290336 w 522557"/>
              <a:gd name="connsiteY4" fmla="*/ 1468333 h 2008447"/>
              <a:gd name="connsiteX5" fmla="*/ 99836 w 522557"/>
              <a:gd name="connsiteY5" fmla="*/ 397300 h 2008447"/>
              <a:gd name="connsiteX6" fmla="*/ 74436 w 522557"/>
              <a:gd name="connsiteY6" fmla="*/ 12067 h 200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557" h="2008447">
                <a:moveTo>
                  <a:pt x="74436" y="12067"/>
                </a:moveTo>
                <a:cubicBezTo>
                  <a:pt x="61736" y="77684"/>
                  <a:pt x="-46919" y="467150"/>
                  <a:pt x="23636" y="791000"/>
                </a:cubicBezTo>
                <a:cubicBezTo>
                  <a:pt x="94191" y="1114850"/>
                  <a:pt x="428624" y="1790772"/>
                  <a:pt x="497769" y="1955167"/>
                </a:cubicBezTo>
                <a:cubicBezTo>
                  <a:pt x="566914" y="2119562"/>
                  <a:pt x="473075" y="1858506"/>
                  <a:pt x="438503" y="1777367"/>
                </a:cubicBezTo>
                <a:cubicBezTo>
                  <a:pt x="403931" y="1696228"/>
                  <a:pt x="346780" y="1698344"/>
                  <a:pt x="290336" y="1468333"/>
                </a:cubicBezTo>
                <a:cubicBezTo>
                  <a:pt x="233892" y="1238322"/>
                  <a:pt x="135819" y="635778"/>
                  <a:pt x="99836" y="397300"/>
                </a:cubicBezTo>
                <a:cubicBezTo>
                  <a:pt x="63853" y="158822"/>
                  <a:pt x="87136" y="-53550"/>
                  <a:pt x="74436" y="120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FC27B141-4475-42FF-9F17-9AC900C53922}"/>
              </a:ext>
            </a:extLst>
          </p:cNvPr>
          <p:cNvSpPr/>
          <p:nvPr/>
        </p:nvSpPr>
        <p:spPr>
          <a:xfrm>
            <a:off x="3809695" y="5876708"/>
            <a:ext cx="437827" cy="1195664"/>
          </a:xfrm>
          <a:custGeom>
            <a:avLst/>
            <a:gdLst>
              <a:gd name="connsiteX0" fmla="*/ 21472 w 437827"/>
              <a:gd name="connsiteY0" fmla="*/ 3392 h 1195664"/>
              <a:gd name="connsiteX1" fmla="*/ 34172 w 437827"/>
              <a:gd name="connsiteY1" fmla="*/ 769625 h 1195664"/>
              <a:gd name="connsiteX2" fmla="*/ 427872 w 437827"/>
              <a:gd name="connsiteY2" fmla="*/ 1184492 h 1195664"/>
              <a:gd name="connsiteX3" fmla="*/ 296638 w 437827"/>
              <a:gd name="connsiteY3" fmla="*/ 1027859 h 1195664"/>
              <a:gd name="connsiteX4" fmla="*/ 42638 w 437827"/>
              <a:gd name="connsiteY4" fmla="*/ 511392 h 1195664"/>
              <a:gd name="connsiteX5" fmla="*/ 21472 w 437827"/>
              <a:gd name="connsiteY5" fmla="*/ 3392 h 11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827" h="1195664">
                <a:moveTo>
                  <a:pt x="21472" y="3392"/>
                </a:moveTo>
                <a:cubicBezTo>
                  <a:pt x="20061" y="46431"/>
                  <a:pt x="-33561" y="572775"/>
                  <a:pt x="34172" y="769625"/>
                </a:cubicBezTo>
                <a:cubicBezTo>
                  <a:pt x="101905" y="966475"/>
                  <a:pt x="384128" y="1141453"/>
                  <a:pt x="427872" y="1184492"/>
                </a:cubicBezTo>
                <a:cubicBezTo>
                  <a:pt x="471616" y="1227531"/>
                  <a:pt x="360844" y="1140042"/>
                  <a:pt x="296638" y="1027859"/>
                </a:cubicBezTo>
                <a:cubicBezTo>
                  <a:pt x="232432" y="915676"/>
                  <a:pt x="87088" y="684959"/>
                  <a:pt x="42638" y="511392"/>
                </a:cubicBezTo>
                <a:cubicBezTo>
                  <a:pt x="-1812" y="337825"/>
                  <a:pt x="22883" y="-39647"/>
                  <a:pt x="21472" y="33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109E032D-4B09-4782-B03F-08BD2A22352F}"/>
              </a:ext>
            </a:extLst>
          </p:cNvPr>
          <p:cNvSpPr/>
          <p:nvPr/>
        </p:nvSpPr>
        <p:spPr>
          <a:xfrm>
            <a:off x="3081842" y="6971454"/>
            <a:ext cx="1452141" cy="835510"/>
          </a:xfrm>
          <a:custGeom>
            <a:avLst/>
            <a:gdLst>
              <a:gd name="connsiteX0" fmla="*/ 1452058 w 1452141"/>
              <a:gd name="connsiteY0" fmla="*/ 846 h 835510"/>
              <a:gd name="connsiteX1" fmla="*/ 965225 w 1452141"/>
              <a:gd name="connsiteY1" fmla="*/ 441113 h 835510"/>
              <a:gd name="connsiteX2" fmla="*/ 25 w 1452141"/>
              <a:gd name="connsiteY2" fmla="*/ 834813 h 835510"/>
              <a:gd name="connsiteX3" fmla="*/ 994858 w 1452141"/>
              <a:gd name="connsiteY3" fmla="*/ 343746 h 835510"/>
              <a:gd name="connsiteX4" fmla="*/ 1452058 w 1452141"/>
              <a:gd name="connsiteY4" fmla="*/ 846 h 83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141" h="835510">
                <a:moveTo>
                  <a:pt x="1452058" y="846"/>
                </a:moveTo>
                <a:cubicBezTo>
                  <a:pt x="1447119" y="17074"/>
                  <a:pt x="1207230" y="302119"/>
                  <a:pt x="965225" y="441113"/>
                </a:cubicBezTo>
                <a:cubicBezTo>
                  <a:pt x="723219" y="580108"/>
                  <a:pt x="-4914" y="851041"/>
                  <a:pt x="25" y="834813"/>
                </a:cubicBezTo>
                <a:cubicBezTo>
                  <a:pt x="4964" y="818585"/>
                  <a:pt x="747914" y="482035"/>
                  <a:pt x="994858" y="343746"/>
                </a:cubicBezTo>
                <a:cubicBezTo>
                  <a:pt x="1241802" y="205457"/>
                  <a:pt x="1456997" y="-15382"/>
                  <a:pt x="1452058" y="8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67EDF47F-F00D-4E0C-AD9B-840311B21364}"/>
              </a:ext>
            </a:extLst>
          </p:cNvPr>
          <p:cNvSpPr/>
          <p:nvPr/>
        </p:nvSpPr>
        <p:spPr>
          <a:xfrm>
            <a:off x="2797201" y="6451196"/>
            <a:ext cx="3471370" cy="5968812"/>
          </a:xfrm>
          <a:custGeom>
            <a:avLst/>
            <a:gdLst>
              <a:gd name="connsiteX0" fmla="*/ 2231999 w 3471370"/>
              <a:gd name="connsiteY0" fmla="*/ 533804 h 5968812"/>
              <a:gd name="connsiteX1" fmla="*/ 2727299 w 3471370"/>
              <a:gd name="connsiteY1" fmla="*/ 1079904 h 5968812"/>
              <a:gd name="connsiteX2" fmla="*/ 2943199 w 3471370"/>
              <a:gd name="connsiteY2" fmla="*/ 1130704 h 5968812"/>
              <a:gd name="connsiteX3" fmla="*/ 2612999 w 3471370"/>
              <a:gd name="connsiteY3" fmla="*/ 1511704 h 5968812"/>
              <a:gd name="connsiteX4" fmla="*/ 3209899 w 3471370"/>
              <a:gd name="connsiteY4" fmla="*/ 4102504 h 5968812"/>
              <a:gd name="connsiteX5" fmla="*/ 3425799 w 3471370"/>
              <a:gd name="connsiteY5" fmla="*/ 5436004 h 5968812"/>
              <a:gd name="connsiteX6" fmla="*/ 2358999 w 3471370"/>
              <a:gd name="connsiteY6" fmla="*/ 5791604 h 5968812"/>
              <a:gd name="connsiteX7" fmla="*/ 225399 w 3471370"/>
              <a:gd name="connsiteY7" fmla="*/ 5944004 h 5968812"/>
              <a:gd name="connsiteX8" fmla="*/ 60299 w 3471370"/>
              <a:gd name="connsiteY8" fmla="*/ 5283604 h 5968812"/>
              <a:gd name="connsiteX9" fmla="*/ 199999 w 3471370"/>
              <a:gd name="connsiteY9" fmla="*/ 4013604 h 5968812"/>
              <a:gd name="connsiteX10" fmla="*/ 746099 w 3471370"/>
              <a:gd name="connsiteY10" fmla="*/ 2324504 h 5968812"/>
              <a:gd name="connsiteX11" fmla="*/ 1762099 w 3471370"/>
              <a:gd name="connsiteY11" fmla="*/ 1499004 h 5968812"/>
              <a:gd name="connsiteX12" fmla="*/ 2092299 w 3471370"/>
              <a:gd name="connsiteY12" fmla="*/ 889404 h 5968812"/>
              <a:gd name="connsiteX13" fmla="*/ 2193899 w 3471370"/>
              <a:gd name="connsiteY13" fmla="*/ 404 h 5968812"/>
              <a:gd name="connsiteX14" fmla="*/ 3108299 w 3471370"/>
              <a:gd name="connsiteY14" fmla="*/ 1003704 h 5968812"/>
              <a:gd name="connsiteX15" fmla="*/ 2231999 w 3471370"/>
              <a:gd name="connsiteY15" fmla="*/ 533804 h 59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1370" h="5968812">
                <a:moveTo>
                  <a:pt x="2231999" y="533804"/>
                </a:moveTo>
                <a:cubicBezTo>
                  <a:pt x="2168499" y="546504"/>
                  <a:pt x="2608766" y="980421"/>
                  <a:pt x="2727299" y="1079904"/>
                </a:cubicBezTo>
                <a:cubicBezTo>
                  <a:pt x="2845832" y="1179387"/>
                  <a:pt x="2962249" y="1058737"/>
                  <a:pt x="2943199" y="1130704"/>
                </a:cubicBezTo>
                <a:cubicBezTo>
                  <a:pt x="2924149" y="1202671"/>
                  <a:pt x="2568549" y="1016404"/>
                  <a:pt x="2612999" y="1511704"/>
                </a:cubicBezTo>
                <a:cubicBezTo>
                  <a:pt x="2657449" y="2007004"/>
                  <a:pt x="3074432" y="3448454"/>
                  <a:pt x="3209899" y="4102504"/>
                </a:cubicBezTo>
                <a:cubicBezTo>
                  <a:pt x="3345366" y="4756554"/>
                  <a:pt x="3567616" y="5154487"/>
                  <a:pt x="3425799" y="5436004"/>
                </a:cubicBezTo>
                <a:cubicBezTo>
                  <a:pt x="3283982" y="5717521"/>
                  <a:pt x="2892399" y="5706937"/>
                  <a:pt x="2358999" y="5791604"/>
                </a:cubicBezTo>
                <a:cubicBezTo>
                  <a:pt x="1825599" y="5876271"/>
                  <a:pt x="608516" y="6028671"/>
                  <a:pt x="225399" y="5944004"/>
                </a:cubicBezTo>
                <a:cubicBezTo>
                  <a:pt x="-157718" y="5859337"/>
                  <a:pt x="64532" y="5605337"/>
                  <a:pt x="60299" y="5283604"/>
                </a:cubicBezTo>
                <a:cubicBezTo>
                  <a:pt x="56066" y="4961871"/>
                  <a:pt x="85699" y="4506787"/>
                  <a:pt x="199999" y="4013604"/>
                </a:cubicBezTo>
                <a:cubicBezTo>
                  <a:pt x="314299" y="3520421"/>
                  <a:pt x="485749" y="2743604"/>
                  <a:pt x="746099" y="2324504"/>
                </a:cubicBezTo>
                <a:cubicBezTo>
                  <a:pt x="1006449" y="1905404"/>
                  <a:pt x="1537732" y="1738187"/>
                  <a:pt x="1762099" y="1499004"/>
                </a:cubicBezTo>
                <a:cubicBezTo>
                  <a:pt x="1986466" y="1259821"/>
                  <a:pt x="2020332" y="1139171"/>
                  <a:pt x="2092299" y="889404"/>
                </a:cubicBezTo>
                <a:cubicBezTo>
                  <a:pt x="2164266" y="639637"/>
                  <a:pt x="2024566" y="-18646"/>
                  <a:pt x="2193899" y="404"/>
                </a:cubicBezTo>
                <a:cubicBezTo>
                  <a:pt x="2363232" y="19454"/>
                  <a:pt x="3097716" y="914804"/>
                  <a:pt x="3108299" y="1003704"/>
                </a:cubicBezTo>
                <a:cubicBezTo>
                  <a:pt x="3118882" y="1092604"/>
                  <a:pt x="2295499" y="521104"/>
                  <a:pt x="2231999" y="53380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6" name="グループ化 265">
            <a:extLst>
              <a:ext uri="{FF2B5EF4-FFF2-40B4-BE49-F238E27FC236}">
                <a16:creationId xmlns:a16="http://schemas.microsoft.com/office/drawing/2014/main" id="{8A0E3177-3EE8-4BBB-B3A9-1E1D9FDDB501}"/>
              </a:ext>
            </a:extLst>
          </p:cNvPr>
          <p:cNvGrpSpPr/>
          <p:nvPr/>
        </p:nvGrpSpPr>
        <p:grpSpPr>
          <a:xfrm flipH="1">
            <a:off x="3475873" y="8423773"/>
            <a:ext cx="2211038" cy="1469527"/>
            <a:chOff x="1901073" y="1807073"/>
            <a:chExt cx="5788978" cy="3847541"/>
          </a:xfrm>
        </p:grpSpPr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1C3E6037-8A15-4631-84B6-622BA868C88E}"/>
                </a:ext>
              </a:extLst>
            </p:cNvPr>
            <p:cNvSpPr/>
            <p:nvPr/>
          </p:nvSpPr>
          <p:spPr>
            <a:xfrm>
              <a:off x="3258336" y="1856550"/>
              <a:ext cx="2134717" cy="445643"/>
            </a:xfrm>
            <a:custGeom>
              <a:avLst/>
              <a:gdLst>
                <a:gd name="connsiteX0" fmla="*/ 2117997 w 2134717"/>
                <a:gd name="connsiteY0" fmla="*/ 56917 h 445643"/>
                <a:gd name="connsiteX1" fmla="*/ 1631164 w 2134717"/>
                <a:gd name="connsiteY1" fmla="*/ 1883 h 445643"/>
                <a:gd name="connsiteX2" fmla="*/ 839531 w 2134717"/>
                <a:gd name="connsiteY2" fmla="*/ 56917 h 445643"/>
                <a:gd name="connsiteX3" fmla="*/ 30964 w 2134717"/>
                <a:gd name="connsiteY3" fmla="*/ 437917 h 445643"/>
                <a:gd name="connsiteX4" fmla="*/ 251097 w 2134717"/>
                <a:gd name="connsiteY4" fmla="*/ 289750 h 445643"/>
                <a:gd name="connsiteX5" fmla="*/ 1030031 w 2134717"/>
                <a:gd name="connsiteY5" fmla="*/ 14583 h 445643"/>
                <a:gd name="connsiteX6" fmla="*/ 2117997 w 2134717"/>
                <a:gd name="connsiteY6" fmla="*/ 56917 h 44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717" h="445643">
                  <a:moveTo>
                    <a:pt x="2117997" y="56917"/>
                  </a:moveTo>
                  <a:cubicBezTo>
                    <a:pt x="2218186" y="54800"/>
                    <a:pt x="1844242" y="1883"/>
                    <a:pt x="1631164" y="1883"/>
                  </a:cubicBezTo>
                  <a:cubicBezTo>
                    <a:pt x="1418086" y="1883"/>
                    <a:pt x="1106231" y="-15755"/>
                    <a:pt x="839531" y="56917"/>
                  </a:cubicBezTo>
                  <a:cubicBezTo>
                    <a:pt x="572831" y="129589"/>
                    <a:pt x="129036" y="399111"/>
                    <a:pt x="30964" y="437917"/>
                  </a:cubicBezTo>
                  <a:cubicBezTo>
                    <a:pt x="-67108" y="476723"/>
                    <a:pt x="84586" y="360306"/>
                    <a:pt x="251097" y="289750"/>
                  </a:cubicBezTo>
                  <a:cubicBezTo>
                    <a:pt x="417608" y="219194"/>
                    <a:pt x="720292" y="54800"/>
                    <a:pt x="1030031" y="14583"/>
                  </a:cubicBezTo>
                  <a:cubicBezTo>
                    <a:pt x="1339770" y="-25634"/>
                    <a:pt x="2017808" y="59034"/>
                    <a:pt x="2117997" y="569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1BAE7109-8AE6-48B5-90BF-DA2313BBBB0D}"/>
                </a:ext>
              </a:extLst>
            </p:cNvPr>
            <p:cNvSpPr/>
            <p:nvPr/>
          </p:nvSpPr>
          <p:spPr>
            <a:xfrm>
              <a:off x="2327998" y="2289024"/>
              <a:ext cx="949510" cy="1808234"/>
            </a:xfrm>
            <a:custGeom>
              <a:avLst/>
              <a:gdLst>
                <a:gd name="connsiteX0" fmla="*/ 948602 w 949510"/>
                <a:gd name="connsiteY0" fmla="*/ 1209 h 1808234"/>
                <a:gd name="connsiteX1" fmla="*/ 525269 w 949510"/>
                <a:gd name="connsiteY1" fmla="*/ 441476 h 1808234"/>
                <a:gd name="connsiteX2" fmla="*/ 271269 w 949510"/>
                <a:gd name="connsiteY2" fmla="*/ 869043 h 1808234"/>
                <a:gd name="connsiteX3" fmla="*/ 80769 w 949510"/>
                <a:gd name="connsiteY3" fmla="*/ 1406676 h 1808234"/>
                <a:gd name="connsiteX4" fmla="*/ 13035 w 949510"/>
                <a:gd name="connsiteY4" fmla="*/ 1796143 h 1808234"/>
                <a:gd name="connsiteX5" fmla="*/ 13035 w 949510"/>
                <a:gd name="connsiteY5" fmla="*/ 1656443 h 1808234"/>
                <a:gd name="connsiteX6" fmla="*/ 148502 w 949510"/>
                <a:gd name="connsiteY6" fmla="*/ 1131509 h 1808234"/>
                <a:gd name="connsiteX7" fmla="*/ 402502 w 949510"/>
                <a:gd name="connsiteY7" fmla="*/ 581176 h 1808234"/>
                <a:gd name="connsiteX8" fmla="*/ 948602 w 949510"/>
                <a:gd name="connsiteY8" fmla="*/ 1209 h 180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510" h="1808234">
                  <a:moveTo>
                    <a:pt x="948602" y="1209"/>
                  </a:moveTo>
                  <a:cubicBezTo>
                    <a:pt x="969063" y="-22074"/>
                    <a:pt x="638158" y="296837"/>
                    <a:pt x="525269" y="441476"/>
                  </a:cubicBezTo>
                  <a:cubicBezTo>
                    <a:pt x="412380" y="586115"/>
                    <a:pt x="345352" y="708176"/>
                    <a:pt x="271269" y="869043"/>
                  </a:cubicBezTo>
                  <a:cubicBezTo>
                    <a:pt x="197186" y="1029910"/>
                    <a:pt x="123808" y="1252159"/>
                    <a:pt x="80769" y="1406676"/>
                  </a:cubicBezTo>
                  <a:cubicBezTo>
                    <a:pt x="37730" y="1561193"/>
                    <a:pt x="24324" y="1754515"/>
                    <a:pt x="13035" y="1796143"/>
                  </a:cubicBezTo>
                  <a:cubicBezTo>
                    <a:pt x="1746" y="1837771"/>
                    <a:pt x="-9543" y="1767215"/>
                    <a:pt x="13035" y="1656443"/>
                  </a:cubicBezTo>
                  <a:cubicBezTo>
                    <a:pt x="35613" y="1545671"/>
                    <a:pt x="83591" y="1310720"/>
                    <a:pt x="148502" y="1131509"/>
                  </a:cubicBezTo>
                  <a:cubicBezTo>
                    <a:pt x="213413" y="952298"/>
                    <a:pt x="265624" y="769559"/>
                    <a:pt x="402502" y="581176"/>
                  </a:cubicBezTo>
                  <a:cubicBezTo>
                    <a:pt x="539380" y="392793"/>
                    <a:pt x="928141" y="24492"/>
                    <a:pt x="948602" y="1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4653AD7C-F9F4-4D34-86DE-DC1587A92846}"/>
                </a:ext>
              </a:extLst>
            </p:cNvPr>
            <p:cNvSpPr/>
            <p:nvPr/>
          </p:nvSpPr>
          <p:spPr>
            <a:xfrm>
              <a:off x="2869320" y="2209130"/>
              <a:ext cx="692345" cy="735419"/>
            </a:xfrm>
            <a:custGeom>
              <a:avLst/>
              <a:gdLst>
                <a:gd name="connsiteX0" fmla="*/ 5113 w 692345"/>
                <a:gd name="connsiteY0" fmla="*/ 728803 h 735419"/>
                <a:gd name="connsiteX1" fmla="*/ 199847 w 692345"/>
                <a:gd name="connsiteY1" fmla="*/ 491737 h 735419"/>
                <a:gd name="connsiteX2" fmla="*/ 559680 w 692345"/>
                <a:gd name="connsiteY2" fmla="*/ 110737 h 735419"/>
                <a:gd name="connsiteX3" fmla="*/ 686680 w 692345"/>
                <a:gd name="connsiteY3" fmla="*/ 4903 h 735419"/>
                <a:gd name="connsiteX4" fmla="*/ 398813 w 692345"/>
                <a:gd name="connsiteY4" fmla="*/ 233503 h 735419"/>
                <a:gd name="connsiteX5" fmla="*/ 5113 w 692345"/>
                <a:gd name="connsiteY5" fmla="*/ 728803 h 73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2345" h="735419">
                  <a:moveTo>
                    <a:pt x="5113" y="728803"/>
                  </a:moveTo>
                  <a:cubicBezTo>
                    <a:pt x="-28048" y="771842"/>
                    <a:pt x="107419" y="594748"/>
                    <a:pt x="199847" y="491737"/>
                  </a:cubicBezTo>
                  <a:cubicBezTo>
                    <a:pt x="292275" y="388726"/>
                    <a:pt x="478541" y="191876"/>
                    <a:pt x="559680" y="110737"/>
                  </a:cubicBezTo>
                  <a:cubicBezTo>
                    <a:pt x="640819" y="29598"/>
                    <a:pt x="713491" y="-15558"/>
                    <a:pt x="686680" y="4903"/>
                  </a:cubicBezTo>
                  <a:cubicBezTo>
                    <a:pt x="659869" y="25364"/>
                    <a:pt x="513113" y="117792"/>
                    <a:pt x="398813" y="233503"/>
                  </a:cubicBezTo>
                  <a:cubicBezTo>
                    <a:pt x="284513" y="349214"/>
                    <a:pt x="38274" y="685764"/>
                    <a:pt x="5113" y="728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4A67A624-A212-484D-8523-0242F58CFA5A}"/>
                </a:ext>
              </a:extLst>
            </p:cNvPr>
            <p:cNvSpPr/>
            <p:nvPr/>
          </p:nvSpPr>
          <p:spPr>
            <a:xfrm>
              <a:off x="2846947" y="2290228"/>
              <a:ext cx="455188" cy="448780"/>
            </a:xfrm>
            <a:custGeom>
              <a:avLst/>
              <a:gdLst>
                <a:gd name="connsiteX0" fmla="*/ 455053 w 455188"/>
                <a:gd name="connsiteY0" fmla="*/ 5 h 448780"/>
                <a:gd name="connsiteX1" fmla="*/ 116386 w 455188"/>
                <a:gd name="connsiteY1" fmla="*/ 330205 h 448780"/>
                <a:gd name="connsiteX2" fmla="*/ 2086 w 455188"/>
                <a:gd name="connsiteY2" fmla="*/ 448739 h 448780"/>
                <a:gd name="connsiteX3" fmla="*/ 74053 w 455188"/>
                <a:gd name="connsiteY3" fmla="*/ 338672 h 448780"/>
                <a:gd name="connsiteX4" fmla="*/ 455053 w 455188"/>
                <a:gd name="connsiteY4" fmla="*/ 5 h 44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88" h="448780">
                  <a:moveTo>
                    <a:pt x="455053" y="5"/>
                  </a:moveTo>
                  <a:cubicBezTo>
                    <a:pt x="462109" y="-1406"/>
                    <a:pt x="191880" y="255416"/>
                    <a:pt x="116386" y="330205"/>
                  </a:cubicBezTo>
                  <a:cubicBezTo>
                    <a:pt x="40891" y="404994"/>
                    <a:pt x="9141" y="447328"/>
                    <a:pt x="2086" y="448739"/>
                  </a:cubicBezTo>
                  <a:cubicBezTo>
                    <a:pt x="-4970" y="450150"/>
                    <a:pt x="2792" y="415578"/>
                    <a:pt x="74053" y="338672"/>
                  </a:cubicBezTo>
                  <a:cubicBezTo>
                    <a:pt x="145314" y="261766"/>
                    <a:pt x="447997" y="1416"/>
                    <a:pt x="455053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7E9AE6EE-D82E-45AC-8C58-22A190D76818}"/>
                </a:ext>
              </a:extLst>
            </p:cNvPr>
            <p:cNvSpPr/>
            <p:nvPr/>
          </p:nvSpPr>
          <p:spPr>
            <a:xfrm>
              <a:off x="3488244" y="2183776"/>
              <a:ext cx="979847" cy="707308"/>
            </a:xfrm>
            <a:custGeom>
              <a:avLst/>
              <a:gdLst>
                <a:gd name="connsiteX0" fmla="*/ 23 w 979847"/>
                <a:gd name="connsiteY0" fmla="*/ 93757 h 707308"/>
                <a:gd name="connsiteX1" fmla="*/ 194756 w 979847"/>
                <a:gd name="connsiteY1" fmla="*/ 55657 h 707308"/>
                <a:gd name="connsiteX2" fmla="*/ 567289 w 979847"/>
                <a:gd name="connsiteY2" fmla="*/ 165724 h 707308"/>
                <a:gd name="connsiteX3" fmla="*/ 952523 w 979847"/>
                <a:gd name="connsiteY3" fmla="*/ 483224 h 707308"/>
                <a:gd name="connsiteX4" fmla="*/ 918656 w 979847"/>
                <a:gd name="connsiteY4" fmla="*/ 631391 h 707308"/>
                <a:gd name="connsiteX5" fmla="*/ 762023 w 979847"/>
                <a:gd name="connsiteY5" fmla="*/ 703357 h 707308"/>
                <a:gd name="connsiteX6" fmla="*/ 668889 w 979847"/>
                <a:gd name="connsiteY6" fmla="*/ 694891 h 707308"/>
                <a:gd name="connsiteX7" fmla="*/ 944056 w 979847"/>
                <a:gd name="connsiteY7" fmla="*/ 669491 h 707308"/>
                <a:gd name="connsiteX8" fmla="*/ 956756 w 979847"/>
                <a:gd name="connsiteY8" fmla="*/ 411257 h 707308"/>
                <a:gd name="connsiteX9" fmla="*/ 762023 w 979847"/>
                <a:gd name="connsiteY9" fmla="*/ 241924 h 707308"/>
                <a:gd name="connsiteX10" fmla="*/ 186289 w 979847"/>
                <a:gd name="connsiteY10" fmla="*/ 4857 h 707308"/>
                <a:gd name="connsiteX11" fmla="*/ 23 w 979847"/>
                <a:gd name="connsiteY11" fmla="*/ 93757 h 7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847" h="707308">
                  <a:moveTo>
                    <a:pt x="23" y="93757"/>
                  </a:moveTo>
                  <a:cubicBezTo>
                    <a:pt x="1434" y="102224"/>
                    <a:pt x="100212" y="43663"/>
                    <a:pt x="194756" y="55657"/>
                  </a:cubicBezTo>
                  <a:cubicBezTo>
                    <a:pt x="289300" y="67651"/>
                    <a:pt x="440995" y="94463"/>
                    <a:pt x="567289" y="165724"/>
                  </a:cubicBezTo>
                  <a:cubicBezTo>
                    <a:pt x="693584" y="236985"/>
                    <a:pt x="893962" y="405613"/>
                    <a:pt x="952523" y="483224"/>
                  </a:cubicBezTo>
                  <a:cubicBezTo>
                    <a:pt x="1011084" y="560835"/>
                    <a:pt x="950406" y="594702"/>
                    <a:pt x="918656" y="631391"/>
                  </a:cubicBezTo>
                  <a:cubicBezTo>
                    <a:pt x="886906" y="668080"/>
                    <a:pt x="803651" y="692774"/>
                    <a:pt x="762023" y="703357"/>
                  </a:cubicBezTo>
                  <a:cubicBezTo>
                    <a:pt x="720395" y="713940"/>
                    <a:pt x="638550" y="700535"/>
                    <a:pt x="668889" y="694891"/>
                  </a:cubicBezTo>
                  <a:cubicBezTo>
                    <a:pt x="699228" y="689247"/>
                    <a:pt x="896078" y="716763"/>
                    <a:pt x="944056" y="669491"/>
                  </a:cubicBezTo>
                  <a:cubicBezTo>
                    <a:pt x="992034" y="622219"/>
                    <a:pt x="987095" y="482518"/>
                    <a:pt x="956756" y="411257"/>
                  </a:cubicBezTo>
                  <a:cubicBezTo>
                    <a:pt x="926417" y="339996"/>
                    <a:pt x="890434" y="309657"/>
                    <a:pt x="762023" y="241924"/>
                  </a:cubicBezTo>
                  <a:cubicBezTo>
                    <a:pt x="633612" y="174191"/>
                    <a:pt x="311878" y="33785"/>
                    <a:pt x="186289" y="4857"/>
                  </a:cubicBezTo>
                  <a:cubicBezTo>
                    <a:pt x="60700" y="-24071"/>
                    <a:pt x="-1388" y="85290"/>
                    <a:pt x="23" y="93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D1C451FD-9550-404F-AB02-B63970BAFD47}"/>
                </a:ext>
              </a:extLst>
            </p:cNvPr>
            <p:cNvSpPr/>
            <p:nvPr/>
          </p:nvSpPr>
          <p:spPr>
            <a:xfrm>
              <a:off x="2856488" y="2567766"/>
              <a:ext cx="839699" cy="664815"/>
            </a:xfrm>
            <a:custGeom>
              <a:avLst/>
              <a:gdLst>
                <a:gd name="connsiteX0" fmla="*/ 77212 w 839699"/>
                <a:gd name="connsiteY0" fmla="*/ 310901 h 664815"/>
                <a:gd name="connsiteX1" fmla="*/ 13712 w 839699"/>
                <a:gd name="connsiteY1" fmla="*/ 518334 h 664815"/>
                <a:gd name="connsiteX2" fmla="*/ 225379 w 839699"/>
                <a:gd name="connsiteY2" fmla="*/ 645334 h 664815"/>
                <a:gd name="connsiteX3" fmla="*/ 297345 w 839699"/>
                <a:gd name="connsiteY3" fmla="*/ 586067 h 664815"/>
                <a:gd name="connsiteX4" fmla="*/ 572512 w 839699"/>
                <a:gd name="connsiteY4" fmla="*/ 264334 h 664815"/>
                <a:gd name="connsiteX5" fmla="*/ 839212 w 839699"/>
                <a:gd name="connsiteY5" fmla="*/ 1867 h 664815"/>
                <a:gd name="connsiteX6" fmla="*/ 504779 w 839699"/>
                <a:gd name="connsiteY6" fmla="*/ 399801 h 664815"/>
                <a:gd name="connsiteX7" fmla="*/ 250779 w 839699"/>
                <a:gd name="connsiteY7" fmla="*/ 658034 h 664815"/>
                <a:gd name="connsiteX8" fmla="*/ 22179 w 839699"/>
                <a:gd name="connsiteY8" fmla="*/ 581834 h 664815"/>
                <a:gd name="connsiteX9" fmla="*/ 17945 w 839699"/>
                <a:gd name="connsiteY9" fmla="*/ 497167 h 664815"/>
                <a:gd name="connsiteX10" fmla="*/ 77212 w 839699"/>
                <a:gd name="connsiteY10" fmla="*/ 310901 h 66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9699" h="664815">
                  <a:moveTo>
                    <a:pt x="77212" y="310901"/>
                  </a:moveTo>
                  <a:cubicBezTo>
                    <a:pt x="76507" y="314429"/>
                    <a:pt x="-10982" y="462595"/>
                    <a:pt x="13712" y="518334"/>
                  </a:cubicBezTo>
                  <a:cubicBezTo>
                    <a:pt x="38406" y="574073"/>
                    <a:pt x="178107" y="634045"/>
                    <a:pt x="225379" y="645334"/>
                  </a:cubicBezTo>
                  <a:cubicBezTo>
                    <a:pt x="272651" y="656623"/>
                    <a:pt x="239490" y="649567"/>
                    <a:pt x="297345" y="586067"/>
                  </a:cubicBezTo>
                  <a:cubicBezTo>
                    <a:pt x="355200" y="522567"/>
                    <a:pt x="482201" y="361701"/>
                    <a:pt x="572512" y="264334"/>
                  </a:cubicBezTo>
                  <a:cubicBezTo>
                    <a:pt x="662823" y="166967"/>
                    <a:pt x="850501" y="-20711"/>
                    <a:pt x="839212" y="1867"/>
                  </a:cubicBezTo>
                  <a:cubicBezTo>
                    <a:pt x="827923" y="24445"/>
                    <a:pt x="602851" y="290440"/>
                    <a:pt x="504779" y="399801"/>
                  </a:cubicBezTo>
                  <a:cubicBezTo>
                    <a:pt x="406707" y="509162"/>
                    <a:pt x="331212" y="627695"/>
                    <a:pt x="250779" y="658034"/>
                  </a:cubicBezTo>
                  <a:cubicBezTo>
                    <a:pt x="170346" y="688373"/>
                    <a:pt x="60985" y="608645"/>
                    <a:pt x="22179" y="581834"/>
                  </a:cubicBezTo>
                  <a:cubicBezTo>
                    <a:pt x="-16627" y="555023"/>
                    <a:pt x="4540" y="540911"/>
                    <a:pt x="17945" y="497167"/>
                  </a:cubicBezTo>
                  <a:cubicBezTo>
                    <a:pt x="31350" y="453423"/>
                    <a:pt x="77917" y="307373"/>
                    <a:pt x="77212" y="310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B7A2D3C6-8474-4567-9399-5D74CFE6F5DF}"/>
                </a:ext>
              </a:extLst>
            </p:cNvPr>
            <p:cNvSpPr/>
            <p:nvPr/>
          </p:nvSpPr>
          <p:spPr>
            <a:xfrm>
              <a:off x="3699678" y="2580500"/>
              <a:ext cx="445537" cy="280872"/>
            </a:xfrm>
            <a:custGeom>
              <a:avLst/>
              <a:gdLst>
                <a:gd name="connsiteX0" fmla="*/ 255 w 445537"/>
                <a:gd name="connsiteY0" fmla="*/ 1833 h 280872"/>
                <a:gd name="connsiteX1" fmla="*/ 317755 w 445537"/>
                <a:gd name="connsiteY1" fmla="*/ 213500 h 280872"/>
                <a:gd name="connsiteX2" fmla="*/ 444755 w 445537"/>
                <a:gd name="connsiteY2" fmla="*/ 277000 h 280872"/>
                <a:gd name="connsiteX3" fmla="*/ 266955 w 445537"/>
                <a:gd name="connsiteY3" fmla="*/ 120367 h 280872"/>
                <a:gd name="connsiteX4" fmla="*/ 255 w 445537"/>
                <a:gd name="connsiteY4" fmla="*/ 1833 h 2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537" h="280872">
                  <a:moveTo>
                    <a:pt x="255" y="1833"/>
                  </a:moveTo>
                  <a:cubicBezTo>
                    <a:pt x="8722" y="17355"/>
                    <a:pt x="243672" y="167639"/>
                    <a:pt x="317755" y="213500"/>
                  </a:cubicBezTo>
                  <a:cubicBezTo>
                    <a:pt x="391838" y="259361"/>
                    <a:pt x="453222" y="292522"/>
                    <a:pt x="444755" y="277000"/>
                  </a:cubicBezTo>
                  <a:cubicBezTo>
                    <a:pt x="436288" y="261478"/>
                    <a:pt x="338216" y="167639"/>
                    <a:pt x="266955" y="120367"/>
                  </a:cubicBezTo>
                  <a:cubicBezTo>
                    <a:pt x="195694" y="73095"/>
                    <a:pt x="-8212" y="-13689"/>
                    <a:pt x="255" y="18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CD5C0519-5439-4F9A-BA7F-4BB7FBEB5A3A}"/>
                </a:ext>
              </a:extLst>
            </p:cNvPr>
            <p:cNvSpPr/>
            <p:nvPr/>
          </p:nvSpPr>
          <p:spPr>
            <a:xfrm>
              <a:off x="4901881" y="2210985"/>
              <a:ext cx="643583" cy="448628"/>
            </a:xfrm>
            <a:custGeom>
              <a:avLst/>
              <a:gdLst>
                <a:gd name="connsiteX0" fmla="*/ 622619 w 643583"/>
                <a:gd name="connsiteY0" fmla="*/ 24215 h 448628"/>
                <a:gd name="connsiteX1" fmla="*/ 580286 w 643583"/>
                <a:gd name="connsiteY1" fmla="*/ 53848 h 448628"/>
                <a:gd name="connsiteX2" fmla="*/ 338986 w 643583"/>
                <a:gd name="connsiteY2" fmla="*/ 384048 h 448628"/>
                <a:gd name="connsiteX3" fmla="*/ 161186 w 643583"/>
                <a:gd name="connsiteY3" fmla="*/ 447548 h 448628"/>
                <a:gd name="connsiteX4" fmla="*/ 319 w 643583"/>
                <a:gd name="connsiteY4" fmla="*/ 362882 h 448628"/>
                <a:gd name="connsiteX5" fmla="*/ 203519 w 643583"/>
                <a:gd name="connsiteY5" fmla="*/ 400982 h 448628"/>
                <a:gd name="connsiteX6" fmla="*/ 292419 w 643583"/>
                <a:gd name="connsiteY6" fmla="*/ 295148 h 448628"/>
                <a:gd name="connsiteX7" fmla="*/ 622619 w 643583"/>
                <a:gd name="connsiteY7" fmla="*/ 24215 h 44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3583" h="448628">
                  <a:moveTo>
                    <a:pt x="622619" y="24215"/>
                  </a:moveTo>
                  <a:cubicBezTo>
                    <a:pt x="670597" y="-16002"/>
                    <a:pt x="627558" y="-6124"/>
                    <a:pt x="580286" y="53848"/>
                  </a:cubicBezTo>
                  <a:cubicBezTo>
                    <a:pt x="533014" y="113820"/>
                    <a:pt x="408836" y="318431"/>
                    <a:pt x="338986" y="384048"/>
                  </a:cubicBezTo>
                  <a:cubicBezTo>
                    <a:pt x="269136" y="449665"/>
                    <a:pt x="217630" y="451076"/>
                    <a:pt x="161186" y="447548"/>
                  </a:cubicBezTo>
                  <a:cubicBezTo>
                    <a:pt x="104742" y="444020"/>
                    <a:pt x="-6737" y="370643"/>
                    <a:pt x="319" y="362882"/>
                  </a:cubicBezTo>
                  <a:cubicBezTo>
                    <a:pt x="7374" y="355121"/>
                    <a:pt x="154836" y="412271"/>
                    <a:pt x="203519" y="400982"/>
                  </a:cubicBezTo>
                  <a:cubicBezTo>
                    <a:pt x="252202" y="389693"/>
                    <a:pt x="225391" y="359353"/>
                    <a:pt x="292419" y="295148"/>
                  </a:cubicBezTo>
                  <a:cubicBezTo>
                    <a:pt x="359447" y="230943"/>
                    <a:pt x="574641" y="64432"/>
                    <a:pt x="622619" y="24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22D29AEE-FAE5-4B00-A8BE-A6221E2793FE}"/>
                </a:ext>
              </a:extLst>
            </p:cNvPr>
            <p:cNvSpPr/>
            <p:nvPr/>
          </p:nvSpPr>
          <p:spPr>
            <a:xfrm>
              <a:off x="4870827" y="1811849"/>
              <a:ext cx="738429" cy="723992"/>
            </a:xfrm>
            <a:custGeom>
              <a:avLst/>
              <a:gdLst>
                <a:gd name="connsiteX0" fmla="*/ 738340 w 738429"/>
                <a:gd name="connsiteY0" fmla="*/ 18 h 723992"/>
                <a:gd name="connsiteX1" fmla="*/ 132973 w 738429"/>
                <a:gd name="connsiteY1" fmla="*/ 419118 h 723992"/>
                <a:gd name="connsiteX2" fmla="*/ 56773 w 738429"/>
                <a:gd name="connsiteY2" fmla="*/ 584218 h 723992"/>
                <a:gd name="connsiteX3" fmla="*/ 31373 w 738429"/>
                <a:gd name="connsiteY3" fmla="*/ 723918 h 723992"/>
                <a:gd name="connsiteX4" fmla="*/ 1740 w 738429"/>
                <a:gd name="connsiteY4" fmla="*/ 601151 h 723992"/>
                <a:gd name="connsiteX5" fmla="*/ 86406 w 738429"/>
                <a:gd name="connsiteY5" fmla="*/ 436051 h 723992"/>
                <a:gd name="connsiteX6" fmla="*/ 738340 w 738429"/>
                <a:gd name="connsiteY6" fmla="*/ 18 h 72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429" h="723992">
                  <a:moveTo>
                    <a:pt x="738340" y="18"/>
                  </a:moveTo>
                  <a:cubicBezTo>
                    <a:pt x="746101" y="-2804"/>
                    <a:pt x="246567" y="321751"/>
                    <a:pt x="132973" y="419118"/>
                  </a:cubicBezTo>
                  <a:cubicBezTo>
                    <a:pt x="19379" y="516485"/>
                    <a:pt x="73706" y="533418"/>
                    <a:pt x="56773" y="584218"/>
                  </a:cubicBezTo>
                  <a:cubicBezTo>
                    <a:pt x="39840" y="635018"/>
                    <a:pt x="40545" y="721096"/>
                    <a:pt x="31373" y="723918"/>
                  </a:cubicBezTo>
                  <a:cubicBezTo>
                    <a:pt x="22201" y="726740"/>
                    <a:pt x="-7432" y="649129"/>
                    <a:pt x="1740" y="601151"/>
                  </a:cubicBezTo>
                  <a:cubicBezTo>
                    <a:pt x="10912" y="553173"/>
                    <a:pt x="-35655" y="536945"/>
                    <a:pt x="86406" y="436051"/>
                  </a:cubicBezTo>
                  <a:cubicBezTo>
                    <a:pt x="208467" y="335157"/>
                    <a:pt x="730579" y="2840"/>
                    <a:pt x="73834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2E564F57-1527-4C81-95F3-93C2AAFB7035}"/>
                </a:ext>
              </a:extLst>
            </p:cNvPr>
            <p:cNvSpPr/>
            <p:nvPr/>
          </p:nvSpPr>
          <p:spPr>
            <a:xfrm>
              <a:off x="3914414" y="2053836"/>
              <a:ext cx="1355281" cy="234522"/>
            </a:xfrm>
            <a:custGeom>
              <a:avLst/>
              <a:gdLst>
                <a:gd name="connsiteX0" fmla="*/ 69153 w 1355281"/>
                <a:gd name="connsiteY0" fmla="*/ 215231 h 234522"/>
                <a:gd name="connsiteX1" fmla="*/ 136886 w 1355281"/>
                <a:gd name="connsiteY1" fmla="*/ 210997 h 234522"/>
                <a:gd name="connsiteX2" fmla="*/ 759186 w 1355281"/>
                <a:gd name="connsiteY2" fmla="*/ 75531 h 234522"/>
                <a:gd name="connsiteX3" fmla="*/ 1351853 w 1355281"/>
                <a:gd name="connsiteY3" fmla="*/ 16264 h 234522"/>
                <a:gd name="connsiteX4" fmla="*/ 958153 w 1355281"/>
                <a:gd name="connsiteY4" fmla="*/ 16264 h 234522"/>
                <a:gd name="connsiteX5" fmla="*/ 69153 w 1355281"/>
                <a:gd name="connsiteY5" fmla="*/ 215231 h 23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5281" h="234522">
                  <a:moveTo>
                    <a:pt x="69153" y="215231"/>
                  </a:moveTo>
                  <a:cubicBezTo>
                    <a:pt x="-67725" y="247686"/>
                    <a:pt x="21881" y="234280"/>
                    <a:pt x="136886" y="210997"/>
                  </a:cubicBezTo>
                  <a:cubicBezTo>
                    <a:pt x="251891" y="187714"/>
                    <a:pt x="556692" y="107986"/>
                    <a:pt x="759186" y="75531"/>
                  </a:cubicBezTo>
                  <a:cubicBezTo>
                    <a:pt x="961681" y="43075"/>
                    <a:pt x="1318692" y="26142"/>
                    <a:pt x="1351853" y="16264"/>
                  </a:cubicBezTo>
                  <a:cubicBezTo>
                    <a:pt x="1385014" y="6386"/>
                    <a:pt x="1171936" y="-14780"/>
                    <a:pt x="958153" y="16264"/>
                  </a:cubicBezTo>
                  <a:cubicBezTo>
                    <a:pt x="744370" y="47308"/>
                    <a:pt x="206031" y="182776"/>
                    <a:pt x="69153" y="215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A7A2EB75-5417-4E4E-A0D2-73C33D0ECE4D}"/>
                </a:ext>
              </a:extLst>
            </p:cNvPr>
            <p:cNvSpPr/>
            <p:nvPr/>
          </p:nvSpPr>
          <p:spPr>
            <a:xfrm>
              <a:off x="5527335" y="1807073"/>
              <a:ext cx="700408" cy="818321"/>
            </a:xfrm>
            <a:custGeom>
              <a:avLst/>
              <a:gdLst>
                <a:gd name="connsiteX0" fmla="*/ 18332 w 700408"/>
                <a:gd name="connsiteY0" fmla="*/ 560 h 818321"/>
                <a:gd name="connsiteX1" fmla="*/ 390865 w 700408"/>
                <a:gd name="connsiteY1" fmla="*/ 207994 h 818321"/>
                <a:gd name="connsiteX2" fmla="*/ 678732 w 700408"/>
                <a:gd name="connsiteY2" fmla="*/ 567827 h 818321"/>
                <a:gd name="connsiteX3" fmla="*/ 657565 w 700408"/>
                <a:gd name="connsiteY3" fmla="*/ 707527 h 818321"/>
                <a:gd name="connsiteX4" fmla="*/ 479765 w 700408"/>
                <a:gd name="connsiteY4" fmla="*/ 775260 h 818321"/>
                <a:gd name="connsiteX5" fmla="*/ 348532 w 700408"/>
                <a:gd name="connsiteY5" fmla="*/ 741394 h 818321"/>
                <a:gd name="connsiteX6" fmla="*/ 1398 w 700408"/>
                <a:gd name="connsiteY6" fmla="*/ 440827 h 818321"/>
                <a:gd name="connsiteX7" fmla="*/ 492465 w 700408"/>
                <a:gd name="connsiteY7" fmla="*/ 804894 h 818321"/>
                <a:gd name="connsiteX8" fmla="*/ 653332 w 700408"/>
                <a:gd name="connsiteY8" fmla="*/ 711760 h 818321"/>
                <a:gd name="connsiteX9" fmla="*/ 670265 w 700408"/>
                <a:gd name="connsiteY9" fmla="*/ 445060 h 818321"/>
                <a:gd name="connsiteX10" fmla="*/ 492465 w 700408"/>
                <a:gd name="connsiteY10" fmla="*/ 267260 h 818321"/>
                <a:gd name="connsiteX11" fmla="*/ 18332 w 700408"/>
                <a:gd name="connsiteY11" fmla="*/ 560 h 81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0408" h="818321">
                  <a:moveTo>
                    <a:pt x="18332" y="560"/>
                  </a:moveTo>
                  <a:cubicBezTo>
                    <a:pt x="1399" y="-9318"/>
                    <a:pt x="280798" y="113450"/>
                    <a:pt x="390865" y="207994"/>
                  </a:cubicBezTo>
                  <a:cubicBezTo>
                    <a:pt x="500932" y="302538"/>
                    <a:pt x="634282" y="484572"/>
                    <a:pt x="678732" y="567827"/>
                  </a:cubicBezTo>
                  <a:cubicBezTo>
                    <a:pt x="723182" y="651082"/>
                    <a:pt x="690726" y="672955"/>
                    <a:pt x="657565" y="707527"/>
                  </a:cubicBezTo>
                  <a:cubicBezTo>
                    <a:pt x="624404" y="742099"/>
                    <a:pt x="531270" y="769616"/>
                    <a:pt x="479765" y="775260"/>
                  </a:cubicBezTo>
                  <a:cubicBezTo>
                    <a:pt x="428260" y="780904"/>
                    <a:pt x="428260" y="797133"/>
                    <a:pt x="348532" y="741394"/>
                  </a:cubicBezTo>
                  <a:cubicBezTo>
                    <a:pt x="268804" y="685655"/>
                    <a:pt x="-22591" y="430244"/>
                    <a:pt x="1398" y="440827"/>
                  </a:cubicBezTo>
                  <a:cubicBezTo>
                    <a:pt x="25387" y="451410"/>
                    <a:pt x="383809" y="759739"/>
                    <a:pt x="492465" y="804894"/>
                  </a:cubicBezTo>
                  <a:cubicBezTo>
                    <a:pt x="601121" y="850049"/>
                    <a:pt x="623699" y="771732"/>
                    <a:pt x="653332" y="711760"/>
                  </a:cubicBezTo>
                  <a:cubicBezTo>
                    <a:pt x="682965" y="651788"/>
                    <a:pt x="697076" y="519143"/>
                    <a:pt x="670265" y="445060"/>
                  </a:cubicBezTo>
                  <a:cubicBezTo>
                    <a:pt x="643454" y="370977"/>
                    <a:pt x="595476" y="340638"/>
                    <a:pt x="492465" y="267260"/>
                  </a:cubicBezTo>
                  <a:cubicBezTo>
                    <a:pt x="389454" y="193882"/>
                    <a:pt x="35265" y="10438"/>
                    <a:pt x="18332" y="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3698182D-DB6D-4816-B199-8621CEA500C3}"/>
                </a:ext>
              </a:extLst>
            </p:cNvPr>
            <p:cNvSpPr/>
            <p:nvPr/>
          </p:nvSpPr>
          <p:spPr>
            <a:xfrm>
              <a:off x="6205442" y="2365946"/>
              <a:ext cx="232528" cy="735009"/>
            </a:xfrm>
            <a:custGeom>
              <a:avLst/>
              <a:gdLst>
                <a:gd name="connsiteX0" fmla="*/ 2318 w 232528"/>
                <a:gd name="connsiteY0" fmla="*/ 1334 h 735009"/>
                <a:gd name="connsiteX1" fmla="*/ 195358 w 232528"/>
                <a:gd name="connsiteY1" fmla="*/ 321374 h 735009"/>
                <a:gd name="connsiteX2" fmla="*/ 230918 w 232528"/>
                <a:gd name="connsiteY2" fmla="*/ 727774 h 735009"/>
                <a:gd name="connsiteX3" fmla="*/ 169958 w 232528"/>
                <a:gd name="connsiteY3" fmla="*/ 555054 h 735009"/>
                <a:gd name="connsiteX4" fmla="*/ 93758 w 232528"/>
                <a:gd name="connsiteY4" fmla="*/ 219774 h 735009"/>
                <a:gd name="connsiteX5" fmla="*/ 2318 w 232528"/>
                <a:gd name="connsiteY5" fmla="*/ 1334 h 7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528" h="735009">
                  <a:moveTo>
                    <a:pt x="2318" y="1334"/>
                  </a:moveTo>
                  <a:cubicBezTo>
                    <a:pt x="19251" y="18267"/>
                    <a:pt x="157258" y="200301"/>
                    <a:pt x="195358" y="321374"/>
                  </a:cubicBezTo>
                  <a:cubicBezTo>
                    <a:pt x="233458" y="442447"/>
                    <a:pt x="235151" y="688827"/>
                    <a:pt x="230918" y="727774"/>
                  </a:cubicBezTo>
                  <a:cubicBezTo>
                    <a:pt x="226685" y="766721"/>
                    <a:pt x="192818" y="639721"/>
                    <a:pt x="169958" y="555054"/>
                  </a:cubicBezTo>
                  <a:cubicBezTo>
                    <a:pt x="147098" y="470387"/>
                    <a:pt x="121698" y="306981"/>
                    <a:pt x="93758" y="219774"/>
                  </a:cubicBezTo>
                  <a:cubicBezTo>
                    <a:pt x="65818" y="132567"/>
                    <a:pt x="-14615" y="-15599"/>
                    <a:pt x="2318" y="1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B34CCC57-9F86-4386-9F87-2F623EAF1EFF}"/>
                </a:ext>
              </a:extLst>
            </p:cNvPr>
            <p:cNvSpPr/>
            <p:nvPr/>
          </p:nvSpPr>
          <p:spPr>
            <a:xfrm>
              <a:off x="5055787" y="2481180"/>
              <a:ext cx="1184151" cy="737193"/>
            </a:xfrm>
            <a:custGeom>
              <a:avLst/>
              <a:gdLst>
                <a:gd name="connsiteX0" fmla="*/ 11513 w 1184151"/>
                <a:gd name="connsiteY0" fmla="*/ 736153 h 737193"/>
                <a:gd name="connsiteX1" fmla="*/ 72896 w 1184151"/>
                <a:gd name="connsiteY1" fmla="*/ 490620 h 737193"/>
                <a:gd name="connsiteX2" fmla="*/ 265513 w 1184151"/>
                <a:gd name="connsiteY2" fmla="*/ 232387 h 737193"/>
                <a:gd name="connsiteX3" fmla="*/ 612646 w 1184151"/>
                <a:gd name="connsiteY3" fmla="*/ 65170 h 737193"/>
                <a:gd name="connsiteX4" fmla="*/ 798913 w 1184151"/>
                <a:gd name="connsiteY4" fmla="*/ 118087 h 737193"/>
                <a:gd name="connsiteX5" fmla="*/ 1027513 w 1184151"/>
                <a:gd name="connsiteY5" fmla="*/ 300120 h 737193"/>
                <a:gd name="connsiteX6" fmla="*/ 1167213 w 1184151"/>
                <a:gd name="connsiteY6" fmla="*/ 562587 h 737193"/>
                <a:gd name="connsiteX7" fmla="*/ 1175680 w 1184151"/>
                <a:gd name="connsiteY7" fmla="*/ 490620 h 737193"/>
                <a:gd name="connsiteX8" fmla="*/ 1112180 w 1184151"/>
                <a:gd name="connsiteY8" fmla="*/ 314937 h 737193"/>
                <a:gd name="connsiteX9" fmla="*/ 710013 w 1184151"/>
                <a:gd name="connsiteY9" fmla="*/ 22837 h 737193"/>
                <a:gd name="connsiteX10" fmla="*/ 432730 w 1184151"/>
                <a:gd name="connsiteY10" fmla="*/ 60937 h 737193"/>
                <a:gd name="connsiteX11" fmla="*/ 47496 w 1184151"/>
                <a:gd name="connsiteY11" fmla="*/ 393253 h 737193"/>
                <a:gd name="connsiteX12" fmla="*/ 11513 w 1184151"/>
                <a:gd name="connsiteY12" fmla="*/ 736153 h 7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151" h="737193">
                  <a:moveTo>
                    <a:pt x="11513" y="736153"/>
                  </a:moveTo>
                  <a:cubicBezTo>
                    <a:pt x="15746" y="752381"/>
                    <a:pt x="30563" y="574581"/>
                    <a:pt x="72896" y="490620"/>
                  </a:cubicBezTo>
                  <a:cubicBezTo>
                    <a:pt x="115229" y="406659"/>
                    <a:pt x="175555" y="303295"/>
                    <a:pt x="265513" y="232387"/>
                  </a:cubicBezTo>
                  <a:cubicBezTo>
                    <a:pt x="355471" y="161479"/>
                    <a:pt x="523746" y="84220"/>
                    <a:pt x="612646" y="65170"/>
                  </a:cubicBezTo>
                  <a:cubicBezTo>
                    <a:pt x="701546" y="46120"/>
                    <a:pt x="729769" y="78929"/>
                    <a:pt x="798913" y="118087"/>
                  </a:cubicBezTo>
                  <a:cubicBezTo>
                    <a:pt x="868057" y="157245"/>
                    <a:pt x="966130" y="226037"/>
                    <a:pt x="1027513" y="300120"/>
                  </a:cubicBezTo>
                  <a:cubicBezTo>
                    <a:pt x="1088896" y="374203"/>
                    <a:pt x="1142519" y="530837"/>
                    <a:pt x="1167213" y="562587"/>
                  </a:cubicBezTo>
                  <a:cubicBezTo>
                    <a:pt x="1191907" y="594337"/>
                    <a:pt x="1184852" y="531895"/>
                    <a:pt x="1175680" y="490620"/>
                  </a:cubicBezTo>
                  <a:cubicBezTo>
                    <a:pt x="1166508" y="449345"/>
                    <a:pt x="1189791" y="392901"/>
                    <a:pt x="1112180" y="314937"/>
                  </a:cubicBezTo>
                  <a:cubicBezTo>
                    <a:pt x="1034569" y="236973"/>
                    <a:pt x="823255" y="65170"/>
                    <a:pt x="710013" y="22837"/>
                  </a:cubicBezTo>
                  <a:cubicBezTo>
                    <a:pt x="596771" y="-19496"/>
                    <a:pt x="543149" y="-799"/>
                    <a:pt x="432730" y="60937"/>
                  </a:cubicBezTo>
                  <a:cubicBezTo>
                    <a:pt x="322311" y="122673"/>
                    <a:pt x="121932" y="280364"/>
                    <a:pt x="47496" y="393253"/>
                  </a:cubicBezTo>
                  <a:cubicBezTo>
                    <a:pt x="-26940" y="506142"/>
                    <a:pt x="7280" y="719925"/>
                    <a:pt x="11513" y="7361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D8F90D39-9905-42A6-A1FE-30218A5E13F9}"/>
                </a:ext>
              </a:extLst>
            </p:cNvPr>
            <p:cNvSpPr/>
            <p:nvPr/>
          </p:nvSpPr>
          <p:spPr>
            <a:xfrm>
              <a:off x="3182431" y="2841616"/>
              <a:ext cx="1458399" cy="932329"/>
            </a:xfrm>
            <a:custGeom>
              <a:avLst/>
              <a:gdLst>
                <a:gd name="connsiteX0" fmla="*/ 5269 w 1458399"/>
                <a:gd name="connsiteY0" fmla="*/ 902767 h 932329"/>
                <a:gd name="connsiteX1" fmla="*/ 24319 w 1458399"/>
                <a:gd name="connsiteY1" fmla="*/ 847734 h 932329"/>
                <a:gd name="connsiteX2" fmla="*/ 102636 w 1458399"/>
                <a:gd name="connsiteY2" fmla="*/ 574684 h 932329"/>
                <a:gd name="connsiteX3" fmla="*/ 377802 w 1458399"/>
                <a:gd name="connsiteY3" fmla="*/ 210617 h 932329"/>
                <a:gd name="connsiteX4" fmla="*/ 701652 w 1458399"/>
                <a:gd name="connsiteY4" fmla="*/ 62451 h 932329"/>
                <a:gd name="connsiteX5" fmla="*/ 989519 w 1458399"/>
                <a:gd name="connsiteY5" fmla="*/ 104784 h 932329"/>
                <a:gd name="connsiteX6" fmla="*/ 1258336 w 1458399"/>
                <a:gd name="connsiteY6" fmla="*/ 282584 h 932329"/>
                <a:gd name="connsiteX7" fmla="*/ 1446719 w 1458399"/>
                <a:gd name="connsiteY7" fmla="*/ 483667 h 932329"/>
                <a:gd name="connsiteX8" fmla="*/ 1429786 w 1458399"/>
                <a:gd name="connsiteY8" fmla="*/ 377834 h 932329"/>
                <a:gd name="connsiteX9" fmla="*/ 1359936 w 1458399"/>
                <a:gd name="connsiteY9" fmla="*/ 278351 h 932329"/>
                <a:gd name="connsiteX10" fmla="*/ 966236 w 1458399"/>
                <a:gd name="connsiteY10" fmla="*/ 53984 h 932329"/>
                <a:gd name="connsiteX11" fmla="*/ 564069 w 1458399"/>
                <a:gd name="connsiteY11" fmla="*/ 30701 h 932329"/>
                <a:gd name="connsiteX12" fmla="*/ 108986 w 1458399"/>
                <a:gd name="connsiteY12" fmla="*/ 424401 h 932329"/>
                <a:gd name="connsiteX13" fmla="*/ 5269 w 1458399"/>
                <a:gd name="connsiteY13" fmla="*/ 902767 h 93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8399" h="932329">
                  <a:moveTo>
                    <a:pt x="5269" y="902767"/>
                  </a:moveTo>
                  <a:cubicBezTo>
                    <a:pt x="-8842" y="973323"/>
                    <a:pt x="8091" y="902414"/>
                    <a:pt x="24319" y="847734"/>
                  </a:cubicBezTo>
                  <a:cubicBezTo>
                    <a:pt x="40547" y="793054"/>
                    <a:pt x="43722" y="680870"/>
                    <a:pt x="102636" y="574684"/>
                  </a:cubicBezTo>
                  <a:cubicBezTo>
                    <a:pt x="161550" y="468498"/>
                    <a:pt x="277966" y="295989"/>
                    <a:pt x="377802" y="210617"/>
                  </a:cubicBezTo>
                  <a:cubicBezTo>
                    <a:pt x="477638" y="125245"/>
                    <a:pt x="599699" y="80090"/>
                    <a:pt x="701652" y="62451"/>
                  </a:cubicBezTo>
                  <a:cubicBezTo>
                    <a:pt x="803605" y="44812"/>
                    <a:pt x="896738" y="68095"/>
                    <a:pt x="989519" y="104784"/>
                  </a:cubicBezTo>
                  <a:cubicBezTo>
                    <a:pt x="1082300" y="141473"/>
                    <a:pt x="1182136" y="219437"/>
                    <a:pt x="1258336" y="282584"/>
                  </a:cubicBezTo>
                  <a:cubicBezTo>
                    <a:pt x="1334536" y="345731"/>
                    <a:pt x="1418144" y="467792"/>
                    <a:pt x="1446719" y="483667"/>
                  </a:cubicBezTo>
                  <a:cubicBezTo>
                    <a:pt x="1475294" y="499542"/>
                    <a:pt x="1444250" y="412053"/>
                    <a:pt x="1429786" y="377834"/>
                  </a:cubicBezTo>
                  <a:cubicBezTo>
                    <a:pt x="1415322" y="343615"/>
                    <a:pt x="1437194" y="332326"/>
                    <a:pt x="1359936" y="278351"/>
                  </a:cubicBezTo>
                  <a:cubicBezTo>
                    <a:pt x="1282678" y="224376"/>
                    <a:pt x="1098880" y="95259"/>
                    <a:pt x="966236" y="53984"/>
                  </a:cubicBezTo>
                  <a:cubicBezTo>
                    <a:pt x="833592" y="12709"/>
                    <a:pt x="706944" y="-31035"/>
                    <a:pt x="564069" y="30701"/>
                  </a:cubicBezTo>
                  <a:cubicBezTo>
                    <a:pt x="421194" y="92437"/>
                    <a:pt x="208469" y="275529"/>
                    <a:pt x="108986" y="424401"/>
                  </a:cubicBezTo>
                  <a:cubicBezTo>
                    <a:pt x="9503" y="573273"/>
                    <a:pt x="19380" y="832211"/>
                    <a:pt x="5269" y="902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9F0E117A-65C3-402B-851F-746372640C38}"/>
                </a:ext>
              </a:extLst>
            </p:cNvPr>
            <p:cNvSpPr/>
            <p:nvPr/>
          </p:nvSpPr>
          <p:spPr>
            <a:xfrm>
              <a:off x="2744395" y="3119866"/>
              <a:ext cx="128094" cy="1052197"/>
            </a:xfrm>
            <a:custGeom>
              <a:avLst/>
              <a:gdLst>
                <a:gd name="connsiteX0" fmla="*/ 127922 w 128094"/>
                <a:gd name="connsiteY0" fmla="*/ 101 h 1052197"/>
                <a:gd name="connsiteX1" fmla="*/ 9388 w 128094"/>
                <a:gd name="connsiteY1" fmla="*/ 141917 h 1052197"/>
                <a:gd name="connsiteX2" fmla="*/ 17855 w 128094"/>
                <a:gd name="connsiteY2" fmla="*/ 226584 h 1052197"/>
                <a:gd name="connsiteX3" fmla="*/ 100405 w 128094"/>
                <a:gd name="connsiteY3" fmla="*/ 1052084 h 1052197"/>
                <a:gd name="connsiteX4" fmla="*/ 36905 w 128094"/>
                <a:gd name="connsiteY4" fmla="*/ 165201 h 1052197"/>
                <a:gd name="connsiteX5" fmla="*/ 127922 w 128094"/>
                <a:gd name="connsiteY5" fmla="*/ 101 h 105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094" h="1052197">
                  <a:moveTo>
                    <a:pt x="127922" y="101"/>
                  </a:moveTo>
                  <a:cubicBezTo>
                    <a:pt x="123336" y="-3780"/>
                    <a:pt x="27732" y="104170"/>
                    <a:pt x="9388" y="141917"/>
                  </a:cubicBezTo>
                  <a:cubicBezTo>
                    <a:pt x="-8956" y="179664"/>
                    <a:pt x="2685" y="74890"/>
                    <a:pt x="17855" y="226584"/>
                  </a:cubicBezTo>
                  <a:cubicBezTo>
                    <a:pt x="33024" y="378279"/>
                    <a:pt x="97230" y="1062315"/>
                    <a:pt x="100405" y="1052084"/>
                  </a:cubicBezTo>
                  <a:cubicBezTo>
                    <a:pt x="103580" y="1041854"/>
                    <a:pt x="29497" y="337709"/>
                    <a:pt x="36905" y="165201"/>
                  </a:cubicBezTo>
                  <a:cubicBezTo>
                    <a:pt x="44313" y="-7307"/>
                    <a:pt x="132508" y="3982"/>
                    <a:pt x="127922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6D70E407-97EF-4E51-ADFF-85941605AD00}"/>
                </a:ext>
              </a:extLst>
            </p:cNvPr>
            <p:cNvSpPr/>
            <p:nvPr/>
          </p:nvSpPr>
          <p:spPr>
            <a:xfrm>
              <a:off x="2696262" y="3972906"/>
              <a:ext cx="211023" cy="571877"/>
            </a:xfrm>
            <a:custGeom>
              <a:avLst/>
              <a:gdLst>
                <a:gd name="connsiteX0" fmla="*/ 104088 w 211023"/>
                <a:gd name="connsiteY0" fmla="*/ 77 h 571877"/>
                <a:gd name="connsiteX1" fmla="*/ 184521 w 211023"/>
                <a:gd name="connsiteY1" fmla="*/ 465744 h 571877"/>
                <a:gd name="connsiteX2" fmla="*/ 197221 w 211023"/>
                <a:gd name="connsiteY2" fmla="*/ 535594 h 571877"/>
                <a:gd name="connsiteX3" fmla="*/ 371 w 211023"/>
                <a:gd name="connsiteY3" fmla="*/ 290061 h 571877"/>
                <a:gd name="connsiteX4" fmla="*/ 148538 w 211023"/>
                <a:gd name="connsiteY4" fmla="*/ 567344 h 571877"/>
                <a:gd name="connsiteX5" fmla="*/ 173938 w 211023"/>
                <a:gd name="connsiteY5" fmla="*/ 429761 h 571877"/>
                <a:gd name="connsiteX6" fmla="*/ 104088 w 211023"/>
                <a:gd name="connsiteY6" fmla="*/ 77 h 57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23" h="571877">
                  <a:moveTo>
                    <a:pt x="104088" y="77"/>
                  </a:moveTo>
                  <a:cubicBezTo>
                    <a:pt x="105852" y="6074"/>
                    <a:pt x="168999" y="376491"/>
                    <a:pt x="184521" y="465744"/>
                  </a:cubicBezTo>
                  <a:cubicBezTo>
                    <a:pt x="200043" y="554997"/>
                    <a:pt x="227913" y="564874"/>
                    <a:pt x="197221" y="535594"/>
                  </a:cubicBezTo>
                  <a:cubicBezTo>
                    <a:pt x="166529" y="506314"/>
                    <a:pt x="8485" y="284769"/>
                    <a:pt x="371" y="290061"/>
                  </a:cubicBezTo>
                  <a:cubicBezTo>
                    <a:pt x="-7743" y="295353"/>
                    <a:pt x="119610" y="544061"/>
                    <a:pt x="148538" y="567344"/>
                  </a:cubicBezTo>
                  <a:cubicBezTo>
                    <a:pt x="177466" y="590627"/>
                    <a:pt x="176760" y="521130"/>
                    <a:pt x="173938" y="429761"/>
                  </a:cubicBezTo>
                  <a:cubicBezTo>
                    <a:pt x="171116" y="338392"/>
                    <a:pt x="102324" y="-5920"/>
                    <a:pt x="104088" y="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2FAA9CD4-7DD7-4CEF-ADEE-D5D0B2659017}"/>
                </a:ext>
              </a:extLst>
            </p:cNvPr>
            <p:cNvSpPr/>
            <p:nvPr/>
          </p:nvSpPr>
          <p:spPr>
            <a:xfrm>
              <a:off x="1901073" y="4076689"/>
              <a:ext cx="876321" cy="1374395"/>
            </a:xfrm>
            <a:custGeom>
              <a:avLst/>
              <a:gdLst>
                <a:gd name="connsiteX0" fmla="*/ 851652 w 876321"/>
                <a:gd name="connsiteY0" fmla="*/ 317511 h 1374395"/>
                <a:gd name="connsiteX1" fmla="*/ 816727 w 876321"/>
                <a:gd name="connsiteY1" fmla="*/ 238136 h 1374395"/>
                <a:gd name="connsiteX2" fmla="*/ 483352 w 876321"/>
                <a:gd name="connsiteY2" fmla="*/ 19061 h 1374395"/>
                <a:gd name="connsiteX3" fmla="*/ 238877 w 876321"/>
                <a:gd name="connsiteY3" fmla="*/ 168286 h 1374395"/>
                <a:gd name="connsiteX4" fmla="*/ 89652 w 876321"/>
                <a:gd name="connsiteY4" fmla="*/ 768361 h 1374395"/>
                <a:gd name="connsiteX5" fmla="*/ 99177 w 876321"/>
                <a:gd name="connsiteY5" fmla="*/ 1133486 h 1374395"/>
                <a:gd name="connsiteX6" fmla="*/ 200777 w 876321"/>
                <a:gd name="connsiteY6" fmla="*/ 1368436 h 1374395"/>
                <a:gd name="connsiteX7" fmla="*/ 108702 w 876321"/>
                <a:gd name="connsiteY7" fmla="*/ 1270011 h 1374395"/>
                <a:gd name="connsiteX8" fmla="*/ 752 w 876321"/>
                <a:gd name="connsiteY8" fmla="*/ 908061 h 1374395"/>
                <a:gd name="connsiteX9" fmla="*/ 64252 w 876321"/>
                <a:gd name="connsiteY9" fmla="*/ 533411 h 1374395"/>
                <a:gd name="connsiteX10" fmla="*/ 130927 w 876321"/>
                <a:gd name="connsiteY10" fmla="*/ 346086 h 1374395"/>
                <a:gd name="connsiteX11" fmla="*/ 550027 w 876321"/>
                <a:gd name="connsiteY11" fmla="*/ 11 h 1374395"/>
                <a:gd name="connsiteX12" fmla="*/ 851652 w 876321"/>
                <a:gd name="connsiteY12" fmla="*/ 317511 h 137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6321" h="1374395">
                  <a:moveTo>
                    <a:pt x="851652" y="317511"/>
                  </a:moveTo>
                  <a:cubicBezTo>
                    <a:pt x="896102" y="357199"/>
                    <a:pt x="878110" y="287878"/>
                    <a:pt x="816727" y="238136"/>
                  </a:cubicBezTo>
                  <a:cubicBezTo>
                    <a:pt x="755344" y="188394"/>
                    <a:pt x="579660" y="30703"/>
                    <a:pt x="483352" y="19061"/>
                  </a:cubicBezTo>
                  <a:cubicBezTo>
                    <a:pt x="387044" y="7419"/>
                    <a:pt x="304494" y="43403"/>
                    <a:pt x="238877" y="168286"/>
                  </a:cubicBezTo>
                  <a:cubicBezTo>
                    <a:pt x="173260" y="293169"/>
                    <a:pt x="112935" y="607494"/>
                    <a:pt x="89652" y="768361"/>
                  </a:cubicBezTo>
                  <a:cubicBezTo>
                    <a:pt x="66369" y="929228"/>
                    <a:pt x="80656" y="1033474"/>
                    <a:pt x="99177" y="1133486"/>
                  </a:cubicBezTo>
                  <a:cubicBezTo>
                    <a:pt x="117698" y="1233498"/>
                    <a:pt x="199190" y="1345682"/>
                    <a:pt x="200777" y="1368436"/>
                  </a:cubicBezTo>
                  <a:cubicBezTo>
                    <a:pt x="202364" y="1391190"/>
                    <a:pt x="142039" y="1346740"/>
                    <a:pt x="108702" y="1270011"/>
                  </a:cubicBezTo>
                  <a:cubicBezTo>
                    <a:pt x="75365" y="1193282"/>
                    <a:pt x="8160" y="1030827"/>
                    <a:pt x="752" y="908061"/>
                  </a:cubicBezTo>
                  <a:cubicBezTo>
                    <a:pt x="-6656" y="785295"/>
                    <a:pt x="42556" y="627074"/>
                    <a:pt x="64252" y="533411"/>
                  </a:cubicBezTo>
                  <a:cubicBezTo>
                    <a:pt x="85948" y="439749"/>
                    <a:pt x="49965" y="434986"/>
                    <a:pt x="130927" y="346086"/>
                  </a:cubicBezTo>
                  <a:cubicBezTo>
                    <a:pt x="211889" y="257186"/>
                    <a:pt x="428319" y="2128"/>
                    <a:pt x="550027" y="11"/>
                  </a:cubicBezTo>
                  <a:cubicBezTo>
                    <a:pt x="671735" y="-2106"/>
                    <a:pt x="807202" y="277823"/>
                    <a:pt x="851652" y="3175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B6D4BE0D-080B-4322-9B1A-871799DE3D72}"/>
                </a:ext>
              </a:extLst>
            </p:cNvPr>
            <p:cNvSpPr/>
            <p:nvPr/>
          </p:nvSpPr>
          <p:spPr>
            <a:xfrm>
              <a:off x="2014355" y="5337146"/>
              <a:ext cx="2200877" cy="257259"/>
            </a:xfrm>
            <a:custGeom>
              <a:avLst/>
              <a:gdLst>
                <a:gd name="connsiteX0" fmla="*/ 77970 w 2200877"/>
                <a:gd name="connsiteY0" fmla="*/ 101629 h 257259"/>
                <a:gd name="connsiteX1" fmla="*/ 373245 w 2200877"/>
                <a:gd name="connsiteY1" fmla="*/ 215929 h 257259"/>
                <a:gd name="connsiteX2" fmla="*/ 766945 w 2200877"/>
                <a:gd name="connsiteY2" fmla="*/ 104804 h 257259"/>
                <a:gd name="connsiteX3" fmla="*/ 1005070 w 2200877"/>
                <a:gd name="connsiteY3" fmla="*/ 44479 h 257259"/>
                <a:gd name="connsiteX4" fmla="*/ 1182870 w 2200877"/>
                <a:gd name="connsiteY4" fmla="*/ 44479 h 257259"/>
                <a:gd name="connsiteX5" fmla="*/ 1290820 w 2200877"/>
                <a:gd name="connsiteY5" fmla="*/ 28604 h 257259"/>
                <a:gd name="connsiteX6" fmla="*/ 1709920 w 2200877"/>
                <a:gd name="connsiteY6" fmla="*/ 69879 h 257259"/>
                <a:gd name="connsiteX7" fmla="*/ 2189345 w 2200877"/>
                <a:gd name="connsiteY7" fmla="*/ 73054 h 257259"/>
                <a:gd name="connsiteX8" fmla="*/ 1195570 w 2200877"/>
                <a:gd name="connsiteY8" fmla="*/ 29 h 257259"/>
                <a:gd name="connsiteX9" fmla="*/ 811395 w 2200877"/>
                <a:gd name="connsiteY9" fmla="*/ 82579 h 257259"/>
                <a:gd name="connsiteX10" fmla="*/ 487545 w 2200877"/>
                <a:gd name="connsiteY10" fmla="*/ 257204 h 257259"/>
                <a:gd name="connsiteX11" fmla="*/ 33520 w 2200877"/>
                <a:gd name="connsiteY11" fmla="*/ 63529 h 257259"/>
                <a:gd name="connsiteX12" fmla="*/ 77970 w 2200877"/>
                <a:gd name="connsiteY12" fmla="*/ 101629 h 25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0877" h="257259">
                  <a:moveTo>
                    <a:pt x="77970" y="101629"/>
                  </a:moveTo>
                  <a:cubicBezTo>
                    <a:pt x="134591" y="127029"/>
                    <a:pt x="258416" y="215400"/>
                    <a:pt x="373245" y="215929"/>
                  </a:cubicBezTo>
                  <a:cubicBezTo>
                    <a:pt x="488074" y="216458"/>
                    <a:pt x="661641" y="133379"/>
                    <a:pt x="766945" y="104804"/>
                  </a:cubicBezTo>
                  <a:cubicBezTo>
                    <a:pt x="872249" y="76229"/>
                    <a:pt x="935749" y="54533"/>
                    <a:pt x="1005070" y="44479"/>
                  </a:cubicBezTo>
                  <a:cubicBezTo>
                    <a:pt x="1074391" y="34425"/>
                    <a:pt x="1135245" y="47125"/>
                    <a:pt x="1182870" y="44479"/>
                  </a:cubicBezTo>
                  <a:cubicBezTo>
                    <a:pt x="1230495" y="41833"/>
                    <a:pt x="1202978" y="24371"/>
                    <a:pt x="1290820" y="28604"/>
                  </a:cubicBezTo>
                  <a:cubicBezTo>
                    <a:pt x="1378662" y="32837"/>
                    <a:pt x="1560166" y="62471"/>
                    <a:pt x="1709920" y="69879"/>
                  </a:cubicBezTo>
                  <a:cubicBezTo>
                    <a:pt x="1859674" y="77287"/>
                    <a:pt x="2275070" y="84696"/>
                    <a:pt x="2189345" y="73054"/>
                  </a:cubicBezTo>
                  <a:cubicBezTo>
                    <a:pt x="2103620" y="61412"/>
                    <a:pt x="1425228" y="-1558"/>
                    <a:pt x="1195570" y="29"/>
                  </a:cubicBezTo>
                  <a:cubicBezTo>
                    <a:pt x="965912" y="1616"/>
                    <a:pt x="929399" y="39716"/>
                    <a:pt x="811395" y="82579"/>
                  </a:cubicBezTo>
                  <a:cubicBezTo>
                    <a:pt x="693391" y="125442"/>
                    <a:pt x="617191" y="260379"/>
                    <a:pt x="487545" y="257204"/>
                  </a:cubicBezTo>
                  <a:cubicBezTo>
                    <a:pt x="357899" y="254029"/>
                    <a:pt x="106545" y="86812"/>
                    <a:pt x="33520" y="63529"/>
                  </a:cubicBezTo>
                  <a:cubicBezTo>
                    <a:pt x="-39505" y="40246"/>
                    <a:pt x="21349" y="76229"/>
                    <a:pt x="77970" y="1016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539EE20F-14A0-4EC0-879D-8F0443482169}"/>
                </a:ext>
              </a:extLst>
            </p:cNvPr>
            <p:cNvSpPr/>
            <p:nvPr/>
          </p:nvSpPr>
          <p:spPr>
            <a:xfrm>
              <a:off x="4108014" y="5361469"/>
              <a:ext cx="1888385" cy="107054"/>
            </a:xfrm>
            <a:custGeom>
              <a:avLst/>
              <a:gdLst>
                <a:gd name="connsiteX0" fmla="*/ 27106 w 1888385"/>
                <a:gd name="connsiteY0" fmla="*/ 104611 h 107054"/>
                <a:gd name="connsiteX1" fmla="*/ 540186 w 1888385"/>
                <a:gd name="connsiteY1" fmla="*/ 74131 h 107054"/>
                <a:gd name="connsiteX2" fmla="*/ 1495226 w 1888385"/>
                <a:gd name="connsiteY2" fmla="*/ 58891 h 107054"/>
                <a:gd name="connsiteX3" fmla="*/ 1886386 w 1888385"/>
                <a:gd name="connsiteY3" fmla="*/ 23331 h 107054"/>
                <a:gd name="connsiteX4" fmla="*/ 1352986 w 1888385"/>
                <a:gd name="connsiteY4" fmla="*/ 3011 h 107054"/>
                <a:gd name="connsiteX5" fmla="*/ 27106 w 1888385"/>
                <a:gd name="connsiteY5" fmla="*/ 104611 h 10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8385" h="107054">
                  <a:moveTo>
                    <a:pt x="27106" y="104611"/>
                  </a:moveTo>
                  <a:cubicBezTo>
                    <a:pt x="-108361" y="116464"/>
                    <a:pt x="295499" y="81751"/>
                    <a:pt x="540186" y="74131"/>
                  </a:cubicBezTo>
                  <a:cubicBezTo>
                    <a:pt x="784873" y="66511"/>
                    <a:pt x="1270859" y="67358"/>
                    <a:pt x="1495226" y="58891"/>
                  </a:cubicBezTo>
                  <a:cubicBezTo>
                    <a:pt x="1719593" y="50424"/>
                    <a:pt x="1910093" y="32644"/>
                    <a:pt x="1886386" y="23331"/>
                  </a:cubicBezTo>
                  <a:cubicBezTo>
                    <a:pt x="1862679" y="14018"/>
                    <a:pt x="1658633" y="-7996"/>
                    <a:pt x="1352986" y="3011"/>
                  </a:cubicBezTo>
                  <a:cubicBezTo>
                    <a:pt x="1047339" y="14018"/>
                    <a:pt x="162573" y="92758"/>
                    <a:pt x="27106" y="104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0734E81D-6A80-4F6F-AA6A-A685D4A54437}"/>
                </a:ext>
              </a:extLst>
            </p:cNvPr>
            <p:cNvSpPr/>
            <p:nvPr/>
          </p:nvSpPr>
          <p:spPr>
            <a:xfrm>
              <a:off x="6384321" y="3092409"/>
              <a:ext cx="1012167" cy="461377"/>
            </a:xfrm>
            <a:custGeom>
              <a:avLst/>
              <a:gdLst>
                <a:gd name="connsiteX0" fmla="*/ 16479 w 1012167"/>
                <a:gd name="connsiteY0" fmla="*/ 1311 h 461377"/>
                <a:gd name="connsiteX1" fmla="*/ 107919 w 1012167"/>
                <a:gd name="connsiteY1" fmla="*/ 11471 h 461377"/>
                <a:gd name="connsiteX2" fmla="*/ 544799 w 1012167"/>
                <a:gd name="connsiteY2" fmla="*/ 97831 h 461377"/>
                <a:gd name="connsiteX3" fmla="*/ 930879 w 1012167"/>
                <a:gd name="connsiteY3" fmla="*/ 326431 h 461377"/>
                <a:gd name="connsiteX4" fmla="*/ 1012159 w 1012167"/>
                <a:gd name="connsiteY4" fmla="*/ 458511 h 461377"/>
                <a:gd name="connsiteX5" fmla="*/ 930879 w 1012167"/>
                <a:gd name="connsiteY5" fmla="*/ 204511 h 461377"/>
                <a:gd name="connsiteX6" fmla="*/ 509239 w 1012167"/>
                <a:gd name="connsiteY6" fmla="*/ 47031 h 461377"/>
                <a:gd name="connsiteX7" fmla="*/ 16479 w 1012167"/>
                <a:gd name="connsiteY7" fmla="*/ 1311 h 46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2167" h="461377">
                  <a:moveTo>
                    <a:pt x="16479" y="1311"/>
                  </a:moveTo>
                  <a:cubicBezTo>
                    <a:pt x="-50408" y="-4616"/>
                    <a:pt x="107919" y="11471"/>
                    <a:pt x="107919" y="11471"/>
                  </a:cubicBezTo>
                  <a:cubicBezTo>
                    <a:pt x="195972" y="27558"/>
                    <a:pt x="407639" y="45338"/>
                    <a:pt x="544799" y="97831"/>
                  </a:cubicBezTo>
                  <a:cubicBezTo>
                    <a:pt x="681959" y="150324"/>
                    <a:pt x="852986" y="266318"/>
                    <a:pt x="930879" y="326431"/>
                  </a:cubicBezTo>
                  <a:cubicBezTo>
                    <a:pt x="1008772" y="386544"/>
                    <a:pt x="1012159" y="478831"/>
                    <a:pt x="1012159" y="458511"/>
                  </a:cubicBezTo>
                  <a:cubicBezTo>
                    <a:pt x="1012159" y="438191"/>
                    <a:pt x="1014699" y="273091"/>
                    <a:pt x="930879" y="204511"/>
                  </a:cubicBezTo>
                  <a:cubicBezTo>
                    <a:pt x="847059" y="135931"/>
                    <a:pt x="660792" y="85131"/>
                    <a:pt x="509239" y="47031"/>
                  </a:cubicBezTo>
                  <a:cubicBezTo>
                    <a:pt x="357686" y="8931"/>
                    <a:pt x="83366" y="7238"/>
                    <a:pt x="16479" y="1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0C4A14C4-8B95-4743-85A9-CB828652C11B}"/>
                </a:ext>
              </a:extLst>
            </p:cNvPr>
            <p:cNvSpPr/>
            <p:nvPr/>
          </p:nvSpPr>
          <p:spPr>
            <a:xfrm>
              <a:off x="7391152" y="3464518"/>
              <a:ext cx="298899" cy="1490293"/>
            </a:xfrm>
            <a:custGeom>
              <a:avLst/>
              <a:gdLst>
                <a:gd name="connsiteX0" fmla="*/ 248 w 298899"/>
                <a:gd name="connsiteY0" fmla="*/ 42 h 1490293"/>
                <a:gd name="connsiteX1" fmla="*/ 244088 w 298899"/>
                <a:gd name="connsiteY1" fmla="*/ 523282 h 1490293"/>
                <a:gd name="connsiteX2" fmla="*/ 249168 w 298899"/>
                <a:gd name="connsiteY2" fmla="*/ 970322 h 1490293"/>
                <a:gd name="connsiteX3" fmla="*/ 122168 w 298899"/>
                <a:gd name="connsiteY3" fmla="*/ 1488482 h 1490293"/>
                <a:gd name="connsiteX4" fmla="*/ 167888 w 298899"/>
                <a:gd name="connsiteY4" fmla="*/ 1117642 h 1490293"/>
                <a:gd name="connsiteX5" fmla="*/ 294888 w 298899"/>
                <a:gd name="connsiteY5" fmla="*/ 497882 h 1490293"/>
                <a:gd name="connsiteX6" fmla="*/ 248 w 298899"/>
                <a:gd name="connsiteY6" fmla="*/ 42 h 149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899" h="1490293">
                  <a:moveTo>
                    <a:pt x="248" y="42"/>
                  </a:moveTo>
                  <a:cubicBezTo>
                    <a:pt x="-8219" y="4275"/>
                    <a:pt x="202601" y="361569"/>
                    <a:pt x="244088" y="523282"/>
                  </a:cubicBezTo>
                  <a:cubicBezTo>
                    <a:pt x="285575" y="684995"/>
                    <a:pt x="269488" y="809455"/>
                    <a:pt x="249168" y="970322"/>
                  </a:cubicBezTo>
                  <a:cubicBezTo>
                    <a:pt x="228848" y="1131189"/>
                    <a:pt x="135715" y="1463929"/>
                    <a:pt x="122168" y="1488482"/>
                  </a:cubicBezTo>
                  <a:cubicBezTo>
                    <a:pt x="108621" y="1513035"/>
                    <a:pt x="139101" y="1282742"/>
                    <a:pt x="167888" y="1117642"/>
                  </a:cubicBezTo>
                  <a:cubicBezTo>
                    <a:pt x="196675" y="952542"/>
                    <a:pt x="322828" y="685842"/>
                    <a:pt x="294888" y="497882"/>
                  </a:cubicBezTo>
                  <a:cubicBezTo>
                    <a:pt x="266948" y="309922"/>
                    <a:pt x="8715" y="-4191"/>
                    <a:pt x="248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AD847AC3-7422-4FFF-9CD7-EBAC5CCAAA96}"/>
                </a:ext>
              </a:extLst>
            </p:cNvPr>
            <p:cNvSpPr/>
            <p:nvPr/>
          </p:nvSpPr>
          <p:spPr>
            <a:xfrm>
              <a:off x="6689039" y="4833126"/>
              <a:ext cx="840415" cy="612976"/>
            </a:xfrm>
            <a:custGeom>
              <a:avLst/>
              <a:gdLst>
                <a:gd name="connsiteX0" fmla="*/ 41961 w 840415"/>
                <a:gd name="connsiteY0" fmla="*/ 582154 h 612976"/>
                <a:gd name="connsiteX1" fmla="*/ 113081 w 840415"/>
                <a:gd name="connsiteY1" fmla="*/ 566914 h 612976"/>
                <a:gd name="connsiteX2" fmla="*/ 595681 w 840415"/>
                <a:gd name="connsiteY2" fmla="*/ 363714 h 612976"/>
                <a:gd name="connsiteX3" fmla="*/ 839521 w 840415"/>
                <a:gd name="connsiteY3" fmla="*/ 3034 h 612976"/>
                <a:gd name="connsiteX4" fmla="*/ 651561 w 840415"/>
                <a:gd name="connsiteY4" fmla="*/ 211314 h 612976"/>
                <a:gd name="connsiteX5" fmla="*/ 41961 w 840415"/>
                <a:gd name="connsiteY5" fmla="*/ 582154 h 61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415" h="612976">
                  <a:moveTo>
                    <a:pt x="41961" y="582154"/>
                  </a:moveTo>
                  <a:cubicBezTo>
                    <a:pt x="-47786" y="641421"/>
                    <a:pt x="20794" y="603321"/>
                    <a:pt x="113081" y="566914"/>
                  </a:cubicBezTo>
                  <a:cubicBezTo>
                    <a:pt x="205368" y="530507"/>
                    <a:pt x="474608" y="457694"/>
                    <a:pt x="595681" y="363714"/>
                  </a:cubicBezTo>
                  <a:cubicBezTo>
                    <a:pt x="716754" y="269734"/>
                    <a:pt x="830208" y="28434"/>
                    <a:pt x="839521" y="3034"/>
                  </a:cubicBezTo>
                  <a:cubicBezTo>
                    <a:pt x="848834" y="-22366"/>
                    <a:pt x="785334" y="117334"/>
                    <a:pt x="651561" y="211314"/>
                  </a:cubicBezTo>
                  <a:cubicBezTo>
                    <a:pt x="517788" y="305294"/>
                    <a:pt x="131708" y="522887"/>
                    <a:pt x="41961" y="582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A57E5C1F-83DF-4357-A6B9-FB012179D5A5}"/>
                </a:ext>
              </a:extLst>
            </p:cNvPr>
            <p:cNvSpPr/>
            <p:nvPr/>
          </p:nvSpPr>
          <p:spPr>
            <a:xfrm>
              <a:off x="5948667" y="4794905"/>
              <a:ext cx="749948" cy="404081"/>
            </a:xfrm>
            <a:custGeom>
              <a:avLst/>
              <a:gdLst>
                <a:gd name="connsiteX0" fmla="*/ 3400 w 749948"/>
                <a:gd name="connsiteY0" fmla="*/ 221595 h 404081"/>
                <a:gd name="connsiteX1" fmla="*/ 350533 w 749948"/>
                <a:gd name="connsiteY1" fmla="*/ 77662 h 404081"/>
                <a:gd name="connsiteX2" fmla="*/ 744233 w 749948"/>
                <a:gd name="connsiteY2" fmla="*/ 403628 h 404081"/>
                <a:gd name="connsiteX3" fmla="*/ 557966 w 749948"/>
                <a:gd name="connsiteY3" fmla="*/ 145395 h 404081"/>
                <a:gd name="connsiteX4" fmla="*/ 198133 w 749948"/>
                <a:gd name="connsiteY4" fmla="*/ 1462 h 404081"/>
                <a:gd name="connsiteX5" fmla="*/ 3400 w 749948"/>
                <a:gd name="connsiteY5" fmla="*/ 221595 h 40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948" h="404081">
                  <a:moveTo>
                    <a:pt x="3400" y="221595"/>
                  </a:moveTo>
                  <a:cubicBezTo>
                    <a:pt x="28800" y="234295"/>
                    <a:pt x="227061" y="47323"/>
                    <a:pt x="350533" y="77662"/>
                  </a:cubicBezTo>
                  <a:cubicBezTo>
                    <a:pt x="474005" y="108001"/>
                    <a:pt x="709661" y="392339"/>
                    <a:pt x="744233" y="403628"/>
                  </a:cubicBezTo>
                  <a:cubicBezTo>
                    <a:pt x="778805" y="414917"/>
                    <a:pt x="648983" y="212423"/>
                    <a:pt x="557966" y="145395"/>
                  </a:cubicBezTo>
                  <a:cubicBezTo>
                    <a:pt x="466949" y="78367"/>
                    <a:pt x="296205" y="-12649"/>
                    <a:pt x="198133" y="1462"/>
                  </a:cubicBezTo>
                  <a:cubicBezTo>
                    <a:pt x="100061" y="15573"/>
                    <a:pt x="-22000" y="208895"/>
                    <a:pt x="3400" y="2215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CC3BB9F1-F21E-4684-8709-43375F7F8443}"/>
                </a:ext>
              </a:extLst>
            </p:cNvPr>
            <p:cNvSpPr/>
            <p:nvPr/>
          </p:nvSpPr>
          <p:spPr>
            <a:xfrm>
              <a:off x="5896548" y="4930879"/>
              <a:ext cx="823250" cy="723735"/>
            </a:xfrm>
            <a:custGeom>
              <a:avLst/>
              <a:gdLst>
                <a:gd name="connsiteX0" fmla="*/ 119019 w 823250"/>
                <a:gd name="connsiteY0" fmla="*/ 954 h 723735"/>
                <a:gd name="connsiteX1" fmla="*/ 8952 w 823250"/>
                <a:gd name="connsiteY1" fmla="*/ 263421 h 723735"/>
                <a:gd name="connsiteX2" fmla="*/ 402652 w 823250"/>
                <a:gd name="connsiteY2" fmla="*/ 695221 h 723735"/>
                <a:gd name="connsiteX3" fmla="*/ 614319 w 823250"/>
                <a:gd name="connsiteY3" fmla="*/ 665588 h 723735"/>
                <a:gd name="connsiteX4" fmla="*/ 770952 w 823250"/>
                <a:gd name="connsiteY4" fmla="*/ 525888 h 723735"/>
                <a:gd name="connsiteX5" fmla="*/ 817519 w 823250"/>
                <a:gd name="connsiteY5" fmla="*/ 284588 h 723735"/>
                <a:gd name="connsiteX6" fmla="*/ 656652 w 823250"/>
                <a:gd name="connsiteY6" fmla="*/ 576688 h 723735"/>
                <a:gd name="connsiteX7" fmla="*/ 267185 w 823250"/>
                <a:gd name="connsiteY7" fmla="*/ 606321 h 723735"/>
                <a:gd name="connsiteX8" fmla="*/ 42819 w 823250"/>
                <a:gd name="connsiteY8" fmla="*/ 394654 h 723735"/>
                <a:gd name="connsiteX9" fmla="*/ 21652 w 823250"/>
                <a:gd name="connsiteY9" fmla="*/ 182988 h 723735"/>
                <a:gd name="connsiteX10" fmla="*/ 119019 w 823250"/>
                <a:gd name="connsiteY10" fmla="*/ 954 h 72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250" h="723735">
                  <a:moveTo>
                    <a:pt x="119019" y="954"/>
                  </a:moveTo>
                  <a:cubicBezTo>
                    <a:pt x="116902" y="14360"/>
                    <a:pt x="-38320" y="147710"/>
                    <a:pt x="8952" y="263421"/>
                  </a:cubicBezTo>
                  <a:cubicBezTo>
                    <a:pt x="56224" y="379132"/>
                    <a:pt x="301758" y="628193"/>
                    <a:pt x="402652" y="695221"/>
                  </a:cubicBezTo>
                  <a:cubicBezTo>
                    <a:pt x="503546" y="762249"/>
                    <a:pt x="552936" y="693810"/>
                    <a:pt x="614319" y="665588"/>
                  </a:cubicBezTo>
                  <a:cubicBezTo>
                    <a:pt x="675702" y="637366"/>
                    <a:pt x="737085" y="589388"/>
                    <a:pt x="770952" y="525888"/>
                  </a:cubicBezTo>
                  <a:cubicBezTo>
                    <a:pt x="804819" y="462388"/>
                    <a:pt x="836569" y="276121"/>
                    <a:pt x="817519" y="284588"/>
                  </a:cubicBezTo>
                  <a:cubicBezTo>
                    <a:pt x="798469" y="293055"/>
                    <a:pt x="748374" y="523066"/>
                    <a:pt x="656652" y="576688"/>
                  </a:cubicBezTo>
                  <a:cubicBezTo>
                    <a:pt x="564930" y="630310"/>
                    <a:pt x="369490" y="636660"/>
                    <a:pt x="267185" y="606321"/>
                  </a:cubicBezTo>
                  <a:cubicBezTo>
                    <a:pt x="164880" y="575982"/>
                    <a:pt x="83741" y="465210"/>
                    <a:pt x="42819" y="394654"/>
                  </a:cubicBezTo>
                  <a:cubicBezTo>
                    <a:pt x="1897" y="324098"/>
                    <a:pt x="11774" y="247193"/>
                    <a:pt x="21652" y="182988"/>
                  </a:cubicBezTo>
                  <a:cubicBezTo>
                    <a:pt x="31530" y="118783"/>
                    <a:pt x="121136" y="-12452"/>
                    <a:pt x="119019" y="9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E18A128A-8F44-465F-88B3-4D9090AA765B}"/>
                </a:ext>
              </a:extLst>
            </p:cNvPr>
            <p:cNvSpPr/>
            <p:nvPr/>
          </p:nvSpPr>
          <p:spPr>
            <a:xfrm>
              <a:off x="5078078" y="2996540"/>
              <a:ext cx="1177373" cy="1092231"/>
            </a:xfrm>
            <a:custGeom>
              <a:avLst/>
              <a:gdLst>
                <a:gd name="connsiteX0" fmla="*/ 319422 w 1177373"/>
                <a:gd name="connsiteY0" fmla="*/ 73685 h 1092231"/>
                <a:gd name="connsiteX1" fmla="*/ 690897 w 1177373"/>
                <a:gd name="connsiteY1" fmla="*/ 7010 h 1092231"/>
                <a:gd name="connsiteX2" fmla="*/ 1109997 w 1177373"/>
                <a:gd name="connsiteY2" fmla="*/ 270535 h 1092231"/>
                <a:gd name="connsiteX3" fmla="*/ 1151272 w 1177373"/>
                <a:gd name="connsiteY3" fmla="*/ 718210 h 1092231"/>
                <a:gd name="connsiteX4" fmla="*/ 995697 w 1177373"/>
                <a:gd name="connsiteY4" fmla="*/ 946810 h 1092231"/>
                <a:gd name="connsiteX5" fmla="*/ 732172 w 1177373"/>
                <a:gd name="connsiteY5" fmla="*/ 1080160 h 1092231"/>
                <a:gd name="connsiteX6" fmla="*/ 290847 w 1177373"/>
                <a:gd name="connsiteY6" fmla="*/ 1038885 h 1092231"/>
                <a:gd name="connsiteX7" fmla="*/ 8272 w 1177373"/>
                <a:gd name="connsiteY7" fmla="*/ 664235 h 1092231"/>
                <a:gd name="connsiteX8" fmla="*/ 141622 w 1177373"/>
                <a:gd name="connsiteY8" fmla="*/ 908710 h 1092231"/>
                <a:gd name="connsiteX9" fmla="*/ 792497 w 1177373"/>
                <a:gd name="connsiteY9" fmla="*/ 1042060 h 1092231"/>
                <a:gd name="connsiteX10" fmla="*/ 1011572 w 1177373"/>
                <a:gd name="connsiteY10" fmla="*/ 892835 h 1092231"/>
                <a:gd name="connsiteX11" fmla="*/ 1176672 w 1177373"/>
                <a:gd name="connsiteY11" fmla="*/ 492785 h 1092231"/>
                <a:gd name="connsiteX12" fmla="*/ 948072 w 1177373"/>
                <a:gd name="connsiteY12" fmla="*/ 200685 h 1092231"/>
                <a:gd name="connsiteX13" fmla="*/ 598822 w 1177373"/>
                <a:gd name="connsiteY13" fmla="*/ 48285 h 1092231"/>
                <a:gd name="connsiteX14" fmla="*/ 319422 w 1177373"/>
                <a:gd name="connsiteY14" fmla="*/ 73685 h 109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7373" h="1092231">
                  <a:moveTo>
                    <a:pt x="319422" y="73685"/>
                  </a:moveTo>
                  <a:cubicBezTo>
                    <a:pt x="334768" y="66806"/>
                    <a:pt x="559135" y="-25798"/>
                    <a:pt x="690897" y="7010"/>
                  </a:cubicBezTo>
                  <a:cubicBezTo>
                    <a:pt x="822659" y="39818"/>
                    <a:pt x="1033268" y="152002"/>
                    <a:pt x="1109997" y="270535"/>
                  </a:cubicBezTo>
                  <a:cubicBezTo>
                    <a:pt x="1186726" y="389068"/>
                    <a:pt x="1170322" y="605498"/>
                    <a:pt x="1151272" y="718210"/>
                  </a:cubicBezTo>
                  <a:cubicBezTo>
                    <a:pt x="1132222" y="830922"/>
                    <a:pt x="1065547" y="886485"/>
                    <a:pt x="995697" y="946810"/>
                  </a:cubicBezTo>
                  <a:cubicBezTo>
                    <a:pt x="925847" y="1007135"/>
                    <a:pt x="849647" y="1064814"/>
                    <a:pt x="732172" y="1080160"/>
                  </a:cubicBezTo>
                  <a:cubicBezTo>
                    <a:pt x="614697" y="1095506"/>
                    <a:pt x="411497" y="1108206"/>
                    <a:pt x="290847" y="1038885"/>
                  </a:cubicBezTo>
                  <a:cubicBezTo>
                    <a:pt x="170197" y="969564"/>
                    <a:pt x="33143" y="685931"/>
                    <a:pt x="8272" y="664235"/>
                  </a:cubicBezTo>
                  <a:cubicBezTo>
                    <a:pt x="-16599" y="642539"/>
                    <a:pt x="10918" y="845739"/>
                    <a:pt x="141622" y="908710"/>
                  </a:cubicBezTo>
                  <a:cubicBezTo>
                    <a:pt x="272326" y="971681"/>
                    <a:pt x="647505" y="1044706"/>
                    <a:pt x="792497" y="1042060"/>
                  </a:cubicBezTo>
                  <a:cubicBezTo>
                    <a:pt x="937489" y="1039414"/>
                    <a:pt x="947543" y="984381"/>
                    <a:pt x="1011572" y="892835"/>
                  </a:cubicBezTo>
                  <a:cubicBezTo>
                    <a:pt x="1075601" y="801289"/>
                    <a:pt x="1187255" y="608143"/>
                    <a:pt x="1176672" y="492785"/>
                  </a:cubicBezTo>
                  <a:cubicBezTo>
                    <a:pt x="1166089" y="377427"/>
                    <a:pt x="1044380" y="274768"/>
                    <a:pt x="948072" y="200685"/>
                  </a:cubicBezTo>
                  <a:cubicBezTo>
                    <a:pt x="851764" y="126602"/>
                    <a:pt x="705184" y="69452"/>
                    <a:pt x="598822" y="48285"/>
                  </a:cubicBezTo>
                  <a:cubicBezTo>
                    <a:pt x="492460" y="27118"/>
                    <a:pt x="304076" y="80564"/>
                    <a:pt x="319422" y="73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7253E263-3F5E-4838-B824-A1BF46A31A4D}"/>
                </a:ext>
              </a:extLst>
            </p:cNvPr>
            <p:cNvSpPr/>
            <p:nvPr/>
          </p:nvSpPr>
          <p:spPr>
            <a:xfrm>
              <a:off x="5060949" y="2988561"/>
              <a:ext cx="518453" cy="668149"/>
            </a:xfrm>
            <a:custGeom>
              <a:avLst/>
              <a:gdLst>
                <a:gd name="connsiteX0" fmla="*/ 501651 w 518453"/>
                <a:gd name="connsiteY0" fmla="*/ 14989 h 668149"/>
                <a:gd name="connsiteX1" fmla="*/ 431801 w 518453"/>
                <a:gd name="connsiteY1" fmla="*/ 37214 h 668149"/>
                <a:gd name="connsiteX2" fmla="*/ 215901 w 518453"/>
                <a:gd name="connsiteY2" fmla="*/ 161039 h 668149"/>
                <a:gd name="connsiteX3" fmla="*/ 9526 w 518453"/>
                <a:gd name="connsiteY3" fmla="*/ 656339 h 668149"/>
                <a:gd name="connsiteX4" fmla="*/ 44451 w 518453"/>
                <a:gd name="connsiteY4" fmla="*/ 491239 h 668149"/>
                <a:gd name="connsiteX5" fmla="*/ 133351 w 518453"/>
                <a:gd name="connsiteY5" fmla="*/ 243589 h 668149"/>
                <a:gd name="connsiteX6" fmla="*/ 501651 w 518453"/>
                <a:gd name="connsiteY6" fmla="*/ 14989 h 66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453" h="668149">
                  <a:moveTo>
                    <a:pt x="501651" y="14989"/>
                  </a:moveTo>
                  <a:cubicBezTo>
                    <a:pt x="551393" y="-19407"/>
                    <a:pt x="479426" y="12872"/>
                    <a:pt x="431801" y="37214"/>
                  </a:cubicBezTo>
                  <a:cubicBezTo>
                    <a:pt x="384176" y="61556"/>
                    <a:pt x="286280" y="57852"/>
                    <a:pt x="215901" y="161039"/>
                  </a:cubicBezTo>
                  <a:cubicBezTo>
                    <a:pt x="145522" y="264227"/>
                    <a:pt x="38101" y="601306"/>
                    <a:pt x="9526" y="656339"/>
                  </a:cubicBezTo>
                  <a:cubicBezTo>
                    <a:pt x="-19049" y="711372"/>
                    <a:pt x="23813" y="560031"/>
                    <a:pt x="44451" y="491239"/>
                  </a:cubicBezTo>
                  <a:cubicBezTo>
                    <a:pt x="65089" y="422447"/>
                    <a:pt x="61384" y="319789"/>
                    <a:pt x="133351" y="243589"/>
                  </a:cubicBezTo>
                  <a:cubicBezTo>
                    <a:pt x="205318" y="167389"/>
                    <a:pt x="451909" y="49385"/>
                    <a:pt x="501651" y="1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C42E42A0-4848-4AA4-9D56-B7ED93019E42}"/>
                </a:ext>
              </a:extLst>
            </p:cNvPr>
            <p:cNvSpPr/>
            <p:nvPr/>
          </p:nvSpPr>
          <p:spPr>
            <a:xfrm>
              <a:off x="5470356" y="3323320"/>
              <a:ext cx="418967" cy="444922"/>
            </a:xfrm>
            <a:custGeom>
              <a:avLst/>
              <a:gdLst>
                <a:gd name="connsiteX0" fmla="*/ 169 w 418967"/>
                <a:gd name="connsiteY0" fmla="*/ 134255 h 444922"/>
                <a:gd name="connsiteX1" fmla="*/ 171619 w 418967"/>
                <a:gd name="connsiteY1" fmla="*/ 4080 h 444922"/>
                <a:gd name="connsiteX2" fmla="*/ 339894 w 418967"/>
                <a:gd name="connsiteY2" fmla="*/ 80280 h 444922"/>
                <a:gd name="connsiteX3" fmla="*/ 374819 w 418967"/>
                <a:gd name="connsiteY3" fmla="*/ 296180 h 444922"/>
                <a:gd name="connsiteX4" fmla="*/ 143044 w 418967"/>
                <a:gd name="connsiteY4" fmla="*/ 423180 h 444922"/>
                <a:gd name="connsiteX5" fmla="*/ 139869 w 418967"/>
                <a:gd name="connsiteY5" fmla="*/ 429530 h 444922"/>
                <a:gd name="connsiteX6" fmla="*/ 403394 w 418967"/>
                <a:gd name="connsiteY6" fmla="*/ 267605 h 444922"/>
                <a:gd name="connsiteX7" fmla="*/ 368469 w 418967"/>
                <a:gd name="connsiteY7" fmla="*/ 77105 h 444922"/>
                <a:gd name="connsiteX8" fmla="*/ 203369 w 418967"/>
                <a:gd name="connsiteY8" fmla="*/ 905 h 444922"/>
                <a:gd name="connsiteX9" fmla="*/ 169 w 418967"/>
                <a:gd name="connsiteY9" fmla="*/ 134255 h 4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967" h="444922">
                  <a:moveTo>
                    <a:pt x="169" y="134255"/>
                  </a:moveTo>
                  <a:cubicBezTo>
                    <a:pt x="-5123" y="134784"/>
                    <a:pt x="114998" y="13076"/>
                    <a:pt x="171619" y="4080"/>
                  </a:cubicBezTo>
                  <a:cubicBezTo>
                    <a:pt x="228240" y="-4916"/>
                    <a:pt x="306027" y="31597"/>
                    <a:pt x="339894" y="80280"/>
                  </a:cubicBezTo>
                  <a:cubicBezTo>
                    <a:pt x="373761" y="128963"/>
                    <a:pt x="407627" y="239030"/>
                    <a:pt x="374819" y="296180"/>
                  </a:cubicBezTo>
                  <a:cubicBezTo>
                    <a:pt x="342011" y="353330"/>
                    <a:pt x="182202" y="400955"/>
                    <a:pt x="143044" y="423180"/>
                  </a:cubicBezTo>
                  <a:cubicBezTo>
                    <a:pt x="103886" y="445405"/>
                    <a:pt x="96477" y="455459"/>
                    <a:pt x="139869" y="429530"/>
                  </a:cubicBezTo>
                  <a:cubicBezTo>
                    <a:pt x="183261" y="403601"/>
                    <a:pt x="365294" y="326343"/>
                    <a:pt x="403394" y="267605"/>
                  </a:cubicBezTo>
                  <a:cubicBezTo>
                    <a:pt x="441494" y="208867"/>
                    <a:pt x="401806" y="121555"/>
                    <a:pt x="368469" y="77105"/>
                  </a:cubicBezTo>
                  <a:cubicBezTo>
                    <a:pt x="335132" y="32655"/>
                    <a:pt x="264223" y="-6503"/>
                    <a:pt x="203369" y="905"/>
                  </a:cubicBezTo>
                  <a:cubicBezTo>
                    <a:pt x="142515" y="8313"/>
                    <a:pt x="5461" y="133726"/>
                    <a:pt x="169" y="134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9F4B02F5-D802-4ABF-AA67-E8E8A50386D0}"/>
                </a:ext>
              </a:extLst>
            </p:cNvPr>
            <p:cNvSpPr/>
            <p:nvPr/>
          </p:nvSpPr>
          <p:spPr>
            <a:xfrm>
              <a:off x="5414831" y="3315274"/>
              <a:ext cx="243019" cy="440979"/>
            </a:xfrm>
            <a:custGeom>
              <a:avLst/>
              <a:gdLst>
                <a:gd name="connsiteX0" fmla="*/ 204919 w 243019"/>
                <a:gd name="connsiteY0" fmla="*/ 15301 h 440979"/>
                <a:gd name="connsiteX1" fmla="*/ 154119 w 243019"/>
                <a:gd name="connsiteY1" fmla="*/ 37526 h 440979"/>
                <a:gd name="connsiteX2" fmla="*/ 14419 w 243019"/>
                <a:gd name="connsiteY2" fmla="*/ 177226 h 440979"/>
                <a:gd name="connsiteX3" fmla="*/ 30294 w 243019"/>
                <a:gd name="connsiteY3" fmla="*/ 345501 h 440979"/>
                <a:gd name="connsiteX4" fmla="*/ 243019 w 243019"/>
                <a:gd name="connsiteY4" fmla="*/ 440751 h 440979"/>
                <a:gd name="connsiteX5" fmla="*/ 30294 w 243019"/>
                <a:gd name="connsiteY5" fmla="*/ 320101 h 440979"/>
                <a:gd name="connsiteX6" fmla="*/ 23944 w 243019"/>
                <a:gd name="connsiteY6" fmla="*/ 240726 h 440979"/>
                <a:gd name="connsiteX7" fmla="*/ 204919 w 243019"/>
                <a:gd name="connsiteY7" fmla="*/ 15301 h 44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9" h="440979">
                  <a:moveTo>
                    <a:pt x="204919" y="15301"/>
                  </a:moveTo>
                  <a:cubicBezTo>
                    <a:pt x="226615" y="-18566"/>
                    <a:pt x="185869" y="10539"/>
                    <a:pt x="154119" y="37526"/>
                  </a:cubicBezTo>
                  <a:cubicBezTo>
                    <a:pt x="122369" y="64513"/>
                    <a:pt x="35056" y="125897"/>
                    <a:pt x="14419" y="177226"/>
                  </a:cubicBezTo>
                  <a:cubicBezTo>
                    <a:pt x="-6218" y="228555"/>
                    <a:pt x="-7806" y="301580"/>
                    <a:pt x="30294" y="345501"/>
                  </a:cubicBezTo>
                  <a:cubicBezTo>
                    <a:pt x="68394" y="389422"/>
                    <a:pt x="243019" y="444984"/>
                    <a:pt x="243019" y="440751"/>
                  </a:cubicBezTo>
                  <a:cubicBezTo>
                    <a:pt x="243019" y="436518"/>
                    <a:pt x="66806" y="353439"/>
                    <a:pt x="30294" y="320101"/>
                  </a:cubicBezTo>
                  <a:cubicBezTo>
                    <a:pt x="-6219" y="286764"/>
                    <a:pt x="-6219" y="290997"/>
                    <a:pt x="23944" y="240726"/>
                  </a:cubicBezTo>
                  <a:cubicBezTo>
                    <a:pt x="54106" y="190455"/>
                    <a:pt x="183223" y="49168"/>
                    <a:pt x="204919" y="15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F0B74EE9-E067-4204-8A91-DC749E51554D}"/>
                </a:ext>
              </a:extLst>
            </p:cNvPr>
            <p:cNvSpPr/>
            <p:nvPr/>
          </p:nvSpPr>
          <p:spPr>
            <a:xfrm>
              <a:off x="3537419" y="3306222"/>
              <a:ext cx="1288889" cy="1066751"/>
            </a:xfrm>
            <a:custGeom>
              <a:avLst/>
              <a:gdLst>
                <a:gd name="connsiteX0" fmla="*/ 297981 w 1288889"/>
                <a:gd name="connsiteY0" fmla="*/ 100553 h 1066751"/>
                <a:gd name="connsiteX1" fmla="*/ 555156 w 1288889"/>
                <a:gd name="connsiteY1" fmla="*/ 11653 h 1066751"/>
                <a:gd name="connsiteX2" fmla="*/ 1056806 w 1288889"/>
                <a:gd name="connsiteY2" fmla="*/ 71978 h 1066751"/>
                <a:gd name="connsiteX3" fmla="*/ 1247306 w 1288889"/>
                <a:gd name="connsiteY3" fmla="*/ 646653 h 1066751"/>
                <a:gd name="connsiteX4" fmla="*/ 1139356 w 1288889"/>
                <a:gd name="connsiteY4" fmla="*/ 862553 h 1066751"/>
                <a:gd name="connsiteX5" fmla="*/ 853606 w 1288889"/>
                <a:gd name="connsiteY5" fmla="*/ 1014953 h 1066751"/>
                <a:gd name="connsiteX6" fmla="*/ 304331 w 1288889"/>
                <a:gd name="connsiteY6" fmla="*/ 1059403 h 1066751"/>
                <a:gd name="connsiteX7" fmla="*/ 40806 w 1288889"/>
                <a:gd name="connsiteY7" fmla="*/ 878428 h 1066751"/>
                <a:gd name="connsiteX8" fmla="*/ 2706 w 1288889"/>
                <a:gd name="connsiteY8" fmla="*/ 589503 h 1066751"/>
                <a:gd name="connsiteX9" fmla="*/ 59856 w 1288889"/>
                <a:gd name="connsiteY9" fmla="*/ 345028 h 1066751"/>
                <a:gd name="connsiteX10" fmla="*/ 259881 w 1288889"/>
                <a:gd name="connsiteY10" fmla="*/ 135478 h 1066751"/>
                <a:gd name="connsiteX11" fmla="*/ 212256 w 1288889"/>
                <a:gd name="connsiteY11" fmla="*/ 186278 h 1066751"/>
                <a:gd name="connsiteX12" fmla="*/ 69381 w 1288889"/>
                <a:gd name="connsiteY12" fmla="*/ 373603 h 1066751"/>
                <a:gd name="connsiteX13" fmla="*/ 15406 w 1288889"/>
                <a:gd name="connsiteY13" fmla="*/ 789528 h 1066751"/>
                <a:gd name="connsiteX14" fmla="*/ 307506 w 1288889"/>
                <a:gd name="connsiteY14" fmla="*/ 1030828 h 1066751"/>
                <a:gd name="connsiteX15" fmla="*/ 856781 w 1288889"/>
                <a:gd name="connsiteY15" fmla="*/ 1021303 h 1066751"/>
                <a:gd name="connsiteX16" fmla="*/ 1275881 w 1288889"/>
                <a:gd name="connsiteY16" fmla="*/ 703803 h 1066751"/>
                <a:gd name="connsiteX17" fmla="*/ 1098081 w 1288889"/>
                <a:gd name="connsiteY17" fmla="*/ 221203 h 1066751"/>
                <a:gd name="connsiteX18" fmla="*/ 297981 w 1288889"/>
                <a:gd name="connsiteY18" fmla="*/ 100553 h 106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8889" h="1066751">
                  <a:moveTo>
                    <a:pt x="297981" y="100553"/>
                  </a:moveTo>
                  <a:cubicBezTo>
                    <a:pt x="207494" y="65628"/>
                    <a:pt x="428685" y="16415"/>
                    <a:pt x="555156" y="11653"/>
                  </a:cubicBezTo>
                  <a:cubicBezTo>
                    <a:pt x="681627" y="6891"/>
                    <a:pt x="941448" y="-33855"/>
                    <a:pt x="1056806" y="71978"/>
                  </a:cubicBezTo>
                  <a:cubicBezTo>
                    <a:pt x="1172164" y="177811"/>
                    <a:pt x="1233548" y="514891"/>
                    <a:pt x="1247306" y="646653"/>
                  </a:cubicBezTo>
                  <a:cubicBezTo>
                    <a:pt x="1261064" y="778415"/>
                    <a:pt x="1204973" y="801170"/>
                    <a:pt x="1139356" y="862553"/>
                  </a:cubicBezTo>
                  <a:cubicBezTo>
                    <a:pt x="1073739" y="923936"/>
                    <a:pt x="992777" y="982145"/>
                    <a:pt x="853606" y="1014953"/>
                  </a:cubicBezTo>
                  <a:cubicBezTo>
                    <a:pt x="714435" y="1047761"/>
                    <a:pt x="439798" y="1082157"/>
                    <a:pt x="304331" y="1059403"/>
                  </a:cubicBezTo>
                  <a:cubicBezTo>
                    <a:pt x="168864" y="1036649"/>
                    <a:pt x="91077" y="956745"/>
                    <a:pt x="40806" y="878428"/>
                  </a:cubicBezTo>
                  <a:cubicBezTo>
                    <a:pt x="-9465" y="800111"/>
                    <a:pt x="-469" y="678403"/>
                    <a:pt x="2706" y="589503"/>
                  </a:cubicBezTo>
                  <a:cubicBezTo>
                    <a:pt x="5881" y="500603"/>
                    <a:pt x="16994" y="420699"/>
                    <a:pt x="59856" y="345028"/>
                  </a:cubicBezTo>
                  <a:cubicBezTo>
                    <a:pt x="102718" y="269357"/>
                    <a:pt x="234481" y="161936"/>
                    <a:pt x="259881" y="135478"/>
                  </a:cubicBezTo>
                  <a:cubicBezTo>
                    <a:pt x="285281" y="109020"/>
                    <a:pt x="244006" y="146591"/>
                    <a:pt x="212256" y="186278"/>
                  </a:cubicBezTo>
                  <a:cubicBezTo>
                    <a:pt x="180506" y="225966"/>
                    <a:pt x="102189" y="273061"/>
                    <a:pt x="69381" y="373603"/>
                  </a:cubicBezTo>
                  <a:cubicBezTo>
                    <a:pt x="36573" y="474145"/>
                    <a:pt x="-24281" y="679991"/>
                    <a:pt x="15406" y="789528"/>
                  </a:cubicBezTo>
                  <a:cubicBezTo>
                    <a:pt x="55093" y="899065"/>
                    <a:pt x="167277" y="992199"/>
                    <a:pt x="307506" y="1030828"/>
                  </a:cubicBezTo>
                  <a:cubicBezTo>
                    <a:pt x="447735" y="1069457"/>
                    <a:pt x="695385" y="1075807"/>
                    <a:pt x="856781" y="1021303"/>
                  </a:cubicBezTo>
                  <a:cubicBezTo>
                    <a:pt x="1018177" y="966799"/>
                    <a:pt x="1235664" y="837153"/>
                    <a:pt x="1275881" y="703803"/>
                  </a:cubicBezTo>
                  <a:cubicBezTo>
                    <a:pt x="1316098" y="570453"/>
                    <a:pt x="1264768" y="322274"/>
                    <a:pt x="1098081" y="221203"/>
                  </a:cubicBezTo>
                  <a:cubicBezTo>
                    <a:pt x="931394" y="120132"/>
                    <a:pt x="388468" y="135478"/>
                    <a:pt x="297981" y="1005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4BE859A1-B31B-4893-9117-AEAECD45B753}"/>
                </a:ext>
              </a:extLst>
            </p:cNvPr>
            <p:cNvSpPr/>
            <p:nvPr/>
          </p:nvSpPr>
          <p:spPr>
            <a:xfrm>
              <a:off x="3943171" y="3634305"/>
              <a:ext cx="484583" cy="406280"/>
            </a:xfrm>
            <a:custGeom>
              <a:avLst/>
              <a:gdLst>
                <a:gd name="connsiteX0" fmla="*/ 120829 w 484583"/>
                <a:gd name="connsiteY0" fmla="*/ 53458 h 406280"/>
                <a:gd name="connsiteX1" fmla="*/ 297042 w 484583"/>
                <a:gd name="connsiteY1" fmla="*/ 4245 h 406280"/>
                <a:gd name="connsiteX2" fmla="*/ 463729 w 484583"/>
                <a:gd name="connsiteY2" fmla="*/ 180458 h 406280"/>
                <a:gd name="connsiteX3" fmla="*/ 355779 w 484583"/>
                <a:gd name="connsiteY3" fmla="*/ 342383 h 406280"/>
                <a:gd name="connsiteX4" fmla="*/ 149404 w 484583"/>
                <a:gd name="connsiteY4" fmla="*/ 405883 h 406280"/>
                <a:gd name="connsiteX5" fmla="*/ 12879 w 484583"/>
                <a:gd name="connsiteY5" fmla="*/ 316983 h 406280"/>
                <a:gd name="connsiteX6" fmla="*/ 11292 w 484583"/>
                <a:gd name="connsiteY6" fmla="*/ 242370 h 406280"/>
                <a:gd name="connsiteX7" fmla="*/ 62092 w 484583"/>
                <a:gd name="connsiteY7" fmla="*/ 120133 h 406280"/>
                <a:gd name="connsiteX8" fmla="*/ 28754 w 484583"/>
                <a:gd name="connsiteY8" fmla="*/ 182045 h 406280"/>
                <a:gd name="connsiteX9" fmla="*/ 27167 w 484583"/>
                <a:gd name="connsiteY9" fmla="*/ 280470 h 406280"/>
                <a:gd name="connsiteX10" fmla="*/ 82729 w 484583"/>
                <a:gd name="connsiteY10" fmla="*/ 382070 h 406280"/>
                <a:gd name="connsiteX11" fmla="*/ 354192 w 484583"/>
                <a:gd name="connsiteY11" fmla="*/ 369370 h 406280"/>
                <a:gd name="connsiteX12" fmla="*/ 484367 w 484583"/>
                <a:gd name="connsiteY12" fmla="*/ 140770 h 406280"/>
                <a:gd name="connsiteX13" fmla="*/ 378004 w 484583"/>
                <a:gd name="connsiteY13" fmla="*/ 39170 h 406280"/>
                <a:gd name="connsiteX14" fmla="*/ 120829 w 484583"/>
                <a:gd name="connsiteY14" fmla="*/ 53458 h 40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4583" h="406280">
                  <a:moveTo>
                    <a:pt x="120829" y="53458"/>
                  </a:moveTo>
                  <a:cubicBezTo>
                    <a:pt x="107335" y="47637"/>
                    <a:pt x="239892" y="-16922"/>
                    <a:pt x="297042" y="4245"/>
                  </a:cubicBezTo>
                  <a:cubicBezTo>
                    <a:pt x="354192" y="25412"/>
                    <a:pt x="453940" y="124102"/>
                    <a:pt x="463729" y="180458"/>
                  </a:cubicBezTo>
                  <a:cubicBezTo>
                    <a:pt x="473518" y="236814"/>
                    <a:pt x="408167" y="304812"/>
                    <a:pt x="355779" y="342383"/>
                  </a:cubicBezTo>
                  <a:cubicBezTo>
                    <a:pt x="303392" y="379954"/>
                    <a:pt x="206554" y="410116"/>
                    <a:pt x="149404" y="405883"/>
                  </a:cubicBezTo>
                  <a:cubicBezTo>
                    <a:pt x="92254" y="401650"/>
                    <a:pt x="35898" y="344235"/>
                    <a:pt x="12879" y="316983"/>
                  </a:cubicBezTo>
                  <a:cubicBezTo>
                    <a:pt x="-10140" y="289731"/>
                    <a:pt x="3090" y="275178"/>
                    <a:pt x="11292" y="242370"/>
                  </a:cubicBezTo>
                  <a:cubicBezTo>
                    <a:pt x="19494" y="209562"/>
                    <a:pt x="59182" y="130187"/>
                    <a:pt x="62092" y="120133"/>
                  </a:cubicBezTo>
                  <a:cubicBezTo>
                    <a:pt x="65002" y="110079"/>
                    <a:pt x="34575" y="155322"/>
                    <a:pt x="28754" y="182045"/>
                  </a:cubicBezTo>
                  <a:cubicBezTo>
                    <a:pt x="22933" y="208768"/>
                    <a:pt x="18171" y="247133"/>
                    <a:pt x="27167" y="280470"/>
                  </a:cubicBezTo>
                  <a:cubicBezTo>
                    <a:pt x="36163" y="313807"/>
                    <a:pt x="28225" y="367253"/>
                    <a:pt x="82729" y="382070"/>
                  </a:cubicBezTo>
                  <a:cubicBezTo>
                    <a:pt x="137233" y="396887"/>
                    <a:pt x="287252" y="409587"/>
                    <a:pt x="354192" y="369370"/>
                  </a:cubicBezTo>
                  <a:cubicBezTo>
                    <a:pt x="421132" y="329153"/>
                    <a:pt x="480398" y="195803"/>
                    <a:pt x="484367" y="140770"/>
                  </a:cubicBezTo>
                  <a:cubicBezTo>
                    <a:pt x="488336" y="85737"/>
                    <a:pt x="437271" y="56368"/>
                    <a:pt x="378004" y="39170"/>
                  </a:cubicBezTo>
                  <a:cubicBezTo>
                    <a:pt x="318737" y="21972"/>
                    <a:pt x="134323" y="59279"/>
                    <a:pt x="120829" y="534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2F6686B5-C43F-474B-BEA7-229E6F146CA8}"/>
                </a:ext>
              </a:extLst>
            </p:cNvPr>
            <p:cNvSpPr/>
            <p:nvPr/>
          </p:nvSpPr>
          <p:spPr>
            <a:xfrm>
              <a:off x="3962946" y="3697469"/>
              <a:ext cx="402977" cy="331220"/>
            </a:xfrm>
            <a:custGeom>
              <a:avLst/>
              <a:gdLst>
                <a:gd name="connsiteX0" fmla="*/ 74067 w 402977"/>
                <a:gd name="connsiteY0" fmla="*/ 17281 h 331220"/>
                <a:gd name="connsiteX1" fmla="*/ 332829 w 402977"/>
                <a:gd name="connsiteY1" fmla="*/ 12519 h 331220"/>
                <a:gd name="connsiteX2" fmla="*/ 402679 w 402977"/>
                <a:gd name="connsiteY2" fmla="*/ 160156 h 331220"/>
                <a:gd name="connsiteX3" fmla="*/ 315367 w 402977"/>
                <a:gd name="connsiteY3" fmla="*/ 274456 h 331220"/>
                <a:gd name="connsiteX4" fmla="*/ 143917 w 402977"/>
                <a:gd name="connsiteY4" fmla="*/ 330019 h 331220"/>
                <a:gd name="connsiteX5" fmla="*/ 2629 w 402977"/>
                <a:gd name="connsiteY5" fmla="*/ 225244 h 331220"/>
                <a:gd name="connsiteX6" fmla="*/ 56604 w 402977"/>
                <a:gd name="connsiteY6" fmla="*/ 93481 h 331220"/>
                <a:gd name="connsiteX7" fmla="*/ 74067 w 402977"/>
                <a:gd name="connsiteY7" fmla="*/ 17281 h 33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977" h="331220">
                  <a:moveTo>
                    <a:pt x="74067" y="17281"/>
                  </a:moveTo>
                  <a:cubicBezTo>
                    <a:pt x="120104" y="3787"/>
                    <a:pt x="278060" y="-11294"/>
                    <a:pt x="332829" y="12519"/>
                  </a:cubicBezTo>
                  <a:cubicBezTo>
                    <a:pt x="387598" y="36332"/>
                    <a:pt x="405589" y="116500"/>
                    <a:pt x="402679" y="160156"/>
                  </a:cubicBezTo>
                  <a:cubicBezTo>
                    <a:pt x="399769" y="203812"/>
                    <a:pt x="358494" y="246146"/>
                    <a:pt x="315367" y="274456"/>
                  </a:cubicBezTo>
                  <a:cubicBezTo>
                    <a:pt x="272240" y="302766"/>
                    <a:pt x="196040" y="338221"/>
                    <a:pt x="143917" y="330019"/>
                  </a:cubicBezTo>
                  <a:cubicBezTo>
                    <a:pt x="91794" y="321817"/>
                    <a:pt x="17181" y="264667"/>
                    <a:pt x="2629" y="225244"/>
                  </a:cubicBezTo>
                  <a:cubicBezTo>
                    <a:pt x="-11923" y="185821"/>
                    <a:pt x="37819" y="129993"/>
                    <a:pt x="56604" y="93481"/>
                  </a:cubicBezTo>
                  <a:cubicBezTo>
                    <a:pt x="75389" y="56969"/>
                    <a:pt x="28030" y="30775"/>
                    <a:pt x="74067" y="17281"/>
                  </a:cubicBezTo>
                  <a:close/>
                </a:path>
              </a:pathLst>
            </a:custGeom>
            <a:solidFill>
              <a:schemeClr val="accent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593C0906-A5D4-4512-82DE-5E6DEBF60CBF}"/>
                </a:ext>
              </a:extLst>
            </p:cNvPr>
            <p:cNvSpPr/>
            <p:nvPr/>
          </p:nvSpPr>
          <p:spPr>
            <a:xfrm>
              <a:off x="5442496" y="3373619"/>
              <a:ext cx="402977" cy="331220"/>
            </a:xfrm>
            <a:custGeom>
              <a:avLst/>
              <a:gdLst>
                <a:gd name="connsiteX0" fmla="*/ 74067 w 402977"/>
                <a:gd name="connsiteY0" fmla="*/ 17281 h 331220"/>
                <a:gd name="connsiteX1" fmla="*/ 332829 w 402977"/>
                <a:gd name="connsiteY1" fmla="*/ 12519 h 331220"/>
                <a:gd name="connsiteX2" fmla="*/ 402679 w 402977"/>
                <a:gd name="connsiteY2" fmla="*/ 160156 h 331220"/>
                <a:gd name="connsiteX3" fmla="*/ 315367 w 402977"/>
                <a:gd name="connsiteY3" fmla="*/ 274456 h 331220"/>
                <a:gd name="connsiteX4" fmla="*/ 143917 w 402977"/>
                <a:gd name="connsiteY4" fmla="*/ 330019 h 331220"/>
                <a:gd name="connsiteX5" fmla="*/ 2629 w 402977"/>
                <a:gd name="connsiteY5" fmla="*/ 225244 h 331220"/>
                <a:gd name="connsiteX6" fmla="*/ 56604 w 402977"/>
                <a:gd name="connsiteY6" fmla="*/ 93481 h 331220"/>
                <a:gd name="connsiteX7" fmla="*/ 74067 w 402977"/>
                <a:gd name="connsiteY7" fmla="*/ 17281 h 33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977" h="331220">
                  <a:moveTo>
                    <a:pt x="74067" y="17281"/>
                  </a:moveTo>
                  <a:cubicBezTo>
                    <a:pt x="120104" y="3787"/>
                    <a:pt x="278060" y="-11294"/>
                    <a:pt x="332829" y="12519"/>
                  </a:cubicBezTo>
                  <a:cubicBezTo>
                    <a:pt x="387598" y="36332"/>
                    <a:pt x="405589" y="116500"/>
                    <a:pt x="402679" y="160156"/>
                  </a:cubicBezTo>
                  <a:cubicBezTo>
                    <a:pt x="399769" y="203812"/>
                    <a:pt x="358494" y="246146"/>
                    <a:pt x="315367" y="274456"/>
                  </a:cubicBezTo>
                  <a:cubicBezTo>
                    <a:pt x="272240" y="302766"/>
                    <a:pt x="196040" y="338221"/>
                    <a:pt x="143917" y="330019"/>
                  </a:cubicBezTo>
                  <a:cubicBezTo>
                    <a:pt x="91794" y="321817"/>
                    <a:pt x="17181" y="264667"/>
                    <a:pt x="2629" y="225244"/>
                  </a:cubicBezTo>
                  <a:cubicBezTo>
                    <a:pt x="-11923" y="185821"/>
                    <a:pt x="37819" y="129993"/>
                    <a:pt x="56604" y="93481"/>
                  </a:cubicBezTo>
                  <a:cubicBezTo>
                    <a:pt x="75389" y="56969"/>
                    <a:pt x="28030" y="30775"/>
                    <a:pt x="74067" y="17281"/>
                  </a:cubicBezTo>
                  <a:close/>
                </a:path>
              </a:pathLst>
            </a:custGeom>
            <a:solidFill>
              <a:schemeClr val="accent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楕円 298">
              <a:extLst>
                <a:ext uri="{FF2B5EF4-FFF2-40B4-BE49-F238E27FC236}">
                  <a16:creationId xmlns:a16="http://schemas.microsoft.com/office/drawing/2014/main" id="{BB9DE2A8-C1B5-453E-9836-278176B329D2}"/>
                </a:ext>
              </a:extLst>
            </p:cNvPr>
            <p:cNvSpPr/>
            <p:nvPr/>
          </p:nvSpPr>
          <p:spPr>
            <a:xfrm>
              <a:off x="4121150" y="3784600"/>
              <a:ext cx="171450" cy="171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楕円 299">
              <a:extLst>
                <a:ext uri="{FF2B5EF4-FFF2-40B4-BE49-F238E27FC236}">
                  <a16:creationId xmlns:a16="http://schemas.microsoft.com/office/drawing/2014/main" id="{9DA1CD36-09A4-4C83-90B1-43C5550BFE8E}"/>
                </a:ext>
              </a:extLst>
            </p:cNvPr>
            <p:cNvSpPr/>
            <p:nvPr/>
          </p:nvSpPr>
          <p:spPr>
            <a:xfrm>
              <a:off x="5613400" y="3448050"/>
              <a:ext cx="171450" cy="171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291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図 301" descr="屋外, フィールド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EFEA609F-811F-4E9A-AE1F-CC5EC81B03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pic>
        <p:nvPicPr>
          <p:cNvPr id="5" name="図 4" hidden="1">
            <a:extLst>
              <a:ext uri="{FF2B5EF4-FFF2-40B4-BE49-F238E27FC236}">
                <a16:creationId xmlns:a16="http://schemas.microsoft.com/office/drawing/2014/main" id="{83CE1329-9B99-41D9-BC87-B301AC003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9" y="1333500"/>
            <a:ext cx="9622271" cy="10153650"/>
          </a:xfrm>
          <a:prstGeom prst="rect">
            <a:avLst/>
          </a:prstGeom>
        </p:spPr>
      </p:pic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615693E9-E7C2-4AED-BF83-0518C407A08E}"/>
              </a:ext>
            </a:extLst>
          </p:cNvPr>
          <p:cNvSpPr/>
          <p:nvPr/>
        </p:nvSpPr>
        <p:spPr>
          <a:xfrm>
            <a:off x="3144083" y="4672345"/>
            <a:ext cx="157919" cy="207630"/>
          </a:xfrm>
          <a:custGeom>
            <a:avLst/>
            <a:gdLst>
              <a:gd name="connsiteX0" fmla="*/ 130930 w 157919"/>
              <a:gd name="connsiteY0" fmla="*/ 186993 h 207630"/>
              <a:gd name="connsiteX1" fmla="*/ 67430 w 157919"/>
              <a:gd name="connsiteY1" fmla="*/ 164768 h 207630"/>
              <a:gd name="connsiteX2" fmla="*/ 69017 w 157919"/>
              <a:gd name="connsiteY2" fmla="*/ 128255 h 207630"/>
              <a:gd name="connsiteX3" fmla="*/ 157917 w 157919"/>
              <a:gd name="connsiteY3" fmla="*/ 1255 h 207630"/>
              <a:gd name="connsiteX4" fmla="*/ 65842 w 157919"/>
              <a:gd name="connsiteY4" fmla="*/ 66343 h 207630"/>
              <a:gd name="connsiteX5" fmla="*/ 30917 w 157919"/>
              <a:gd name="connsiteY5" fmla="*/ 117143 h 207630"/>
              <a:gd name="connsiteX6" fmla="*/ 24567 w 157919"/>
              <a:gd name="connsiteY6" fmla="*/ 180643 h 207630"/>
              <a:gd name="connsiteX7" fmla="*/ 755 w 157919"/>
              <a:gd name="connsiteY7" fmla="*/ 201280 h 207630"/>
              <a:gd name="connsiteX8" fmla="*/ 56317 w 157919"/>
              <a:gd name="connsiteY8" fmla="*/ 207630 h 207630"/>
              <a:gd name="connsiteX9" fmla="*/ 78542 w 157919"/>
              <a:gd name="connsiteY9" fmla="*/ 201280 h 207630"/>
              <a:gd name="connsiteX10" fmla="*/ 130930 w 157919"/>
              <a:gd name="connsiteY10" fmla="*/ 186993 h 20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7919" h="207630">
                <a:moveTo>
                  <a:pt x="130930" y="186993"/>
                </a:moveTo>
                <a:cubicBezTo>
                  <a:pt x="129078" y="180908"/>
                  <a:pt x="77749" y="174558"/>
                  <a:pt x="67430" y="164768"/>
                </a:cubicBezTo>
                <a:cubicBezTo>
                  <a:pt x="57111" y="154978"/>
                  <a:pt x="53936" y="155507"/>
                  <a:pt x="69017" y="128255"/>
                </a:cubicBezTo>
                <a:cubicBezTo>
                  <a:pt x="84098" y="101003"/>
                  <a:pt x="158446" y="11574"/>
                  <a:pt x="157917" y="1255"/>
                </a:cubicBezTo>
                <a:cubicBezTo>
                  <a:pt x="157388" y="-9064"/>
                  <a:pt x="87009" y="47028"/>
                  <a:pt x="65842" y="66343"/>
                </a:cubicBezTo>
                <a:cubicBezTo>
                  <a:pt x="44675" y="85658"/>
                  <a:pt x="37796" y="98093"/>
                  <a:pt x="30917" y="117143"/>
                </a:cubicBezTo>
                <a:cubicBezTo>
                  <a:pt x="24038" y="136193"/>
                  <a:pt x="29594" y="166620"/>
                  <a:pt x="24567" y="180643"/>
                </a:cubicBezTo>
                <a:cubicBezTo>
                  <a:pt x="19540" y="194666"/>
                  <a:pt x="-4537" y="196782"/>
                  <a:pt x="755" y="201280"/>
                </a:cubicBezTo>
                <a:cubicBezTo>
                  <a:pt x="6047" y="205778"/>
                  <a:pt x="43353" y="207630"/>
                  <a:pt x="56317" y="207630"/>
                </a:cubicBezTo>
                <a:cubicBezTo>
                  <a:pt x="69281" y="207630"/>
                  <a:pt x="65842" y="206043"/>
                  <a:pt x="78542" y="201280"/>
                </a:cubicBezTo>
                <a:cubicBezTo>
                  <a:pt x="91242" y="196517"/>
                  <a:pt x="132782" y="193078"/>
                  <a:pt x="130930" y="186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43DF3604-97EB-4E33-83CF-68CDB3758053}"/>
              </a:ext>
            </a:extLst>
          </p:cNvPr>
          <p:cNvSpPr/>
          <p:nvPr/>
        </p:nvSpPr>
        <p:spPr>
          <a:xfrm>
            <a:off x="3128185" y="4565505"/>
            <a:ext cx="400897" cy="225078"/>
          </a:xfrm>
          <a:custGeom>
            <a:avLst/>
            <a:gdLst>
              <a:gd name="connsiteX0" fmla="*/ 397653 w 400897"/>
              <a:gd name="connsiteY0" fmla="*/ 14433 h 225078"/>
              <a:gd name="connsiteX1" fmla="*/ 205565 w 400897"/>
              <a:gd name="connsiteY1" fmla="*/ 46183 h 225078"/>
              <a:gd name="connsiteX2" fmla="*/ 86503 w 400897"/>
              <a:gd name="connsiteY2" fmla="*/ 128733 h 225078"/>
              <a:gd name="connsiteX3" fmla="*/ 32528 w 400897"/>
              <a:gd name="connsiteY3" fmla="*/ 187470 h 225078"/>
              <a:gd name="connsiteX4" fmla="*/ 778 w 400897"/>
              <a:gd name="connsiteY4" fmla="*/ 223983 h 225078"/>
              <a:gd name="connsiteX5" fmla="*/ 11890 w 400897"/>
              <a:gd name="connsiteY5" fmla="*/ 211283 h 225078"/>
              <a:gd name="connsiteX6" fmla="*/ 35703 w 400897"/>
              <a:gd name="connsiteY6" fmla="*/ 168420 h 225078"/>
              <a:gd name="connsiteX7" fmla="*/ 59515 w 400897"/>
              <a:gd name="connsiteY7" fmla="*/ 139845 h 225078"/>
              <a:gd name="connsiteX8" fmla="*/ 84915 w 400897"/>
              <a:gd name="connsiteY8" fmla="*/ 104920 h 225078"/>
              <a:gd name="connsiteX9" fmla="*/ 173815 w 400897"/>
              <a:gd name="connsiteY9" fmla="*/ 46183 h 225078"/>
              <a:gd name="connsiteX10" fmla="*/ 259540 w 400897"/>
              <a:gd name="connsiteY10" fmla="*/ 14433 h 225078"/>
              <a:gd name="connsiteX11" fmla="*/ 323040 w 400897"/>
              <a:gd name="connsiteY11" fmla="*/ 145 h 225078"/>
              <a:gd name="connsiteX12" fmla="*/ 397653 w 400897"/>
              <a:gd name="connsiteY12" fmla="*/ 14433 h 22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0897" h="225078">
                <a:moveTo>
                  <a:pt x="397653" y="14433"/>
                </a:moveTo>
                <a:cubicBezTo>
                  <a:pt x="378074" y="22106"/>
                  <a:pt x="257423" y="27133"/>
                  <a:pt x="205565" y="46183"/>
                </a:cubicBezTo>
                <a:cubicBezTo>
                  <a:pt x="153707" y="65233"/>
                  <a:pt x="115342" y="105185"/>
                  <a:pt x="86503" y="128733"/>
                </a:cubicBezTo>
                <a:cubicBezTo>
                  <a:pt x="57664" y="152281"/>
                  <a:pt x="46815" y="171595"/>
                  <a:pt x="32528" y="187470"/>
                </a:cubicBezTo>
                <a:cubicBezTo>
                  <a:pt x="18240" y="203345"/>
                  <a:pt x="4218" y="220014"/>
                  <a:pt x="778" y="223983"/>
                </a:cubicBezTo>
                <a:cubicBezTo>
                  <a:pt x="-2662" y="227952"/>
                  <a:pt x="6069" y="220544"/>
                  <a:pt x="11890" y="211283"/>
                </a:cubicBezTo>
                <a:cubicBezTo>
                  <a:pt x="17711" y="202022"/>
                  <a:pt x="27766" y="180326"/>
                  <a:pt x="35703" y="168420"/>
                </a:cubicBezTo>
                <a:cubicBezTo>
                  <a:pt x="43640" y="156514"/>
                  <a:pt x="59515" y="139845"/>
                  <a:pt x="59515" y="139845"/>
                </a:cubicBezTo>
                <a:cubicBezTo>
                  <a:pt x="67717" y="129262"/>
                  <a:pt x="65865" y="120530"/>
                  <a:pt x="84915" y="104920"/>
                </a:cubicBezTo>
                <a:cubicBezTo>
                  <a:pt x="103965" y="89310"/>
                  <a:pt x="144711" y="61264"/>
                  <a:pt x="173815" y="46183"/>
                </a:cubicBezTo>
                <a:cubicBezTo>
                  <a:pt x="202919" y="31102"/>
                  <a:pt x="234669" y="22106"/>
                  <a:pt x="259540" y="14433"/>
                </a:cubicBezTo>
                <a:cubicBezTo>
                  <a:pt x="284411" y="6760"/>
                  <a:pt x="303461" y="1468"/>
                  <a:pt x="323040" y="145"/>
                </a:cubicBezTo>
                <a:cubicBezTo>
                  <a:pt x="342619" y="-1178"/>
                  <a:pt x="417232" y="6760"/>
                  <a:pt x="397653" y="14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7ADD6260-E94E-4F2C-9F91-A539D61C3030}"/>
              </a:ext>
            </a:extLst>
          </p:cNvPr>
          <p:cNvSpPr/>
          <p:nvPr/>
        </p:nvSpPr>
        <p:spPr>
          <a:xfrm>
            <a:off x="3098200" y="4615687"/>
            <a:ext cx="229049" cy="245626"/>
          </a:xfrm>
          <a:custGeom>
            <a:avLst/>
            <a:gdLst>
              <a:gd name="connsiteX0" fmla="*/ 102200 w 229049"/>
              <a:gd name="connsiteY0" fmla="*/ 243651 h 245626"/>
              <a:gd name="connsiteX1" fmla="*/ 600 w 229049"/>
              <a:gd name="connsiteY1" fmla="*/ 210313 h 245626"/>
              <a:gd name="connsiteX2" fmla="*/ 60925 w 229049"/>
              <a:gd name="connsiteY2" fmla="*/ 200788 h 245626"/>
              <a:gd name="connsiteX3" fmla="*/ 78388 w 229049"/>
              <a:gd name="connsiteY3" fmla="*/ 156338 h 245626"/>
              <a:gd name="connsiteX4" fmla="*/ 99025 w 229049"/>
              <a:gd name="connsiteY4" fmla="*/ 110301 h 245626"/>
              <a:gd name="connsiteX5" fmla="*/ 141888 w 229049"/>
              <a:gd name="connsiteY5" fmla="*/ 65851 h 245626"/>
              <a:gd name="connsiteX6" fmla="*/ 224438 w 229049"/>
              <a:gd name="connsiteY6" fmla="*/ 5526 h 245626"/>
              <a:gd name="connsiteX7" fmla="*/ 211738 w 229049"/>
              <a:gd name="connsiteY7" fmla="*/ 10288 h 245626"/>
              <a:gd name="connsiteX8" fmla="*/ 154588 w 229049"/>
              <a:gd name="connsiteY8" fmla="*/ 72201 h 245626"/>
              <a:gd name="connsiteX9" fmla="*/ 111725 w 229049"/>
              <a:gd name="connsiteY9" fmla="*/ 145226 h 245626"/>
              <a:gd name="connsiteX10" fmla="*/ 102200 w 229049"/>
              <a:gd name="connsiteY10" fmla="*/ 243651 h 24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49" h="245626">
                <a:moveTo>
                  <a:pt x="102200" y="243651"/>
                </a:moveTo>
                <a:cubicBezTo>
                  <a:pt x="83679" y="254499"/>
                  <a:pt x="7479" y="217457"/>
                  <a:pt x="600" y="210313"/>
                </a:cubicBezTo>
                <a:cubicBezTo>
                  <a:pt x="-6279" y="203169"/>
                  <a:pt x="47960" y="209784"/>
                  <a:pt x="60925" y="200788"/>
                </a:cubicBezTo>
                <a:cubicBezTo>
                  <a:pt x="73890" y="191792"/>
                  <a:pt x="72038" y="171419"/>
                  <a:pt x="78388" y="156338"/>
                </a:cubicBezTo>
                <a:cubicBezTo>
                  <a:pt x="84738" y="141257"/>
                  <a:pt x="88442" y="125382"/>
                  <a:pt x="99025" y="110301"/>
                </a:cubicBezTo>
                <a:cubicBezTo>
                  <a:pt x="109608" y="95220"/>
                  <a:pt x="120986" y="83313"/>
                  <a:pt x="141888" y="65851"/>
                </a:cubicBezTo>
                <a:cubicBezTo>
                  <a:pt x="162790" y="48388"/>
                  <a:pt x="212796" y="14786"/>
                  <a:pt x="224438" y="5526"/>
                </a:cubicBezTo>
                <a:cubicBezTo>
                  <a:pt x="236080" y="-3735"/>
                  <a:pt x="223380" y="-825"/>
                  <a:pt x="211738" y="10288"/>
                </a:cubicBezTo>
                <a:cubicBezTo>
                  <a:pt x="200096" y="21400"/>
                  <a:pt x="171257" y="49711"/>
                  <a:pt x="154588" y="72201"/>
                </a:cubicBezTo>
                <a:cubicBezTo>
                  <a:pt x="137919" y="94691"/>
                  <a:pt x="122573" y="117445"/>
                  <a:pt x="111725" y="145226"/>
                </a:cubicBezTo>
                <a:cubicBezTo>
                  <a:pt x="100877" y="173007"/>
                  <a:pt x="120721" y="232803"/>
                  <a:pt x="102200" y="243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B12D4E45-077C-49D9-AEFF-5988C3C76D9B}"/>
              </a:ext>
            </a:extLst>
          </p:cNvPr>
          <p:cNvSpPr/>
          <p:nvPr/>
        </p:nvSpPr>
        <p:spPr>
          <a:xfrm>
            <a:off x="3282790" y="4589802"/>
            <a:ext cx="303382" cy="88654"/>
          </a:xfrm>
          <a:custGeom>
            <a:avLst/>
            <a:gdLst>
              <a:gd name="connsiteX0" fmla="*/ 160 w 303382"/>
              <a:gd name="connsiteY0" fmla="*/ 44111 h 88654"/>
              <a:gd name="connsiteX1" fmla="*/ 166848 w 303382"/>
              <a:gd name="connsiteY1" fmla="*/ 6011 h 88654"/>
              <a:gd name="connsiteX2" fmla="*/ 260510 w 303382"/>
              <a:gd name="connsiteY2" fmla="*/ 6011 h 88654"/>
              <a:gd name="connsiteX3" fmla="*/ 303373 w 303382"/>
              <a:gd name="connsiteY3" fmla="*/ 63161 h 88654"/>
              <a:gd name="connsiteX4" fmla="*/ 263685 w 303382"/>
              <a:gd name="connsiteY4" fmla="*/ 88561 h 88654"/>
              <a:gd name="connsiteX5" fmla="*/ 189073 w 303382"/>
              <a:gd name="connsiteY5" fmla="*/ 55223 h 88654"/>
              <a:gd name="connsiteX6" fmla="*/ 136685 w 303382"/>
              <a:gd name="connsiteY6" fmla="*/ 32998 h 88654"/>
              <a:gd name="connsiteX7" fmla="*/ 160 w 303382"/>
              <a:gd name="connsiteY7" fmla="*/ 44111 h 8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382" h="88654">
                <a:moveTo>
                  <a:pt x="160" y="44111"/>
                </a:moveTo>
                <a:cubicBezTo>
                  <a:pt x="5187" y="39613"/>
                  <a:pt x="123456" y="12361"/>
                  <a:pt x="166848" y="6011"/>
                </a:cubicBezTo>
                <a:cubicBezTo>
                  <a:pt x="210240" y="-339"/>
                  <a:pt x="237756" y="-3514"/>
                  <a:pt x="260510" y="6011"/>
                </a:cubicBezTo>
                <a:cubicBezTo>
                  <a:pt x="283264" y="15536"/>
                  <a:pt x="302844" y="49403"/>
                  <a:pt x="303373" y="63161"/>
                </a:cubicBezTo>
                <a:cubicBezTo>
                  <a:pt x="303902" y="76919"/>
                  <a:pt x="282735" y="89884"/>
                  <a:pt x="263685" y="88561"/>
                </a:cubicBezTo>
                <a:cubicBezTo>
                  <a:pt x="244635" y="87238"/>
                  <a:pt x="210240" y="64484"/>
                  <a:pt x="189073" y="55223"/>
                </a:cubicBezTo>
                <a:cubicBezTo>
                  <a:pt x="167906" y="45962"/>
                  <a:pt x="163937" y="35908"/>
                  <a:pt x="136685" y="32998"/>
                </a:cubicBezTo>
                <a:cubicBezTo>
                  <a:pt x="109433" y="30088"/>
                  <a:pt x="-4867" y="48609"/>
                  <a:pt x="160" y="44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619D2FE3-7E54-40BB-AFE8-269BE57B781D}"/>
              </a:ext>
            </a:extLst>
          </p:cNvPr>
          <p:cNvSpPr/>
          <p:nvPr/>
        </p:nvSpPr>
        <p:spPr>
          <a:xfrm>
            <a:off x="3254255" y="4679934"/>
            <a:ext cx="282720" cy="178827"/>
          </a:xfrm>
          <a:custGeom>
            <a:avLst/>
            <a:gdLst>
              <a:gd name="connsiteX0" fmla="*/ 282695 w 282720"/>
              <a:gd name="connsiteY0" fmla="*/ 16 h 178827"/>
              <a:gd name="connsiteX1" fmla="*/ 222370 w 282720"/>
              <a:gd name="connsiteY1" fmla="*/ 71454 h 178827"/>
              <a:gd name="connsiteX2" fmla="*/ 117595 w 282720"/>
              <a:gd name="connsiteY2" fmla="*/ 131779 h 178827"/>
              <a:gd name="connsiteX3" fmla="*/ 46158 w 282720"/>
              <a:gd name="connsiteY3" fmla="*/ 169879 h 178827"/>
              <a:gd name="connsiteX4" fmla="*/ 4883 w 282720"/>
              <a:gd name="connsiteY4" fmla="*/ 176229 h 178827"/>
              <a:gd name="connsiteX5" fmla="*/ 160458 w 282720"/>
              <a:gd name="connsiteY5" fmla="*/ 134954 h 178827"/>
              <a:gd name="connsiteX6" fmla="*/ 228720 w 282720"/>
              <a:gd name="connsiteY6" fmla="*/ 77804 h 178827"/>
              <a:gd name="connsiteX7" fmla="*/ 282695 w 282720"/>
              <a:gd name="connsiteY7" fmla="*/ 16 h 17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720" h="178827">
                <a:moveTo>
                  <a:pt x="282695" y="16"/>
                </a:moveTo>
                <a:cubicBezTo>
                  <a:pt x="281637" y="-1042"/>
                  <a:pt x="249887" y="49493"/>
                  <a:pt x="222370" y="71454"/>
                </a:cubicBezTo>
                <a:cubicBezTo>
                  <a:pt x="194853" y="93415"/>
                  <a:pt x="146964" y="115375"/>
                  <a:pt x="117595" y="131779"/>
                </a:cubicBezTo>
                <a:cubicBezTo>
                  <a:pt x="88226" y="148183"/>
                  <a:pt x="64943" y="162471"/>
                  <a:pt x="46158" y="169879"/>
                </a:cubicBezTo>
                <a:cubicBezTo>
                  <a:pt x="27373" y="177287"/>
                  <a:pt x="-14167" y="182050"/>
                  <a:pt x="4883" y="176229"/>
                </a:cubicBezTo>
                <a:cubicBezTo>
                  <a:pt x="23933" y="170408"/>
                  <a:pt x="123152" y="151358"/>
                  <a:pt x="160458" y="134954"/>
                </a:cubicBezTo>
                <a:cubicBezTo>
                  <a:pt x="197764" y="118550"/>
                  <a:pt x="205437" y="98971"/>
                  <a:pt x="228720" y="77804"/>
                </a:cubicBezTo>
                <a:cubicBezTo>
                  <a:pt x="252003" y="56637"/>
                  <a:pt x="283753" y="1074"/>
                  <a:pt x="28269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A9E2881D-D025-4C8B-BADE-F9B38D24FE25}"/>
              </a:ext>
            </a:extLst>
          </p:cNvPr>
          <p:cNvSpPr/>
          <p:nvPr/>
        </p:nvSpPr>
        <p:spPr>
          <a:xfrm>
            <a:off x="3240077" y="4652586"/>
            <a:ext cx="257225" cy="205172"/>
          </a:xfrm>
          <a:custGeom>
            <a:avLst/>
            <a:gdLst>
              <a:gd name="connsiteX0" fmla="*/ 257186 w 257225"/>
              <a:gd name="connsiteY0" fmla="*/ 377 h 205172"/>
              <a:gd name="connsiteX1" fmla="*/ 223848 w 257225"/>
              <a:gd name="connsiteY1" fmla="*/ 54352 h 205172"/>
              <a:gd name="connsiteX2" fmla="*/ 173048 w 257225"/>
              <a:gd name="connsiteY2" fmla="*/ 103564 h 205172"/>
              <a:gd name="connsiteX3" fmla="*/ 131773 w 257225"/>
              <a:gd name="connsiteY3" fmla="*/ 140077 h 205172"/>
              <a:gd name="connsiteX4" fmla="*/ 95261 w 257225"/>
              <a:gd name="connsiteY4" fmla="*/ 170239 h 205172"/>
              <a:gd name="connsiteX5" fmla="*/ 11 w 257225"/>
              <a:gd name="connsiteY5" fmla="*/ 205164 h 205172"/>
              <a:gd name="connsiteX6" fmla="*/ 101611 w 257225"/>
              <a:gd name="connsiteY6" fmla="*/ 167064 h 205172"/>
              <a:gd name="connsiteX7" fmla="*/ 166698 w 257225"/>
              <a:gd name="connsiteY7" fmla="*/ 125789 h 205172"/>
              <a:gd name="connsiteX8" fmla="*/ 217498 w 257225"/>
              <a:gd name="connsiteY8" fmla="*/ 82927 h 205172"/>
              <a:gd name="connsiteX9" fmla="*/ 257186 w 257225"/>
              <a:gd name="connsiteY9" fmla="*/ 377 h 20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225" h="205172">
                <a:moveTo>
                  <a:pt x="257186" y="377"/>
                </a:moveTo>
                <a:cubicBezTo>
                  <a:pt x="258244" y="-4385"/>
                  <a:pt x="237871" y="37154"/>
                  <a:pt x="223848" y="54352"/>
                </a:cubicBezTo>
                <a:cubicBezTo>
                  <a:pt x="209825" y="71550"/>
                  <a:pt x="188394" y="89277"/>
                  <a:pt x="173048" y="103564"/>
                </a:cubicBezTo>
                <a:cubicBezTo>
                  <a:pt x="157702" y="117852"/>
                  <a:pt x="144737" y="128965"/>
                  <a:pt x="131773" y="140077"/>
                </a:cubicBezTo>
                <a:cubicBezTo>
                  <a:pt x="118809" y="151189"/>
                  <a:pt x="117221" y="159391"/>
                  <a:pt x="95261" y="170239"/>
                </a:cubicBezTo>
                <a:cubicBezTo>
                  <a:pt x="73301" y="181087"/>
                  <a:pt x="-1047" y="205693"/>
                  <a:pt x="11" y="205164"/>
                </a:cubicBezTo>
                <a:cubicBezTo>
                  <a:pt x="1069" y="204635"/>
                  <a:pt x="73830" y="180293"/>
                  <a:pt x="101611" y="167064"/>
                </a:cubicBezTo>
                <a:cubicBezTo>
                  <a:pt x="129392" y="153835"/>
                  <a:pt x="147384" y="139812"/>
                  <a:pt x="166698" y="125789"/>
                </a:cubicBezTo>
                <a:cubicBezTo>
                  <a:pt x="186012" y="111766"/>
                  <a:pt x="198977" y="103564"/>
                  <a:pt x="217498" y="82927"/>
                </a:cubicBezTo>
                <a:cubicBezTo>
                  <a:pt x="236019" y="62290"/>
                  <a:pt x="256128" y="5139"/>
                  <a:pt x="257186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6040E59A-F12F-4B50-B58D-9659AD67FBEC}"/>
              </a:ext>
            </a:extLst>
          </p:cNvPr>
          <p:cNvSpPr/>
          <p:nvPr/>
        </p:nvSpPr>
        <p:spPr>
          <a:xfrm>
            <a:off x="3080691" y="4666504"/>
            <a:ext cx="158672" cy="172878"/>
          </a:xfrm>
          <a:custGeom>
            <a:avLst/>
            <a:gdLst>
              <a:gd name="connsiteX0" fmla="*/ 157809 w 158672"/>
              <a:gd name="connsiteY0" fmla="*/ 10271 h 172878"/>
              <a:gd name="connsiteX1" fmla="*/ 99072 w 158672"/>
              <a:gd name="connsiteY1" fmla="*/ 3921 h 172878"/>
              <a:gd name="connsiteX2" fmla="*/ 8584 w 158672"/>
              <a:gd name="connsiteY2" fmla="*/ 53134 h 172878"/>
              <a:gd name="connsiteX3" fmla="*/ 97484 w 158672"/>
              <a:gd name="connsiteY3" fmla="*/ 32496 h 172878"/>
              <a:gd name="connsiteX4" fmla="*/ 10172 w 158672"/>
              <a:gd name="connsiteY4" fmla="*/ 64246 h 172878"/>
              <a:gd name="connsiteX5" fmla="*/ 103834 w 158672"/>
              <a:gd name="connsiteY5" fmla="*/ 92821 h 172878"/>
              <a:gd name="connsiteX6" fmla="*/ 35572 w 158672"/>
              <a:gd name="connsiteY6" fmla="*/ 99171 h 172878"/>
              <a:gd name="connsiteX7" fmla="*/ 647 w 158672"/>
              <a:gd name="connsiteY7" fmla="*/ 118221 h 172878"/>
              <a:gd name="connsiteX8" fmla="*/ 64147 w 158672"/>
              <a:gd name="connsiteY8" fmla="*/ 169021 h 172878"/>
              <a:gd name="connsiteX9" fmla="*/ 94309 w 158672"/>
              <a:gd name="connsiteY9" fmla="*/ 157909 h 172878"/>
              <a:gd name="connsiteX10" fmla="*/ 132409 w 158672"/>
              <a:gd name="connsiteY10" fmla="*/ 67421 h 172878"/>
              <a:gd name="connsiteX11" fmla="*/ 157809 w 158672"/>
              <a:gd name="connsiteY11" fmla="*/ 10271 h 17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672" h="172878">
                <a:moveTo>
                  <a:pt x="157809" y="10271"/>
                </a:moveTo>
                <a:cubicBezTo>
                  <a:pt x="152253" y="-312"/>
                  <a:pt x="123943" y="-3223"/>
                  <a:pt x="99072" y="3921"/>
                </a:cubicBezTo>
                <a:cubicBezTo>
                  <a:pt x="74201" y="11065"/>
                  <a:pt x="8849" y="48372"/>
                  <a:pt x="8584" y="53134"/>
                </a:cubicBezTo>
                <a:cubicBezTo>
                  <a:pt x="8319" y="57896"/>
                  <a:pt x="97219" y="30644"/>
                  <a:pt x="97484" y="32496"/>
                </a:cubicBezTo>
                <a:cubicBezTo>
                  <a:pt x="97749" y="34348"/>
                  <a:pt x="9114" y="54192"/>
                  <a:pt x="10172" y="64246"/>
                </a:cubicBezTo>
                <a:cubicBezTo>
                  <a:pt x="11230" y="74300"/>
                  <a:pt x="99601" y="87000"/>
                  <a:pt x="103834" y="92821"/>
                </a:cubicBezTo>
                <a:cubicBezTo>
                  <a:pt x="108067" y="98642"/>
                  <a:pt x="52770" y="94938"/>
                  <a:pt x="35572" y="99171"/>
                </a:cubicBezTo>
                <a:cubicBezTo>
                  <a:pt x="18374" y="103404"/>
                  <a:pt x="-4115" y="106579"/>
                  <a:pt x="647" y="118221"/>
                </a:cubicBezTo>
                <a:cubicBezTo>
                  <a:pt x="5409" y="129863"/>
                  <a:pt x="48537" y="162406"/>
                  <a:pt x="64147" y="169021"/>
                </a:cubicBezTo>
                <a:cubicBezTo>
                  <a:pt x="79757" y="175636"/>
                  <a:pt x="82932" y="174842"/>
                  <a:pt x="94309" y="157909"/>
                </a:cubicBezTo>
                <a:cubicBezTo>
                  <a:pt x="105686" y="140976"/>
                  <a:pt x="124207" y="92556"/>
                  <a:pt x="132409" y="67421"/>
                </a:cubicBezTo>
                <a:cubicBezTo>
                  <a:pt x="140611" y="42286"/>
                  <a:pt x="163365" y="20854"/>
                  <a:pt x="157809" y="10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75578F93-021E-4817-87C8-0D0807A9ABB4}"/>
              </a:ext>
            </a:extLst>
          </p:cNvPr>
          <p:cNvSpPr/>
          <p:nvPr/>
        </p:nvSpPr>
        <p:spPr>
          <a:xfrm>
            <a:off x="3227882" y="4624972"/>
            <a:ext cx="236573" cy="174394"/>
          </a:xfrm>
          <a:custGeom>
            <a:avLst/>
            <a:gdLst>
              <a:gd name="connsiteX0" fmla="*/ 236043 w 236573"/>
              <a:gd name="connsiteY0" fmla="*/ 80378 h 174394"/>
              <a:gd name="connsiteX1" fmla="*/ 172543 w 236573"/>
              <a:gd name="connsiteY1" fmla="*/ 154991 h 174394"/>
              <a:gd name="connsiteX2" fmla="*/ 136031 w 236573"/>
              <a:gd name="connsiteY2" fmla="*/ 174041 h 174394"/>
              <a:gd name="connsiteX3" fmla="*/ 82056 w 236573"/>
              <a:gd name="connsiteY3" fmla="*/ 143878 h 174394"/>
              <a:gd name="connsiteX4" fmla="*/ 47131 w 236573"/>
              <a:gd name="connsiteY4" fmla="*/ 115303 h 174394"/>
              <a:gd name="connsiteX5" fmla="*/ 34431 w 236573"/>
              <a:gd name="connsiteY5" fmla="*/ 86728 h 174394"/>
              <a:gd name="connsiteX6" fmla="*/ 1093 w 236573"/>
              <a:gd name="connsiteY6" fmla="*/ 83553 h 174394"/>
              <a:gd name="connsiteX7" fmla="*/ 15381 w 236573"/>
              <a:gd name="connsiteY7" fmla="*/ 53391 h 174394"/>
              <a:gd name="connsiteX8" fmla="*/ 85231 w 236573"/>
              <a:gd name="connsiteY8" fmla="*/ 7353 h 174394"/>
              <a:gd name="connsiteX9" fmla="*/ 126506 w 236573"/>
              <a:gd name="connsiteY9" fmla="*/ 2591 h 174394"/>
              <a:gd name="connsiteX10" fmla="*/ 199531 w 236573"/>
              <a:gd name="connsiteY10" fmla="*/ 32753 h 174394"/>
              <a:gd name="connsiteX11" fmla="*/ 236043 w 236573"/>
              <a:gd name="connsiteY11" fmla="*/ 80378 h 17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573" h="174394">
                <a:moveTo>
                  <a:pt x="236043" y="80378"/>
                </a:moveTo>
                <a:cubicBezTo>
                  <a:pt x="231545" y="100751"/>
                  <a:pt x="189212" y="139381"/>
                  <a:pt x="172543" y="154991"/>
                </a:cubicBezTo>
                <a:cubicBezTo>
                  <a:pt x="155874" y="170602"/>
                  <a:pt x="151112" y="175893"/>
                  <a:pt x="136031" y="174041"/>
                </a:cubicBezTo>
                <a:cubicBezTo>
                  <a:pt x="120950" y="172189"/>
                  <a:pt x="96873" y="153668"/>
                  <a:pt x="82056" y="143878"/>
                </a:cubicBezTo>
                <a:cubicBezTo>
                  <a:pt x="67239" y="134088"/>
                  <a:pt x="55068" y="124828"/>
                  <a:pt x="47131" y="115303"/>
                </a:cubicBezTo>
                <a:cubicBezTo>
                  <a:pt x="39194" y="105778"/>
                  <a:pt x="42104" y="92020"/>
                  <a:pt x="34431" y="86728"/>
                </a:cubicBezTo>
                <a:cubicBezTo>
                  <a:pt x="26758" y="81436"/>
                  <a:pt x="4268" y="89109"/>
                  <a:pt x="1093" y="83553"/>
                </a:cubicBezTo>
                <a:cubicBezTo>
                  <a:pt x="-2082" y="77997"/>
                  <a:pt x="1358" y="66091"/>
                  <a:pt x="15381" y="53391"/>
                </a:cubicBezTo>
                <a:cubicBezTo>
                  <a:pt x="29404" y="40691"/>
                  <a:pt x="66710" y="15820"/>
                  <a:pt x="85231" y="7353"/>
                </a:cubicBezTo>
                <a:cubicBezTo>
                  <a:pt x="103752" y="-1114"/>
                  <a:pt x="107456" y="-1642"/>
                  <a:pt x="126506" y="2591"/>
                </a:cubicBezTo>
                <a:cubicBezTo>
                  <a:pt x="145556" y="6824"/>
                  <a:pt x="183656" y="20318"/>
                  <a:pt x="199531" y="32753"/>
                </a:cubicBezTo>
                <a:cubicBezTo>
                  <a:pt x="215406" y="45188"/>
                  <a:pt x="240541" y="60005"/>
                  <a:pt x="236043" y="80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75109F1-E924-44C2-922C-96F49F5579E4}"/>
              </a:ext>
            </a:extLst>
          </p:cNvPr>
          <p:cNvSpPr/>
          <p:nvPr/>
        </p:nvSpPr>
        <p:spPr>
          <a:xfrm>
            <a:off x="3325813" y="464820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0F758A6-7511-407F-B034-7D450CC0ECBD}"/>
              </a:ext>
            </a:extLst>
          </p:cNvPr>
          <p:cNvSpPr/>
          <p:nvPr/>
        </p:nvSpPr>
        <p:spPr>
          <a:xfrm>
            <a:off x="4081253" y="3941012"/>
            <a:ext cx="340667" cy="180138"/>
          </a:xfrm>
          <a:custGeom>
            <a:avLst/>
            <a:gdLst>
              <a:gd name="connsiteX0" fmla="*/ 210 w 340667"/>
              <a:gd name="connsiteY0" fmla="*/ 180138 h 180138"/>
              <a:gd name="connsiteX1" fmla="*/ 146260 w 340667"/>
              <a:gd name="connsiteY1" fmla="*/ 69013 h 180138"/>
              <a:gd name="connsiteX2" fmla="*/ 331997 w 340667"/>
              <a:gd name="connsiteY2" fmla="*/ 8688 h 180138"/>
              <a:gd name="connsiteX3" fmla="*/ 300247 w 340667"/>
              <a:gd name="connsiteY3" fmla="*/ 2338 h 180138"/>
              <a:gd name="connsiteX4" fmla="*/ 212935 w 340667"/>
              <a:gd name="connsiteY4" fmla="*/ 27738 h 180138"/>
              <a:gd name="connsiteX5" fmla="*/ 116097 w 340667"/>
              <a:gd name="connsiteY5" fmla="*/ 69013 h 180138"/>
              <a:gd name="connsiteX6" fmla="*/ 210 w 340667"/>
              <a:gd name="connsiteY6" fmla="*/ 180138 h 18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667" h="180138">
                <a:moveTo>
                  <a:pt x="210" y="180138"/>
                </a:moveTo>
                <a:cubicBezTo>
                  <a:pt x="5237" y="180138"/>
                  <a:pt x="90962" y="97588"/>
                  <a:pt x="146260" y="69013"/>
                </a:cubicBezTo>
                <a:cubicBezTo>
                  <a:pt x="201558" y="40438"/>
                  <a:pt x="306333" y="19800"/>
                  <a:pt x="331997" y="8688"/>
                </a:cubicBezTo>
                <a:cubicBezTo>
                  <a:pt x="357661" y="-2424"/>
                  <a:pt x="320091" y="-837"/>
                  <a:pt x="300247" y="2338"/>
                </a:cubicBezTo>
                <a:cubicBezTo>
                  <a:pt x="280403" y="5513"/>
                  <a:pt x="243627" y="16625"/>
                  <a:pt x="212935" y="27738"/>
                </a:cubicBezTo>
                <a:cubicBezTo>
                  <a:pt x="182243" y="38850"/>
                  <a:pt x="150493" y="46259"/>
                  <a:pt x="116097" y="69013"/>
                </a:cubicBezTo>
                <a:cubicBezTo>
                  <a:pt x="81701" y="91767"/>
                  <a:pt x="-4817" y="180138"/>
                  <a:pt x="210" y="180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8CB7757A-E29F-4009-ADF3-D786A3FA887B}"/>
              </a:ext>
            </a:extLst>
          </p:cNvPr>
          <p:cNvSpPr/>
          <p:nvPr/>
        </p:nvSpPr>
        <p:spPr>
          <a:xfrm>
            <a:off x="4126647" y="3976636"/>
            <a:ext cx="301227" cy="188146"/>
          </a:xfrm>
          <a:custGeom>
            <a:avLst/>
            <a:gdLst>
              <a:gd name="connsiteX0" fmla="*/ 4028 w 301227"/>
              <a:gd name="connsiteY0" fmla="*/ 187377 h 188146"/>
              <a:gd name="connsiteX1" fmla="*/ 185003 w 301227"/>
              <a:gd name="connsiteY1" fmla="*/ 50852 h 188146"/>
              <a:gd name="connsiteX2" fmla="*/ 300891 w 301227"/>
              <a:gd name="connsiteY2" fmla="*/ 1639 h 188146"/>
              <a:gd name="connsiteX3" fmla="*/ 216753 w 301227"/>
              <a:gd name="connsiteY3" fmla="*/ 15927 h 188146"/>
              <a:gd name="connsiteX4" fmla="*/ 115153 w 301227"/>
              <a:gd name="connsiteY4" fmla="*/ 57202 h 188146"/>
              <a:gd name="connsiteX5" fmla="*/ 62766 w 301227"/>
              <a:gd name="connsiteY5" fmla="*/ 104827 h 188146"/>
              <a:gd name="connsiteX6" fmla="*/ 4028 w 301227"/>
              <a:gd name="connsiteY6" fmla="*/ 187377 h 188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1227" h="188146">
                <a:moveTo>
                  <a:pt x="4028" y="187377"/>
                </a:moveTo>
                <a:cubicBezTo>
                  <a:pt x="24401" y="178381"/>
                  <a:pt x="135526" y="81808"/>
                  <a:pt x="185003" y="50852"/>
                </a:cubicBezTo>
                <a:cubicBezTo>
                  <a:pt x="234480" y="19896"/>
                  <a:pt x="295599" y="7460"/>
                  <a:pt x="300891" y="1639"/>
                </a:cubicBezTo>
                <a:cubicBezTo>
                  <a:pt x="306183" y="-4182"/>
                  <a:pt x="247709" y="6666"/>
                  <a:pt x="216753" y="15927"/>
                </a:cubicBezTo>
                <a:cubicBezTo>
                  <a:pt x="185797" y="25187"/>
                  <a:pt x="140817" y="42385"/>
                  <a:pt x="115153" y="57202"/>
                </a:cubicBezTo>
                <a:cubicBezTo>
                  <a:pt x="89489" y="72019"/>
                  <a:pt x="79170" y="85777"/>
                  <a:pt x="62766" y="104827"/>
                </a:cubicBezTo>
                <a:cubicBezTo>
                  <a:pt x="46362" y="123877"/>
                  <a:pt x="-16345" y="196373"/>
                  <a:pt x="4028" y="187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A118145E-BFCB-4E83-992B-1E8F30DA0FFF}"/>
              </a:ext>
            </a:extLst>
          </p:cNvPr>
          <p:cNvSpPr/>
          <p:nvPr/>
        </p:nvSpPr>
        <p:spPr>
          <a:xfrm>
            <a:off x="4251325" y="4081252"/>
            <a:ext cx="247661" cy="114511"/>
          </a:xfrm>
          <a:custGeom>
            <a:avLst/>
            <a:gdLst>
              <a:gd name="connsiteX0" fmla="*/ 247650 w 247661"/>
              <a:gd name="connsiteY0" fmla="*/ 211 h 114511"/>
              <a:gd name="connsiteX1" fmla="*/ 184150 w 247661"/>
              <a:gd name="connsiteY1" fmla="*/ 65298 h 114511"/>
              <a:gd name="connsiteX2" fmla="*/ 146050 w 247661"/>
              <a:gd name="connsiteY2" fmla="*/ 97048 h 114511"/>
              <a:gd name="connsiteX3" fmla="*/ 76200 w 247661"/>
              <a:gd name="connsiteY3" fmla="*/ 104986 h 114511"/>
              <a:gd name="connsiteX4" fmla="*/ 0 w 247661"/>
              <a:gd name="connsiteY4" fmla="*/ 114511 h 114511"/>
              <a:gd name="connsiteX5" fmla="*/ 187325 w 247661"/>
              <a:gd name="connsiteY5" fmla="*/ 89111 h 114511"/>
              <a:gd name="connsiteX6" fmla="*/ 247650 w 247661"/>
              <a:gd name="connsiteY6" fmla="*/ 211 h 1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61" h="114511">
                <a:moveTo>
                  <a:pt x="247650" y="211"/>
                </a:moveTo>
                <a:cubicBezTo>
                  <a:pt x="247121" y="-3758"/>
                  <a:pt x="201083" y="49159"/>
                  <a:pt x="184150" y="65298"/>
                </a:cubicBezTo>
                <a:cubicBezTo>
                  <a:pt x="167217" y="81438"/>
                  <a:pt x="164042" y="90433"/>
                  <a:pt x="146050" y="97048"/>
                </a:cubicBezTo>
                <a:cubicBezTo>
                  <a:pt x="128058" y="103663"/>
                  <a:pt x="76200" y="104986"/>
                  <a:pt x="76200" y="104986"/>
                </a:cubicBezTo>
                <a:lnTo>
                  <a:pt x="0" y="114511"/>
                </a:lnTo>
                <a:cubicBezTo>
                  <a:pt x="18521" y="111865"/>
                  <a:pt x="144463" y="106309"/>
                  <a:pt x="187325" y="89111"/>
                </a:cubicBezTo>
                <a:cubicBezTo>
                  <a:pt x="230187" y="71913"/>
                  <a:pt x="248179" y="4180"/>
                  <a:pt x="247650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D4C4BE53-8725-4EC3-BBF5-2B05830843E8}"/>
              </a:ext>
            </a:extLst>
          </p:cNvPr>
          <p:cNvSpPr/>
          <p:nvPr/>
        </p:nvSpPr>
        <p:spPr>
          <a:xfrm>
            <a:off x="4238399" y="4005923"/>
            <a:ext cx="237909" cy="169695"/>
          </a:xfrm>
          <a:custGeom>
            <a:avLst/>
            <a:gdLst>
              <a:gd name="connsiteX0" fmla="*/ 1814 w 237909"/>
              <a:gd name="connsiteY0" fmla="*/ 61252 h 169695"/>
              <a:gd name="connsiteX1" fmla="*/ 54201 w 237909"/>
              <a:gd name="connsiteY1" fmla="*/ 156502 h 169695"/>
              <a:gd name="connsiteX2" fmla="*/ 151039 w 237909"/>
              <a:gd name="connsiteY2" fmla="*/ 169202 h 169695"/>
              <a:gd name="connsiteX3" fmla="*/ 224064 w 237909"/>
              <a:gd name="connsiteY3" fmla="*/ 159677 h 169695"/>
              <a:gd name="connsiteX4" fmla="*/ 236764 w 237909"/>
              <a:gd name="connsiteY4" fmla="*/ 146977 h 169695"/>
              <a:gd name="connsiteX5" fmla="*/ 208189 w 237909"/>
              <a:gd name="connsiteY5" fmla="*/ 99352 h 169695"/>
              <a:gd name="connsiteX6" fmla="*/ 139926 w 237909"/>
              <a:gd name="connsiteY6" fmla="*/ 19977 h 169695"/>
              <a:gd name="connsiteX7" fmla="*/ 117701 w 237909"/>
              <a:gd name="connsiteY7" fmla="*/ 927 h 169695"/>
              <a:gd name="connsiteX8" fmla="*/ 1814 w 237909"/>
              <a:gd name="connsiteY8" fmla="*/ 61252 h 16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909" h="169695">
                <a:moveTo>
                  <a:pt x="1814" y="61252"/>
                </a:moveTo>
                <a:cubicBezTo>
                  <a:pt x="-8769" y="87181"/>
                  <a:pt x="29330" y="138510"/>
                  <a:pt x="54201" y="156502"/>
                </a:cubicBezTo>
                <a:cubicBezTo>
                  <a:pt x="79072" y="174494"/>
                  <a:pt x="122729" y="168673"/>
                  <a:pt x="151039" y="169202"/>
                </a:cubicBezTo>
                <a:cubicBezTo>
                  <a:pt x="179349" y="169731"/>
                  <a:pt x="209777" y="163381"/>
                  <a:pt x="224064" y="159677"/>
                </a:cubicBezTo>
                <a:cubicBezTo>
                  <a:pt x="238351" y="155973"/>
                  <a:pt x="239410" y="157031"/>
                  <a:pt x="236764" y="146977"/>
                </a:cubicBezTo>
                <a:cubicBezTo>
                  <a:pt x="234118" y="136923"/>
                  <a:pt x="224329" y="120519"/>
                  <a:pt x="208189" y="99352"/>
                </a:cubicBezTo>
                <a:cubicBezTo>
                  <a:pt x="192049" y="78185"/>
                  <a:pt x="155007" y="36381"/>
                  <a:pt x="139926" y="19977"/>
                </a:cubicBezTo>
                <a:cubicBezTo>
                  <a:pt x="124845" y="3573"/>
                  <a:pt x="138074" y="-2513"/>
                  <a:pt x="117701" y="927"/>
                </a:cubicBezTo>
                <a:cubicBezTo>
                  <a:pt x="97328" y="4367"/>
                  <a:pt x="12397" y="35323"/>
                  <a:pt x="1814" y="61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A53A7239-BBD8-4E99-8ED6-7AF4951CEA66}"/>
              </a:ext>
            </a:extLst>
          </p:cNvPr>
          <p:cNvSpPr/>
          <p:nvPr/>
        </p:nvSpPr>
        <p:spPr>
          <a:xfrm>
            <a:off x="4324350" y="4043363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38534C79-98EA-4CA0-9754-751455B182A1}"/>
              </a:ext>
            </a:extLst>
          </p:cNvPr>
          <p:cNvSpPr/>
          <p:nvPr/>
        </p:nvSpPr>
        <p:spPr>
          <a:xfrm>
            <a:off x="2877673" y="4382718"/>
            <a:ext cx="315480" cy="71965"/>
          </a:xfrm>
          <a:custGeom>
            <a:avLst/>
            <a:gdLst>
              <a:gd name="connsiteX0" fmla="*/ 465 w 315480"/>
              <a:gd name="connsiteY0" fmla="*/ 70220 h 71965"/>
              <a:gd name="connsiteX1" fmla="*/ 140165 w 315480"/>
              <a:gd name="connsiteY1" fmla="*/ 60695 h 71965"/>
              <a:gd name="connsiteX2" fmla="*/ 273515 w 315480"/>
              <a:gd name="connsiteY2" fmla="*/ 5132 h 71965"/>
              <a:gd name="connsiteX3" fmla="*/ 313202 w 315480"/>
              <a:gd name="connsiteY3" fmla="*/ 3545 h 71965"/>
              <a:gd name="connsiteX4" fmla="*/ 217952 w 315480"/>
              <a:gd name="connsiteY4" fmla="*/ 14657 h 71965"/>
              <a:gd name="connsiteX5" fmla="*/ 189377 w 315480"/>
              <a:gd name="connsiteY5" fmla="*/ 36882 h 71965"/>
              <a:gd name="connsiteX6" fmla="*/ 465 w 315480"/>
              <a:gd name="connsiteY6" fmla="*/ 70220 h 7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480" h="71965">
                <a:moveTo>
                  <a:pt x="465" y="70220"/>
                </a:moveTo>
                <a:cubicBezTo>
                  <a:pt x="-7737" y="74189"/>
                  <a:pt x="94657" y="71543"/>
                  <a:pt x="140165" y="60695"/>
                </a:cubicBezTo>
                <a:cubicBezTo>
                  <a:pt x="185673" y="49847"/>
                  <a:pt x="244676" y="14657"/>
                  <a:pt x="273515" y="5132"/>
                </a:cubicBezTo>
                <a:cubicBezTo>
                  <a:pt x="302354" y="-4393"/>
                  <a:pt x="322463" y="1957"/>
                  <a:pt x="313202" y="3545"/>
                </a:cubicBezTo>
                <a:cubicBezTo>
                  <a:pt x="303942" y="5132"/>
                  <a:pt x="238589" y="9101"/>
                  <a:pt x="217952" y="14657"/>
                </a:cubicBezTo>
                <a:cubicBezTo>
                  <a:pt x="197315" y="20213"/>
                  <a:pt x="222450" y="28415"/>
                  <a:pt x="189377" y="36882"/>
                </a:cubicBezTo>
                <a:cubicBezTo>
                  <a:pt x="156304" y="45349"/>
                  <a:pt x="8667" y="66251"/>
                  <a:pt x="465" y="70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47FB3C8E-66F0-410F-A789-6FBF45E06CAB}"/>
              </a:ext>
            </a:extLst>
          </p:cNvPr>
          <p:cNvSpPr/>
          <p:nvPr/>
        </p:nvSpPr>
        <p:spPr>
          <a:xfrm>
            <a:off x="2897184" y="4519910"/>
            <a:ext cx="586686" cy="38101"/>
          </a:xfrm>
          <a:custGeom>
            <a:avLst/>
            <a:gdLst>
              <a:gd name="connsiteX0" fmla="*/ 4 w 586686"/>
              <a:gd name="connsiteY0" fmla="*/ 28278 h 38101"/>
              <a:gd name="connsiteX1" fmla="*/ 266704 w 586686"/>
              <a:gd name="connsiteY1" fmla="*/ 13990 h 38101"/>
              <a:gd name="connsiteX2" fmla="*/ 382591 w 586686"/>
              <a:gd name="connsiteY2" fmla="*/ 15578 h 38101"/>
              <a:gd name="connsiteX3" fmla="*/ 577854 w 586686"/>
              <a:gd name="connsiteY3" fmla="*/ 37803 h 38101"/>
              <a:gd name="connsiteX4" fmla="*/ 541341 w 586686"/>
              <a:gd name="connsiteY4" fmla="*/ 26690 h 38101"/>
              <a:gd name="connsiteX5" fmla="*/ 434979 w 586686"/>
              <a:gd name="connsiteY5" fmla="*/ 2878 h 38101"/>
              <a:gd name="connsiteX6" fmla="*/ 273054 w 586686"/>
              <a:gd name="connsiteY6" fmla="*/ 1290 h 38101"/>
              <a:gd name="connsiteX7" fmla="*/ 4 w 586686"/>
              <a:gd name="connsiteY7" fmla="*/ 28278 h 3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686" h="38101">
                <a:moveTo>
                  <a:pt x="4" y="28278"/>
                </a:moveTo>
                <a:cubicBezTo>
                  <a:pt x="-1054" y="30395"/>
                  <a:pt x="202940" y="16107"/>
                  <a:pt x="266704" y="13990"/>
                </a:cubicBezTo>
                <a:cubicBezTo>
                  <a:pt x="330468" y="11873"/>
                  <a:pt x="330733" y="11609"/>
                  <a:pt x="382591" y="15578"/>
                </a:cubicBezTo>
                <a:cubicBezTo>
                  <a:pt x="434449" y="19547"/>
                  <a:pt x="551396" y="35951"/>
                  <a:pt x="577854" y="37803"/>
                </a:cubicBezTo>
                <a:cubicBezTo>
                  <a:pt x="604312" y="39655"/>
                  <a:pt x="565154" y="32511"/>
                  <a:pt x="541341" y="26690"/>
                </a:cubicBezTo>
                <a:cubicBezTo>
                  <a:pt x="517528" y="20869"/>
                  <a:pt x="479693" y="7111"/>
                  <a:pt x="434979" y="2878"/>
                </a:cubicBezTo>
                <a:cubicBezTo>
                  <a:pt x="390265" y="-1355"/>
                  <a:pt x="343169" y="-33"/>
                  <a:pt x="273054" y="1290"/>
                </a:cubicBezTo>
                <a:cubicBezTo>
                  <a:pt x="202939" y="2613"/>
                  <a:pt x="1062" y="26161"/>
                  <a:pt x="4" y="28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575745D7-D7F0-4932-9F3D-96FC1E4AA142}"/>
              </a:ext>
            </a:extLst>
          </p:cNvPr>
          <p:cNvSpPr/>
          <p:nvPr/>
        </p:nvSpPr>
        <p:spPr>
          <a:xfrm>
            <a:off x="3308340" y="4395157"/>
            <a:ext cx="222813" cy="177456"/>
          </a:xfrm>
          <a:custGeom>
            <a:avLst/>
            <a:gdLst>
              <a:gd name="connsiteX0" fmla="*/ 217498 w 222813"/>
              <a:gd name="connsiteY0" fmla="*/ 176843 h 177456"/>
              <a:gd name="connsiteX1" fmla="*/ 187335 w 222813"/>
              <a:gd name="connsiteY1" fmla="*/ 118106 h 177456"/>
              <a:gd name="connsiteX2" fmla="*/ 109548 w 222813"/>
              <a:gd name="connsiteY2" fmla="*/ 76831 h 177456"/>
              <a:gd name="connsiteX3" fmla="*/ 34935 w 222813"/>
              <a:gd name="connsiteY3" fmla="*/ 43493 h 177456"/>
              <a:gd name="connsiteX4" fmla="*/ 1598 w 222813"/>
              <a:gd name="connsiteY4" fmla="*/ 631 h 177456"/>
              <a:gd name="connsiteX5" fmla="*/ 82560 w 222813"/>
              <a:gd name="connsiteY5" fmla="*/ 78418 h 177456"/>
              <a:gd name="connsiteX6" fmla="*/ 217498 w 222813"/>
              <a:gd name="connsiteY6" fmla="*/ 176843 h 17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13" h="177456">
                <a:moveTo>
                  <a:pt x="217498" y="176843"/>
                </a:moveTo>
                <a:cubicBezTo>
                  <a:pt x="234960" y="183458"/>
                  <a:pt x="205327" y="134775"/>
                  <a:pt x="187335" y="118106"/>
                </a:cubicBezTo>
                <a:cubicBezTo>
                  <a:pt x="169343" y="101437"/>
                  <a:pt x="134948" y="89266"/>
                  <a:pt x="109548" y="76831"/>
                </a:cubicBezTo>
                <a:cubicBezTo>
                  <a:pt x="84148" y="64395"/>
                  <a:pt x="52927" y="56193"/>
                  <a:pt x="34935" y="43493"/>
                </a:cubicBezTo>
                <a:cubicBezTo>
                  <a:pt x="16943" y="30793"/>
                  <a:pt x="-6339" y="-5190"/>
                  <a:pt x="1598" y="631"/>
                </a:cubicBezTo>
                <a:cubicBezTo>
                  <a:pt x="9535" y="6452"/>
                  <a:pt x="48693" y="52489"/>
                  <a:pt x="82560" y="78418"/>
                </a:cubicBezTo>
                <a:cubicBezTo>
                  <a:pt x="116427" y="104347"/>
                  <a:pt x="200036" y="170228"/>
                  <a:pt x="217498" y="176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36BB2779-9E65-4238-A536-923CC0325904}"/>
              </a:ext>
            </a:extLst>
          </p:cNvPr>
          <p:cNvSpPr/>
          <p:nvPr/>
        </p:nvSpPr>
        <p:spPr>
          <a:xfrm>
            <a:off x="3184199" y="4385594"/>
            <a:ext cx="158073" cy="35834"/>
          </a:xfrm>
          <a:custGeom>
            <a:avLst/>
            <a:gdLst>
              <a:gd name="connsiteX0" fmla="*/ 326 w 158073"/>
              <a:gd name="connsiteY0" fmla="*/ 669 h 35834"/>
              <a:gd name="connsiteX1" fmla="*/ 152726 w 158073"/>
              <a:gd name="connsiteY1" fmla="*/ 35594 h 35834"/>
              <a:gd name="connsiteX2" fmla="*/ 113039 w 158073"/>
              <a:gd name="connsiteY2" fmla="*/ 14956 h 35834"/>
              <a:gd name="connsiteX3" fmla="*/ 326 w 158073"/>
              <a:gd name="connsiteY3" fmla="*/ 669 h 3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073" h="35834">
                <a:moveTo>
                  <a:pt x="326" y="669"/>
                </a:moveTo>
                <a:cubicBezTo>
                  <a:pt x="6940" y="4109"/>
                  <a:pt x="133941" y="33213"/>
                  <a:pt x="152726" y="35594"/>
                </a:cubicBezTo>
                <a:cubicBezTo>
                  <a:pt x="171512" y="37975"/>
                  <a:pt x="136587" y="22100"/>
                  <a:pt x="113039" y="14956"/>
                </a:cubicBezTo>
                <a:cubicBezTo>
                  <a:pt x="89491" y="7812"/>
                  <a:pt x="-6288" y="-2771"/>
                  <a:pt x="326" y="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6B4EF519-F701-45A1-9D66-AF2EC5824447}"/>
              </a:ext>
            </a:extLst>
          </p:cNvPr>
          <p:cNvSpPr/>
          <p:nvPr/>
        </p:nvSpPr>
        <p:spPr>
          <a:xfrm>
            <a:off x="2741043" y="3200218"/>
            <a:ext cx="144737" cy="1240228"/>
          </a:xfrm>
          <a:custGeom>
            <a:avLst/>
            <a:gdLst>
              <a:gd name="connsiteX0" fmla="*/ 101640 w 144737"/>
              <a:gd name="connsiteY0" fmla="*/ 182 h 1240228"/>
              <a:gd name="connsiteX1" fmla="*/ 21207 w 144737"/>
              <a:gd name="connsiteY1" fmla="*/ 292282 h 1240228"/>
              <a:gd name="connsiteX2" fmla="*/ 4274 w 144737"/>
              <a:gd name="connsiteY2" fmla="*/ 601315 h 1240228"/>
              <a:gd name="connsiteX3" fmla="*/ 86824 w 144737"/>
              <a:gd name="connsiteY3" fmla="*/ 1117782 h 1240228"/>
              <a:gd name="connsiteX4" fmla="*/ 143974 w 144737"/>
              <a:gd name="connsiteY4" fmla="*/ 1238432 h 1240228"/>
              <a:gd name="connsiteX5" fmla="*/ 112224 w 144737"/>
              <a:gd name="connsiteY5" fmla="*/ 1138949 h 1240228"/>
              <a:gd name="connsiteX6" fmla="*/ 10624 w 144737"/>
              <a:gd name="connsiteY6" fmla="*/ 565332 h 1240228"/>
              <a:gd name="connsiteX7" fmla="*/ 33907 w 144737"/>
              <a:gd name="connsiteY7" fmla="*/ 334615 h 1240228"/>
              <a:gd name="connsiteX8" fmla="*/ 101640 w 144737"/>
              <a:gd name="connsiteY8" fmla="*/ 182 h 124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37" h="1240228">
                <a:moveTo>
                  <a:pt x="101640" y="182"/>
                </a:moveTo>
                <a:cubicBezTo>
                  <a:pt x="99523" y="-6873"/>
                  <a:pt x="37435" y="192093"/>
                  <a:pt x="21207" y="292282"/>
                </a:cubicBezTo>
                <a:cubicBezTo>
                  <a:pt x="4979" y="392471"/>
                  <a:pt x="-6662" y="463732"/>
                  <a:pt x="4274" y="601315"/>
                </a:cubicBezTo>
                <a:cubicBezTo>
                  <a:pt x="15210" y="738898"/>
                  <a:pt x="63541" y="1011596"/>
                  <a:pt x="86824" y="1117782"/>
                </a:cubicBezTo>
                <a:cubicBezTo>
                  <a:pt x="110107" y="1223968"/>
                  <a:pt x="139741" y="1234904"/>
                  <a:pt x="143974" y="1238432"/>
                </a:cubicBezTo>
                <a:cubicBezTo>
                  <a:pt x="148207" y="1241960"/>
                  <a:pt x="134449" y="1251132"/>
                  <a:pt x="112224" y="1138949"/>
                </a:cubicBezTo>
                <a:cubicBezTo>
                  <a:pt x="89999" y="1026766"/>
                  <a:pt x="23677" y="699388"/>
                  <a:pt x="10624" y="565332"/>
                </a:cubicBezTo>
                <a:cubicBezTo>
                  <a:pt x="-2429" y="431276"/>
                  <a:pt x="15915" y="431982"/>
                  <a:pt x="33907" y="334615"/>
                </a:cubicBezTo>
                <a:cubicBezTo>
                  <a:pt x="51899" y="237248"/>
                  <a:pt x="103757" y="7237"/>
                  <a:pt x="101640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47111404-BB79-4ED6-9A68-DA2BD9655B89}"/>
              </a:ext>
            </a:extLst>
          </p:cNvPr>
          <p:cNvSpPr/>
          <p:nvPr/>
        </p:nvSpPr>
        <p:spPr>
          <a:xfrm>
            <a:off x="2889235" y="4427640"/>
            <a:ext cx="313902" cy="471184"/>
          </a:xfrm>
          <a:custGeom>
            <a:avLst/>
            <a:gdLst>
              <a:gd name="connsiteX0" fmla="*/ 15 w 313902"/>
              <a:gd name="connsiteY0" fmla="*/ 2543 h 471184"/>
              <a:gd name="connsiteX1" fmla="*/ 35998 w 313902"/>
              <a:gd name="connsiteY1" fmla="*/ 214210 h 471184"/>
              <a:gd name="connsiteX2" fmla="*/ 156648 w 313902"/>
              <a:gd name="connsiteY2" fmla="*/ 372960 h 471184"/>
              <a:gd name="connsiteX3" fmla="*/ 311165 w 313902"/>
              <a:gd name="connsiteY3" fmla="*/ 470327 h 471184"/>
              <a:gd name="connsiteX4" fmla="*/ 245548 w 313902"/>
              <a:gd name="connsiteY4" fmla="*/ 415293 h 471184"/>
              <a:gd name="connsiteX5" fmla="*/ 120665 w 313902"/>
              <a:gd name="connsiteY5" fmla="*/ 326393 h 471184"/>
              <a:gd name="connsiteX6" fmla="*/ 55048 w 313902"/>
              <a:gd name="connsiteY6" fmla="*/ 203627 h 471184"/>
              <a:gd name="connsiteX7" fmla="*/ 31765 w 313902"/>
              <a:gd name="connsiteY7" fmla="*/ 104143 h 471184"/>
              <a:gd name="connsiteX8" fmla="*/ 15 w 313902"/>
              <a:gd name="connsiteY8" fmla="*/ 2543 h 4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02" h="471184">
                <a:moveTo>
                  <a:pt x="15" y="2543"/>
                </a:moveTo>
                <a:cubicBezTo>
                  <a:pt x="720" y="20887"/>
                  <a:pt x="9892" y="152474"/>
                  <a:pt x="35998" y="214210"/>
                </a:cubicBezTo>
                <a:cubicBezTo>
                  <a:pt x="62104" y="275946"/>
                  <a:pt x="110787" y="330274"/>
                  <a:pt x="156648" y="372960"/>
                </a:cubicBezTo>
                <a:cubicBezTo>
                  <a:pt x="202509" y="415646"/>
                  <a:pt x="296348" y="463272"/>
                  <a:pt x="311165" y="470327"/>
                </a:cubicBezTo>
                <a:cubicBezTo>
                  <a:pt x="325982" y="477382"/>
                  <a:pt x="277298" y="439282"/>
                  <a:pt x="245548" y="415293"/>
                </a:cubicBezTo>
                <a:cubicBezTo>
                  <a:pt x="213798" y="391304"/>
                  <a:pt x="152415" y="361671"/>
                  <a:pt x="120665" y="326393"/>
                </a:cubicBezTo>
                <a:cubicBezTo>
                  <a:pt x="88915" y="291115"/>
                  <a:pt x="69865" y="240669"/>
                  <a:pt x="55048" y="203627"/>
                </a:cubicBezTo>
                <a:cubicBezTo>
                  <a:pt x="40231" y="166585"/>
                  <a:pt x="39879" y="138363"/>
                  <a:pt x="31765" y="104143"/>
                </a:cubicBezTo>
                <a:cubicBezTo>
                  <a:pt x="23651" y="69924"/>
                  <a:pt x="-690" y="-15801"/>
                  <a:pt x="15" y="2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A971E60-93E8-4FF5-A30E-A38B2B2924FC}"/>
              </a:ext>
            </a:extLst>
          </p:cNvPr>
          <p:cNvSpPr/>
          <p:nvPr/>
        </p:nvSpPr>
        <p:spPr>
          <a:xfrm>
            <a:off x="3164411" y="4884620"/>
            <a:ext cx="402353" cy="720611"/>
          </a:xfrm>
          <a:custGeom>
            <a:avLst/>
            <a:gdLst>
              <a:gd name="connsiteX0" fmla="*/ 6 w 402353"/>
              <a:gd name="connsiteY0" fmla="*/ 647 h 720611"/>
              <a:gd name="connsiteX1" fmla="*/ 86789 w 402353"/>
              <a:gd name="connsiteY1" fmla="*/ 153047 h 720611"/>
              <a:gd name="connsiteX2" fmla="*/ 143939 w 402353"/>
              <a:gd name="connsiteY2" fmla="*/ 320263 h 720611"/>
              <a:gd name="connsiteX3" fmla="*/ 182039 w 402353"/>
              <a:gd name="connsiteY3" fmla="*/ 449380 h 720611"/>
              <a:gd name="connsiteX4" fmla="*/ 251889 w 402353"/>
              <a:gd name="connsiteY4" fmla="*/ 603897 h 720611"/>
              <a:gd name="connsiteX5" fmla="*/ 400056 w 402353"/>
              <a:gd name="connsiteY5" fmla="*/ 720313 h 720611"/>
              <a:gd name="connsiteX6" fmla="*/ 330206 w 402353"/>
              <a:gd name="connsiteY6" fmla="*/ 629297 h 720611"/>
              <a:gd name="connsiteX7" fmla="*/ 173572 w 402353"/>
              <a:gd name="connsiteY7" fmla="*/ 396463 h 720611"/>
              <a:gd name="connsiteX8" fmla="*/ 82556 w 402353"/>
              <a:gd name="connsiteY8" fmla="*/ 110713 h 720611"/>
              <a:gd name="connsiteX9" fmla="*/ 6 w 402353"/>
              <a:gd name="connsiteY9" fmla="*/ 647 h 72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353" h="720611">
                <a:moveTo>
                  <a:pt x="6" y="647"/>
                </a:moveTo>
                <a:cubicBezTo>
                  <a:pt x="711" y="7703"/>
                  <a:pt x="62800" y="99778"/>
                  <a:pt x="86789" y="153047"/>
                </a:cubicBezTo>
                <a:cubicBezTo>
                  <a:pt x="110778" y="206316"/>
                  <a:pt x="128064" y="270874"/>
                  <a:pt x="143939" y="320263"/>
                </a:cubicBezTo>
                <a:cubicBezTo>
                  <a:pt x="159814" y="369652"/>
                  <a:pt x="164047" y="402108"/>
                  <a:pt x="182039" y="449380"/>
                </a:cubicBezTo>
                <a:cubicBezTo>
                  <a:pt x="200031" y="496652"/>
                  <a:pt x="215553" y="558742"/>
                  <a:pt x="251889" y="603897"/>
                </a:cubicBezTo>
                <a:cubicBezTo>
                  <a:pt x="288225" y="649052"/>
                  <a:pt x="387003" y="716080"/>
                  <a:pt x="400056" y="720313"/>
                </a:cubicBezTo>
                <a:cubicBezTo>
                  <a:pt x="413109" y="724546"/>
                  <a:pt x="367953" y="683272"/>
                  <a:pt x="330206" y="629297"/>
                </a:cubicBezTo>
                <a:cubicBezTo>
                  <a:pt x="292459" y="575322"/>
                  <a:pt x="214847" y="482894"/>
                  <a:pt x="173572" y="396463"/>
                </a:cubicBezTo>
                <a:cubicBezTo>
                  <a:pt x="132297" y="310032"/>
                  <a:pt x="108309" y="176330"/>
                  <a:pt x="82556" y="110713"/>
                </a:cubicBezTo>
                <a:cubicBezTo>
                  <a:pt x="56803" y="45096"/>
                  <a:pt x="-699" y="-6409"/>
                  <a:pt x="6" y="6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E8F5FC63-0730-48B6-9547-84D0F36F8B27}"/>
              </a:ext>
            </a:extLst>
          </p:cNvPr>
          <p:cNvSpPr/>
          <p:nvPr/>
        </p:nvSpPr>
        <p:spPr>
          <a:xfrm>
            <a:off x="3502842" y="5569348"/>
            <a:ext cx="774466" cy="573077"/>
          </a:xfrm>
          <a:custGeom>
            <a:avLst/>
            <a:gdLst>
              <a:gd name="connsiteX0" fmla="*/ 4475 w 774466"/>
              <a:gd name="connsiteY0" fmla="*/ 5952 h 573077"/>
              <a:gd name="connsiteX1" fmla="*/ 292341 w 774466"/>
              <a:gd name="connsiteY1" fmla="*/ 238785 h 573077"/>
              <a:gd name="connsiteX2" fmla="*/ 561158 w 774466"/>
              <a:gd name="connsiteY2" fmla="*/ 448335 h 573077"/>
              <a:gd name="connsiteX3" fmla="*/ 770708 w 774466"/>
              <a:gd name="connsiteY3" fmla="*/ 571102 h 573077"/>
              <a:gd name="connsiteX4" fmla="*/ 669108 w 774466"/>
              <a:gd name="connsiteY4" fmla="*/ 505485 h 573077"/>
              <a:gd name="connsiteX5" fmla="*/ 345258 w 774466"/>
              <a:gd name="connsiteY5" fmla="*/ 272652 h 573077"/>
              <a:gd name="connsiteX6" fmla="*/ 133591 w 774466"/>
              <a:gd name="connsiteY6" fmla="*/ 86385 h 573077"/>
              <a:gd name="connsiteX7" fmla="*/ 4475 w 774466"/>
              <a:gd name="connsiteY7" fmla="*/ 5952 h 57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4466" h="573077">
                <a:moveTo>
                  <a:pt x="4475" y="5952"/>
                </a:moveTo>
                <a:cubicBezTo>
                  <a:pt x="30933" y="31352"/>
                  <a:pt x="292341" y="238785"/>
                  <a:pt x="292341" y="238785"/>
                </a:cubicBezTo>
                <a:cubicBezTo>
                  <a:pt x="385121" y="312515"/>
                  <a:pt x="481430" y="392949"/>
                  <a:pt x="561158" y="448335"/>
                </a:cubicBezTo>
                <a:cubicBezTo>
                  <a:pt x="640886" y="503721"/>
                  <a:pt x="752716" y="561577"/>
                  <a:pt x="770708" y="571102"/>
                </a:cubicBezTo>
                <a:cubicBezTo>
                  <a:pt x="788700" y="580627"/>
                  <a:pt x="740016" y="555227"/>
                  <a:pt x="669108" y="505485"/>
                </a:cubicBezTo>
                <a:cubicBezTo>
                  <a:pt x="598200" y="455743"/>
                  <a:pt x="434511" y="342502"/>
                  <a:pt x="345258" y="272652"/>
                </a:cubicBezTo>
                <a:cubicBezTo>
                  <a:pt x="256005" y="202802"/>
                  <a:pt x="192152" y="130835"/>
                  <a:pt x="133591" y="86385"/>
                </a:cubicBezTo>
                <a:cubicBezTo>
                  <a:pt x="75030" y="41935"/>
                  <a:pt x="-21983" y="-19448"/>
                  <a:pt x="4475" y="5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6EB5F940-5571-4A87-9A4B-640F1478C17B}"/>
              </a:ext>
            </a:extLst>
          </p:cNvPr>
          <p:cNvSpPr/>
          <p:nvPr/>
        </p:nvSpPr>
        <p:spPr>
          <a:xfrm>
            <a:off x="4256542" y="6137784"/>
            <a:ext cx="704416" cy="231383"/>
          </a:xfrm>
          <a:custGeom>
            <a:avLst/>
            <a:gdLst>
              <a:gd name="connsiteX0" fmla="*/ 702808 w 704416"/>
              <a:gd name="connsiteY0" fmla="*/ 85216 h 231383"/>
              <a:gd name="connsiteX1" fmla="*/ 527125 w 704416"/>
              <a:gd name="connsiteY1" fmla="*/ 184699 h 231383"/>
              <a:gd name="connsiteX2" fmla="*/ 400125 w 704416"/>
              <a:gd name="connsiteY2" fmla="*/ 224916 h 231383"/>
              <a:gd name="connsiteX3" fmla="*/ 281591 w 704416"/>
              <a:gd name="connsiteY3" fmla="*/ 227033 h 231383"/>
              <a:gd name="connsiteX4" fmla="*/ 192691 w 704416"/>
              <a:gd name="connsiteY4" fmla="*/ 182583 h 231383"/>
              <a:gd name="connsiteX5" fmla="*/ 118608 w 704416"/>
              <a:gd name="connsiteY5" fmla="*/ 123316 h 231383"/>
              <a:gd name="connsiteX6" fmla="*/ 75 w 704416"/>
              <a:gd name="connsiteY6" fmla="*/ 549 h 231383"/>
              <a:gd name="connsiteX7" fmla="*/ 101675 w 704416"/>
              <a:gd name="connsiteY7" fmla="*/ 80983 h 231383"/>
              <a:gd name="connsiteX8" fmla="*/ 167291 w 704416"/>
              <a:gd name="connsiteY8" fmla="*/ 148716 h 231383"/>
              <a:gd name="connsiteX9" fmla="*/ 298525 w 704416"/>
              <a:gd name="connsiteY9" fmla="*/ 212216 h 231383"/>
              <a:gd name="connsiteX10" fmla="*/ 370491 w 704416"/>
              <a:gd name="connsiteY10" fmla="*/ 222799 h 231383"/>
              <a:gd name="connsiteX11" fmla="*/ 417058 w 704416"/>
              <a:gd name="connsiteY11" fmla="*/ 210099 h 231383"/>
              <a:gd name="connsiteX12" fmla="*/ 702808 w 704416"/>
              <a:gd name="connsiteY12" fmla="*/ 85216 h 23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4416" h="231383">
                <a:moveTo>
                  <a:pt x="702808" y="85216"/>
                </a:moveTo>
                <a:cubicBezTo>
                  <a:pt x="721153" y="80983"/>
                  <a:pt x="577572" y="161416"/>
                  <a:pt x="527125" y="184699"/>
                </a:cubicBezTo>
                <a:cubicBezTo>
                  <a:pt x="476678" y="207982"/>
                  <a:pt x="441047" y="217860"/>
                  <a:pt x="400125" y="224916"/>
                </a:cubicBezTo>
                <a:cubicBezTo>
                  <a:pt x="359203" y="231972"/>
                  <a:pt x="316163" y="234088"/>
                  <a:pt x="281591" y="227033"/>
                </a:cubicBezTo>
                <a:cubicBezTo>
                  <a:pt x="247019" y="219978"/>
                  <a:pt x="219855" y="199869"/>
                  <a:pt x="192691" y="182583"/>
                </a:cubicBezTo>
                <a:cubicBezTo>
                  <a:pt x="165527" y="165297"/>
                  <a:pt x="150711" y="153655"/>
                  <a:pt x="118608" y="123316"/>
                </a:cubicBezTo>
                <a:cubicBezTo>
                  <a:pt x="86505" y="92977"/>
                  <a:pt x="2897" y="7605"/>
                  <a:pt x="75" y="549"/>
                </a:cubicBezTo>
                <a:cubicBezTo>
                  <a:pt x="-2747" y="-6507"/>
                  <a:pt x="73806" y="56288"/>
                  <a:pt x="101675" y="80983"/>
                </a:cubicBezTo>
                <a:cubicBezTo>
                  <a:pt x="129544" y="105678"/>
                  <a:pt x="134483" y="126844"/>
                  <a:pt x="167291" y="148716"/>
                </a:cubicBezTo>
                <a:cubicBezTo>
                  <a:pt x="200099" y="170588"/>
                  <a:pt x="264658" y="199869"/>
                  <a:pt x="298525" y="212216"/>
                </a:cubicBezTo>
                <a:cubicBezTo>
                  <a:pt x="332392" y="224563"/>
                  <a:pt x="350736" y="223152"/>
                  <a:pt x="370491" y="222799"/>
                </a:cubicBezTo>
                <a:cubicBezTo>
                  <a:pt x="390246" y="222446"/>
                  <a:pt x="361319" y="233735"/>
                  <a:pt x="417058" y="210099"/>
                </a:cubicBezTo>
                <a:cubicBezTo>
                  <a:pt x="472797" y="186463"/>
                  <a:pt x="684463" y="89449"/>
                  <a:pt x="702808" y="85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93EFC4E-835E-42FE-B840-833AA5FE0B25}"/>
              </a:ext>
            </a:extLst>
          </p:cNvPr>
          <p:cNvSpPr/>
          <p:nvPr/>
        </p:nvSpPr>
        <p:spPr>
          <a:xfrm>
            <a:off x="3667536" y="5168782"/>
            <a:ext cx="74220" cy="164070"/>
          </a:xfrm>
          <a:custGeom>
            <a:avLst/>
            <a:gdLst>
              <a:gd name="connsiteX0" fmla="*/ 1177 w 74220"/>
              <a:gd name="connsiteY0" fmla="*/ 118 h 164070"/>
              <a:gd name="connsiteX1" fmla="*/ 37689 w 74220"/>
              <a:gd name="connsiteY1" fmla="*/ 82668 h 164070"/>
              <a:gd name="connsiteX2" fmla="*/ 74202 w 74220"/>
              <a:gd name="connsiteY2" fmla="*/ 163631 h 164070"/>
              <a:gd name="connsiteX3" fmla="*/ 32927 w 74220"/>
              <a:gd name="connsiteY3" fmla="*/ 112831 h 164070"/>
              <a:gd name="connsiteX4" fmla="*/ 10702 w 74220"/>
              <a:gd name="connsiteY4" fmla="*/ 65206 h 164070"/>
              <a:gd name="connsiteX5" fmla="*/ 1177 w 74220"/>
              <a:gd name="connsiteY5" fmla="*/ 118 h 16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20" h="164070">
                <a:moveTo>
                  <a:pt x="1177" y="118"/>
                </a:moveTo>
                <a:cubicBezTo>
                  <a:pt x="5675" y="3028"/>
                  <a:pt x="37689" y="82668"/>
                  <a:pt x="37689" y="82668"/>
                </a:cubicBezTo>
                <a:cubicBezTo>
                  <a:pt x="49860" y="109920"/>
                  <a:pt x="74996" y="158604"/>
                  <a:pt x="74202" y="163631"/>
                </a:cubicBezTo>
                <a:cubicBezTo>
                  <a:pt x="73408" y="168658"/>
                  <a:pt x="43510" y="129235"/>
                  <a:pt x="32927" y="112831"/>
                </a:cubicBezTo>
                <a:cubicBezTo>
                  <a:pt x="22344" y="96427"/>
                  <a:pt x="15200" y="81875"/>
                  <a:pt x="10702" y="65206"/>
                </a:cubicBezTo>
                <a:cubicBezTo>
                  <a:pt x="6204" y="48537"/>
                  <a:pt x="-3321" y="-2792"/>
                  <a:pt x="1177" y="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E253E7C5-E778-4F21-B426-BA34007062F6}"/>
              </a:ext>
            </a:extLst>
          </p:cNvPr>
          <p:cNvSpPr/>
          <p:nvPr/>
        </p:nvSpPr>
        <p:spPr>
          <a:xfrm>
            <a:off x="4194133" y="4840286"/>
            <a:ext cx="144615" cy="274978"/>
          </a:xfrm>
          <a:custGeom>
            <a:avLst/>
            <a:gdLst>
              <a:gd name="connsiteX0" fmla="*/ 42 w 144615"/>
              <a:gd name="connsiteY0" fmla="*/ 2 h 274978"/>
              <a:gd name="connsiteX1" fmla="*/ 130217 w 144615"/>
              <a:gd name="connsiteY1" fmla="*/ 111127 h 274978"/>
              <a:gd name="connsiteX2" fmla="*/ 139742 w 144615"/>
              <a:gd name="connsiteY2" fmla="*/ 142877 h 274978"/>
              <a:gd name="connsiteX3" fmla="*/ 115930 w 144615"/>
              <a:gd name="connsiteY3" fmla="*/ 215902 h 274978"/>
              <a:gd name="connsiteX4" fmla="*/ 69892 w 144615"/>
              <a:gd name="connsiteY4" fmla="*/ 274639 h 274978"/>
              <a:gd name="connsiteX5" fmla="*/ 117517 w 144615"/>
              <a:gd name="connsiteY5" fmla="*/ 188914 h 274978"/>
              <a:gd name="connsiteX6" fmla="*/ 133392 w 144615"/>
              <a:gd name="connsiteY6" fmla="*/ 136527 h 274978"/>
              <a:gd name="connsiteX7" fmla="*/ 115930 w 144615"/>
              <a:gd name="connsiteY7" fmla="*/ 114302 h 274978"/>
              <a:gd name="connsiteX8" fmla="*/ 42 w 144615"/>
              <a:gd name="connsiteY8" fmla="*/ 2 h 27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615" h="274978">
                <a:moveTo>
                  <a:pt x="42" y="2"/>
                </a:moveTo>
                <a:cubicBezTo>
                  <a:pt x="2423" y="-527"/>
                  <a:pt x="106934" y="87315"/>
                  <a:pt x="130217" y="111127"/>
                </a:cubicBezTo>
                <a:cubicBezTo>
                  <a:pt x="153500" y="134940"/>
                  <a:pt x="142123" y="125415"/>
                  <a:pt x="139742" y="142877"/>
                </a:cubicBezTo>
                <a:cubicBezTo>
                  <a:pt x="137361" y="160339"/>
                  <a:pt x="127572" y="193942"/>
                  <a:pt x="115930" y="215902"/>
                </a:cubicBezTo>
                <a:cubicBezTo>
                  <a:pt x="104288" y="237862"/>
                  <a:pt x="69628" y="279137"/>
                  <a:pt x="69892" y="274639"/>
                </a:cubicBezTo>
                <a:cubicBezTo>
                  <a:pt x="70157" y="270141"/>
                  <a:pt x="106934" y="211933"/>
                  <a:pt x="117517" y="188914"/>
                </a:cubicBezTo>
                <a:cubicBezTo>
                  <a:pt x="128100" y="165895"/>
                  <a:pt x="133656" y="148962"/>
                  <a:pt x="133392" y="136527"/>
                </a:cubicBezTo>
                <a:cubicBezTo>
                  <a:pt x="133128" y="124092"/>
                  <a:pt x="136832" y="133617"/>
                  <a:pt x="115930" y="114302"/>
                </a:cubicBezTo>
                <a:cubicBezTo>
                  <a:pt x="95028" y="94987"/>
                  <a:pt x="-2339" y="531"/>
                  <a:pt x="4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2120F536-A15B-4A6F-B2D4-668EFCA7A73A}"/>
              </a:ext>
            </a:extLst>
          </p:cNvPr>
          <p:cNvSpPr/>
          <p:nvPr/>
        </p:nvSpPr>
        <p:spPr>
          <a:xfrm>
            <a:off x="3776048" y="5275097"/>
            <a:ext cx="206304" cy="32036"/>
          </a:xfrm>
          <a:custGeom>
            <a:avLst/>
            <a:gdLst>
              <a:gd name="connsiteX0" fmla="*/ 615 w 206304"/>
              <a:gd name="connsiteY0" fmla="*/ 166 h 32036"/>
              <a:gd name="connsiteX1" fmla="*/ 119677 w 206304"/>
              <a:gd name="connsiteY1" fmla="*/ 31916 h 32036"/>
              <a:gd name="connsiteX2" fmla="*/ 205402 w 206304"/>
              <a:gd name="connsiteY2" fmla="*/ 11278 h 32036"/>
              <a:gd name="connsiteX3" fmla="*/ 159365 w 206304"/>
              <a:gd name="connsiteY3" fmla="*/ 17628 h 32036"/>
              <a:gd name="connsiteX4" fmla="*/ 76815 w 206304"/>
              <a:gd name="connsiteY4" fmla="*/ 19216 h 32036"/>
              <a:gd name="connsiteX5" fmla="*/ 615 w 206304"/>
              <a:gd name="connsiteY5" fmla="*/ 166 h 3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04" h="32036">
                <a:moveTo>
                  <a:pt x="615" y="166"/>
                </a:moveTo>
                <a:cubicBezTo>
                  <a:pt x="7759" y="2283"/>
                  <a:pt x="85546" y="30064"/>
                  <a:pt x="119677" y="31916"/>
                </a:cubicBezTo>
                <a:cubicBezTo>
                  <a:pt x="153808" y="33768"/>
                  <a:pt x="198787" y="13659"/>
                  <a:pt x="205402" y="11278"/>
                </a:cubicBezTo>
                <a:cubicBezTo>
                  <a:pt x="212017" y="8897"/>
                  <a:pt x="180796" y="16305"/>
                  <a:pt x="159365" y="17628"/>
                </a:cubicBezTo>
                <a:cubicBezTo>
                  <a:pt x="137934" y="18951"/>
                  <a:pt x="103273" y="21597"/>
                  <a:pt x="76815" y="19216"/>
                </a:cubicBezTo>
                <a:cubicBezTo>
                  <a:pt x="50357" y="16835"/>
                  <a:pt x="-6529" y="-1951"/>
                  <a:pt x="615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633F78BD-C3A9-4220-98E3-26CDDFDAE659}"/>
              </a:ext>
            </a:extLst>
          </p:cNvPr>
          <p:cNvSpPr/>
          <p:nvPr/>
        </p:nvSpPr>
        <p:spPr>
          <a:xfrm>
            <a:off x="3990384" y="5047984"/>
            <a:ext cx="214905" cy="194196"/>
          </a:xfrm>
          <a:custGeom>
            <a:avLst/>
            <a:gdLst>
              <a:gd name="connsiteX0" fmla="*/ 67266 w 214905"/>
              <a:gd name="connsiteY0" fmla="*/ 193941 h 194196"/>
              <a:gd name="connsiteX1" fmla="*/ 10116 w 214905"/>
              <a:gd name="connsiteY1" fmla="*/ 160604 h 194196"/>
              <a:gd name="connsiteX2" fmla="*/ 10116 w 214905"/>
              <a:gd name="connsiteY2" fmla="*/ 138379 h 194196"/>
              <a:gd name="connsiteX3" fmla="*/ 72029 w 214905"/>
              <a:gd name="connsiteY3" fmla="*/ 70116 h 194196"/>
              <a:gd name="connsiteX4" fmla="*/ 157754 w 214905"/>
              <a:gd name="connsiteY4" fmla="*/ 11379 h 194196"/>
              <a:gd name="connsiteX5" fmla="*/ 214904 w 214905"/>
              <a:gd name="connsiteY5" fmla="*/ 5029 h 194196"/>
              <a:gd name="connsiteX6" fmla="*/ 159341 w 214905"/>
              <a:gd name="connsiteY6" fmla="*/ 1854 h 194196"/>
              <a:gd name="connsiteX7" fmla="*/ 86316 w 214905"/>
              <a:gd name="connsiteY7" fmla="*/ 35191 h 194196"/>
              <a:gd name="connsiteX8" fmla="*/ 18054 w 214905"/>
              <a:gd name="connsiteY8" fmla="*/ 112979 h 194196"/>
              <a:gd name="connsiteX9" fmla="*/ 2179 w 214905"/>
              <a:gd name="connsiteY9" fmla="*/ 141554 h 194196"/>
              <a:gd name="connsiteX10" fmla="*/ 67266 w 214905"/>
              <a:gd name="connsiteY10" fmla="*/ 193941 h 19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4905" h="194196">
                <a:moveTo>
                  <a:pt x="67266" y="193941"/>
                </a:moveTo>
                <a:cubicBezTo>
                  <a:pt x="68589" y="197116"/>
                  <a:pt x="19641" y="169864"/>
                  <a:pt x="10116" y="160604"/>
                </a:cubicBezTo>
                <a:cubicBezTo>
                  <a:pt x="591" y="151344"/>
                  <a:pt x="-203" y="153460"/>
                  <a:pt x="10116" y="138379"/>
                </a:cubicBezTo>
                <a:cubicBezTo>
                  <a:pt x="20435" y="123298"/>
                  <a:pt x="47423" y="91283"/>
                  <a:pt x="72029" y="70116"/>
                </a:cubicBezTo>
                <a:cubicBezTo>
                  <a:pt x="96635" y="48949"/>
                  <a:pt x="133942" y="22227"/>
                  <a:pt x="157754" y="11379"/>
                </a:cubicBezTo>
                <a:cubicBezTo>
                  <a:pt x="181566" y="531"/>
                  <a:pt x="214640" y="6616"/>
                  <a:pt x="214904" y="5029"/>
                </a:cubicBezTo>
                <a:cubicBezTo>
                  <a:pt x="215168" y="3442"/>
                  <a:pt x="180772" y="-3173"/>
                  <a:pt x="159341" y="1854"/>
                </a:cubicBezTo>
                <a:cubicBezTo>
                  <a:pt x="137910" y="6881"/>
                  <a:pt x="109864" y="16670"/>
                  <a:pt x="86316" y="35191"/>
                </a:cubicBezTo>
                <a:cubicBezTo>
                  <a:pt x="62768" y="53712"/>
                  <a:pt x="32077" y="95252"/>
                  <a:pt x="18054" y="112979"/>
                </a:cubicBezTo>
                <a:cubicBezTo>
                  <a:pt x="4031" y="130706"/>
                  <a:pt x="-4171" y="126737"/>
                  <a:pt x="2179" y="141554"/>
                </a:cubicBezTo>
                <a:cubicBezTo>
                  <a:pt x="8529" y="156371"/>
                  <a:pt x="65943" y="190766"/>
                  <a:pt x="67266" y="193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0EDBA374-0DF8-49D9-BADD-1E5A967A0390}"/>
              </a:ext>
            </a:extLst>
          </p:cNvPr>
          <p:cNvSpPr/>
          <p:nvPr/>
        </p:nvSpPr>
        <p:spPr>
          <a:xfrm>
            <a:off x="3871851" y="5103705"/>
            <a:ext cx="79601" cy="163620"/>
          </a:xfrm>
          <a:custGeom>
            <a:avLst/>
            <a:gdLst>
              <a:gd name="connsiteX0" fmla="*/ 4824 w 79601"/>
              <a:gd name="connsiteY0" fmla="*/ 108 h 163620"/>
              <a:gd name="connsiteX1" fmla="*/ 68324 w 79601"/>
              <a:gd name="connsiteY1" fmla="*/ 71545 h 163620"/>
              <a:gd name="connsiteX2" fmla="*/ 73087 w 79601"/>
              <a:gd name="connsiteY2" fmla="*/ 106470 h 163620"/>
              <a:gd name="connsiteX3" fmla="*/ 62 w 79601"/>
              <a:gd name="connsiteY3" fmla="*/ 163620 h 163620"/>
              <a:gd name="connsiteX4" fmla="*/ 60387 w 79601"/>
              <a:gd name="connsiteY4" fmla="*/ 106470 h 163620"/>
              <a:gd name="connsiteX5" fmla="*/ 60387 w 79601"/>
              <a:gd name="connsiteY5" fmla="*/ 89008 h 163620"/>
              <a:gd name="connsiteX6" fmla="*/ 4824 w 79601"/>
              <a:gd name="connsiteY6" fmla="*/ 108 h 16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1" h="163620">
                <a:moveTo>
                  <a:pt x="4824" y="108"/>
                </a:moveTo>
                <a:cubicBezTo>
                  <a:pt x="6147" y="-2803"/>
                  <a:pt x="56947" y="53818"/>
                  <a:pt x="68324" y="71545"/>
                </a:cubicBezTo>
                <a:cubicBezTo>
                  <a:pt x="79701" y="89272"/>
                  <a:pt x="84464" y="91124"/>
                  <a:pt x="73087" y="106470"/>
                </a:cubicBezTo>
                <a:cubicBezTo>
                  <a:pt x="61710" y="121816"/>
                  <a:pt x="2179" y="163620"/>
                  <a:pt x="62" y="163620"/>
                </a:cubicBezTo>
                <a:cubicBezTo>
                  <a:pt x="-2055" y="163620"/>
                  <a:pt x="50333" y="118905"/>
                  <a:pt x="60387" y="106470"/>
                </a:cubicBezTo>
                <a:cubicBezTo>
                  <a:pt x="70441" y="94035"/>
                  <a:pt x="68324" y="103295"/>
                  <a:pt x="60387" y="89008"/>
                </a:cubicBezTo>
                <a:cubicBezTo>
                  <a:pt x="52450" y="74721"/>
                  <a:pt x="3501" y="3019"/>
                  <a:pt x="4824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: 図形 34">
            <a:extLst>
              <a:ext uri="{FF2B5EF4-FFF2-40B4-BE49-F238E27FC236}">
                <a16:creationId xmlns:a16="http://schemas.microsoft.com/office/drawing/2014/main" id="{EA623422-4D4B-4E75-99C1-82B61A8F5911}"/>
              </a:ext>
            </a:extLst>
          </p:cNvPr>
          <p:cNvSpPr/>
          <p:nvPr/>
        </p:nvSpPr>
        <p:spPr>
          <a:xfrm>
            <a:off x="3576626" y="4609882"/>
            <a:ext cx="98437" cy="479747"/>
          </a:xfrm>
          <a:custGeom>
            <a:avLst/>
            <a:gdLst>
              <a:gd name="connsiteX0" fmla="*/ 12 w 98437"/>
              <a:gd name="connsiteY0" fmla="*/ 218 h 479747"/>
              <a:gd name="connsiteX1" fmla="*/ 49224 w 98437"/>
              <a:gd name="connsiteY1" fmla="*/ 155793 h 479747"/>
              <a:gd name="connsiteX2" fmla="*/ 85737 w 98437"/>
              <a:gd name="connsiteY2" fmla="*/ 287556 h 479747"/>
              <a:gd name="connsiteX3" fmla="*/ 88912 w 98437"/>
              <a:gd name="connsiteY3" fmla="*/ 341531 h 479747"/>
              <a:gd name="connsiteX4" fmla="*/ 98437 w 98437"/>
              <a:gd name="connsiteY4" fmla="*/ 479643 h 479747"/>
              <a:gd name="connsiteX5" fmla="*/ 88912 w 98437"/>
              <a:gd name="connsiteY5" fmla="*/ 317718 h 479747"/>
              <a:gd name="connsiteX6" fmla="*/ 60337 w 98437"/>
              <a:gd name="connsiteY6" fmla="*/ 239931 h 479747"/>
              <a:gd name="connsiteX7" fmla="*/ 44462 w 98437"/>
              <a:gd name="connsiteY7" fmla="*/ 124043 h 479747"/>
              <a:gd name="connsiteX8" fmla="*/ 12 w 98437"/>
              <a:gd name="connsiteY8" fmla="*/ 218 h 47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37" h="479747">
                <a:moveTo>
                  <a:pt x="12" y="218"/>
                </a:moveTo>
                <a:cubicBezTo>
                  <a:pt x="806" y="5510"/>
                  <a:pt x="34936" y="107903"/>
                  <a:pt x="49224" y="155793"/>
                </a:cubicBezTo>
                <a:cubicBezTo>
                  <a:pt x="63512" y="203683"/>
                  <a:pt x="79122" y="256600"/>
                  <a:pt x="85737" y="287556"/>
                </a:cubicBezTo>
                <a:cubicBezTo>
                  <a:pt x="92352" y="318512"/>
                  <a:pt x="86795" y="309517"/>
                  <a:pt x="88912" y="341531"/>
                </a:cubicBezTo>
                <a:cubicBezTo>
                  <a:pt x="91029" y="373546"/>
                  <a:pt x="98437" y="483612"/>
                  <a:pt x="98437" y="479643"/>
                </a:cubicBezTo>
                <a:cubicBezTo>
                  <a:pt x="98437" y="475674"/>
                  <a:pt x="95262" y="357670"/>
                  <a:pt x="88912" y="317718"/>
                </a:cubicBezTo>
                <a:cubicBezTo>
                  <a:pt x="82562" y="277766"/>
                  <a:pt x="67745" y="272210"/>
                  <a:pt x="60337" y="239931"/>
                </a:cubicBezTo>
                <a:cubicBezTo>
                  <a:pt x="52929" y="207652"/>
                  <a:pt x="52664" y="161085"/>
                  <a:pt x="44462" y="124043"/>
                </a:cubicBezTo>
                <a:cubicBezTo>
                  <a:pt x="36260" y="87001"/>
                  <a:pt x="-782" y="-5074"/>
                  <a:pt x="12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D882A68F-72AD-491C-8551-22B511AD1165}"/>
              </a:ext>
            </a:extLst>
          </p:cNvPr>
          <p:cNvSpPr/>
          <p:nvPr/>
        </p:nvSpPr>
        <p:spPr>
          <a:xfrm>
            <a:off x="3903282" y="5676898"/>
            <a:ext cx="159132" cy="53989"/>
          </a:xfrm>
          <a:custGeom>
            <a:avLst/>
            <a:gdLst>
              <a:gd name="connsiteX0" fmla="*/ 381 w 159132"/>
              <a:gd name="connsiteY0" fmla="*/ 2 h 53989"/>
              <a:gd name="connsiteX1" fmla="*/ 108331 w 159132"/>
              <a:gd name="connsiteY1" fmla="*/ 30165 h 53989"/>
              <a:gd name="connsiteX2" fmla="*/ 159131 w 159132"/>
              <a:gd name="connsiteY2" fmla="*/ 31752 h 53989"/>
              <a:gd name="connsiteX3" fmla="*/ 109918 w 159132"/>
              <a:gd name="connsiteY3" fmla="*/ 34927 h 53989"/>
              <a:gd name="connsiteX4" fmla="*/ 51181 w 159132"/>
              <a:gd name="connsiteY4" fmla="*/ 53977 h 53989"/>
              <a:gd name="connsiteX5" fmla="*/ 71818 w 159132"/>
              <a:gd name="connsiteY5" fmla="*/ 31752 h 53989"/>
              <a:gd name="connsiteX6" fmla="*/ 381 w 159132"/>
              <a:gd name="connsiteY6" fmla="*/ 2 h 5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132" h="53989">
                <a:moveTo>
                  <a:pt x="381" y="2"/>
                </a:moveTo>
                <a:cubicBezTo>
                  <a:pt x="6466" y="-262"/>
                  <a:pt x="81873" y="24873"/>
                  <a:pt x="108331" y="30165"/>
                </a:cubicBezTo>
                <a:cubicBezTo>
                  <a:pt x="134789" y="35457"/>
                  <a:pt x="158867" y="30958"/>
                  <a:pt x="159131" y="31752"/>
                </a:cubicBezTo>
                <a:cubicBezTo>
                  <a:pt x="159396" y="32546"/>
                  <a:pt x="127910" y="31223"/>
                  <a:pt x="109918" y="34927"/>
                </a:cubicBezTo>
                <a:cubicBezTo>
                  <a:pt x="91926" y="38631"/>
                  <a:pt x="57531" y="54506"/>
                  <a:pt x="51181" y="53977"/>
                </a:cubicBezTo>
                <a:cubicBezTo>
                  <a:pt x="44831" y="53448"/>
                  <a:pt x="80814" y="38896"/>
                  <a:pt x="71818" y="31752"/>
                </a:cubicBezTo>
                <a:cubicBezTo>
                  <a:pt x="62822" y="24608"/>
                  <a:pt x="-5704" y="266"/>
                  <a:pt x="38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AEEB6B64-2EA0-4AB3-A93D-F54CF6320497}"/>
              </a:ext>
            </a:extLst>
          </p:cNvPr>
          <p:cNvSpPr/>
          <p:nvPr/>
        </p:nvSpPr>
        <p:spPr>
          <a:xfrm>
            <a:off x="3995685" y="5536305"/>
            <a:ext cx="200078" cy="161249"/>
          </a:xfrm>
          <a:custGeom>
            <a:avLst/>
            <a:gdLst>
              <a:gd name="connsiteX0" fmla="*/ 53 w 200078"/>
              <a:gd name="connsiteY0" fmla="*/ 161233 h 161249"/>
              <a:gd name="connsiteX1" fmla="*/ 60378 w 200078"/>
              <a:gd name="connsiteY1" fmla="*/ 23120 h 161249"/>
              <a:gd name="connsiteX2" fmla="*/ 114353 w 200078"/>
              <a:gd name="connsiteY2" fmla="*/ 16770 h 161249"/>
              <a:gd name="connsiteX3" fmla="*/ 200078 w 200078"/>
              <a:gd name="connsiteY3" fmla="*/ 8833 h 161249"/>
              <a:gd name="connsiteX4" fmla="*/ 112765 w 200078"/>
              <a:gd name="connsiteY4" fmla="*/ 2483 h 161249"/>
              <a:gd name="connsiteX5" fmla="*/ 50853 w 200078"/>
              <a:gd name="connsiteY5" fmla="*/ 13595 h 161249"/>
              <a:gd name="connsiteX6" fmla="*/ 53 w 200078"/>
              <a:gd name="connsiteY6" fmla="*/ 161233 h 16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078" h="161249">
                <a:moveTo>
                  <a:pt x="53" y="161233"/>
                </a:moveTo>
                <a:cubicBezTo>
                  <a:pt x="1640" y="162820"/>
                  <a:pt x="41328" y="47197"/>
                  <a:pt x="60378" y="23120"/>
                </a:cubicBezTo>
                <a:cubicBezTo>
                  <a:pt x="79428" y="-957"/>
                  <a:pt x="114353" y="16770"/>
                  <a:pt x="114353" y="16770"/>
                </a:cubicBezTo>
                <a:cubicBezTo>
                  <a:pt x="137636" y="14389"/>
                  <a:pt x="200343" y="11214"/>
                  <a:pt x="200078" y="8833"/>
                </a:cubicBezTo>
                <a:cubicBezTo>
                  <a:pt x="199813" y="6452"/>
                  <a:pt x="137636" y="1689"/>
                  <a:pt x="112765" y="2483"/>
                </a:cubicBezTo>
                <a:cubicBezTo>
                  <a:pt x="87894" y="3277"/>
                  <a:pt x="68845" y="-8630"/>
                  <a:pt x="50853" y="13595"/>
                </a:cubicBezTo>
                <a:cubicBezTo>
                  <a:pt x="32861" y="35820"/>
                  <a:pt x="-1534" y="159646"/>
                  <a:pt x="53" y="161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E5934AC9-1ABE-4D88-90E8-F3A188CA9502}"/>
              </a:ext>
            </a:extLst>
          </p:cNvPr>
          <p:cNvSpPr/>
          <p:nvPr/>
        </p:nvSpPr>
        <p:spPr>
          <a:xfrm>
            <a:off x="4176652" y="5270478"/>
            <a:ext cx="565213" cy="271517"/>
          </a:xfrm>
          <a:custGeom>
            <a:avLst/>
            <a:gdLst>
              <a:gd name="connsiteX0" fmla="*/ 61 w 565213"/>
              <a:gd name="connsiteY0" fmla="*/ 271485 h 271517"/>
              <a:gd name="connsiteX1" fmla="*/ 109598 w 565213"/>
              <a:gd name="connsiteY1" fmla="*/ 166710 h 271517"/>
              <a:gd name="connsiteX2" fmla="*/ 168336 w 565213"/>
              <a:gd name="connsiteY2" fmla="*/ 157185 h 271517"/>
              <a:gd name="connsiteX3" fmla="*/ 288986 w 565213"/>
              <a:gd name="connsiteY3" fmla="*/ 142897 h 271517"/>
              <a:gd name="connsiteX4" fmla="*/ 357248 w 565213"/>
              <a:gd name="connsiteY4" fmla="*/ 123847 h 271517"/>
              <a:gd name="connsiteX5" fmla="*/ 419161 w 565213"/>
              <a:gd name="connsiteY5" fmla="*/ 92097 h 271517"/>
              <a:gd name="connsiteX6" fmla="*/ 463611 w 565213"/>
              <a:gd name="connsiteY6" fmla="*/ 90510 h 271517"/>
              <a:gd name="connsiteX7" fmla="*/ 489011 w 565213"/>
              <a:gd name="connsiteY7" fmla="*/ 95272 h 271517"/>
              <a:gd name="connsiteX8" fmla="*/ 531873 w 565213"/>
              <a:gd name="connsiteY8" fmla="*/ 55585 h 271517"/>
              <a:gd name="connsiteX9" fmla="*/ 565211 w 565213"/>
              <a:gd name="connsiteY9" fmla="*/ 22 h 271517"/>
              <a:gd name="connsiteX10" fmla="*/ 530286 w 565213"/>
              <a:gd name="connsiteY10" fmla="*/ 49235 h 271517"/>
              <a:gd name="connsiteX11" fmla="*/ 496948 w 565213"/>
              <a:gd name="connsiteY11" fmla="*/ 80985 h 271517"/>
              <a:gd name="connsiteX12" fmla="*/ 401698 w 565213"/>
              <a:gd name="connsiteY12" fmla="*/ 92097 h 271517"/>
              <a:gd name="connsiteX13" fmla="*/ 338198 w 565213"/>
              <a:gd name="connsiteY13" fmla="*/ 117497 h 271517"/>
              <a:gd name="connsiteX14" fmla="*/ 217548 w 565213"/>
              <a:gd name="connsiteY14" fmla="*/ 152422 h 271517"/>
              <a:gd name="connsiteX15" fmla="*/ 125473 w 565213"/>
              <a:gd name="connsiteY15" fmla="*/ 177822 h 271517"/>
              <a:gd name="connsiteX16" fmla="*/ 61 w 565213"/>
              <a:gd name="connsiteY16" fmla="*/ 271485 h 2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5213" h="271517">
                <a:moveTo>
                  <a:pt x="61" y="271485"/>
                </a:moveTo>
                <a:cubicBezTo>
                  <a:pt x="-2585" y="269633"/>
                  <a:pt x="81552" y="185760"/>
                  <a:pt x="109598" y="166710"/>
                </a:cubicBezTo>
                <a:cubicBezTo>
                  <a:pt x="137644" y="147660"/>
                  <a:pt x="138438" y="161154"/>
                  <a:pt x="168336" y="157185"/>
                </a:cubicBezTo>
                <a:cubicBezTo>
                  <a:pt x="198234" y="153216"/>
                  <a:pt x="257501" y="148453"/>
                  <a:pt x="288986" y="142897"/>
                </a:cubicBezTo>
                <a:cubicBezTo>
                  <a:pt x="320471" y="137341"/>
                  <a:pt x="335552" y="132314"/>
                  <a:pt x="357248" y="123847"/>
                </a:cubicBezTo>
                <a:cubicBezTo>
                  <a:pt x="378944" y="115380"/>
                  <a:pt x="401434" y="97653"/>
                  <a:pt x="419161" y="92097"/>
                </a:cubicBezTo>
                <a:cubicBezTo>
                  <a:pt x="436888" y="86541"/>
                  <a:pt x="451969" y="89981"/>
                  <a:pt x="463611" y="90510"/>
                </a:cubicBezTo>
                <a:cubicBezTo>
                  <a:pt x="475253" y="91039"/>
                  <a:pt x="477634" y="101093"/>
                  <a:pt x="489011" y="95272"/>
                </a:cubicBezTo>
                <a:cubicBezTo>
                  <a:pt x="500388" y="89451"/>
                  <a:pt x="519173" y="71460"/>
                  <a:pt x="531873" y="55585"/>
                </a:cubicBezTo>
                <a:cubicBezTo>
                  <a:pt x="544573" y="39710"/>
                  <a:pt x="565476" y="1080"/>
                  <a:pt x="565211" y="22"/>
                </a:cubicBezTo>
                <a:cubicBezTo>
                  <a:pt x="564947" y="-1036"/>
                  <a:pt x="541663" y="35741"/>
                  <a:pt x="530286" y="49235"/>
                </a:cubicBezTo>
                <a:cubicBezTo>
                  <a:pt x="518909" y="62729"/>
                  <a:pt x="518379" y="73841"/>
                  <a:pt x="496948" y="80985"/>
                </a:cubicBezTo>
                <a:cubicBezTo>
                  <a:pt x="475517" y="88129"/>
                  <a:pt x="428156" y="86012"/>
                  <a:pt x="401698" y="92097"/>
                </a:cubicBezTo>
                <a:cubicBezTo>
                  <a:pt x="375240" y="98182"/>
                  <a:pt x="368890" y="107443"/>
                  <a:pt x="338198" y="117497"/>
                </a:cubicBezTo>
                <a:cubicBezTo>
                  <a:pt x="307506" y="127551"/>
                  <a:pt x="217548" y="152422"/>
                  <a:pt x="217548" y="152422"/>
                </a:cubicBezTo>
                <a:cubicBezTo>
                  <a:pt x="182094" y="162476"/>
                  <a:pt x="158281" y="160889"/>
                  <a:pt x="125473" y="177822"/>
                </a:cubicBezTo>
                <a:cubicBezTo>
                  <a:pt x="92665" y="194755"/>
                  <a:pt x="2707" y="273337"/>
                  <a:pt x="61" y="271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1A4044DF-8C9D-490B-80DB-F69686ED9F2F}"/>
              </a:ext>
            </a:extLst>
          </p:cNvPr>
          <p:cNvSpPr/>
          <p:nvPr/>
        </p:nvSpPr>
        <p:spPr>
          <a:xfrm>
            <a:off x="4049710" y="5519343"/>
            <a:ext cx="252435" cy="191156"/>
          </a:xfrm>
          <a:custGeom>
            <a:avLst/>
            <a:gdLst>
              <a:gd name="connsiteX0" fmla="*/ 3 w 252435"/>
              <a:gd name="connsiteY0" fmla="*/ 190895 h 191156"/>
              <a:gd name="connsiteX1" fmla="*/ 93665 w 252435"/>
              <a:gd name="connsiteY1" fmla="*/ 141682 h 191156"/>
              <a:gd name="connsiteX2" fmla="*/ 149228 w 252435"/>
              <a:gd name="connsiteY2" fmla="*/ 62307 h 191156"/>
              <a:gd name="connsiteX3" fmla="*/ 188915 w 252435"/>
              <a:gd name="connsiteY3" fmla="*/ 46432 h 191156"/>
              <a:gd name="connsiteX4" fmla="*/ 252415 w 252435"/>
              <a:gd name="connsiteY4" fmla="*/ 395 h 191156"/>
              <a:gd name="connsiteX5" fmla="*/ 195265 w 252435"/>
              <a:gd name="connsiteY5" fmla="*/ 25795 h 191156"/>
              <a:gd name="connsiteX6" fmla="*/ 141290 w 252435"/>
              <a:gd name="connsiteY6" fmla="*/ 54370 h 191156"/>
              <a:gd name="connsiteX7" fmla="*/ 111128 w 252435"/>
              <a:gd name="connsiteY7" fmla="*/ 87707 h 191156"/>
              <a:gd name="connsiteX8" fmla="*/ 96840 w 252435"/>
              <a:gd name="connsiteY8" fmla="*/ 121045 h 191156"/>
              <a:gd name="connsiteX9" fmla="*/ 3 w 252435"/>
              <a:gd name="connsiteY9" fmla="*/ 190895 h 19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435" h="191156">
                <a:moveTo>
                  <a:pt x="3" y="190895"/>
                </a:moveTo>
                <a:cubicBezTo>
                  <a:pt x="-526" y="194334"/>
                  <a:pt x="68794" y="163113"/>
                  <a:pt x="93665" y="141682"/>
                </a:cubicBezTo>
                <a:cubicBezTo>
                  <a:pt x="118536" y="120251"/>
                  <a:pt x="133353" y="78182"/>
                  <a:pt x="149228" y="62307"/>
                </a:cubicBezTo>
                <a:cubicBezTo>
                  <a:pt x="165103" y="46432"/>
                  <a:pt x="171717" y="56751"/>
                  <a:pt x="188915" y="46432"/>
                </a:cubicBezTo>
                <a:cubicBezTo>
                  <a:pt x="206113" y="36113"/>
                  <a:pt x="251357" y="3834"/>
                  <a:pt x="252415" y="395"/>
                </a:cubicBezTo>
                <a:cubicBezTo>
                  <a:pt x="253473" y="-3044"/>
                  <a:pt x="213786" y="16799"/>
                  <a:pt x="195265" y="25795"/>
                </a:cubicBezTo>
                <a:cubicBezTo>
                  <a:pt x="176744" y="34791"/>
                  <a:pt x="155313" y="44051"/>
                  <a:pt x="141290" y="54370"/>
                </a:cubicBezTo>
                <a:cubicBezTo>
                  <a:pt x="127267" y="64689"/>
                  <a:pt x="118536" y="76594"/>
                  <a:pt x="111128" y="87707"/>
                </a:cubicBezTo>
                <a:cubicBezTo>
                  <a:pt x="103720" y="98819"/>
                  <a:pt x="113509" y="106758"/>
                  <a:pt x="96840" y="121045"/>
                </a:cubicBezTo>
                <a:cubicBezTo>
                  <a:pt x="80171" y="135332"/>
                  <a:pt x="532" y="187456"/>
                  <a:pt x="3" y="190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358C1C85-EFC6-44AE-B08F-A3BC2E6E9F4C}"/>
              </a:ext>
            </a:extLst>
          </p:cNvPr>
          <p:cNvSpPr/>
          <p:nvPr/>
        </p:nvSpPr>
        <p:spPr>
          <a:xfrm>
            <a:off x="4287624" y="5465224"/>
            <a:ext cx="237084" cy="56106"/>
          </a:xfrm>
          <a:custGeom>
            <a:avLst/>
            <a:gdLst>
              <a:gd name="connsiteX0" fmla="*/ 214 w 237084"/>
              <a:gd name="connsiteY0" fmla="*/ 56101 h 56106"/>
              <a:gd name="connsiteX1" fmla="*/ 149439 w 237084"/>
              <a:gd name="connsiteY1" fmla="*/ 8476 h 56106"/>
              <a:gd name="connsiteX2" fmla="*/ 236751 w 237084"/>
              <a:gd name="connsiteY2" fmla="*/ 539 h 56106"/>
              <a:gd name="connsiteX3" fmla="*/ 119276 w 237084"/>
              <a:gd name="connsiteY3" fmla="*/ 5301 h 56106"/>
              <a:gd name="connsiteX4" fmla="*/ 214 w 237084"/>
              <a:gd name="connsiteY4" fmla="*/ 56101 h 5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84" h="56106">
                <a:moveTo>
                  <a:pt x="214" y="56101"/>
                </a:moveTo>
                <a:cubicBezTo>
                  <a:pt x="5241" y="56630"/>
                  <a:pt x="110016" y="17736"/>
                  <a:pt x="149439" y="8476"/>
                </a:cubicBezTo>
                <a:cubicBezTo>
                  <a:pt x="188862" y="-784"/>
                  <a:pt x="241778" y="1068"/>
                  <a:pt x="236751" y="539"/>
                </a:cubicBezTo>
                <a:cubicBezTo>
                  <a:pt x="231724" y="10"/>
                  <a:pt x="158699" y="-1578"/>
                  <a:pt x="119276" y="5301"/>
                </a:cubicBezTo>
                <a:cubicBezTo>
                  <a:pt x="79853" y="12180"/>
                  <a:pt x="-4813" y="55572"/>
                  <a:pt x="214" y="56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53924FCA-2323-4E0A-92D8-B5943F2184ED}"/>
              </a:ext>
            </a:extLst>
          </p:cNvPr>
          <p:cNvSpPr/>
          <p:nvPr/>
        </p:nvSpPr>
        <p:spPr>
          <a:xfrm>
            <a:off x="4156073" y="5464363"/>
            <a:ext cx="351155" cy="190539"/>
          </a:xfrm>
          <a:custGeom>
            <a:avLst/>
            <a:gdLst>
              <a:gd name="connsiteX0" fmla="*/ 2 w 351155"/>
              <a:gd name="connsiteY0" fmla="*/ 190312 h 190539"/>
              <a:gd name="connsiteX1" fmla="*/ 128590 w 351155"/>
              <a:gd name="connsiteY1" fmla="*/ 164912 h 190539"/>
              <a:gd name="connsiteX2" fmla="*/ 238127 w 351155"/>
              <a:gd name="connsiteY2" fmla="*/ 83950 h 190539"/>
              <a:gd name="connsiteX3" fmla="*/ 349252 w 351155"/>
              <a:gd name="connsiteY3" fmla="*/ 2987 h 190539"/>
              <a:gd name="connsiteX4" fmla="*/ 301627 w 351155"/>
              <a:gd name="connsiteY4" fmla="*/ 23625 h 190539"/>
              <a:gd name="connsiteX5" fmla="*/ 215902 w 351155"/>
              <a:gd name="connsiteY5" fmla="*/ 82362 h 190539"/>
              <a:gd name="connsiteX6" fmla="*/ 174627 w 351155"/>
              <a:gd name="connsiteY6" fmla="*/ 120462 h 190539"/>
              <a:gd name="connsiteX7" fmla="*/ 125415 w 351155"/>
              <a:gd name="connsiteY7" fmla="*/ 153800 h 190539"/>
              <a:gd name="connsiteX8" fmla="*/ 2 w 351155"/>
              <a:gd name="connsiteY8" fmla="*/ 190312 h 19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155" h="190539">
                <a:moveTo>
                  <a:pt x="2" y="190312"/>
                </a:moveTo>
                <a:cubicBezTo>
                  <a:pt x="531" y="192164"/>
                  <a:pt x="88903" y="182639"/>
                  <a:pt x="128590" y="164912"/>
                </a:cubicBezTo>
                <a:cubicBezTo>
                  <a:pt x="168277" y="147185"/>
                  <a:pt x="238127" y="83950"/>
                  <a:pt x="238127" y="83950"/>
                </a:cubicBezTo>
                <a:cubicBezTo>
                  <a:pt x="274904" y="56963"/>
                  <a:pt x="338669" y="13041"/>
                  <a:pt x="349252" y="2987"/>
                </a:cubicBezTo>
                <a:cubicBezTo>
                  <a:pt x="359835" y="-7067"/>
                  <a:pt x="323852" y="10396"/>
                  <a:pt x="301627" y="23625"/>
                </a:cubicBezTo>
                <a:cubicBezTo>
                  <a:pt x="279402" y="36854"/>
                  <a:pt x="237069" y="66222"/>
                  <a:pt x="215902" y="82362"/>
                </a:cubicBezTo>
                <a:cubicBezTo>
                  <a:pt x="194735" y="98501"/>
                  <a:pt x="189708" y="108556"/>
                  <a:pt x="174627" y="120462"/>
                </a:cubicBezTo>
                <a:cubicBezTo>
                  <a:pt x="159546" y="132368"/>
                  <a:pt x="153461" y="144010"/>
                  <a:pt x="125415" y="153800"/>
                </a:cubicBezTo>
                <a:cubicBezTo>
                  <a:pt x="97369" y="163590"/>
                  <a:pt x="-527" y="188460"/>
                  <a:pt x="2" y="190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8F54947F-45A7-4A0D-BAA4-7068542EB74A}"/>
              </a:ext>
            </a:extLst>
          </p:cNvPr>
          <p:cNvSpPr/>
          <p:nvPr/>
        </p:nvSpPr>
        <p:spPr>
          <a:xfrm>
            <a:off x="4626838" y="5292600"/>
            <a:ext cx="169027" cy="147854"/>
          </a:xfrm>
          <a:custGeom>
            <a:avLst/>
            <a:gdLst>
              <a:gd name="connsiteX0" fmla="*/ 169000 w 169027"/>
              <a:gd name="connsiteY0" fmla="*/ 125 h 147854"/>
              <a:gd name="connsiteX1" fmla="*/ 111850 w 169027"/>
              <a:gd name="connsiteY1" fmla="*/ 76325 h 147854"/>
              <a:gd name="connsiteX2" fmla="*/ 725 w 169027"/>
              <a:gd name="connsiteY2" fmla="*/ 147763 h 147854"/>
              <a:gd name="connsiteX3" fmla="*/ 65812 w 169027"/>
              <a:gd name="connsiteY3" fmla="*/ 90613 h 147854"/>
              <a:gd name="connsiteX4" fmla="*/ 105500 w 169027"/>
              <a:gd name="connsiteY4" fmla="*/ 58863 h 147854"/>
              <a:gd name="connsiteX5" fmla="*/ 169000 w 169027"/>
              <a:gd name="connsiteY5" fmla="*/ 125 h 14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027" h="147854">
                <a:moveTo>
                  <a:pt x="169000" y="125"/>
                </a:moveTo>
                <a:cubicBezTo>
                  <a:pt x="170058" y="3035"/>
                  <a:pt x="139896" y="51719"/>
                  <a:pt x="111850" y="76325"/>
                </a:cubicBezTo>
                <a:cubicBezTo>
                  <a:pt x="83804" y="100931"/>
                  <a:pt x="8398" y="145382"/>
                  <a:pt x="725" y="147763"/>
                </a:cubicBezTo>
                <a:cubicBezTo>
                  <a:pt x="-6948" y="150144"/>
                  <a:pt x="48350" y="105430"/>
                  <a:pt x="65812" y="90613"/>
                </a:cubicBezTo>
                <a:cubicBezTo>
                  <a:pt x="83274" y="75796"/>
                  <a:pt x="89890" y="72092"/>
                  <a:pt x="105500" y="58863"/>
                </a:cubicBezTo>
                <a:cubicBezTo>
                  <a:pt x="121110" y="45634"/>
                  <a:pt x="167942" y="-2785"/>
                  <a:pt x="169000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55613577-11B5-4F15-9F3E-A7F60CD9C52C}"/>
              </a:ext>
            </a:extLst>
          </p:cNvPr>
          <p:cNvSpPr/>
          <p:nvPr/>
        </p:nvSpPr>
        <p:spPr>
          <a:xfrm>
            <a:off x="4047673" y="5435167"/>
            <a:ext cx="583192" cy="422464"/>
          </a:xfrm>
          <a:custGeom>
            <a:avLst/>
            <a:gdLst>
              <a:gd name="connsiteX0" fmla="*/ 452 w 583192"/>
              <a:gd name="connsiteY0" fmla="*/ 281421 h 422464"/>
              <a:gd name="connsiteX1" fmla="*/ 92527 w 583192"/>
              <a:gd name="connsiteY1" fmla="*/ 410008 h 422464"/>
              <a:gd name="connsiteX2" fmla="*/ 278265 w 583192"/>
              <a:gd name="connsiteY2" fmla="*/ 405246 h 422464"/>
              <a:gd name="connsiteX3" fmla="*/ 443365 w 583192"/>
              <a:gd name="connsiteY3" fmla="*/ 302058 h 422464"/>
              <a:gd name="connsiteX4" fmla="*/ 530677 w 583192"/>
              <a:gd name="connsiteY4" fmla="*/ 152833 h 422464"/>
              <a:gd name="connsiteX5" fmla="*/ 583065 w 583192"/>
              <a:gd name="connsiteY5" fmla="*/ 433 h 422464"/>
              <a:gd name="connsiteX6" fmla="*/ 516390 w 583192"/>
              <a:gd name="connsiteY6" fmla="*/ 202046 h 422464"/>
              <a:gd name="connsiteX7" fmla="*/ 383040 w 583192"/>
              <a:gd name="connsiteY7" fmla="*/ 341746 h 422464"/>
              <a:gd name="connsiteX8" fmla="*/ 283027 w 583192"/>
              <a:gd name="connsiteY8" fmla="*/ 379846 h 422464"/>
              <a:gd name="connsiteX9" fmla="*/ 105227 w 583192"/>
              <a:gd name="connsiteY9" fmla="*/ 406833 h 422464"/>
              <a:gd name="connsiteX10" fmla="*/ 59190 w 583192"/>
              <a:gd name="connsiteY10" fmla="*/ 370321 h 422464"/>
              <a:gd name="connsiteX11" fmla="*/ 452 w 583192"/>
              <a:gd name="connsiteY11" fmla="*/ 281421 h 42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3192" h="422464">
                <a:moveTo>
                  <a:pt x="452" y="281421"/>
                </a:moveTo>
                <a:cubicBezTo>
                  <a:pt x="6008" y="288035"/>
                  <a:pt x="46225" y="389371"/>
                  <a:pt x="92527" y="410008"/>
                </a:cubicBezTo>
                <a:cubicBezTo>
                  <a:pt x="138829" y="430645"/>
                  <a:pt x="219792" y="423238"/>
                  <a:pt x="278265" y="405246"/>
                </a:cubicBezTo>
                <a:cubicBezTo>
                  <a:pt x="336738" y="387254"/>
                  <a:pt x="401296" y="344127"/>
                  <a:pt x="443365" y="302058"/>
                </a:cubicBezTo>
                <a:cubicBezTo>
                  <a:pt x="485434" y="259989"/>
                  <a:pt x="507394" y="203104"/>
                  <a:pt x="530677" y="152833"/>
                </a:cubicBezTo>
                <a:cubicBezTo>
                  <a:pt x="553960" y="102562"/>
                  <a:pt x="585446" y="-7769"/>
                  <a:pt x="583065" y="433"/>
                </a:cubicBezTo>
                <a:cubicBezTo>
                  <a:pt x="580684" y="8635"/>
                  <a:pt x="549728" y="145160"/>
                  <a:pt x="516390" y="202046"/>
                </a:cubicBezTo>
                <a:cubicBezTo>
                  <a:pt x="483053" y="258931"/>
                  <a:pt x="421934" y="312113"/>
                  <a:pt x="383040" y="341746"/>
                </a:cubicBezTo>
                <a:cubicBezTo>
                  <a:pt x="344146" y="371379"/>
                  <a:pt x="329329" y="368998"/>
                  <a:pt x="283027" y="379846"/>
                </a:cubicBezTo>
                <a:cubicBezTo>
                  <a:pt x="236725" y="390694"/>
                  <a:pt x="142533" y="408420"/>
                  <a:pt x="105227" y="406833"/>
                </a:cubicBezTo>
                <a:cubicBezTo>
                  <a:pt x="67921" y="405246"/>
                  <a:pt x="76388" y="388842"/>
                  <a:pt x="59190" y="370321"/>
                </a:cubicBezTo>
                <a:cubicBezTo>
                  <a:pt x="41992" y="351800"/>
                  <a:pt x="-5104" y="274807"/>
                  <a:pt x="452" y="281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82749008-0C62-4747-8CB3-099816856573}"/>
              </a:ext>
            </a:extLst>
          </p:cNvPr>
          <p:cNvSpPr/>
          <p:nvPr/>
        </p:nvSpPr>
        <p:spPr>
          <a:xfrm>
            <a:off x="3995899" y="5352661"/>
            <a:ext cx="669764" cy="348864"/>
          </a:xfrm>
          <a:custGeom>
            <a:avLst/>
            <a:gdLst>
              <a:gd name="connsiteX0" fmla="*/ 1426 w 669764"/>
              <a:gd name="connsiteY0" fmla="*/ 344877 h 348864"/>
              <a:gd name="connsiteX1" fmla="*/ 71276 w 669764"/>
              <a:gd name="connsiteY1" fmla="*/ 198827 h 348864"/>
              <a:gd name="connsiteX2" fmla="*/ 179226 w 669764"/>
              <a:gd name="connsiteY2" fmla="*/ 202002 h 348864"/>
              <a:gd name="connsiteX3" fmla="*/ 245901 w 669764"/>
              <a:gd name="connsiteY3" fmla="*/ 149614 h 348864"/>
              <a:gd name="connsiteX4" fmla="*/ 364964 w 669764"/>
              <a:gd name="connsiteY4" fmla="*/ 82939 h 348864"/>
              <a:gd name="connsiteX5" fmla="*/ 533239 w 669764"/>
              <a:gd name="connsiteY5" fmla="*/ 49602 h 348864"/>
              <a:gd name="connsiteX6" fmla="*/ 669764 w 669764"/>
              <a:gd name="connsiteY6" fmla="*/ 389 h 348864"/>
              <a:gd name="connsiteX7" fmla="*/ 534826 w 669764"/>
              <a:gd name="connsiteY7" fmla="*/ 78177 h 348864"/>
              <a:gd name="connsiteX8" fmla="*/ 407826 w 669764"/>
              <a:gd name="connsiteY8" fmla="*/ 108339 h 348864"/>
              <a:gd name="connsiteX9" fmla="*/ 230026 w 669764"/>
              <a:gd name="connsiteY9" fmla="*/ 192477 h 348864"/>
              <a:gd name="connsiteX10" fmla="*/ 169701 w 669764"/>
              <a:gd name="connsiteY10" fmla="*/ 255977 h 348864"/>
              <a:gd name="connsiteX11" fmla="*/ 134776 w 669764"/>
              <a:gd name="connsiteY11" fmla="*/ 303602 h 348864"/>
              <a:gd name="connsiteX12" fmla="*/ 1426 w 669764"/>
              <a:gd name="connsiteY12" fmla="*/ 344877 h 34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9764" h="348864">
                <a:moveTo>
                  <a:pt x="1426" y="344877"/>
                </a:moveTo>
                <a:cubicBezTo>
                  <a:pt x="-9157" y="327414"/>
                  <a:pt x="41643" y="222639"/>
                  <a:pt x="71276" y="198827"/>
                </a:cubicBezTo>
                <a:cubicBezTo>
                  <a:pt x="100909" y="175015"/>
                  <a:pt x="150122" y="210204"/>
                  <a:pt x="179226" y="202002"/>
                </a:cubicBezTo>
                <a:cubicBezTo>
                  <a:pt x="208330" y="193800"/>
                  <a:pt x="214945" y="169458"/>
                  <a:pt x="245901" y="149614"/>
                </a:cubicBezTo>
                <a:cubicBezTo>
                  <a:pt x="276857" y="129770"/>
                  <a:pt x="317074" y="99608"/>
                  <a:pt x="364964" y="82939"/>
                </a:cubicBezTo>
                <a:cubicBezTo>
                  <a:pt x="412854" y="66270"/>
                  <a:pt x="482439" y="63360"/>
                  <a:pt x="533239" y="49602"/>
                </a:cubicBezTo>
                <a:cubicBezTo>
                  <a:pt x="584039" y="35844"/>
                  <a:pt x="669500" y="-4373"/>
                  <a:pt x="669764" y="389"/>
                </a:cubicBezTo>
                <a:cubicBezTo>
                  <a:pt x="670028" y="5151"/>
                  <a:pt x="578482" y="60185"/>
                  <a:pt x="534826" y="78177"/>
                </a:cubicBezTo>
                <a:cubicBezTo>
                  <a:pt x="491170" y="96169"/>
                  <a:pt x="458626" y="89289"/>
                  <a:pt x="407826" y="108339"/>
                </a:cubicBezTo>
                <a:cubicBezTo>
                  <a:pt x="357026" y="127389"/>
                  <a:pt x="269713" y="167871"/>
                  <a:pt x="230026" y="192477"/>
                </a:cubicBezTo>
                <a:cubicBezTo>
                  <a:pt x="190339" y="217083"/>
                  <a:pt x="185576" y="237456"/>
                  <a:pt x="169701" y="255977"/>
                </a:cubicBezTo>
                <a:cubicBezTo>
                  <a:pt x="153826" y="274498"/>
                  <a:pt x="161763" y="289579"/>
                  <a:pt x="134776" y="303602"/>
                </a:cubicBezTo>
                <a:cubicBezTo>
                  <a:pt x="107789" y="317625"/>
                  <a:pt x="12009" y="362340"/>
                  <a:pt x="1426" y="344877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90498AB9-5702-49EA-A3E3-5C3D9141BE2A}"/>
              </a:ext>
            </a:extLst>
          </p:cNvPr>
          <p:cNvSpPr/>
          <p:nvPr/>
        </p:nvSpPr>
        <p:spPr>
          <a:xfrm>
            <a:off x="4065871" y="5301573"/>
            <a:ext cx="701668" cy="531062"/>
          </a:xfrm>
          <a:custGeom>
            <a:avLst/>
            <a:gdLst>
              <a:gd name="connsiteX0" fmla="*/ 1304 w 701668"/>
              <a:gd name="connsiteY0" fmla="*/ 424540 h 531062"/>
              <a:gd name="connsiteX1" fmla="*/ 133067 w 701668"/>
              <a:gd name="connsiteY1" fmla="*/ 368977 h 531062"/>
              <a:gd name="connsiteX2" fmla="*/ 250542 w 701668"/>
              <a:gd name="connsiteY2" fmla="*/ 321352 h 531062"/>
              <a:gd name="connsiteX3" fmla="*/ 391829 w 701668"/>
              <a:gd name="connsiteY3" fmla="*/ 213402 h 531062"/>
              <a:gd name="connsiteX4" fmla="*/ 568042 w 701668"/>
              <a:gd name="connsiteY4" fmla="*/ 100690 h 531062"/>
              <a:gd name="connsiteX5" fmla="*/ 701392 w 701668"/>
              <a:gd name="connsiteY5" fmla="*/ 677 h 531062"/>
              <a:gd name="connsiteX6" fmla="*/ 533117 w 701668"/>
              <a:gd name="connsiteY6" fmla="*/ 151490 h 531062"/>
              <a:gd name="connsiteX7" fmla="*/ 495017 w 701668"/>
              <a:gd name="connsiteY7" fmla="*/ 284840 h 531062"/>
              <a:gd name="connsiteX8" fmla="*/ 420404 w 701668"/>
              <a:gd name="connsiteY8" fmla="*/ 403902 h 531062"/>
              <a:gd name="connsiteX9" fmla="*/ 309279 w 701668"/>
              <a:gd name="connsiteY9" fmla="*/ 488040 h 531062"/>
              <a:gd name="connsiteX10" fmla="*/ 209267 w 701668"/>
              <a:gd name="connsiteY10" fmla="*/ 511852 h 531062"/>
              <a:gd name="connsiteX11" fmla="*/ 74329 w 701668"/>
              <a:gd name="connsiteY11" fmla="*/ 526140 h 531062"/>
              <a:gd name="connsiteX12" fmla="*/ 1304 w 701668"/>
              <a:gd name="connsiteY12" fmla="*/ 424540 h 53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1668" h="531062">
                <a:moveTo>
                  <a:pt x="1304" y="424540"/>
                </a:moveTo>
                <a:cubicBezTo>
                  <a:pt x="11094" y="398346"/>
                  <a:pt x="91527" y="386175"/>
                  <a:pt x="133067" y="368977"/>
                </a:cubicBezTo>
                <a:cubicBezTo>
                  <a:pt x="174607" y="351779"/>
                  <a:pt x="207415" y="347281"/>
                  <a:pt x="250542" y="321352"/>
                </a:cubicBezTo>
                <a:cubicBezTo>
                  <a:pt x="293669" y="295423"/>
                  <a:pt x="338912" y="250179"/>
                  <a:pt x="391829" y="213402"/>
                </a:cubicBezTo>
                <a:cubicBezTo>
                  <a:pt x="444746" y="176625"/>
                  <a:pt x="516448" y="136144"/>
                  <a:pt x="568042" y="100690"/>
                </a:cubicBezTo>
                <a:cubicBezTo>
                  <a:pt x="619636" y="65236"/>
                  <a:pt x="707213" y="-7790"/>
                  <a:pt x="701392" y="677"/>
                </a:cubicBezTo>
                <a:cubicBezTo>
                  <a:pt x="695571" y="9144"/>
                  <a:pt x="567513" y="104129"/>
                  <a:pt x="533117" y="151490"/>
                </a:cubicBezTo>
                <a:cubicBezTo>
                  <a:pt x="498721" y="198850"/>
                  <a:pt x="513802" y="242771"/>
                  <a:pt x="495017" y="284840"/>
                </a:cubicBezTo>
                <a:cubicBezTo>
                  <a:pt x="476232" y="326909"/>
                  <a:pt x="451360" y="370035"/>
                  <a:pt x="420404" y="403902"/>
                </a:cubicBezTo>
                <a:cubicBezTo>
                  <a:pt x="389448" y="437769"/>
                  <a:pt x="344469" y="470048"/>
                  <a:pt x="309279" y="488040"/>
                </a:cubicBezTo>
                <a:cubicBezTo>
                  <a:pt x="274090" y="506032"/>
                  <a:pt x="248425" y="505502"/>
                  <a:pt x="209267" y="511852"/>
                </a:cubicBezTo>
                <a:cubicBezTo>
                  <a:pt x="170109" y="518202"/>
                  <a:pt x="109783" y="540957"/>
                  <a:pt x="74329" y="526140"/>
                </a:cubicBezTo>
                <a:cubicBezTo>
                  <a:pt x="38875" y="511323"/>
                  <a:pt x="-8486" y="450734"/>
                  <a:pt x="1304" y="424540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C89CA397-9F56-43AD-9AC2-1FB08A45D68F}"/>
              </a:ext>
            </a:extLst>
          </p:cNvPr>
          <p:cNvSpPr/>
          <p:nvPr/>
        </p:nvSpPr>
        <p:spPr>
          <a:xfrm>
            <a:off x="4161865" y="5500080"/>
            <a:ext cx="358395" cy="239909"/>
          </a:xfrm>
          <a:custGeom>
            <a:avLst/>
            <a:gdLst>
              <a:gd name="connsiteX0" fmla="*/ 560 w 358395"/>
              <a:gd name="connsiteY0" fmla="*/ 237145 h 239909"/>
              <a:gd name="connsiteX1" fmla="*/ 157723 w 358395"/>
              <a:gd name="connsiteY1" fmla="*/ 195870 h 239909"/>
              <a:gd name="connsiteX2" fmla="*/ 275198 w 358395"/>
              <a:gd name="connsiteY2" fmla="*/ 95858 h 239909"/>
              <a:gd name="connsiteX3" fmla="*/ 354573 w 358395"/>
              <a:gd name="connsiteY3" fmla="*/ 2195 h 239909"/>
              <a:gd name="connsiteX4" fmla="*/ 337110 w 358395"/>
              <a:gd name="connsiteY4" fmla="*/ 40295 h 239909"/>
              <a:gd name="connsiteX5" fmla="*/ 260910 w 358395"/>
              <a:gd name="connsiteY5" fmla="*/ 157770 h 239909"/>
              <a:gd name="connsiteX6" fmla="*/ 216460 w 358395"/>
              <a:gd name="connsiteY6" fmla="*/ 227620 h 239909"/>
              <a:gd name="connsiteX7" fmla="*/ 560 w 358395"/>
              <a:gd name="connsiteY7" fmla="*/ 237145 h 23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395" h="239909">
                <a:moveTo>
                  <a:pt x="560" y="237145"/>
                </a:moveTo>
                <a:cubicBezTo>
                  <a:pt x="-9229" y="231853"/>
                  <a:pt x="111950" y="219418"/>
                  <a:pt x="157723" y="195870"/>
                </a:cubicBezTo>
                <a:cubicBezTo>
                  <a:pt x="203496" y="172322"/>
                  <a:pt x="242390" y="128137"/>
                  <a:pt x="275198" y="95858"/>
                </a:cubicBezTo>
                <a:cubicBezTo>
                  <a:pt x="308006" y="63579"/>
                  <a:pt x="344254" y="11455"/>
                  <a:pt x="354573" y="2195"/>
                </a:cubicBezTo>
                <a:cubicBezTo>
                  <a:pt x="364892" y="-7066"/>
                  <a:pt x="352720" y="14366"/>
                  <a:pt x="337110" y="40295"/>
                </a:cubicBezTo>
                <a:cubicBezTo>
                  <a:pt x="321500" y="66224"/>
                  <a:pt x="281018" y="126549"/>
                  <a:pt x="260910" y="157770"/>
                </a:cubicBezTo>
                <a:cubicBezTo>
                  <a:pt x="240802" y="188991"/>
                  <a:pt x="258264" y="214655"/>
                  <a:pt x="216460" y="227620"/>
                </a:cubicBezTo>
                <a:cubicBezTo>
                  <a:pt x="174656" y="240585"/>
                  <a:pt x="10349" y="242437"/>
                  <a:pt x="560" y="237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BE8FFE9E-F52A-4553-AE06-3DEADE3809AB}"/>
              </a:ext>
            </a:extLst>
          </p:cNvPr>
          <p:cNvSpPr/>
          <p:nvPr/>
        </p:nvSpPr>
        <p:spPr>
          <a:xfrm>
            <a:off x="3971883" y="3680258"/>
            <a:ext cx="211362" cy="249497"/>
          </a:xfrm>
          <a:custGeom>
            <a:avLst/>
            <a:gdLst>
              <a:gd name="connsiteX0" fmla="*/ 42 w 211362"/>
              <a:gd name="connsiteY0" fmla="*/ 248805 h 249497"/>
              <a:gd name="connsiteX1" fmla="*/ 63542 w 211362"/>
              <a:gd name="connsiteY1" fmla="*/ 155142 h 249497"/>
              <a:gd name="connsiteX2" fmla="*/ 133392 w 211362"/>
              <a:gd name="connsiteY2" fmla="*/ 64655 h 249497"/>
              <a:gd name="connsiteX3" fmla="*/ 211180 w 211362"/>
              <a:gd name="connsiteY3" fmla="*/ 1155 h 249497"/>
              <a:gd name="connsiteX4" fmla="*/ 152442 w 211362"/>
              <a:gd name="connsiteY4" fmla="*/ 29730 h 249497"/>
              <a:gd name="connsiteX5" fmla="*/ 73067 w 211362"/>
              <a:gd name="connsiteY5" fmla="*/ 104342 h 249497"/>
              <a:gd name="connsiteX6" fmla="*/ 42 w 211362"/>
              <a:gd name="connsiteY6" fmla="*/ 248805 h 24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362" h="249497">
                <a:moveTo>
                  <a:pt x="42" y="248805"/>
                </a:moveTo>
                <a:cubicBezTo>
                  <a:pt x="-1545" y="257272"/>
                  <a:pt x="41317" y="185834"/>
                  <a:pt x="63542" y="155142"/>
                </a:cubicBezTo>
                <a:cubicBezTo>
                  <a:pt x="85767" y="124450"/>
                  <a:pt x="108786" y="90319"/>
                  <a:pt x="133392" y="64655"/>
                </a:cubicBezTo>
                <a:cubicBezTo>
                  <a:pt x="157998" y="38991"/>
                  <a:pt x="208005" y="6976"/>
                  <a:pt x="211180" y="1155"/>
                </a:cubicBezTo>
                <a:cubicBezTo>
                  <a:pt x="214355" y="-4666"/>
                  <a:pt x="175461" y="12532"/>
                  <a:pt x="152442" y="29730"/>
                </a:cubicBezTo>
                <a:cubicBezTo>
                  <a:pt x="129423" y="46928"/>
                  <a:pt x="97673" y="69682"/>
                  <a:pt x="73067" y="104342"/>
                </a:cubicBezTo>
                <a:cubicBezTo>
                  <a:pt x="48461" y="139002"/>
                  <a:pt x="1629" y="240338"/>
                  <a:pt x="42" y="248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A6A2285B-7A7B-4829-A860-40D2AF645E67}"/>
              </a:ext>
            </a:extLst>
          </p:cNvPr>
          <p:cNvSpPr/>
          <p:nvPr/>
        </p:nvSpPr>
        <p:spPr>
          <a:xfrm>
            <a:off x="3904842" y="3603236"/>
            <a:ext cx="215011" cy="226652"/>
          </a:xfrm>
          <a:custGeom>
            <a:avLst/>
            <a:gdLst>
              <a:gd name="connsiteX0" fmla="*/ 213133 w 215011"/>
              <a:gd name="connsiteY0" fmla="*/ 389 h 226652"/>
              <a:gd name="connsiteX1" fmla="*/ 49621 w 215011"/>
              <a:gd name="connsiteY1" fmla="*/ 124214 h 226652"/>
              <a:gd name="connsiteX2" fmla="*/ 408 w 215011"/>
              <a:gd name="connsiteY2" fmla="*/ 225814 h 226652"/>
              <a:gd name="connsiteX3" fmla="*/ 27396 w 215011"/>
              <a:gd name="connsiteY3" fmla="*/ 170252 h 226652"/>
              <a:gd name="connsiteX4" fmla="*/ 49621 w 215011"/>
              <a:gd name="connsiteY4" fmla="*/ 128977 h 226652"/>
              <a:gd name="connsiteX5" fmla="*/ 133758 w 215011"/>
              <a:gd name="connsiteY5" fmla="*/ 86114 h 226652"/>
              <a:gd name="connsiteX6" fmla="*/ 213133 w 215011"/>
              <a:gd name="connsiteY6" fmla="*/ 389 h 22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011" h="226652">
                <a:moveTo>
                  <a:pt x="213133" y="389"/>
                </a:moveTo>
                <a:cubicBezTo>
                  <a:pt x="199110" y="6739"/>
                  <a:pt x="85075" y="86643"/>
                  <a:pt x="49621" y="124214"/>
                </a:cubicBezTo>
                <a:cubicBezTo>
                  <a:pt x="14167" y="161785"/>
                  <a:pt x="4112" y="218141"/>
                  <a:pt x="408" y="225814"/>
                </a:cubicBezTo>
                <a:cubicBezTo>
                  <a:pt x="-3296" y="233487"/>
                  <a:pt x="19194" y="186391"/>
                  <a:pt x="27396" y="170252"/>
                </a:cubicBezTo>
                <a:cubicBezTo>
                  <a:pt x="35598" y="154113"/>
                  <a:pt x="31894" y="143000"/>
                  <a:pt x="49621" y="128977"/>
                </a:cubicBezTo>
                <a:cubicBezTo>
                  <a:pt x="67348" y="114954"/>
                  <a:pt x="108623" y="105164"/>
                  <a:pt x="133758" y="86114"/>
                </a:cubicBezTo>
                <a:cubicBezTo>
                  <a:pt x="158893" y="67064"/>
                  <a:pt x="227156" y="-5961"/>
                  <a:pt x="213133" y="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82FF6C34-0B3A-4FA3-9A5C-B7D485D43B1A}"/>
              </a:ext>
            </a:extLst>
          </p:cNvPr>
          <p:cNvSpPr/>
          <p:nvPr/>
        </p:nvSpPr>
        <p:spPr>
          <a:xfrm>
            <a:off x="2774734" y="4592766"/>
            <a:ext cx="871346" cy="652338"/>
          </a:xfrm>
          <a:custGeom>
            <a:avLst/>
            <a:gdLst>
              <a:gd name="connsiteX0" fmla="*/ 216 w 871346"/>
              <a:gd name="connsiteY0" fmla="*/ 203072 h 652338"/>
              <a:gd name="connsiteX1" fmla="*/ 125629 w 871346"/>
              <a:gd name="connsiteY1" fmla="*/ 82422 h 652338"/>
              <a:gd name="connsiteX2" fmla="*/ 281204 w 871346"/>
              <a:gd name="connsiteY2" fmla="*/ 9397 h 652338"/>
              <a:gd name="connsiteX3" fmla="*/ 428841 w 871346"/>
              <a:gd name="connsiteY3" fmla="*/ 1459 h 652338"/>
              <a:gd name="connsiteX4" fmla="*/ 574891 w 871346"/>
              <a:gd name="connsiteY4" fmla="*/ 14159 h 652338"/>
              <a:gd name="connsiteX5" fmla="*/ 705066 w 871346"/>
              <a:gd name="connsiteY5" fmla="*/ 93534 h 652338"/>
              <a:gd name="connsiteX6" fmla="*/ 784441 w 871346"/>
              <a:gd name="connsiteY6" fmla="*/ 211009 h 652338"/>
              <a:gd name="connsiteX7" fmla="*/ 836829 w 871346"/>
              <a:gd name="connsiteY7" fmla="*/ 331659 h 652338"/>
              <a:gd name="connsiteX8" fmla="*/ 866991 w 871346"/>
              <a:gd name="connsiteY8" fmla="*/ 418972 h 652338"/>
              <a:gd name="connsiteX9" fmla="*/ 866991 w 871346"/>
              <a:gd name="connsiteY9" fmla="*/ 565022 h 652338"/>
              <a:gd name="connsiteX10" fmla="*/ 844766 w 871346"/>
              <a:gd name="connsiteY10" fmla="*/ 652334 h 652338"/>
              <a:gd name="connsiteX11" fmla="*/ 862229 w 871346"/>
              <a:gd name="connsiteY11" fmla="*/ 561847 h 652338"/>
              <a:gd name="connsiteX12" fmla="*/ 865404 w 871346"/>
              <a:gd name="connsiteY12" fmla="*/ 414209 h 652338"/>
              <a:gd name="connsiteX13" fmla="*/ 781266 w 871346"/>
              <a:gd name="connsiteY13" fmla="*/ 226884 h 652338"/>
              <a:gd name="connsiteX14" fmla="*/ 687604 w 871346"/>
              <a:gd name="connsiteY14" fmla="*/ 74484 h 652338"/>
              <a:gd name="connsiteX15" fmla="*/ 597116 w 871346"/>
              <a:gd name="connsiteY15" fmla="*/ 28447 h 652338"/>
              <a:gd name="connsiteX16" fmla="*/ 422491 w 871346"/>
              <a:gd name="connsiteY16" fmla="*/ 7809 h 652338"/>
              <a:gd name="connsiteX17" fmla="*/ 308191 w 871346"/>
              <a:gd name="connsiteY17" fmla="*/ 12572 h 652338"/>
              <a:gd name="connsiteX18" fmla="*/ 155791 w 871346"/>
              <a:gd name="connsiteY18" fmla="*/ 66547 h 652338"/>
              <a:gd name="connsiteX19" fmla="*/ 216 w 871346"/>
              <a:gd name="connsiteY19" fmla="*/ 203072 h 65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1346" h="652338">
                <a:moveTo>
                  <a:pt x="216" y="203072"/>
                </a:moveTo>
                <a:cubicBezTo>
                  <a:pt x="-4811" y="205718"/>
                  <a:pt x="78798" y="114701"/>
                  <a:pt x="125629" y="82422"/>
                </a:cubicBezTo>
                <a:cubicBezTo>
                  <a:pt x="172460" y="50143"/>
                  <a:pt x="230669" y="22891"/>
                  <a:pt x="281204" y="9397"/>
                </a:cubicBezTo>
                <a:cubicBezTo>
                  <a:pt x="331739" y="-4097"/>
                  <a:pt x="379893" y="665"/>
                  <a:pt x="428841" y="1459"/>
                </a:cubicBezTo>
                <a:cubicBezTo>
                  <a:pt x="477789" y="2253"/>
                  <a:pt x="528853" y="-1187"/>
                  <a:pt x="574891" y="14159"/>
                </a:cubicBezTo>
                <a:cubicBezTo>
                  <a:pt x="620929" y="29505"/>
                  <a:pt x="670141" y="60726"/>
                  <a:pt x="705066" y="93534"/>
                </a:cubicBezTo>
                <a:cubicBezTo>
                  <a:pt x="739991" y="126342"/>
                  <a:pt x="762480" y="171321"/>
                  <a:pt x="784441" y="211009"/>
                </a:cubicBezTo>
                <a:cubicBezTo>
                  <a:pt x="806402" y="250697"/>
                  <a:pt x="823071" y="296999"/>
                  <a:pt x="836829" y="331659"/>
                </a:cubicBezTo>
                <a:cubicBezTo>
                  <a:pt x="850587" y="366319"/>
                  <a:pt x="861964" y="380078"/>
                  <a:pt x="866991" y="418972"/>
                </a:cubicBezTo>
                <a:cubicBezTo>
                  <a:pt x="872018" y="457866"/>
                  <a:pt x="870695" y="526128"/>
                  <a:pt x="866991" y="565022"/>
                </a:cubicBezTo>
                <a:cubicBezTo>
                  <a:pt x="863287" y="603916"/>
                  <a:pt x="845560" y="652863"/>
                  <a:pt x="844766" y="652334"/>
                </a:cubicBezTo>
                <a:cubicBezTo>
                  <a:pt x="843972" y="651805"/>
                  <a:pt x="858789" y="601534"/>
                  <a:pt x="862229" y="561847"/>
                </a:cubicBezTo>
                <a:cubicBezTo>
                  <a:pt x="865669" y="522160"/>
                  <a:pt x="878898" y="470036"/>
                  <a:pt x="865404" y="414209"/>
                </a:cubicBezTo>
                <a:cubicBezTo>
                  <a:pt x="851910" y="358382"/>
                  <a:pt x="810899" y="283505"/>
                  <a:pt x="781266" y="226884"/>
                </a:cubicBezTo>
                <a:cubicBezTo>
                  <a:pt x="751633" y="170263"/>
                  <a:pt x="718296" y="107557"/>
                  <a:pt x="687604" y="74484"/>
                </a:cubicBezTo>
                <a:cubicBezTo>
                  <a:pt x="656912" y="41411"/>
                  <a:pt x="641301" y="39559"/>
                  <a:pt x="597116" y="28447"/>
                </a:cubicBezTo>
                <a:cubicBezTo>
                  <a:pt x="552931" y="17335"/>
                  <a:pt x="470645" y="10455"/>
                  <a:pt x="422491" y="7809"/>
                </a:cubicBezTo>
                <a:cubicBezTo>
                  <a:pt x="374337" y="5163"/>
                  <a:pt x="352641" y="2782"/>
                  <a:pt x="308191" y="12572"/>
                </a:cubicBezTo>
                <a:cubicBezTo>
                  <a:pt x="263741" y="22362"/>
                  <a:pt x="204739" y="37178"/>
                  <a:pt x="155791" y="66547"/>
                </a:cubicBezTo>
                <a:cubicBezTo>
                  <a:pt x="106843" y="95916"/>
                  <a:pt x="5243" y="200426"/>
                  <a:pt x="216" y="2030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13E2FBFF-A837-4CB4-802C-33DBD53C2E25}"/>
              </a:ext>
            </a:extLst>
          </p:cNvPr>
          <p:cNvSpPr/>
          <p:nvPr/>
        </p:nvSpPr>
        <p:spPr>
          <a:xfrm>
            <a:off x="2743059" y="4788420"/>
            <a:ext cx="136911" cy="488979"/>
          </a:xfrm>
          <a:custGeom>
            <a:avLst/>
            <a:gdLst>
              <a:gd name="connsiteX0" fmla="*/ 44591 w 136911"/>
              <a:gd name="connsiteY0" fmla="*/ 1068 h 488979"/>
              <a:gd name="connsiteX1" fmla="*/ 8079 w 136911"/>
              <a:gd name="connsiteY1" fmla="*/ 102668 h 488979"/>
              <a:gd name="connsiteX2" fmla="*/ 1729 w 136911"/>
              <a:gd name="connsiteY2" fmla="*/ 183630 h 488979"/>
              <a:gd name="connsiteX3" fmla="*/ 31891 w 136911"/>
              <a:gd name="connsiteY3" fmla="*/ 302693 h 488979"/>
              <a:gd name="connsiteX4" fmla="*/ 103329 w 136911"/>
              <a:gd name="connsiteY4" fmla="*/ 450330 h 488979"/>
              <a:gd name="connsiteX5" fmla="*/ 136666 w 136911"/>
              <a:gd name="connsiteY5" fmla="*/ 488430 h 488979"/>
              <a:gd name="connsiteX6" fmla="*/ 114441 w 136911"/>
              <a:gd name="connsiteY6" fmla="*/ 431280 h 488979"/>
              <a:gd name="connsiteX7" fmla="*/ 44591 w 136911"/>
              <a:gd name="connsiteY7" fmla="*/ 315393 h 488979"/>
              <a:gd name="connsiteX8" fmla="*/ 6491 w 136911"/>
              <a:gd name="connsiteY8" fmla="*/ 170930 h 488979"/>
              <a:gd name="connsiteX9" fmla="*/ 44591 w 136911"/>
              <a:gd name="connsiteY9" fmla="*/ 1068 h 48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911" h="488979">
                <a:moveTo>
                  <a:pt x="44591" y="1068"/>
                </a:moveTo>
                <a:cubicBezTo>
                  <a:pt x="44856" y="-10309"/>
                  <a:pt x="15223" y="72241"/>
                  <a:pt x="8079" y="102668"/>
                </a:cubicBezTo>
                <a:cubicBezTo>
                  <a:pt x="935" y="133095"/>
                  <a:pt x="-2240" y="150293"/>
                  <a:pt x="1729" y="183630"/>
                </a:cubicBezTo>
                <a:cubicBezTo>
                  <a:pt x="5698" y="216967"/>
                  <a:pt x="14958" y="258243"/>
                  <a:pt x="31891" y="302693"/>
                </a:cubicBezTo>
                <a:cubicBezTo>
                  <a:pt x="48824" y="347143"/>
                  <a:pt x="85867" y="419374"/>
                  <a:pt x="103329" y="450330"/>
                </a:cubicBezTo>
                <a:cubicBezTo>
                  <a:pt x="120791" y="481286"/>
                  <a:pt x="134814" y="491605"/>
                  <a:pt x="136666" y="488430"/>
                </a:cubicBezTo>
                <a:cubicBezTo>
                  <a:pt x="138518" y="485255"/>
                  <a:pt x="129787" y="460119"/>
                  <a:pt x="114441" y="431280"/>
                </a:cubicBezTo>
                <a:cubicBezTo>
                  <a:pt x="99095" y="402441"/>
                  <a:pt x="62583" y="358785"/>
                  <a:pt x="44591" y="315393"/>
                </a:cubicBezTo>
                <a:cubicBezTo>
                  <a:pt x="26599" y="272001"/>
                  <a:pt x="9137" y="216438"/>
                  <a:pt x="6491" y="170930"/>
                </a:cubicBezTo>
                <a:cubicBezTo>
                  <a:pt x="3845" y="125422"/>
                  <a:pt x="44326" y="12445"/>
                  <a:pt x="44591" y="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A3CCDB11-23AA-4C95-B541-A4DCAE75713C}"/>
              </a:ext>
            </a:extLst>
          </p:cNvPr>
          <p:cNvSpPr/>
          <p:nvPr/>
        </p:nvSpPr>
        <p:spPr>
          <a:xfrm>
            <a:off x="2795577" y="4603267"/>
            <a:ext cx="407870" cy="203946"/>
          </a:xfrm>
          <a:custGeom>
            <a:avLst/>
            <a:gdLst>
              <a:gd name="connsiteX0" fmla="*/ 404823 w 407870"/>
              <a:gd name="connsiteY0" fmla="*/ 483 h 203946"/>
              <a:gd name="connsiteX1" fmla="*/ 182573 w 407870"/>
              <a:gd name="connsiteY1" fmla="*/ 52871 h 203946"/>
              <a:gd name="connsiteX2" fmla="*/ 71448 w 407870"/>
              <a:gd name="connsiteY2" fmla="*/ 121133 h 203946"/>
              <a:gd name="connsiteX3" fmla="*/ 11 w 407870"/>
              <a:gd name="connsiteY3" fmla="*/ 203683 h 203946"/>
              <a:gd name="connsiteX4" fmla="*/ 66686 w 407870"/>
              <a:gd name="connsiteY4" fmla="*/ 144946 h 203946"/>
              <a:gd name="connsiteX5" fmla="*/ 150823 w 407870"/>
              <a:gd name="connsiteY5" fmla="*/ 78271 h 203946"/>
              <a:gd name="connsiteX6" fmla="*/ 301636 w 407870"/>
              <a:gd name="connsiteY6" fmla="*/ 29058 h 203946"/>
              <a:gd name="connsiteX7" fmla="*/ 404823 w 407870"/>
              <a:gd name="connsiteY7" fmla="*/ 483 h 20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870" h="203946">
                <a:moveTo>
                  <a:pt x="404823" y="483"/>
                </a:moveTo>
                <a:cubicBezTo>
                  <a:pt x="384979" y="4452"/>
                  <a:pt x="238135" y="32763"/>
                  <a:pt x="182573" y="52871"/>
                </a:cubicBezTo>
                <a:cubicBezTo>
                  <a:pt x="127010" y="72979"/>
                  <a:pt x="101875" y="95998"/>
                  <a:pt x="71448" y="121133"/>
                </a:cubicBezTo>
                <a:cubicBezTo>
                  <a:pt x="41021" y="146268"/>
                  <a:pt x="805" y="199714"/>
                  <a:pt x="11" y="203683"/>
                </a:cubicBezTo>
                <a:cubicBezTo>
                  <a:pt x="-783" y="207652"/>
                  <a:pt x="41551" y="165848"/>
                  <a:pt x="66686" y="144946"/>
                </a:cubicBezTo>
                <a:cubicBezTo>
                  <a:pt x="91821" y="124044"/>
                  <a:pt x="111665" y="97586"/>
                  <a:pt x="150823" y="78271"/>
                </a:cubicBezTo>
                <a:cubicBezTo>
                  <a:pt x="189981" y="58956"/>
                  <a:pt x="260626" y="40170"/>
                  <a:pt x="301636" y="29058"/>
                </a:cubicBezTo>
                <a:cubicBezTo>
                  <a:pt x="342646" y="17946"/>
                  <a:pt x="424667" y="-3486"/>
                  <a:pt x="404823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844775A8-15FC-423B-A244-2F64F331A806}"/>
              </a:ext>
            </a:extLst>
          </p:cNvPr>
          <p:cNvSpPr/>
          <p:nvPr/>
        </p:nvSpPr>
        <p:spPr>
          <a:xfrm>
            <a:off x="2778510" y="4740271"/>
            <a:ext cx="171786" cy="546746"/>
          </a:xfrm>
          <a:custGeom>
            <a:avLst/>
            <a:gdLst>
              <a:gd name="connsiteX0" fmla="*/ 98040 w 171786"/>
              <a:gd name="connsiteY0" fmla="*/ 4 h 546746"/>
              <a:gd name="connsiteX1" fmla="*/ 7553 w 171786"/>
              <a:gd name="connsiteY1" fmla="*/ 127004 h 546746"/>
              <a:gd name="connsiteX2" fmla="*/ 10728 w 171786"/>
              <a:gd name="connsiteY2" fmla="*/ 276229 h 546746"/>
              <a:gd name="connsiteX3" fmla="*/ 56765 w 171786"/>
              <a:gd name="connsiteY3" fmla="*/ 422279 h 546746"/>
              <a:gd name="connsiteX4" fmla="*/ 171065 w 171786"/>
              <a:gd name="connsiteY4" fmla="*/ 546104 h 546746"/>
              <a:gd name="connsiteX5" fmla="*/ 102803 w 171786"/>
              <a:gd name="connsiteY5" fmla="*/ 466729 h 546746"/>
              <a:gd name="connsiteX6" fmla="*/ 48828 w 171786"/>
              <a:gd name="connsiteY6" fmla="*/ 376242 h 546746"/>
              <a:gd name="connsiteX7" fmla="*/ 28190 w 171786"/>
              <a:gd name="connsiteY7" fmla="*/ 274642 h 546746"/>
              <a:gd name="connsiteX8" fmla="*/ 18665 w 171786"/>
              <a:gd name="connsiteY8" fmla="*/ 169867 h 546746"/>
              <a:gd name="connsiteX9" fmla="*/ 23428 w 171786"/>
              <a:gd name="connsiteY9" fmla="*/ 122242 h 546746"/>
              <a:gd name="connsiteX10" fmla="*/ 98040 w 171786"/>
              <a:gd name="connsiteY10" fmla="*/ 4 h 54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86" h="546746">
                <a:moveTo>
                  <a:pt x="98040" y="4"/>
                </a:moveTo>
                <a:cubicBezTo>
                  <a:pt x="95394" y="798"/>
                  <a:pt x="22105" y="80967"/>
                  <a:pt x="7553" y="127004"/>
                </a:cubicBezTo>
                <a:cubicBezTo>
                  <a:pt x="-6999" y="173041"/>
                  <a:pt x="2526" y="227017"/>
                  <a:pt x="10728" y="276229"/>
                </a:cubicBezTo>
                <a:cubicBezTo>
                  <a:pt x="18930" y="325441"/>
                  <a:pt x="30042" y="377300"/>
                  <a:pt x="56765" y="422279"/>
                </a:cubicBezTo>
                <a:cubicBezTo>
                  <a:pt x="83488" y="467258"/>
                  <a:pt x="163392" y="538696"/>
                  <a:pt x="171065" y="546104"/>
                </a:cubicBezTo>
                <a:cubicBezTo>
                  <a:pt x="178738" y="553512"/>
                  <a:pt x="123176" y="495039"/>
                  <a:pt x="102803" y="466729"/>
                </a:cubicBezTo>
                <a:cubicBezTo>
                  <a:pt x="82430" y="438419"/>
                  <a:pt x="61263" y="408256"/>
                  <a:pt x="48828" y="376242"/>
                </a:cubicBezTo>
                <a:cubicBezTo>
                  <a:pt x="36393" y="344228"/>
                  <a:pt x="33217" y="309038"/>
                  <a:pt x="28190" y="274642"/>
                </a:cubicBezTo>
                <a:cubicBezTo>
                  <a:pt x="23163" y="240246"/>
                  <a:pt x="19459" y="195267"/>
                  <a:pt x="18665" y="169867"/>
                </a:cubicBezTo>
                <a:cubicBezTo>
                  <a:pt x="17871" y="144467"/>
                  <a:pt x="11786" y="149494"/>
                  <a:pt x="23428" y="122242"/>
                </a:cubicBezTo>
                <a:cubicBezTo>
                  <a:pt x="35070" y="94990"/>
                  <a:pt x="100686" y="-790"/>
                  <a:pt x="9804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2A2419FF-4E7C-4A48-90A0-B81DD28DFEA3}"/>
              </a:ext>
            </a:extLst>
          </p:cNvPr>
          <p:cNvSpPr/>
          <p:nvPr/>
        </p:nvSpPr>
        <p:spPr>
          <a:xfrm>
            <a:off x="2940050" y="5280025"/>
            <a:ext cx="581025" cy="155682"/>
          </a:xfrm>
          <a:custGeom>
            <a:avLst/>
            <a:gdLst>
              <a:gd name="connsiteX0" fmla="*/ 0 w 581025"/>
              <a:gd name="connsiteY0" fmla="*/ 0 h 155682"/>
              <a:gd name="connsiteX1" fmla="*/ 144463 w 581025"/>
              <a:gd name="connsiteY1" fmla="*/ 92075 h 155682"/>
              <a:gd name="connsiteX2" fmla="*/ 284163 w 581025"/>
              <a:gd name="connsiteY2" fmla="*/ 142875 h 155682"/>
              <a:gd name="connsiteX3" fmla="*/ 387350 w 581025"/>
              <a:gd name="connsiteY3" fmla="*/ 155575 h 155682"/>
              <a:gd name="connsiteX4" fmla="*/ 455613 w 581025"/>
              <a:gd name="connsiteY4" fmla="*/ 147638 h 155682"/>
              <a:gd name="connsiteX5" fmla="*/ 512763 w 581025"/>
              <a:gd name="connsiteY5" fmla="*/ 125413 h 155682"/>
              <a:gd name="connsiteX6" fmla="*/ 549275 w 581025"/>
              <a:gd name="connsiteY6" fmla="*/ 92075 h 155682"/>
              <a:gd name="connsiteX7" fmla="*/ 581025 w 581025"/>
              <a:gd name="connsiteY7" fmla="*/ 60325 h 155682"/>
              <a:gd name="connsiteX8" fmla="*/ 549275 w 581025"/>
              <a:gd name="connsiteY8" fmla="*/ 93663 h 155682"/>
              <a:gd name="connsiteX9" fmla="*/ 441325 w 581025"/>
              <a:gd name="connsiteY9" fmla="*/ 131763 h 155682"/>
              <a:gd name="connsiteX10" fmla="*/ 295275 w 581025"/>
              <a:gd name="connsiteY10" fmla="*/ 139700 h 155682"/>
              <a:gd name="connsiteX11" fmla="*/ 195263 w 581025"/>
              <a:gd name="connsiteY11" fmla="*/ 107950 h 155682"/>
              <a:gd name="connsiteX12" fmla="*/ 112713 w 581025"/>
              <a:gd name="connsiteY12" fmla="*/ 68263 h 155682"/>
              <a:gd name="connsiteX13" fmla="*/ 0 w 581025"/>
              <a:gd name="connsiteY13" fmla="*/ 0 h 15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1025" h="155682">
                <a:moveTo>
                  <a:pt x="0" y="0"/>
                </a:moveTo>
                <a:cubicBezTo>
                  <a:pt x="5292" y="3969"/>
                  <a:pt x="97102" y="68262"/>
                  <a:pt x="144463" y="92075"/>
                </a:cubicBezTo>
                <a:cubicBezTo>
                  <a:pt x="191824" y="115888"/>
                  <a:pt x="243682" y="132292"/>
                  <a:pt x="284163" y="142875"/>
                </a:cubicBezTo>
                <a:cubicBezTo>
                  <a:pt x="324644" y="153458"/>
                  <a:pt x="358775" y="154781"/>
                  <a:pt x="387350" y="155575"/>
                </a:cubicBezTo>
                <a:cubicBezTo>
                  <a:pt x="415925" y="156369"/>
                  <a:pt x="434711" y="152665"/>
                  <a:pt x="455613" y="147638"/>
                </a:cubicBezTo>
                <a:cubicBezTo>
                  <a:pt x="476515" y="142611"/>
                  <a:pt x="497153" y="134673"/>
                  <a:pt x="512763" y="125413"/>
                </a:cubicBezTo>
                <a:cubicBezTo>
                  <a:pt x="528373" y="116153"/>
                  <a:pt x="537898" y="102923"/>
                  <a:pt x="549275" y="92075"/>
                </a:cubicBezTo>
                <a:cubicBezTo>
                  <a:pt x="560652" y="81227"/>
                  <a:pt x="581025" y="60060"/>
                  <a:pt x="581025" y="60325"/>
                </a:cubicBezTo>
                <a:cubicBezTo>
                  <a:pt x="581025" y="60590"/>
                  <a:pt x="572558" y="81757"/>
                  <a:pt x="549275" y="93663"/>
                </a:cubicBezTo>
                <a:cubicBezTo>
                  <a:pt x="525992" y="105569"/>
                  <a:pt x="483658" y="124090"/>
                  <a:pt x="441325" y="131763"/>
                </a:cubicBezTo>
                <a:cubicBezTo>
                  <a:pt x="398992" y="139436"/>
                  <a:pt x="336285" y="143669"/>
                  <a:pt x="295275" y="139700"/>
                </a:cubicBezTo>
                <a:cubicBezTo>
                  <a:pt x="254265" y="135731"/>
                  <a:pt x="225690" y="119856"/>
                  <a:pt x="195263" y="107950"/>
                </a:cubicBezTo>
                <a:cubicBezTo>
                  <a:pt x="164836" y="96044"/>
                  <a:pt x="148696" y="90223"/>
                  <a:pt x="112713" y="6826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4ED7BD8F-D86E-4A8D-BEFA-051F68254452}"/>
              </a:ext>
            </a:extLst>
          </p:cNvPr>
          <p:cNvSpPr/>
          <p:nvPr/>
        </p:nvSpPr>
        <p:spPr>
          <a:xfrm>
            <a:off x="2870604" y="5235585"/>
            <a:ext cx="528288" cy="219791"/>
          </a:xfrm>
          <a:custGeom>
            <a:avLst/>
            <a:gdLst>
              <a:gd name="connsiteX0" fmla="*/ 1184 w 528288"/>
              <a:gd name="connsiteY0" fmla="*/ 1578 h 219791"/>
              <a:gd name="connsiteX1" fmla="*/ 142471 w 528288"/>
              <a:gd name="connsiteY1" fmla="*/ 131753 h 219791"/>
              <a:gd name="connsiteX2" fmla="*/ 329796 w 528288"/>
              <a:gd name="connsiteY2" fmla="*/ 206365 h 219791"/>
              <a:gd name="connsiteX3" fmla="*/ 437746 w 528288"/>
              <a:gd name="connsiteY3" fmla="*/ 219065 h 219791"/>
              <a:gd name="connsiteX4" fmla="*/ 528234 w 528288"/>
              <a:gd name="connsiteY4" fmla="*/ 217478 h 219791"/>
              <a:gd name="connsiteX5" fmla="*/ 425046 w 528288"/>
              <a:gd name="connsiteY5" fmla="*/ 211128 h 219791"/>
              <a:gd name="connsiteX6" fmla="*/ 304396 w 528288"/>
              <a:gd name="connsiteY6" fmla="*/ 182553 h 219791"/>
              <a:gd name="connsiteX7" fmla="*/ 129771 w 528288"/>
              <a:gd name="connsiteY7" fmla="*/ 126990 h 219791"/>
              <a:gd name="connsiteX8" fmla="*/ 77384 w 528288"/>
              <a:gd name="connsiteY8" fmla="*/ 63490 h 219791"/>
              <a:gd name="connsiteX9" fmla="*/ 1184 w 528288"/>
              <a:gd name="connsiteY9" fmla="*/ 1578 h 21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8288" h="219791">
                <a:moveTo>
                  <a:pt x="1184" y="1578"/>
                </a:moveTo>
                <a:cubicBezTo>
                  <a:pt x="12032" y="12955"/>
                  <a:pt x="87702" y="97622"/>
                  <a:pt x="142471" y="131753"/>
                </a:cubicBezTo>
                <a:cubicBezTo>
                  <a:pt x="197240" y="165884"/>
                  <a:pt x="280584" y="191813"/>
                  <a:pt x="329796" y="206365"/>
                </a:cubicBezTo>
                <a:cubicBezTo>
                  <a:pt x="379009" y="220917"/>
                  <a:pt x="404673" y="217213"/>
                  <a:pt x="437746" y="219065"/>
                </a:cubicBezTo>
                <a:cubicBezTo>
                  <a:pt x="470819" y="220917"/>
                  <a:pt x="530351" y="218801"/>
                  <a:pt x="528234" y="217478"/>
                </a:cubicBezTo>
                <a:cubicBezTo>
                  <a:pt x="526117" y="216155"/>
                  <a:pt x="462352" y="216949"/>
                  <a:pt x="425046" y="211128"/>
                </a:cubicBezTo>
                <a:cubicBezTo>
                  <a:pt x="387740" y="205307"/>
                  <a:pt x="353609" y="196576"/>
                  <a:pt x="304396" y="182553"/>
                </a:cubicBezTo>
                <a:cubicBezTo>
                  <a:pt x="255184" y="168530"/>
                  <a:pt x="167606" y="146834"/>
                  <a:pt x="129771" y="126990"/>
                </a:cubicBezTo>
                <a:cubicBezTo>
                  <a:pt x="91936" y="107146"/>
                  <a:pt x="97757" y="83598"/>
                  <a:pt x="77384" y="63490"/>
                </a:cubicBezTo>
                <a:cubicBezTo>
                  <a:pt x="57011" y="43382"/>
                  <a:pt x="-9664" y="-9799"/>
                  <a:pt x="1184" y="1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: 図形 55">
            <a:extLst>
              <a:ext uri="{FF2B5EF4-FFF2-40B4-BE49-F238E27FC236}">
                <a16:creationId xmlns:a16="http://schemas.microsoft.com/office/drawing/2014/main" id="{B01089F0-D8E2-4DE9-AC7D-3AFAC692D265}"/>
              </a:ext>
            </a:extLst>
          </p:cNvPr>
          <p:cNvSpPr/>
          <p:nvPr/>
        </p:nvSpPr>
        <p:spPr>
          <a:xfrm>
            <a:off x="2869517" y="5263991"/>
            <a:ext cx="562189" cy="211992"/>
          </a:xfrm>
          <a:custGeom>
            <a:avLst/>
            <a:gdLst>
              <a:gd name="connsiteX0" fmla="*/ 683 w 562189"/>
              <a:gd name="connsiteY0" fmla="*/ 159 h 211992"/>
              <a:gd name="connsiteX1" fmla="*/ 138796 w 562189"/>
              <a:gd name="connsiteY1" fmla="*/ 119222 h 211992"/>
              <a:gd name="connsiteX2" fmla="*/ 268971 w 562189"/>
              <a:gd name="connsiteY2" fmla="*/ 189072 h 211992"/>
              <a:gd name="connsiteX3" fmla="*/ 395971 w 562189"/>
              <a:gd name="connsiteY3" fmla="*/ 209709 h 211992"/>
              <a:gd name="connsiteX4" fmla="*/ 483283 w 562189"/>
              <a:gd name="connsiteY4" fmla="*/ 211297 h 211992"/>
              <a:gd name="connsiteX5" fmla="*/ 561071 w 562189"/>
              <a:gd name="connsiteY5" fmla="*/ 208122 h 211992"/>
              <a:gd name="connsiteX6" fmla="*/ 422958 w 562189"/>
              <a:gd name="connsiteY6" fmla="*/ 206534 h 211992"/>
              <a:gd name="connsiteX7" fmla="*/ 303896 w 562189"/>
              <a:gd name="connsiteY7" fmla="*/ 185897 h 211992"/>
              <a:gd name="connsiteX8" fmla="*/ 199121 w 562189"/>
              <a:gd name="connsiteY8" fmla="*/ 146209 h 211992"/>
              <a:gd name="connsiteX9" fmla="*/ 683 w 562189"/>
              <a:gd name="connsiteY9" fmla="*/ 159 h 21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189" h="211992">
                <a:moveTo>
                  <a:pt x="683" y="159"/>
                </a:moveTo>
                <a:cubicBezTo>
                  <a:pt x="-9371" y="-4339"/>
                  <a:pt x="94081" y="87737"/>
                  <a:pt x="138796" y="119222"/>
                </a:cubicBezTo>
                <a:cubicBezTo>
                  <a:pt x="183511" y="150708"/>
                  <a:pt x="226109" y="173991"/>
                  <a:pt x="268971" y="189072"/>
                </a:cubicBezTo>
                <a:cubicBezTo>
                  <a:pt x="311833" y="204153"/>
                  <a:pt x="360252" y="206005"/>
                  <a:pt x="395971" y="209709"/>
                </a:cubicBezTo>
                <a:cubicBezTo>
                  <a:pt x="431690" y="213413"/>
                  <a:pt x="455766" y="211561"/>
                  <a:pt x="483283" y="211297"/>
                </a:cubicBezTo>
                <a:cubicBezTo>
                  <a:pt x="510800" y="211033"/>
                  <a:pt x="571125" y="208916"/>
                  <a:pt x="561071" y="208122"/>
                </a:cubicBezTo>
                <a:cubicBezTo>
                  <a:pt x="551017" y="207328"/>
                  <a:pt x="465821" y="210238"/>
                  <a:pt x="422958" y="206534"/>
                </a:cubicBezTo>
                <a:cubicBezTo>
                  <a:pt x="380095" y="202830"/>
                  <a:pt x="341202" y="195951"/>
                  <a:pt x="303896" y="185897"/>
                </a:cubicBezTo>
                <a:cubicBezTo>
                  <a:pt x="266590" y="175843"/>
                  <a:pt x="247540" y="174519"/>
                  <a:pt x="199121" y="146209"/>
                </a:cubicBezTo>
                <a:cubicBezTo>
                  <a:pt x="150702" y="117899"/>
                  <a:pt x="10737" y="4657"/>
                  <a:pt x="683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3BCB3FEE-33E6-4DF8-91B3-DDCC45FBC76D}"/>
              </a:ext>
            </a:extLst>
          </p:cNvPr>
          <p:cNvSpPr/>
          <p:nvPr/>
        </p:nvSpPr>
        <p:spPr>
          <a:xfrm>
            <a:off x="3474699" y="4717201"/>
            <a:ext cx="132135" cy="646613"/>
          </a:xfrm>
          <a:custGeom>
            <a:avLst/>
            <a:gdLst>
              <a:gd name="connsiteX0" fmla="*/ 339 w 132135"/>
              <a:gd name="connsiteY0" fmla="*/ 849 h 646613"/>
              <a:gd name="connsiteX1" fmla="*/ 70189 w 132135"/>
              <a:gd name="connsiteY1" fmla="*/ 113562 h 646613"/>
              <a:gd name="connsiteX2" fmla="*/ 124164 w 132135"/>
              <a:gd name="connsiteY2" fmla="*/ 277074 h 646613"/>
              <a:gd name="connsiteX3" fmla="*/ 128926 w 132135"/>
              <a:gd name="connsiteY3" fmla="*/ 380262 h 646613"/>
              <a:gd name="connsiteX4" fmla="*/ 95589 w 132135"/>
              <a:gd name="connsiteY4" fmla="*/ 535837 h 646613"/>
              <a:gd name="connsiteX5" fmla="*/ 57489 w 132135"/>
              <a:gd name="connsiteY5" fmla="*/ 602512 h 646613"/>
              <a:gd name="connsiteX6" fmla="*/ 28914 w 132135"/>
              <a:gd name="connsiteY6" fmla="*/ 643787 h 646613"/>
              <a:gd name="connsiteX7" fmla="*/ 97176 w 132135"/>
              <a:gd name="connsiteY7" fmla="*/ 523137 h 646613"/>
              <a:gd name="connsiteX8" fmla="*/ 113051 w 132135"/>
              <a:gd name="connsiteY8" fmla="*/ 391374 h 646613"/>
              <a:gd name="connsiteX9" fmla="*/ 120989 w 132135"/>
              <a:gd name="connsiteY9" fmla="*/ 300887 h 646613"/>
              <a:gd name="connsiteX10" fmla="*/ 98764 w 132135"/>
              <a:gd name="connsiteY10" fmla="*/ 216749 h 646613"/>
              <a:gd name="connsiteX11" fmla="*/ 70189 w 132135"/>
              <a:gd name="connsiteY11" fmla="*/ 124674 h 646613"/>
              <a:gd name="connsiteX12" fmla="*/ 44789 w 132135"/>
              <a:gd name="connsiteY12" fmla="*/ 64349 h 646613"/>
              <a:gd name="connsiteX13" fmla="*/ 339 w 132135"/>
              <a:gd name="connsiteY13" fmla="*/ 849 h 64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2135" h="646613">
                <a:moveTo>
                  <a:pt x="339" y="849"/>
                </a:moveTo>
                <a:cubicBezTo>
                  <a:pt x="4572" y="9051"/>
                  <a:pt x="49552" y="67525"/>
                  <a:pt x="70189" y="113562"/>
                </a:cubicBezTo>
                <a:cubicBezTo>
                  <a:pt x="90827" y="159600"/>
                  <a:pt x="114375" y="232624"/>
                  <a:pt x="124164" y="277074"/>
                </a:cubicBezTo>
                <a:cubicBezTo>
                  <a:pt x="133954" y="321524"/>
                  <a:pt x="133689" y="337135"/>
                  <a:pt x="128926" y="380262"/>
                </a:cubicBezTo>
                <a:cubicBezTo>
                  <a:pt x="124163" y="423389"/>
                  <a:pt x="107495" y="498795"/>
                  <a:pt x="95589" y="535837"/>
                </a:cubicBezTo>
                <a:cubicBezTo>
                  <a:pt x="83683" y="572879"/>
                  <a:pt x="68601" y="584521"/>
                  <a:pt x="57489" y="602512"/>
                </a:cubicBezTo>
                <a:cubicBezTo>
                  <a:pt x="46377" y="620503"/>
                  <a:pt x="22300" y="657016"/>
                  <a:pt x="28914" y="643787"/>
                </a:cubicBezTo>
                <a:cubicBezTo>
                  <a:pt x="35528" y="630558"/>
                  <a:pt x="83153" y="565206"/>
                  <a:pt x="97176" y="523137"/>
                </a:cubicBezTo>
                <a:cubicBezTo>
                  <a:pt x="111199" y="481068"/>
                  <a:pt x="109082" y="428416"/>
                  <a:pt x="113051" y="391374"/>
                </a:cubicBezTo>
                <a:cubicBezTo>
                  <a:pt x="117020" y="354332"/>
                  <a:pt x="123370" y="329991"/>
                  <a:pt x="120989" y="300887"/>
                </a:cubicBezTo>
                <a:cubicBezTo>
                  <a:pt x="118608" y="271783"/>
                  <a:pt x="107231" y="246118"/>
                  <a:pt x="98764" y="216749"/>
                </a:cubicBezTo>
                <a:cubicBezTo>
                  <a:pt x="90297" y="187380"/>
                  <a:pt x="79185" y="150074"/>
                  <a:pt x="70189" y="124674"/>
                </a:cubicBezTo>
                <a:cubicBezTo>
                  <a:pt x="61193" y="99274"/>
                  <a:pt x="56960" y="82605"/>
                  <a:pt x="44789" y="64349"/>
                </a:cubicBezTo>
                <a:cubicBezTo>
                  <a:pt x="32618" y="46093"/>
                  <a:pt x="-3894" y="-7353"/>
                  <a:pt x="339" y="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982D295-1661-4D83-8686-7F0B44EA0A1E}"/>
              </a:ext>
            </a:extLst>
          </p:cNvPr>
          <p:cNvSpPr/>
          <p:nvPr/>
        </p:nvSpPr>
        <p:spPr>
          <a:xfrm>
            <a:off x="3444018" y="4908514"/>
            <a:ext cx="178667" cy="522364"/>
          </a:xfrm>
          <a:custGeom>
            <a:avLst/>
            <a:gdLst>
              <a:gd name="connsiteX0" fmla="*/ 131032 w 178667"/>
              <a:gd name="connsiteY0" fmla="*/ 36 h 522364"/>
              <a:gd name="connsiteX1" fmla="*/ 167545 w 178667"/>
              <a:gd name="connsiteY1" fmla="*/ 188949 h 522364"/>
              <a:gd name="connsiteX2" fmla="*/ 126270 w 178667"/>
              <a:gd name="connsiteY2" fmla="*/ 374686 h 522364"/>
              <a:gd name="connsiteX3" fmla="*/ 77057 w 178667"/>
              <a:gd name="connsiteY3" fmla="*/ 449299 h 522364"/>
              <a:gd name="connsiteX4" fmla="*/ 857 w 178667"/>
              <a:gd name="connsiteY4" fmla="*/ 520736 h 522364"/>
              <a:gd name="connsiteX5" fmla="*/ 131032 w 178667"/>
              <a:gd name="connsiteY5" fmla="*/ 376274 h 522364"/>
              <a:gd name="connsiteX6" fmla="*/ 178657 w 178667"/>
              <a:gd name="connsiteY6" fmla="*/ 174661 h 522364"/>
              <a:gd name="connsiteX7" fmla="*/ 131032 w 178667"/>
              <a:gd name="connsiteY7" fmla="*/ 36 h 52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667" h="522364">
                <a:moveTo>
                  <a:pt x="131032" y="36"/>
                </a:moveTo>
                <a:cubicBezTo>
                  <a:pt x="129180" y="2417"/>
                  <a:pt x="168339" y="126507"/>
                  <a:pt x="167545" y="188949"/>
                </a:cubicBezTo>
                <a:cubicBezTo>
                  <a:pt x="166751" y="251391"/>
                  <a:pt x="141351" y="331294"/>
                  <a:pt x="126270" y="374686"/>
                </a:cubicBezTo>
                <a:cubicBezTo>
                  <a:pt x="111189" y="418078"/>
                  <a:pt x="97959" y="424957"/>
                  <a:pt x="77057" y="449299"/>
                </a:cubicBezTo>
                <a:cubicBezTo>
                  <a:pt x="56155" y="473641"/>
                  <a:pt x="-8139" y="532907"/>
                  <a:pt x="857" y="520736"/>
                </a:cubicBezTo>
                <a:cubicBezTo>
                  <a:pt x="9853" y="508565"/>
                  <a:pt x="101399" y="433953"/>
                  <a:pt x="131032" y="376274"/>
                </a:cubicBezTo>
                <a:cubicBezTo>
                  <a:pt x="160665" y="318595"/>
                  <a:pt x="177863" y="236838"/>
                  <a:pt x="178657" y="174661"/>
                </a:cubicBezTo>
                <a:cubicBezTo>
                  <a:pt x="179451" y="112484"/>
                  <a:pt x="132884" y="-2345"/>
                  <a:pt x="131032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0701B83B-E030-4841-AA17-127548BD0F80}"/>
              </a:ext>
            </a:extLst>
          </p:cNvPr>
          <p:cNvSpPr/>
          <p:nvPr/>
        </p:nvSpPr>
        <p:spPr>
          <a:xfrm>
            <a:off x="3428698" y="5220805"/>
            <a:ext cx="197448" cy="248218"/>
          </a:xfrm>
          <a:custGeom>
            <a:avLst/>
            <a:gdLst>
              <a:gd name="connsiteX0" fmla="*/ 197152 w 197448"/>
              <a:gd name="connsiteY0" fmla="*/ 483 h 248218"/>
              <a:gd name="connsiteX1" fmla="*/ 133652 w 197448"/>
              <a:gd name="connsiteY1" fmla="*/ 129070 h 248218"/>
              <a:gd name="connsiteX2" fmla="*/ 76502 w 197448"/>
              <a:gd name="connsiteY2" fmla="*/ 192570 h 248218"/>
              <a:gd name="connsiteX3" fmla="*/ 302 w 197448"/>
              <a:gd name="connsiteY3" fmla="*/ 248133 h 248218"/>
              <a:gd name="connsiteX4" fmla="*/ 106665 w 197448"/>
              <a:gd name="connsiteY4" fmla="*/ 179870 h 248218"/>
              <a:gd name="connsiteX5" fmla="*/ 197152 w 197448"/>
              <a:gd name="connsiteY5" fmla="*/ 483 h 24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448" h="248218">
                <a:moveTo>
                  <a:pt x="197152" y="483"/>
                </a:moveTo>
                <a:cubicBezTo>
                  <a:pt x="201650" y="-7984"/>
                  <a:pt x="153760" y="97056"/>
                  <a:pt x="133652" y="129070"/>
                </a:cubicBezTo>
                <a:cubicBezTo>
                  <a:pt x="113544" y="161084"/>
                  <a:pt x="98727" y="172726"/>
                  <a:pt x="76502" y="192570"/>
                </a:cubicBezTo>
                <a:cubicBezTo>
                  <a:pt x="54277" y="212414"/>
                  <a:pt x="-4725" y="250250"/>
                  <a:pt x="302" y="248133"/>
                </a:cubicBezTo>
                <a:cubicBezTo>
                  <a:pt x="5329" y="246016"/>
                  <a:pt x="75709" y="213737"/>
                  <a:pt x="106665" y="179870"/>
                </a:cubicBezTo>
                <a:cubicBezTo>
                  <a:pt x="137621" y="146003"/>
                  <a:pt x="192654" y="8950"/>
                  <a:pt x="197152" y="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56EDD1DD-2ABB-456E-B2F2-4E40C8C03FCF}"/>
              </a:ext>
            </a:extLst>
          </p:cNvPr>
          <p:cNvSpPr/>
          <p:nvPr/>
        </p:nvSpPr>
        <p:spPr>
          <a:xfrm>
            <a:off x="3231899" y="4809220"/>
            <a:ext cx="293520" cy="195511"/>
          </a:xfrm>
          <a:custGeom>
            <a:avLst/>
            <a:gdLst>
              <a:gd name="connsiteX0" fmla="*/ 292351 w 293520"/>
              <a:gd name="connsiteY0" fmla="*/ 905 h 195511"/>
              <a:gd name="connsiteX1" fmla="*/ 247901 w 293520"/>
              <a:gd name="connsiteY1" fmla="*/ 89805 h 195511"/>
              <a:gd name="connsiteX2" fmla="*/ 184401 w 293520"/>
              <a:gd name="connsiteY2" fmla="*/ 159655 h 195511"/>
              <a:gd name="connsiteX3" fmla="*/ 149476 w 293520"/>
              <a:gd name="connsiteY3" fmla="*/ 189818 h 195511"/>
              <a:gd name="connsiteX4" fmla="*/ 84389 w 293520"/>
              <a:gd name="connsiteY4" fmla="*/ 189818 h 195511"/>
              <a:gd name="connsiteX5" fmla="*/ 251 w 293520"/>
              <a:gd name="connsiteY5" fmla="*/ 131080 h 195511"/>
              <a:gd name="connsiteX6" fmla="*/ 112964 w 293520"/>
              <a:gd name="connsiteY6" fmla="*/ 188230 h 195511"/>
              <a:gd name="connsiteX7" fmla="*/ 151064 w 293520"/>
              <a:gd name="connsiteY7" fmla="*/ 188230 h 195511"/>
              <a:gd name="connsiteX8" fmla="*/ 200276 w 293520"/>
              <a:gd name="connsiteY8" fmla="*/ 148543 h 195511"/>
              <a:gd name="connsiteX9" fmla="*/ 292351 w 293520"/>
              <a:gd name="connsiteY9" fmla="*/ 905 h 19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520" h="195511">
                <a:moveTo>
                  <a:pt x="292351" y="905"/>
                </a:moveTo>
                <a:cubicBezTo>
                  <a:pt x="300288" y="-8885"/>
                  <a:pt x="265893" y="63347"/>
                  <a:pt x="247901" y="89805"/>
                </a:cubicBezTo>
                <a:cubicBezTo>
                  <a:pt x="229909" y="116263"/>
                  <a:pt x="200805" y="142986"/>
                  <a:pt x="184401" y="159655"/>
                </a:cubicBezTo>
                <a:cubicBezTo>
                  <a:pt x="167997" y="176324"/>
                  <a:pt x="166145" y="184791"/>
                  <a:pt x="149476" y="189818"/>
                </a:cubicBezTo>
                <a:cubicBezTo>
                  <a:pt x="132807" y="194845"/>
                  <a:pt x="109260" y="199608"/>
                  <a:pt x="84389" y="189818"/>
                </a:cubicBezTo>
                <a:cubicBezTo>
                  <a:pt x="59518" y="180028"/>
                  <a:pt x="-4511" y="131345"/>
                  <a:pt x="251" y="131080"/>
                </a:cubicBezTo>
                <a:cubicBezTo>
                  <a:pt x="5013" y="130815"/>
                  <a:pt x="87829" y="178705"/>
                  <a:pt x="112964" y="188230"/>
                </a:cubicBezTo>
                <a:cubicBezTo>
                  <a:pt x="138099" y="197755"/>
                  <a:pt x="136512" y="194844"/>
                  <a:pt x="151064" y="188230"/>
                </a:cubicBezTo>
                <a:cubicBezTo>
                  <a:pt x="165616" y="181616"/>
                  <a:pt x="177522" y="179235"/>
                  <a:pt x="200276" y="148543"/>
                </a:cubicBezTo>
                <a:cubicBezTo>
                  <a:pt x="223030" y="117851"/>
                  <a:pt x="284414" y="10695"/>
                  <a:pt x="292351" y="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E8F79451-7AB5-47AC-99BB-70D5C141D1BE}"/>
              </a:ext>
            </a:extLst>
          </p:cNvPr>
          <p:cNvSpPr/>
          <p:nvPr/>
        </p:nvSpPr>
        <p:spPr>
          <a:xfrm>
            <a:off x="3224069" y="4830663"/>
            <a:ext cx="156603" cy="71874"/>
          </a:xfrm>
          <a:custGeom>
            <a:avLst/>
            <a:gdLst>
              <a:gd name="connsiteX0" fmla="*/ 155719 w 156603"/>
              <a:gd name="connsiteY0" fmla="*/ 100 h 71874"/>
              <a:gd name="connsiteX1" fmla="*/ 112856 w 156603"/>
              <a:gd name="connsiteY1" fmla="*/ 60425 h 71874"/>
              <a:gd name="connsiteX2" fmla="*/ 101744 w 156603"/>
              <a:gd name="connsiteY2" fmla="*/ 46137 h 71874"/>
              <a:gd name="connsiteX3" fmla="*/ 85869 w 156603"/>
              <a:gd name="connsiteY3" fmla="*/ 63600 h 71874"/>
              <a:gd name="connsiteX4" fmla="*/ 71581 w 156603"/>
              <a:gd name="connsiteY4" fmla="*/ 44550 h 71874"/>
              <a:gd name="connsiteX5" fmla="*/ 50944 w 156603"/>
              <a:gd name="connsiteY5" fmla="*/ 71537 h 71874"/>
              <a:gd name="connsiteX6" fmla="*/ 144 w 156603"/>
              <a:gd name="connsiteY6" fmla="*/ 58837 h 71874"/>
              <a:gd name="connsiteX7" fmla="*/ 68406 w 156603"/>
              <a:gd name="connsiteY7" fmla="*/ 46137 h 71874"/>
              <a:gd name="connsiteX8" fmla="*/ 155719 w 156603"/>
              <a:gd name="connsiteY8" fmla="*/ 100 h 71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03" h="71874">
                <a:moveTo>
                  <a:pt x="155719" y="100"/>
                </a:moveTo>
                <a:cubicBezTo>
                  <a:pt x="163127" y="2481"/>
                  <a:pt x="121852" y="52752"/>
                  <a:pt x="112856" y="60425"/>
                </a:cubicBezTo>
                <a:cubicBezTo>
                  <a:pt x="103860" y="68098"/>
                  <a:pt x="106242" y="45608"/>
                  <a:pt x="101744" y="46137"/>
                </a:cubicBezTo>
                <a:cubicBezTo>
                  <a:pt x="97246" y="46666"/>
                  <a:pt x="90896" y="63864"/>
                  <a:pt x="85869" y="63600"/>
                </a:cubicBezTo>
                <a:cubicBezTo>
                  <a:pt x="80842" y="63336"/>
                  <a:pt x="77402" y="43227"/>
                  <a:pt x="71581" y="44550"/>
                </a:cubicBezTo>
                <a:cubicBezTo>
                  <a:pt x="65760" y="45873"/>
                  <a:pt x="62850" y="69156"/>
                  <a:pt x="50944" y="71537"/>
                </a:cubicBezTo>
                <a:cubicBezTo>
                  <a:pt x="39038" y="73918"/>
                  <a:pt x="-2766" y="63070"/>
                  <a:pt x="144" y="58837"/>
                </a:cubicBezTo>
                <a:cubicBezTo>
                  <a:pt x="3054" y="54604"/>
                  <a:pt x="43535" y="53810"/>
                  <a:pt x="68406" y="46137"/>
                </a:cubicBezTo>
                <a:cubicBezTo>
                  <a:pt x="93277" y="38464"/>
                  <a:pt x="148311" y="-2281"/>
                  <a:pt x="155719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D27C576C-5496-4480-9CC2-0AFE48BFC041}"/>
              </a:ext>
            </a:extLst>
          </p:cNvPr>
          <p:cNvSpPr/>
          <p:nvPr/>
        </p:nvSpPr>
        <p:spPr>
          <a:xfrm>
            <a:off x="3733792" y="4696289"/>
            <a:ext cx="130054" cy="380822"/>
          </a:xfrm>
          <a:custGeom>
            <a:avLst/>
            <a:gdLst>
              <a:gd name="connsiteX0" fmla="*/ 8 w 130054"/>
              <a:gd name="connsiteY0" fmla="*/ 594 h 380822"/>
              <a:gd name="connsiteX1" fmla="*/ 55041 w 130054"/>
              <a:gd name="connsiteY1" fmla="*/ 250361 h 380822"/>
              <a:gd name="connsiteX2" fmla="*/ 78325 w 130054"/>
              <a:gd name="connsiteY2" fmla="*/ 313861 h 380822"/>
              <a:gd name="connsiteX3" fmla="*/ 129125 w 130054"/>
              <a:gd name="connsiteY3" fmla="*/ 379478 h 380822"/>
              <a:gd name="connsiteX4" fmla="*/ 107958 w 130054"/>
              <a:gd name="connsiteY4" fmla="*/ 349844 h 380822"/>
              <a:gd name="connsiteX5" fmla="*/ 67741 w 130054"/>
              <a:gd name="connsiteY5" fmla="*/ 254594 h 380822"/>
              <a:gd name="connsiteX6" fmla="*/ 59275 w 130054"/>
              <a:gd name="connsiteY6" fmla="*/ 182628 h 380822"/>
              <a:gd name="connsiteX7" fmla="*/ 8 w 130054"/>
              <a:gd name="connsiteY7" fmla="*/ 594 h 38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054" h="380822">
                <a:moveTo>
                  <a:pt x="8" y="594"/>
                </a:moveTo>
                <a:cubicBezTo>
                  <a:pt x="-698" y="11883"/>
                  <a:pt x="41988" y="198150"/>
                  <a:pt x="55041" y="250361"/>
                </a:cubicBezTo>
                <a:cubicBezTo>
                  <a:pt x="68094" y="302572"/>
                  <a:pt x="65978" y="292342"/>
                  <a:pt x="78325" y="313861"/>
                </a:cubicBezTo>
                <a:cubicBezTo>
                  <a:pt x="90672" y="335381"/>
                  <a:pt x="124186" y="373481"/>
                  <a:pt x="129125" y="379478"/>
                </a:cubicBezTo>
                <a:cubicBezTo>
                  <a:pt x="134064" y="385475"/>
                  <a:pt x="118189" y="370658"/>
                  <a:pt x="107958" y="349844"/>
                </a:cubicBezTo>
                <a:cubicBezTo>
                  <a:pt x="97727" y="329030"/>
                  <a:pt x="75855" y="282463"/>
                  <a:pt x="67741" y="254594"/>
                </a:cubicBezTo>
                <a:cubicBezTo>
                  <a:pt x="59627" y="226725"/>
                  <a:pt x="68447" y="223197"/>
                  <a:pt x="59275" y="182628"/>
                </a:cubicBezTo>
                <a:cubicBezTo>
                  <a:pt x="50103" y="142059"/>
                  <a:pt x="714" y="-10695"/>
                  <a:pt x="8" y="59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4A503E70-BB20-4590-85DF-349096239A2B}"/>
              </a:ext>
            </a:extLst>
          </p:cNvPr>
          <p:cNvSpPr/>
          <p:nvPr/>
        </p:nvSpPr>
        <p:spPr>
          <a:xfrm>
            <a:off x="3773440" y="5287680"/>
            <a:ext cx="97866" cy="30461"/>
          </a:xfrm>
          <a:custGeom>
            <a:avLst/>
            <a:gdLst>
              <a:gd name="connsiteX0" fmla="*/ 48 w 97866"/>
              <a:gd name="connsiteY0" fmla="*/ 283 h 30461"/>
              <a:gd name="connsiteX1" fmla="*/ 92123 w 97866"/>
              <a:gd name="connsiteY1" fmla="*/ 16158 h 30461"/>
              <a:gd name="connsiteX2" fmla="*/ 79423 w 97866"/>
              <a:gd name="connsiteY2" fmla="*/ 30445 h 30461"/>
              <a:gd name="connsiteX3" fmla="*/ 48 w 97866"/>
              <a:gd name="connsiteY3" fmla="*/ 283 h 3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66" h="30461">
                <a:moveTo>
                  <a:pt x="48" y="283"/>
                </a:moveTo>
                <a:cubicBezTo>
                  <a:pt x="2165" y="-2098"/>
                  <a:pt x="78894" y="11131"/>
                  <a:pt x="92123" y="16158"/>
                </a:cubicBezTo>
                <a:cubicBezTo>
                  <a:pt x="105352" y="21185"/>
                  <a:pt x="93446" y="29651"/>
                  <a:pt x="79423" y="30445"/>
                </a:cubicBezTo>
                <a:cubicBezTo>
                  <a:pt x="65400" y="31239"/>
                  <a:pt x="-2069" y="2664"/>
                  <a:pt x="48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E45B4F57-DFA6-4B57-B06E-4F8AAD77E3C0}"/>
              </a:ext>
            </a:extLst>
          </p:cNvPr>
          <p:cNvSpPr/>
          <p:nvPr/>
        </p:nvSpPr>
        <p:spPr>
          <a:xfrm>
            <a:off x="4002784" y="5056576"/>
            <a:ext cx="188965" cy="132973"/>
          </a:xfrm>
          <a:custGeom>
            <a:avLst/>
            <a:gdLst>
              <a:gd name="connsiteX0" fmla="*/ 891 w 188965"/>
              <a:gd name="connsiteY0" fmla="*/ 132962 h 132973"/>
              <a:gd name="connsiteX1" fmla="*/ 73916 w 188965"/>
              <a:gd name="connsiteY1" fmla="*/ 42474 h 132973"/>
              <a:gd name="connsiteX2" fmla="*/ 165991 w 188965"/>
              <a:gd name="connsiteY2" fmla="*/ 4374 h 132973"/>
              <a:gd name="connsiteX3" fmla="*/ 186629 w 188965"/>
              <a:gd name="connsiteY3" fmla="*/ 4374 h 132973"/>
              <a:gd name="connsiteX4" fmla="*/ 124716 w 188965"/>
              <a:gd name="connsiteY4" fmla="*/ 36124 h 132973"/>
              <a:gd name="connsiteX5" fmla="*/ 891 w 188965"/>
              <a:gd name="connsiteY5" fmla="*/ 132962 h 13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965" h="132973">
                <a:moveTo>
                  <a:pt x="891" y="132962"/>
                </a:moveTo>
                <a:cubicBezTo>
                  <a:pt x="-7576" y="134020"/>
                  <a:pt x="46399" y="63905"/>
                  <a:pt x="73916" y="42474"/>
                </a:cubicBezTo>
                <a:cubicBezTo>
                  <a:pt x="101433" y="21043"/>
                  <a:pt x="147206" y="10724"/>
                  <a:pt x="165991" y="4374"/>
                </a:cubicBezTo>
                <a:cubicBezTo>
                  <a:pt x="184776" y="-1976"/>
                  <a:pt x="193508" y="-918"/>
                  <a:pt x="186629" y="4374"/>
                </a:cubicBezTo>
                <a:cubicBezTo>
                  <a:pt x="179750" y="9666"/>
                  <a:pt x="153291" y="14693"/>
                  <a:pt x="124716" y="36124"/>
                </a:cubicBezTo>
                <a:cubicBezTo>
                  <a:pt x="96141" y="57555"/>
                  <a:pt x="9358" y="131904"/>
                  <a:pt x="891" y="132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290B899C-FE4F-4636-A2D5-12FBFD5B1E8C}"/>
              </a:ext>
            </a:extLst>
          </p:cNvPr>
          <p:cNvSpPr/>
          <p:nvPr/>
        </p:nvSpPr>
        <p:spPr>
          <a:xfrm>
            <a:off x="3505067" y="4466874"/>
            <a:ext cx="225708" cy="121937"/>
          </a:xfrm>
          <a:custGeom>
            <a:avLst/>
            <a:gdLst>
              <a:gd name="connsiteX0" fmla="*/ 133 w 225708"/>
              <a:gd name="connsiteY0" fmla="*/ 121001 h 121937"/>
              <a:gd name="connsiteX1" fmla="*/ 108083 w 225708"/>
              <a:gd name="connsiteY1" fmla="*/ 70201 h 121937"/>
              <a:gd name="connsiteX2" fmla="*/ 225558 w 225708"/>
              <a:gd name="connsiteY2" fmla="*/ 1939 h 121937"/>
              <a:gd name="connsiteX3" fmla="*/ 130308 w 225708"/>
              <a:gd name="connsiteY3" fmla="*/ 25751 h 121937"/>
              <a:gd name="connsiteX4" fmla="*/ 133 w 225708"/>
              <a:gd name="connsiteY4" fmla="*/ 121001 h 12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08" h="121937">
                <a:moveTo>
                  <a:pt x="133" y="121001"/>
                </a:moveTo>
                <a:cubicBezTo>
                  <a:pt x="-3571" y="128409"/>
                  <a:pt x="70512" y="90045"/>
                  <a:pt x="108083" y="70201"/>
                </a:cubicBezTo>
                <a:cubicBezTo>
                  <a:pt x="145654" y="50357"/>
                  <a:pt x="221854" y="9347"/>
                  <a:pt x="225558" y="1939"/>
                </a:cubicBezTo>
                <a:cubicBezTo>
                  <a:pt x="229262" y="-5469"/>
                  <a:pt x="163646" y="9611"/>
                  <a:pt x="130308" y="25751"/>
                </a:cubicBezTo>
                <a:cubicBezTo>
                  <a:pt x="96970" y="41891"/>
                  <a:pt x="3837" y="113593"/>
                  <a:pt x="133" y="12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5A8B388C-F4DD-4524-AA20-E4ED5F4CB1E8}"/>
              </a:ext>
            </a:extLst>
          </p:cNvPr>
          <p:cNvSpPr/>
          <p:nvPr/>
        </p:nvSpPr>
        <p:spPr>
          <a:xfrm>
            <a:off x="3531153" y="4489008"/>
            <a:ext cx="253811" cy="121925"/>
          </a:xfrm>
          <a:custGeom>
            <a:avLst/>
            <a:gdLst>
              <a:gd name="connsiteX0" fmla="*/ 5797 w 253811"/>
              <a:gd name="connsiteY0" fmla="*/ 121092 h 121925"/>
              <a:gd name="connsiteX1" fmla="*/ 50247 w 253811"/>
              <a:gd name="connsiteY1" fmla="*/ 86167 h 121925"/>
              <a:gd name="connsiteX2" fmla="*/ 248685 w 253811"/>
              <a:gd name="connsiteY2" fmla="*/ 5205 h 121925"/>
              <a:gd name="connsiteX3" fmla="*/ 191535 w 253811"/>
              <a:gd name="connsiteY3" fmla="*/ 13142 h 121925"/>
              <a:gd name="connsiteX4" fmla="*/ 150260 w 253811"/>
              <a:gd name="connsiteY4" fmla="*/ 54417 h 121925"/>
              <a:gd name="connsiteX5" fmla="*/ 5797 w 253811"/>
              <a:gd name="connsiteY5" fmla="*/ 121092 h 12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811" h="121925">
                <a:moveTo>
                  <a:pt x="5797" y="121092"/>
                </a:moveTo>
                <a:cubicBezTo>
                  <a:pt x="-10872" y="126384"/>
                  <a:pt x="9766" y="105481"/>
                  <a:pt x="50247" y="86167"/>
                </a:cubicBezTo>
                <a:cubicBezTo>
                  <a:pt x="90728" y="66853"/>
                  <a:pt x="225137" y="17376"/>
                  <a:pt x="248685" y="5205"/>
                </a:cubicBezTo>
                <a:cubicBezTo>
                  <a:pt x="272233" y="-6966"/>
                  <a:pt x="207939" y="4940"/>
                  <a:pt x="191535" y="13142"/>
                </a:cubicBezTo>
                <a:cubicBezTo>
                  <a:pt x="175131" y="21344"/>
                  <a:pt x="180687" y="38013"/>
                  <a:pt x="150260" y="54417"/>
                </a:cubicBezTo>
                <a:cubicBezTo>
                  <a:pt x="119833" y="70821"/>
                  <a:pt x="22466" y="115800"/>
                  <a:pt x="5797" y="121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C99D37FF-B654-457F-B4E4-206480040DEE}"/>
              </a:ext>
            </a:extLst>
          </p:cNvPr>
          <p:cNvSpPr/>
          <p:nvPr/>
        </p:nvSpPr>
        <p:spPr>
          <a:xfrm>
            <a:off x="2557375" y="2584921"/>
            <a:ext cx="290731" cy="673536"/>
          </a:xfrm>
          <a:custGeom>
            <a:avLst/>
            <a:gdLst>
              <a:gd name="connsiteX0" fmla="*/ 289013 w 290731"/>
              <a:gd name="connsiteY0" fmla="*/ 666279 h 673536"/>
              <a:gd name="connsiteX1" fmla="*/ 155663 w 290731"/>
              <a:gd name="connsiteY1" fmla="*/ 566267 h 673536"/>
              <a:gd name="connsiteX2" fmla="*/ 22313 w 290731"/>
              <a:gd name="connsiteY2" fmla="*/ 228129 h 673536"/>
              <a:gd name="connsiteX3" fmla="*/ 60413 w 290731"/>
              <a:gd name="connsiteY3" fmla="*/ 10642 h 673536"/>
              <a:gd name="connsiteX4" fmla="*/ 44538 w 290731"/>
              <a:gd name="connsiteY4" fmla="*/ 43979 h 673536"/>
              <a:gd name="connsiteX5" fmla="*/ 88 w 290731"/>
              <a:gd name="connsiteY5" fmla="*/ 134467 h 673536"/>
              <a:gd name="connsiteX6" fmla="*/ 57238 w 290731"/>
              <a:gd name="connsiteY6" fmla="*/ 401167 h 673536"/>
              <a:gd name="connsiteX7" fmla="*/ 289013 w 290731"/>
              <a:gd name="connsiteY7" fmla="*/ 666279 h 67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731" h="673536">
                <a:moveTo>
                  <a:pt x="289013" y="666279"/>
                </a:moveTo>
                <a:cubicBezTo>
                  <a:pt x="305417" y="693796"/>
                  <a:pt x="200113" y="639292"/>
                  <a:pt x="155663" y="566267"/>
                </a:cubicBezTo>
                <a:cubicBezTo>
                  <a:pt x="111213" y="493242"/>
                  <a:pt x="38188" y="320733"/>
                  <a:pt x="22313" y="228129"/>
                </a:cubicBezTo>
                <a:cubicBezTo>
                  <a:pt x="6438" y="135525"/>
                  <a:pt x="56709" y="41334"/>
                  <a:pt x="60413" y="10642"/>
                </a:cubicBezTo>
                <a:cubicBezTo>
                  <a:pt x="64117" y="-20050"/>
                  <a:pt x="54592" y="23341"/>
                  <a:pt x="44538" y="43979"/>
                </a:cubicBezTo>
                <a:cubicBezTo>
                  <a:pt x="34484" y="64617"/>
                  <a:pt x="-2029" y="74936"/>
                  <a:pt x="88" y="134467"/>
                </a:cubicBezTo>
                <a:cubicBezTo>
                  <a:pt x="2205" y="193998"/>
                  <a:pt x="11994" y="308828"/>
                  <a:pt x="57238" y="401167"/>
                </a:cubicBezTo>
                <a:cubicBezTo>
                  <a:pt x="102482" y="493506"/>
                  <a:pt x="272609" y="638762"/>
                  <a:pt x="289013" y="666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A140D899-67F3-40C0-A059-1ACE0B422AF9}"/>
              </a:ext>
            </a:extLst>
          </p:cNvPr>
          <p:cNvSpPr/>
          <p:nvPr/>
        </p:nvSpPr>
        <p:spPr>
          <a:xfrm>
            <a:off x="2614613" y="2478264"/>
            <a:ext cx="297597" cy="679490"/>
          </a:xfrm>
          <a:custGeom>
            <a:avLst/>
            <a:gdLst>
              <a:gd name="connsiteX0" fmla="*/ 296862 w 297597"/>
              <a:gd name="connsiteY0" fmla="*/ 679274 h 679490"/>
              <a:gd name="connsiteX1" fmla="*/ 131762 w 297597"/>
              <a:gd name="connsiteY1" fmla="*/ 555449 h 679490"/>
              <a:gd name="connsiteX2" fmla="*/ 50800 w 297597"/>
              <a:gd name="connsiteY2" fmla="*/ 407811 h 679490"/>
              <a:gd name="connsiteX3" fmla="*/ 61912 w 297597"/>
              <a:gd name="connsiteY3" fmla="*/ 204611 h 679490"/>
              <a:gd name="connsiteX4" fmla="*/ 254000 w 297597"/>
              <a:gd name="connsiteY4" fmla="*/ 14111 h 679490"/>
              <a:gd name="connsiteX5" fmla="*/ 255587 w 297597"/>
              <a:gd name="connsiteY5" fmla="*/ 14111 h 679490"/>
              <a:gd name="connsiteX6" fmla="*/ 60325 w 297597"/>
              <a:gd name="connsiteY6" fmla="*/ 145874 h 679490"/>
              <a:gd name="connsiteX7" fmla="*/ 0 w 297597"/>
              <a:gd name="connsiteY7" fmla="*/ 285574 h 679490"/>
              <a:gd name="connsiteX8" fmla="*/ 60325 w 297597"/>
              <a:gd name="connsiteY8" fmla="*/ 525286 h 679490"/>
              <a:gd name="connsiteX9" fmla="*/ 296862 w 297597"/>
              <a:gd name="connsiteY9" fmla="*/ 679274 h 67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7597" h="679490">
                <a:moveTo>
                  <a:pt x="296862" y="679274"/>
                </a:moveTo>
                <a:cubicBezTo>
                  <a:pt x="308768" y="684301"/>
                  <a:pt x="172772" y="600693"/>
                  <a:pt x="131762" y="555449"/>
                </a:cubicBezTo>
                <a:cubicBezTo>
                  <a:pt x="90752" y="510205"/>
                  <a:pt x="62442" y="466284"/>
                  <a:pt x="50800" y="407811"/>
                </a:cubicBezTo>
                <a:cubicBezTo>
                  <a:pt x="39158" y="349338"/>
                  <a:pt x="28045" y="270228"/>
                  <a:pt x="61912" y="204611"/>
                </a:cubicBezTo>
                <a:cubicBezTo>
                  <a:pt x="95779" y="138994"/>
                  <a:pt x="221721" y="45861"/>
                  <a:pt x="254000" y="14111"/>
                </a:cubicBezTo>
                <a:cubicBezTo>
                  <a:pt x="286279" y="-17639"/>
                  <a:pt x="255587" y="14111"/>
                  <a:pt x="255587" y="14111"/>
                </a:cubicBezTo>
                <a:cubicBezTo>
                  <a:pt x="223308" y="36071"/>
                  <a:pt x="102923" y="100630"/>
                  <a:pt x="60325" y="145874"/>
                </a:cubicBezTo>
                <a:cubicBezTo>
                  <a:pt x="17727" y="191118"/>
                  <a:pt x="0" y="222339"/>
                  <a:pt x="0" y="285574"/>
                </a:cubicBezTo>
                <a:cubicBezTo>
                  <a:pt x="0" y="348809"/>
                  <a:pt x="9525" y="453849"/>
                  <a:pt x="60325" y="525286"/>
                </a:cubicBezTo>
                <a:cubicBezTo>
                  <a:pt x="111125" y="596723"/>
                  <a:pt x="284956" y="674247"/>
                  <a:pt x="296862" y="679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63C7E0C7-5400-44FC-BC88-F92D145C6F1D}"/>
              </a:ext>
            </a:extLst>
          </p:cNvPr>
          <p:cNvSpPr/>
          <p:nvPr/>
        </p:nvSpPr>
        <p:spPr>
          <a:xfrm>
            <a:off x="2699127" y="2718697"/>
            <a:ext cx="333011" cy="359670"/>
          </a:xfrm>
          <a:custGeom>
            <a:avLst/>
            <a:gdLst>
              <a:gd name="connsiteX0" fmla="*/ 332998 w 333011"/>
              <a:gd name="connsiteY0" fmla="*/ 351528 h 359670"/>
              <a:gd name="connsiteX1" fmla="*/ 128211 w 333011"/>
              <a:gd name="connsiteY1" fmla="*/ 259453 h 359670"/>
              <a:gd name="connsiteX2" fmla="*/ 44073 w 333011"/>
              <a:gd name="connsiteY2" fmla="*/ 148328 h 359670"/>
              <a:gd name="connsiteX3" fmla="*/ 52011 w 333011"/>
              <a:gd name="connsiteY3" fmla="*/ 18153 h 359670"/>
              <a:gd name="connsiteX4" fmla="*/ 245686 w 333011"/>
              <a:gd name="connsiteY4" fmla="*/ 27678 h 359670"/>
              <a:gd name="connsiteX5" fmla="*/ 215523 w 333011"/>
              <a:gd name="connsiteY5" fmla="*/ 19741 h 359670"/>
              <a:gd name="connsiteX6" fmla="*/ 1211 w 333011"/>
              <a:gd name="connsiteY6" fmla="*/ 22916 h 359670"/>
              <a:gd name="connsiteX7" fmla="*/ 137736 w 333011"/>
              <a:gd name="connsiteY7" fmla="*/ 315016 h 359670"/>
              <a:gd name="connsiteX8" fmla="*/ 332998 w 333011"/>
              <a:gd name="connsiteY8" fmla="*/ 351528 h 35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011" h="359670">
                <a:moveTo>
                  <a:pt x="332998" y="351528"/>
                </a:moveTo>
                <a:cubicBezTo>
                  <a:pt x="331410" y="342267"/>
                  <a:pt x="176365" y="293320"/>
                  <a:pt x="128211" y="259453"/>
                </a:cubicBezTo>
                <a:cubicBezTo>
                  <a:pt x="80057" y="225586"/>
                  <a:pt x="56773" y="188545"/>
                  <a:pt x="44073" y="148328"/>
                </a:cubicBezTo>
                <a:cubicBezTo>
                  <a:pt x="31373" y="108111"/>
                  <a:pt x="18409" y="38261"/>
                  <a:pt x="52011" y="18153"/>
                </a:cubicBezTo>
                <a:cubicBezTo>
                  <a:pt x="85613" y="-1955"/>
                  <a:pt x="218434" y="27413"/>
                  <a:pt x="245686" y="27678"/>
                </a:cubicBezTo>
                <a:cubicBezTo>
                  <a:pt x="272938" y="27943"/>
                  <a:pt x="256269" y="20535"/>
                  <a:pt x="215523" y="19741"/>
                </a:cubicBezTo>
                <a:cubicBezTo>
                  <a:pt x="174777" y="18947"/>
                  <a:pt x="14175" y="-26297"/>
                  <a:pt x="1211" y="22916"/>
                </a:cubicBezTo>
                <a:cubicBezTo>
                  <a:pt x="-11754" y="72128"/>
                  <a:pt x="82438" y="256014"/>
                  <a:pt x="137736" y="315016"/>
                </a:cubicBezTo>
                <a:cubicBezTo>
                  <a:pt x="193034" y="374018"/>
                  <a:pt x="334586" y="360789"/>
                  <a:pt x="332998" y="351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AB62FFB-49DB-4000-A489-DAC9EAA4F3A3}"/>
              </a:ext>
            </a:extLst>
          </p:cNvPr>
          <p:cNvSpPr/>
          <p:nvPr/>
        </p:nvSpPr>
        <p:spPr>
          <a:xfrm>
            <a:off x="3741928" y="3881771"/>
            <a:ext cx="789519" cy="586151"/>
          </a:xfrm>
          <a:custGeom>
            <a:avLst/>
            <a:gdLst>
              <a:gd name="connsiteX0" fmla="*/ 2985 w 789519"/>
              <a:gd name="connsiteY0" fmla="*/ 583867 h 586151"/>
              <a:gd name="connsiteX1" fmla="*/ 7747 w 789519"/>
              <a:gd name="connsiteY1" fmla="*/ 444167 h 586151"/>
              <a:gd name="connsiteX2" fmla="*/ 36322 w 789519"/>
              <a:gd name="connsiteY2" fmla="*/ 296529 h 586151"/>
              <a:gd name="connsiteX3" fmla="*/ 271272 w 789519"/>
              <a:gd name="connsiteY3" fmla="*/ 75867 h 586151"/>
              <a:gd name="connsiteX4" fmla="*/ 415735 w 789519"/>
              <a:gd name="connsiteY4" fmla="*/ 7604 h 586151"/>
              <a:gd name="connsiteX5" fmla="*/ 596710 w 789519"/>
              <a:gd name="connsiteY5" fmla="*/ 10779 h 586151"/>
              <a:gd name="connsiteX6" fmla="*/ 707835 w 789519"/>
              <a:gd name="connsiteY6" fmla="*/ 67929 h 586151"/>
              <a:gd name="connsiteX7" fmla="*/ 788797 w 789519"/>
              <a:gd name="connsiteY7" fmla="*/ 128254 h 586151"/>
              <a:gd name="connsiteX8" fmla="*/ 741172 w 789519"/>
              <a:gd name="connsiteY8" fmla="*/ 82217 h 586151"/>
              <a:gd name="connsiteX9" fmla="*/ 634810 w 789519"/>
              <a:gd name="connsiteY9" fmla="*/ 20304 h 586151"/>
              <a:gd name="connsiteX10" fmla="*/ 471297 w 789519"/>
              <a:gd name="connsiteY10" fmla="*/ 2842 h 586151"/>
              <a:gd name="connsiteX11" fmla="*/ 279210 w 789519"/>
              <a:gd name="connsiteY11" fmla="*/ 72692 h 586151"/>
              <a:gd name="connsiteX12" fmla="*/ 156972 w 789519"/>
              <a:gd name="connsiteY12" fmla="*/ 145717 h 586151"/>
              <a:gd name="connsiteX13" fmla="*/ 17272 w 789519"/>
              <a:gd name="connsiteY13" fmla="*/ 326692 h 586151"/>
              <a:gd name="connsiteX14" fmla="*/ 2985 w 789519"/>
              <a:gd name="connsiteY14" fmla="*/ 583867 h 58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9519" h="586151">
                <a:moveTo>
                  <a:pt x="2985" y="583867"/>
                </a:moveTo>
                <a:cubicBezTo>
                  <a:pt x="1398" y="603446"/>
                  <a:pt x="2191" y="492057"/>
                  <a:pt x="7747" y="444167"/>
                </a:cubicBezTo>
                <a:cubicBezTo>
                  <a:pt x="13303" y="396277"/>
                  <a:pt x="-7599" y="357912"/>
                  <a:pt x="36322" y="296529"/>
                </a:cubicBezTo>
                <a:cubicBezTo>
                  <a:pt x="80243" y="235146"/>
                  <a:pt x="208037" y="124021"/>
                  <a:pt x="271272" y="75867"/>
                </a:cubicBezTo>
                <a:cubicBezTo>
                  <a:pt x="334507" y="27713"/>
                  <a:pt x="361495" y="18452"/>
                  <a:pt x="415735" y="7604"/>
                </a:cubicBezTo>
                <a:cubicBezTo>
                  <a:pt x="469975" y="-3244"/>
                  <a:pt x="548027" y="725"/>
                  <a:pt x="596710" y="10779"/>
                </a:cubicBezTo>
                <a:cubicBezTo>
                  <a:pt x="645393" y="20833"/>
                  <a:pt x="675821" y="48350"/>
                  <a:pt x="707835" y="67929"/>
                </a:cubicBezTo>
                <a:cubicBezTo>
                  <a:pt x="739850" y="87508"/>
                  <a:pt x="783241" y="125873"/>
                  <a:pt x="788797" y="128254"/>
                </a:cubicBezTo>
                <a:cubicBezTo>
                  <a:pt x="794353" y="130635"/>
                  <a:pt x="766836" y="100209"/>
                  <a:pt x="741172" y="82217"/>
                </a:cubicBezTo>
                <a:cubicBezTo>
                  <a:pt x="715508" y="64225"/>
                  <a:pt x="679789" y="33533"/>
                  <a:pt x="634810" y="20304"/>
                </a:cubicBezTo>
                <a:cubicBezTo>
                  <a:pt x="589831" y="7075"/>
                  <a:pt x="530564" y="-5889"/>
                  <a:pt x="471297" y="2842"/>
                </a:cubicBezTo>
                <a:cubicBezTo>
                  <a:pt x="412030" y="11573"/>
                  <a:pt x="331597" y="48880"/>
                  <a:pt x="279210" y="72692"/>
                </a:cubicBezTo>
                <a:cubicBezTo>
                  <a:pt x="226823" y="96504"/>
                  <a:pt x="200628" y="103384"/>
                  <a:pt x="156972" y="145717"/>
                </a:cubicBezTo>
                <a:cubicBezTo>
                  <a:pt x="113316" y="188050"/>
                  <a:pt x="45847" y="256313"/>
                  <a:pt x="17272" y="326692"/>
                </a:cubicBezTo>
                <a:cubicBezTo>
                  <a:pt x="-11303" y="397071"/>
                  <a:pt x="4572" y="564288"/>
                  <a:pt x="2985" y="5838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15967574-685E-48B5-9038-ADDA1CBA52CE}"/>
              </a:ext>
            </a:extLst>
          </p:cNvPr>
          <p:cNvSpPr/>
          <p:nvPr/>
        </p:nvSpPr>
        <p:spPr>
          <a:xfrm>
            <a:off x="3734423" y="3853825"/>
            <a:ext cx="791105" cy="612819"/>
          </a:xfrm>
          <a:custGeom>
            <a:avLst/>
            <a:gdLst>
              <a:gd name="connsiteX0" fmla="*/ 10490 w 791105"/>
              <a:gd name="connsiteY0" fmla="*/ 610225 h 612819"/>
              <a:gd name="connsiteX1" fmla="*/ 5727 w 791105"/>
              <a:gd name="connsiteY1" fmla="*/ 453063 h 612819"/>
              <a:gd name="connsiteX2" fmla="*/ 10490 w 791105"/>
              <a:gd name="connsiteY2" fmla="*/ 329238 h 612819"/>
              <a:gd name="connsiteX3" fmla="*/ 86690 w 791105"/>
              <a:gd name="connsiteY3" fmla="*/ 230813 h 612819"/>
              <a:gd name="connsiteX4" fmla="*/ 307352 w 791105"/>
              <a:gd name="connsiteY4" fmla="*/ 60950 h 612819"/>
              <a:gd name="connsiteX5" fmla="*/ 518490 w 791105"/>
              <a:gd name="connsiteY5" fmla="*/ 13325 h 612819"/>
              <a:gd name="connsiteX6" fmla="*/ 713752 w 791105"/>
              <a:gd name="connsiteY6" fmla="*/ 51425 h 612819"/>
              <a:gd name="connsiteX7" fmla="*/ 789952 w 791105"/>
              <a:gd name="connsiteY7" fmla="*/ 111750 h 612819"/>
              <a:gd name="connsiteX8" fmla="*/ 662952 w 791105"/>
              <a:gd name="connsiteY8" fmla="*/ 22850 h 612819"/>
              <a:gd name="connsiteX9" fmla="*/ 393077 w 791105"/>
              <a:gd name="connsiteY9" fmla="*/ 13325 h 612819"/>
              <a:gd name="connsiteX10" fmla="*/ 102565 w 791105"/>
              <a:gd name="connsiteY10" fmla="*/ 186363 h 612819"/>
              <a:gd name="connsiteX11" fmla="*/ 7315 w 791105"/>
              <a:gd name="connsiteY11" fmla="*/ 316538 h 612819"/>
              <a:gd name="connsiteX12" fmla="*/ 10490 w 791105"/>
              <a:gd name="connsiteY12" fmla="*/ 610225 h 612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105" h="612819">
                <a:moveTo>
                  <a:pt x="10490" y="610225"/>
                </a:moveTo>
                <a:cubicBezTo>
                  <a:pt x="10225" y="632979"/>
                  <a:pt x="5727" y="499894"/>
                  <a:pt x="5727" y="453063"/>
                </a:cubicBezTo>
                <a:cubicBezTo>
                  <a:pt x="5727" y="406232"/>
                  <a:pt x="-3004" y="366280"/>
                  <a:pt x="10490" y="329238"/>
                </a:cubicBezTo>
                <a:cubicBezTo>
                  <a:pt x="23984" y="292196"/>
                  <a:pt x="37213" y="275528"/>
                  <a:pt x="86690" y="230813"/>
                </a:cubicBezTo>
                <a:cubicBezTo>
                  <a:pt x="136167" y="186098"/>
                  <a:pt x="235385" y="97198"/>
                  <a:pt x="307352" y="60950"/>
                </a:cubicBezTo>
                <a:cubicBezTo>
                  <a:pt x="379319" y="24702"/>
                  <a:pt x="450757" y="14912"/>
                  <a:pt x="518490" y="13325"/>
                </a:cubicBezTo>
                <a:cubicBezTo>
                  <a:pt x="586223" y="11738"/>
                  <a:pt x="668509" y="35021"/>
                  <a:pt x="713752" y="51425"/>
                </a:cubicBezTo>
                <a:cubicBezTo>
                  <a:pt x="758995" y="67829"/>
                  <a:pt x="798419" y="116513"/>
                  <a:pt x="789952" y="111750"/>
                </a:cubicBezTo>
                <a:cubicBezTo>
                  <a:pt x="781485" y="106987"/>
                  <a:pt x="729098" y="39254"/>
                  <a:pt x="662952" y="22850"/>
                </a:cubicBezTo>
                <a:cubicBezTo>
                  <a:pt x="596806" y="6446"/>
                  <a:pt x="486475" y="-13927"/>
                  <a:pt x="393077" y="13325"/>
                </a:cubicBezTo>
                <a:cubicBezTo>
                  <a:pt x="299679" y="40577"/>
                  <a:pt x="166859" y="135828"/>
                  <a:pt x="102565" y="186363"/>
                </a:cubicBezTo>
                <a:cubicBezTo>
                  <a:pt x="38271" y="236898"/>
                  <a:pt x="25571" y="248275"/>
                  <a:pt x="7315" y="316538"/>
                </a:cubicBezTo>
                <a:cubicBezTo>
                  <a:pt x="-10941" y="384800"/>
                  <a:pt x="10755" y="587471"/>
                  <a:pt x="10490" y="610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8B2D9DAB-DDF5-4F1B-9651-0280EF4BB73A}"/>
              </a:ext>
            </a:extLst>
          </p:cNvPr>
          <p:cNvSpPr/>
          <p:nvPr/>
        </p:nvSpPr>
        <p:spPr>
          <a:xfrm>
            <a:off x="3746203" y="4474287"/>
            <a:ext cx="622267" cy="359107"/>
          </a:xfrm>
          <a:custGeom>
            <a:avLst/>
            <a:gdLst>
              <a:gd name="connsiteX0" fmla="*/ 297 w 622267"/>
              <a:gd name="connsiteY0" fmla="*/ 876 h 359107"/>
              <a:gd name="connsiteX1" fmla="*/ 209847 w 622267"/>
              <a:gd name="connsiteY1" fmla="*/ 231063 h 359107"/>
              <a:gd name="connsiteX2" fmla="*/ 363835 w 622267"/>
              <a:gd name="connsiteY2" fmla="*/ 307263 h 359107"/>
              <a:gd name="connsiteX3" fmla="*/ 619422 w 622267"/>
              <a:gd name="connsiteY3" fmla="*/ 356476 h 359107"/>
              <a:gd name="connsiteX4" fmla="*/ 486072 w 622267"/>
              <a:gd name="connsiteY4" fmla="*/ 342188 h 359107"/>
              <a:gd name="connsiteX5" fmla="*/ 259060 w 622267"/>
              <a:gd name="connsiteY5" fmla="*/ 256463 h 359107"/>
              <a:gd name="connsiteX6" fmla="*/ 165397 w 622267"/>
              <a:gd name="connsiteY6" fmla="*/ 154863 h 359107"/>
              <a:gd name="connsiteX7" fmla="*/ 297 w 622267"/>
              <a:gd name="connsiteY7" fmla="*/ 876 h 35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2267" h="359107">
                <a:moveTo>
                  <a:pt x="297" y="876"/>
                </a:moveTo>
                <a:cubicBezTo>
                  <a:pt x="7705" y="13576"/>
                  <a:pt x="149257" y="179999"/>
                  <a:pt x="209847" y="231063"/>
                </a:cubicBezTo>
                <a:cubicBezTo>
                  <a:pt x="270437" y="282128"/>
                  <a:pt x="295573" y="286361"/>
                  <a:pt x="363835" y="307263"/>
                </a:cubicBezTo>
                <a:cubicBezTo>
                  <a:pt x="432097" y="328165"/>
                  <a:pt x="599049" y="350655"/>
                  <a:pt x="619422" y="356476"/>
                </a:cubicBezTo>
                <a:cubicBezTo>
                  <a:pt x="639795" y="362297"/>
                  <a:pt x="546132" y="358857"/>
                  <a:pt x="486072" y="342188"/>
                </a:cubicBezTo>
                <a:cubicBezTo>
                  <a:pt x="426012" y="325519"/>
                  <a:pt x="312506" y="287684"/>
                  <a:pt x="259060" y="256463"/>
                </a:cubicBezTo>
                <a:cubicBezTo>
                  <a:pt x="205614" y="225242"/>
                  <a:pt x="205084" y="192698"/>
                  <a:pt x="165397" y="154863"/>
                </a:cubicBezTo>
                <a:cubicBezTo>
                  <a:pt x="125710" y="117028"/>
                  <a:pt x="-7111" y="-11824"/>
                  <a:pt x="297" y="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AE5180BA-C91A-4BCC-8B4E-9585885A966F}"/>
              </a:ext>
            </a:extLst>
          </p:cNvPr>
          <p:cNvSpPr/>
          <p:nvPr/>
        </p:nvSpPr>
        <p:spPr>
          <a:xfrm>
            <a:off x="3755079" y="4502946"/>
            <a:ext cx="598606" cy="347228"/>
          </a:xfrm>
          <a:custGeom>
            <a:avLst/>
            <a:gdLst>
              <a:gd name="connsiteX0" fmla="*/ 2534 w 598606"/>
              <a:gd name="connsiteY0" fmla="*/ 2379 h 347228"/>
              <a:gd name="connsiteX1" fmla="*/ 212084 w 598606"/>
              <a:gd name="connsiteY1" fmla="*/ 245267 h 347228"/>
              <a:gd name="connsiteX2" fmla="*/ 458146 w 598606"/>
              <a:gd name="connsiteY2" fmla="*/ 340517 h 347228"/>
              <a:gd name="connsiteX3" fmla="*/ 597846 w 598606"/>
              <a:gd name="connsiteY3" fmla="*/ 338929 h 347228"/>
              <a:gd name="connsiteX4" fmla="*/ 505771 w 598606"/>
              <a:gd name="connsiteY4" fmla="*/ 335754 h 347228"/>
              <a:gd name="connsiteX5" fmla="*/ 332734 w 598606"/>
              <a:gd name="connsiteY5" fmla="*/ 294479 h 347228"/>
              <a:gd name="connsiteX6" fmla="*/ 191446 w 598606"/>
              <a:gd name="connsiteY6" fmla="*/ 208754 h 347228"/>
              <a:gd name="connsiteX7" fmla="*/ 100959 w 598606"/>
              <a:gd name="connsiteY7" fmla="*/ 126204 h 347228"/>
              <a:gd name="connsiteX8" fmla="*/ 2534 w 598606"/>
              <a:gd name="connsiteY8" fmla="*/ 2379 h 34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8606" h="347228">
                <a:moveTo>
                  <a:pt x="2534" y="2379"/>
                </a:moveTo>
                <a:cubicBezTo>
                  <a:pt x="21055" y="22223"/>
                  <a:pt x="136149" y="188911"/>
                  <a:pt x="212084" y="245267"/>
                </a:cubicBezTo>
                <a:cubicBezTo>
                  <a:pt x="288019" y="301623"/>
                  <a:pt x="393852" y="324907"/>
                  <a:pt x="458146" y="340517"/>
                </a:cubicBezTo>
                <a:cubicBezTo>
                  <a:pt x="522440" y="356127"/>
                  <a:pt x="589909" y="339723"/>
                  <a:pt x="597846" y="338929"/>
                </a:cubicBezTo>
                <a:cubicBezTo>
                  <a:pt x="605783" y="338135"/>
                  <a:pt x="549956" y="343162"/>
                  <a:pt x="505771" y="335754"/>
                </a:cubicBezTo>
                <a:cubicBezTo>
                  <a:pt x="461586" y="328346"/>
                  <a:pt x="385122" y="315646"/>
                  <a:pt x="332734" y="294479"/>
                </a:cubicBezTo>
                <a:cubicBezTo>
                  <a:pt x="280347" y="273312"/>
                  <a:pt x="230075" y="236800"/>
                  <a:pt x="191446" y="208754"/>
                </a:cubicBezTo>
                <a:cubicBezTo>
                  <a:pt x="152817" y="180708"/>
                  <a:pt x="129799" y="160071"/>
                  <a:pt x="100959" y="126204"/>
                </a:cubicBezTo>
                <a:cubicBezTo>
                  <a:pt x="72120" y="92337"/>
                  <a:pt x="-15987" y="-17465"/>
                  <a:pt x="2534" y="2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F4FDE1EA-1D2B-4A8D-B159-3B6247B32A28}"/>
              </a:ext>
            </a:extLst>
          </p:cNvPr>
          <p:cNvSpPr/>
          <p:nvPr/>
        </p:nvSpPr>
        <p:spPr>
          <a:xfrm>
            <a:off x="4336249" y="4041124"/>
            <a:ext cx="393654" cy="807719"/>
          </a:xfrm>
          <a:custGeom>
            <a:avLst/>
            <a:gdLst>
              <a:gd name="connsiteX0" fmla="*/ 270676 w 393654"/>
              <a:gd name="connsiteY0" fmla="*/ 5414 h 807719"/>
              <a:gd name="connsiteX1" fmla="*/ 361164 w 393654"/>
              <a:gd name="connsiteY1" fmla="*/ 156226 h 807719"/>
              <a:gd name="connsiteX2" fmla="*/ 356401 w 393654"/>
              <a:gd name="connsiteY2" fmla="*/ 532464 h 807719"/>
              <a:gd name="connsiteX3" fmla="*/ 291314 w 393654"/>
              <a:gd name="connsiteY3" fmla="*/ 646764 h 807719"/>
              <a:gd name="connsiteX4" fmla="*/ 251626 w 393654"/>
              <a:gd name="connsiteY4" fmla="*/ 691214 h 807719"/>
              <a:gd name="connsiteX5" fmla="*/ 165901 w 393654"/>
              <a:gd name="connsiteY5" fmla="*/ 749951 h 807719"/>
              <a:gd name="connsiteX6" fmla="*/ 801 w 393654"/>
              <a:gd name="connsiteY6" fmla="*/ 807101 h 807719"/>
              <a:gd name="connsiteX7" fmla="*/ 240514 w 393654"/>
              <a:gd name="connsiteY7" fmla="*/ 711851 h 807719"/>
              <a:gd name="connsiteX8" fmla="*/ 364339 w 393654"/>
              <a:gd name="connsiteY8" fmla="*/ 515001 h 807719"/>
              <a:gd name="connsiteX9" fmla="*/ 392914 w 393654"/>
              <a:gd name="connsiteY9" fmla="*/ 308626 h 807719"/>
              <a:gd name="connsiteX10" fmla="*/ 380214 w 393654"/>
              <a:gd name="connsiteY10" fmla="*/ 175276 h 807719"/>
              <a:gd name="connsiteX11" fmla="*/ 327826 w 393654"/>
              <a:gd name="connsiteY11" fmla="*/ 46689 h 807719"/>
              <a:gd name="connsiteX12" fmla="*/ 270676 w 393654"/>
              <a:gd name="connsiteY12" fmla="*/ 5414 h 80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654" h="807719">
                <a:moveTo>
                  <a:pt x="270676" y="5414"/>
                </a:moveTo>
                <a:cubicBezTo>
                  <a:pt x="276232" y="23670"/>
                  <a:pt x="346877" y="68384"/>
                  <a:pt x="361164" y="156226"/>
                </a:cubicBezTo>
                <a:cubicBezTo>
                  <a:pt x="375451" y="244068"/>
                  <a:pt x="368043" y="450708"/>
                  <a:pt x="356401" y="532464"/>
                </a:cubicBezTo>
                <a:cubicBezTo>
                  <a:pt x="344759" y="614220"/>
                  <a:pt x="308777" y="620306"/>
                  <a:pt x="291314" y="646764"/>
                </a:cubicBezTo>
                <a:cubicBezTo>
                  <a:pt x="273851" y="673222"/>
                  <a:pt x="272528" y="674016"/>
                  <a:pt x="251626" y="691214"/>
                </a:cubicBezTo>
                <a:cubicBezTo>
                  <a:pt x="230724" y="708412"/>
                  <a:pt x="207705" y="730637"/>
                  <a:pt x="165901" y="749951"/>
                </a:cubicBezTo>
                <a:cubicBezTo>
                  <a:pt x="124097" y="769265"/>
                  <a:pt x="-11635" y="813451"/>
                  <a:pt x="801" y="807101"/>
                </a:cubicBezTo>
                <a:cubicBezTo>
                  <a:pt x="13236" y="800751"/>
                  <a:pt x="179924" y="760534"/>
                  <a:pt x="240514" y="711851"/>
                </a:cubicBezTo>
                <a:cubicBezTo>
                  <a:pt x="301104" y="663168"/>
                  <a:pt x="338939" y="582205"/>
                  <a:pt x="364339" y="515001"/>
                </a:cubicBezTo>
                <a:cubicBezTo>
                  <a:pt x="389739" y="447797"/>
                  <a:pt x="390268" y="365247"/>
                  <a:pt x="392914" y="308626"/>
                </a:cubicBezTo>
                <a:cubicBezTo>
                  <a:pt x="395560" y="252005"/>
                  <a:pt x="391062" y="218932"/>
                  <a:pt x="380214" y="175276"/>
                </a:cubicBezTo>
                <a:cubicBezTo>
                  <a:pt x="369366" y="131620"/>
                  <a:pt x="340791" y="74735"/>
                  <a:pt x="327826" y="46689"/>
                </a:cubicBezTo>
                <a:cubicBezTo>
                  <a:pt x="314861" y="18643"/>
                  <a:pt x="265120" y="-12842"/>
                  <a:pt x="270676" y="5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58973413-2F55-44FE-9236-66E1BF3E094A}"/>
              </a:ext>
            </a:extLst>
          </p:cNvPr>
          <p:cNvSpPr/>
          <p:nvPr/>
        </p:nvSpPr>
        <p:spPr>
          <a:xfrm>
            <a:off x="4348565" y="4043871"/>
            <a:ext cx="360670" cy="800855"/>
          </a:xfrm>
          <a:custGeom>
            <a:avLst/>
            <a:gdLst>
              <a:gd name="connsiteX0" fmla="*/ 261535 w 360670"/>
              <a:gd name="connsiteY0" fmla="*/ 1079 h 800855"/>
              <a:gd name="connsiteX1" fmla="*/ 331385 w 360670"/>
              <a:gd name="connsiteY1" fmla="*/ 229679 h 800855"/>
              <a:gd name="connsiteX2" fmla="*/ 323448 w 360670"/>
              <a:gd name="connsiteY2" fmla="*/ 469392 h 800855"/>
              <a:gd name="connsiteX3" fmla="*/ 280585 w 360670"/>
              <a:gd name="connsiteY3" fmla="*/ 567817 h 800855"/>
              <a:gd name="connsiteX4" fmla="*/ 213910 w 360670"/>
              <a:gd name="connsiteY4" fmla="*/ 675767 h 800855"/>
              <a:gd name="connsiteX5" fmla="*/ 104373 w 360670"/>
              <a:gd name="connsiteY5" fmla="*/ 744029 h 800855"/>
              <a:gd name="connsiteX6" fmla="*/ 4360 w 360670"/>
              <a:gd name="connsiteY6" fmla="*/ 798004 h 800855"/>
              <a:gd name="connsiteX7" fmla="*/ 255185 w 360670"/>
              <a:gd name="connsiteY7" fmla="*/ 653542 h 800855"/>
              <a:gd name="connsiteX8" fmla="*/ 347260 w 360670"/>
              <a:gd name="connsiteY8" fmla="*/ 482092 h 800855"/>
              <a:gd name="connsiteX9" fmla="*/ 359960 w 360670"/>
              <a:gd name="connsiteY9" fmla="*/ 278892 h 800855"/>
              <a:gd name="connsiteX10" fmla="*/ 345673 w 360670"/>
              <a:gd name="connsiteY10" fmla="*/ 148717 h 800855"/>
              <a:gd name="connsiteX11" fmla="*/ 261535 w 360670"/>
              <a:gd name="connsiteY11" fmla="*/ 1079 h 80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0670" h="800855">
                <a:moveTo>
                  <a:pt x="261535" y="1079"/>
                </a:moveTo>
                <a:cubicBezTo>
                  <a:pt x="259154" y="14573"/>
                  <a:pt x="321066" y="151627"/>
                  <a:pt x="331385" y="229679"/>
                </a:cubicBezTo>
                <a:cubicBezTo>
                  <a:pt x="341704" y="307731"/>
                  <a:pt x="331915" y="413036"/>
                  <a:pt x="323448" y="469392"/>
                </a:cubicBezTo>
                <a:cubicBezTo>
                  <a:pt x="314981" y="525748"/>
                  <a:pt x="298841" y="533421"/>
                  <a:pt x="280585" y="567817"/>
                </a:cubicBezTo>
                <a:cubicBezTo>
                  <a:pt x="262329" y="602213"/>
                  <a:pt x="243279" y="646398"/>
                  <a:pt x="213910" y="675767"/>
                </a:cubicBezTo>
                <a:cubicBezTo>
                  <a:pt x="184541" y="705136"/>
                  <a:pt x="139298" y="723656"/>
                  <a:pt x="104373" y="744029"/>
                </a:cubicBezTo>
                <a:cubicBezTo>
                  <a:pt x="69448" y="764402"/>
                  <a:pt x="-20775" y="813085"/>
                  <a:pt x="4360" y="798004"/>
                </a:cubicBezTo>
                <a:cubicBezTo>
                  <a:pt x="29495" y="782923"/>
                  <a:pt x="198035" y="706194"/>
                  <a:pt x="255185" y="653542"/>
                </a:cubicBezTo>
                <a:cubicBezTo>
                  <a:pt x="312335" y="600890"/>
                  <a:pt x="329798" y="544534"/>
                  <a:pt x="347260" y="482092"/>
                </a:cubicBezTo>
                <a:cubicBezTo>
                  <a:pt x="364722" y="419650"/>
                  <a:pt x="360225" y="334455"/>
                  <a:pt x="359960" y="278892"/>
                </a:cubicBezTo>
                <a:cubicBezTo>
                  <a:pt x="359696" y="223330"/>
                  <a:pt x="358902" y="193167"/>
                  <a:pt x="345673" y="148717"/>
                </a:cubicBezTo>
                <a:cubicBezTo>
                  <a:pt x="332444" y="104267"/>
                  <a:pt x="263916" y="-12415"/>
                  <a:pt x="261535" y="10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: 図形 71">
            <a:extLst>
              <a:ext uri="{FF2B5EF4-FFF2-40B4-BE49-F238E27FC236}">
                <a16:creationId xmlns:a16="http://schemas.microsoft.com/office/drawing/2014/main" id="{D1FEACBD-6F5C-4EDD-AD26-14C20B39D3FE}"/>
              </a:ext>
            </a:extLst>
          </p:cNvPr>
          <p:cNvSpPr/>
          <p:nvPr/>
        </p:nvSpPr>
        <p:spPr>
          <a:xfrm>
            <a:off x="4501837" y="3881705"/>
            <a:ext cx="140550" cy="99017"/>
          </a:xfrm>
          <a:custGeom>
            <a:avLst/>
            <a:gdLst>
              <a:gd name="connsiteX0" fmla="*/ 3488 w 140550"/>
              <a:gd name="connsiteY0" fmla="*/ 98158 h 99017"/>
              <a:gd name="connsiteX1" fmla="*/ 133663 w 140550"/>
              <a:gd name="connsiteY1" fmla="*/ 12433 h 99017"/>
              <a:gd name="connsiteX2" fmla="*/ 119376 w 140550"/>
              <a:gd name="connsiteY2" fmla="*/ 1320 h 99017"/>
              <a:gd name="connsiteX3" fmla="*/ 92388 w 140550"/>
              <a:gd name="connsiteY3" fmla="*/ 20370 h 99017"/>
              <a:gd name="connsiteX4" fmla="*/ 41588 w 140550"/>
              <a:gd name="connsiteY4" fmla="*/ 55295 h 99017"/>
              <a:gd name="connsiteX5" fmla="*/ 3488 w 140550"/>
              <a:gd name="connsiteY5" fmla="*/ 98158 h 9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550" h="99017">
                <a:moveTo>
                  <a:pt x="3488" y="98158"/>
                </a:moveTo>
                <a:cubicBezTo>
                  <a:pt x="18834" y="91014"/>
                  <a:pt x="114348" y="28573"/>
                  <a:pt x="133663" y="12433"/>
                </a:cubicBezTo>
                <a:cubicBezTo>
                  <a:pt x="152978" y="-3707"/>
                  <a:pt x="126255" y="-3"/>
                  <a:pt x="119376" y="1320"/>
                </a:cubicBezTo>
                <a:cubicBezTo>
                  <a:pt x="112497" y="2643"/>
                  <a:pt x="105353" y="11374"/>
                  <a:pt x="92388" y="20370"/>
                </a:cubicBezTo>
                <a:cubicBezTo>
                  <a:pt x="79423" y="29366"/>
                  <a:pt x="55611" y="44712"/>
                  <a:pt x="41588" y="55295"/>
                </a:cubicBezTo>
                <a:cubicBezTo>
                  <a:pt x="27565" y="65878"/>
                  <a:pt x="-11858" y="105302"/>
                  <a:pt x="3488" y="98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: 図形 72">
            <a:extLst>
              <a:ext uri="{FF2B5EF4-FFF2-40B4-BE49-F238E27FC236}">
                <a16:creationId xmlns:a16="http://schemas.microsoft.com/office/drawing/2014/main" id="{7516C2F0-7885-481D-B20F-41385041827F}"/>
              </a:ext>
            </a:extLst>
          </p:cNvPr>
          <p:cNvSpPr/>
          <p:nvPr/>
        </p:nvSpPr>
        <p:spPr>
          <a:xfrm>
            <a:off x="4514492" y="3927454"/>
            <a:ext cx="157534" cy="70475"/>
          </a:xfrm>
          <a:custGeom>
            <a:avLst/>
            <a:gdLst>
              <a:gd name="connsiteX0" fmla="*/ 358 w 157534"/>
              <a:gd name="connsiteY0" fmla="*/ 69871 h 70475"/>
              <a:gd name="connsiteX1" fmla="*/ 105133 w 157534"/>
              <a:gd name="connsiteY1" fmla="*/ 21 h 70475"/>
              <a:gd name="connsiteX2" fmla="*/ 157521 w 157534"/>
              <a:gd name="connsiteY2" fmla="*/ 61934 h 70475"/>
              <a:gd name="connsiteX3" fmla="*/ 109896 w 157534"/>
              <a:gd name="connsiteY3" fmla="*/ 12721 h 70475"/>
              <a:gd name="connsiteX4" fmla="*/ 71796 w 157534"/>
              <a:gd name="connsiteY4" fmla="*/ 33359 h 70475"/>
              <a:gd name="connsiteX5" fmla="*/ 358 w 157534"/>
              <a:gd name="connsiteY5" fmla="*/ 69871 h 7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534" h="70475">
                <a:moveTo>
                  <a:pt x="358" y="69871"/>
                </a:moveTo>
                <a:cubicBezTo>
                  <a:pt x="5914" y="64315"/>
                  <a:pt x="78939" y="1344"/>
                  <a:pt x="105133" y="21"/>
                </a:cubicBezTo>
                <a:cubicBezTo>
                  <a:pt x="131327" y="-1302"/>
                  <a:pt x="156727" y="59817"/>
                  <a:pt x="157521" y="61934"/>
                </a:cubicBezTo>
                <a:cubicBezTo>
                  <a:pt x="158315" y="64051"/>
                  <a:pt x="124184" y="17484"/>
                  <a:pt x="109896" y="12721"/>
                </a:cubicBezTo>
                <a:cubicBezTo>
                  <a:pt x="95608" y="7958"/>
                  <a:pt x="88200" y="25686"/>
                  <a:pt x="71796" y="33359"/>
                </a:cubicBezTo>
                <a:cubicBezTo>
                  <a:pt x="55392" y="41032"/>
                  <a:pt x="-5198" y="75427"/>
                  <a:pt x="358" y="69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017B4BE9-B537-4CD4-B802-FD34C4C2EB60}"/>
              </a:ext>
            </a:extLst>
          </p:cNvPr>
          <p:cNvSpPr/>
          <p:nvPr/>
        </p:nvSpPr>
        <p:spPr>
          <a:xfrm>
            <a:off x="4575038" y="3894058"/>
            <a:ext cx="133718" cy="181058"/>
          </a:xfrm>
          <a:custGeom>
            <a:avLst/>
            <a:gdLst>
              <a:gd name="connsiteX0" fmla="*/ 137 w 133718"/>
              <a:gd name="connsiteY0" fmla="*/ 181055 h 181058"/>
              <a:gd name="connsiteX1" fmla="*/ 111262 w 133718"/>
              <a:gd name="connsiteY1" fmla="*/ 101680 h 181058"/>
              <a:gd name="connsiteX2" fmla="*/ 128725 w 133718"/>
              <a:gd name="connsiteY2" fmla="*/ 85805 h 181058"/>
              <a:gd name="connsiteX3" fmla="*/ 104912 w 133718"/>
              <a:gd name="connsiteY3" fmla="*/ 52467 h 181058"/>
              <a:gd name="connsiteX4" fmla="*/ 65225 w 133718"/>
              <a:gd name="connsiteY4" fmla="*/ 80 h 181058"/>
              <a:gd name="connsiteX5" fmla="*/ 133487 w 133718"/>
              <a:gd name="connsiteY5" fmla="*/ 65167 h 181058"/>
              <a:gd name="connsiteX6" fmla="*/ 89037 w 133718"/>
              <a:gd name="connsiteY6" fmla="*/ 98505 h 181058"/>
              <a:gd name="connsiteX7" fmla="*/ 137 w 133718"/>
              <a:gd name="connsiteY7" fmla="*/ 181055 h 18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18" h="181058">
                <a:moveTo>
                  <a:pt x="137" y="181055"/>
                </a:moveTo>
                <a:cubicBezTo>
                  <a:pt x="3841" y="181584"/>
                  <a:pt x="89831" y="117555"/>
                  <a:pt x="111262" y="101680"/>
                </a:cubicBezTo>
                <a:cubicBezTo>
                  <a:pt x="132693" y="85805"/>
                  <a:pt x="129783" y="94007"/>
                  <a:pt x="128725" y="85805"/>
                </a:cubicBezTo>
                <a:cubicBezTo>
                  <a:pt x="127667" y="77603"/>
                  <a:pt x="115495" y="66754"/>
                  <a:pt x="104912" y="52467"/>
                </a:cubicBezTo>
                <a:cubicBezTo>
                  <a:pt x="94329" y="38179"/>
                  <a:pt x="60463" y="-2037"/>
                  <a:pt x="65225" y="80"/>
                </a:cubicBezTo>
                <a:cubicBezTo>
                  <a:pt x="69987" y="2197"/>
                  <a:pt x="129518" y="48763"/>
                  <a:pt x="133487" y="65167"/>
                </a:cubicBezTo>
                <a:cubicBezTo>
                  <a:pt x="137456" y="81571"/>
                  <a:pt x="89037" y="98505"/>
                  <a:pt x="89037" y="98505"/>
                </a:cubicBezTo>
                <a:cubicBezTo>
                  <a:pt x="68664" y="113322"/>
                  <a:pt x="-3567" y="180526"/>
                  <a:pt x="137" y="181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: 図形 74">
            <a:extLst>
              <a:ext uri="{FF2B5EF4-FFF2-40B4-BE49-F238E27FC236}">
                <a16:creationId xmlns:a16="http://schemas.microsoft.com/office/drawing/2014/main" id="{E0725013-B36E-4F35-9EC2-41C5B7AC8F9C}"/>
              </a:ext>
            </a:extLst>
          </p:cNvPr>
          <p:cNvSpPr/>
          <p:nvPr/>
        </p:nvSpPr>
        <p:spPr>
          <a:xfrm>
            <a:off x="4484524" y="3936988"/>
            <a:ext cx="125872" cy="149262"/>
          </a:xfrm>
          <a:custGeom>
            <a:avLst/>
            <a:gdLst>
              <a:gd name="connsiteX0" fmla="*/ 164 w 125872"/>
              <a:gd name="connsiteY0" fmla="*/ 12 h 149262"/>
              <a:gd name="connsiteX1" fmla="*/ 106526 w 125872"/>
              <a:gd name="connsiteY1" fmla="*/ 93675 h 149262"/>
              <a:gd name="connsiteX2" fmla="*/ 123989 w 125872"/>
              <a:gd name="connsiteY2" fmla="*/ 149237 h 149262"/>
              <a:gd name="connsiteX3" fmla="*/ 82714 w 125872"/>
              <a:gd name="connsiteY3" fmla="*/ 87325 h 149262"/>
              <a:gd name="connsiteX4" fmla="*/ 164 w 125872"/>
              <a:gd name="connsiteY4" fmla="*/ 12 h 1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72" h="149262">
                <a:moveTo>
                  <a:pt x="164" y="12"/>
                </a:moveTo>
                <a:cubicBezTo>
                  <a:pt x="4133" y="1070"/>
                  <a:pt x="85889" y="68804"/>
                  <a:pt x="106526" y="93675"/>
                </a:cubicBezTo>
                <a:cubicBezTo>
                  <a:pt x="127163" y="118546"/>
                  <a:pt x="127958" y="150295"/>
                  <a:pt x="123989" y="149237"/>
                </a:cubicBezTo>
                <a:cubicBezTo>
                  <a:pt x="120020" y="148179"/>
                  <a:pt x="100176" y="107698"/>
                  <a:pt x="82714" y="87325"/>
                </a:cubicBezTo>
                <a:cubicBezTo>
                  <a:pt x="65252" y="66952"/>
                  <a:pt x="-3805" y="-1046"/>
                  <a:pt x="16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: 図形 75">
            <a:extLst>
              <a:ext uri="{FF2B5EF4-FFF2-40B4-BE49-F238E27FC236}">
                <a16:creationId xmlns:a16="http://schemas.microsoft.com/office/drawing/2014/main" id="{5E129169-DAB6-4563-A7A8-AA445C72A7C0}"/>
              </a:ext>
            </a:extLst>
          </p:cNvPr>
          <p:cNvSpPr/>
          <p:nvPr/>
        </p:nvSpPr>
        <p:spPr>
          <a:xfrm>
            <a:off x="4621208" y="3848100"/>
            <a:ext cx="100017" cy="114548"/>
          </a:xfrm>
          <a:custGeom>
            <a:avLst/>
            <a:gdLst>
              <a:gd name="connsiteX0" fmla="*/ 5 w 100017"/>
              <a:gd name="connsiteY0" fmla="*/ 55563 h 114548"/>
              <a:gd name="connsiteX1" fmla="*/ 95255 w 100017"/>
              <a:gd name="connsiteY1" fmla="*/ 0 h 114548"/>
              <a:gd name="connsiteX2" fmla="*/ 73030 w 100017"/>
              <a:gd name="connsiteY2" fmla="*/ 55563 h 114548"/>
              <a:gd name="connsiteX3" fmla="*/ 100017 w 100017"/>
              <a:gd name="connsiteY3" fmla="*/ 114300 h 114548"/>
              <a:gd name="connsiteX4" fmla="*/ 73030 w 100017"/>
              <a:gd name="connsiteY4" fmla="*/ 74613 h 114548"/>
              <a:gd name="connsiteX5" fmla="*/ 95255 w 100017"/>
              <a:gd name="connsiteY5" fmla="*/ 25400 h 114548"/>
              <a:gd name="connsiteX6" fmla="*/ 90492 w 100017"/>
              <a:gd name="connsiteY6" fmla="*/ 12700 h 114548"/>
              <a:gd name="connsiteX7" fmla="*/ 5 w 100017"/>
              <a:gd name="connsiteY7" fmla="*/ 55563 h 11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17" h="114548">
                <a:moveTo>
                  <a:pt x="5" y="55563"/>
                </a:moveTo>
                <a:cubicBezTo>
                  <a:pt x="799" y="53446"/>
                  <a:pt x="83084" y="0"/>
                  <a:pt x="95255" y="0"/>
                </a:cubicBezTo>
                <a:cubicBezTo>
                  <a:pt x="107426" y="0"/>
                  <a:pt x="72236" y="36513"/>
                  <a:pt x="73030" y="55563"/>
                </a:cubicBezTo>
                <a:cubicBezTo>
                  <a:pt x="73824" y="74613"/>
                  <a:pt x="100017" y="111125"/>
                  <a:pt x="100017" y="114300"/>
                </a:cubicBezTo>
                <a:cubicBezTo>
                  <a:pt x="100017" y="117475"/>
                  <a:pt x="73824" y="89430"/>
                  <a:pt x="73030" y="74613"/>
                </a:cubicBezTo>
                <a:cubicBezTo>
                  <a:pt x="72236" y="59796"/>
                  <a:pt x="92345" y="35719"/>
                  <a:pt x="95255" y="25400"/>
                </a:cubicBezTo>
                <a:cubicBezTo>
                  <a:pt x="98165" y="15081"/>
                  <a:pt x="101869" y="10583"/>
                  <a:pt x="90492" y="12700"/>
                </a:cubicBezTo>
                <a:cubicBezTo>
                  <a:pt x="79115" y="14817"/>
                  <a:pt x="-789" y="57680"/>
                  <a:pt x="5" y="55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: 図形 76">
            <a:extLst>
              <a:ext uri="{FF2B5EF4-FFF2-40B4-BE49-F238E27FC236}">
                <a16:creationId xmlns:a16="http://schemas.microsoft.com/office/drawing/2014/main" id="{2558ADF9-9E32-45D6-A2E0-A8783C36B8EE}"/>
              </a:ext>
            </a:extLst>
          </p:cNvPr>
          <p:cNvSpPr/>
          <p:nvPr/>
        </p:nvSpPr>
        <p:spPr>
          <a:xfrm>
            <a:off x="2700981" y="2773303"/>
            <a:ext cx="820559" cy="1195383"/>
          </a:xfrm>
          <a:custGeom>
            <a:avLst/>
            <a:gdLst>
              <a:gd name="connsiteX0" fmla="*/ 372419 w 820559"/>
              <a:gd name="connsiteY0" fmla="*/ 306447 h 1195383"/>
              <a:gd name="connsiteX1" fmla="*/ 178744 w 820559"/>
              <a:gd name="connsiteY1" fmla="*/ 188972 h 1195383"/>
              <a:gd name="connsiteX2" fmla="*/ 944 w 820559"/>
              <a:gd name="connsiteY2" fmla="*/ 36572 h 1195383"/>
              <a:gd name="connsiteX3" fmla="*/ 258119 w 820559"/>
              <a:gd name="connsiteY3" fmla="*/ 14347 h 1195383"/>
              <a:gd name="connsiteX4" fmla="*/ 464494 w 820559"/>
              <a:gd name="connsiteY4" fmla="*/ 220722 h 1195383"/>
              <a:gd name="connsiteX5" fmla="*/ 594669 w 820559"/>
              <a:gd name="connsiteY5" fmla="*/ 728722 h 1195383"/>
              <a:gd name="connsiteX6" fmla="*/ 807394 w 820559"/>
              <a:gd name="connsiteY6" fmla="*/ 1166872 h 1195383"/>
              <a:gd name="connsiteX7" fmla="*/ 778819 w 820559"/>
              <a:gd name="connsiteY7" fmla="*/ 1103372 h 1195383"/>
              <a:gd name="connsiteX8" fmla="*/ 623244 w 820559"/>
              <a:gd name="connsiteY8" fmla="*/ 703322 h 1195383"/>
              <a:gd name="connsiteX9" fmla="*/ 372419 w 820559"/>
              <a:gd name="connsiteY9" fmla="*/ 122297 h 1195383"/>
              <a:gd name="connsiteX10" fmla="*/ 245419 w 820559"/>
              <a:gd name="connsiteY10" fmla="*/ 55622 h 1195383"/>
              <a:gd name="connsiteX11" fmla="*/ 70794 w 820559"/>
              <a:gd name="connsiteY11" fmla="*/ 39747 h 1195383"/>
              <a:gd name="connsiteX12" fmla="*/ 372419 w 820559"/>
              <a:gd name="connsiteY12" fmla="*/ 306447 h 119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0559" h="1195383">
                <a:moveTo>
                  <a:pt x="372419" y="306447"/>
                </a:moveTo>
                <a:cubicBezTo>
                  <a:pt x="390411" y="331318"/>
                  <a:pt x="240656" y="233951"/>
                  <a:pt x="178744" y="188972"/>
                </a:cubicBezTo>
                <a:cubicBezTo>
                  <a:pt x="116832" y="143993"/>
                  <a:pt x="-12285" y="65676"/>
                  <a:pt x="944" y="36572"/>
                </a:cubicBezTo>
                <a:cubicBezTo>
                  <a:pt x="14173" y="7468"/>
                  <a:pt x="180861" y="-16345"/>
                  <a:pt x="258119" y="14347"/>
                </a:cubicBezTo>
                <a:cubicBezTo>
                  <a:pt x="335377" y="45039"/>
                  <a:pt x="408402" y="101660"/>
                  <a:pt x="464494" y="220722"/>
                </a:cubicBezTo>
                <a:cubicBezTo>
                  <a:pt x="520586" y="339784"/>
                  <a:pt x="537519" y="571030"/>
                  <a:pt x="594669" y="728722"/>
                </a:cubicBezTo>
                <a:cubicBezTo>
                  <a:pt x="651819" y="886414"/>
                  <a:pt x="776702" y="1104430"/>
                  <a:pt x="807394" y="1166872"/>
                </a:cubicBezTo>
                <a:cubicBezTo>
                  <a:pt x="838086" y="1229314"/>
                  <a:pt x="809511" y="1180630"/>
                  <a:pt x="778819" y="1103372"/>
                </a:cubicBezTo>
                <a:cubicBezTo>
                  <a:pt x="748127" y="1026114"/>
                  <a:pt x="690977" y="866835"/>
                  <a:pt x="623244" y="703322"/>
                </a:cubicBezTo>
                <a:cubicBezTo>
                  <a:pt x="555511" y="539810"/>
                  <a:pt x="435390" y="230247"/>
                  <a:pt x="372419" y="122297"/>
                </a:cubicBezTo>
                <a:cubicBezTo>
                  <a:pt x="309448" y="14347"/>
                  <a:pt x="295690" y="69380"/>
                  <a:pt x="245419" y="55622"/>
                </a:cubicBezTo>
                <a:cubicBezTo>
                  <a:pt x="195148" y="41864"/>
                  <a:pt x="52273" y="2176"/>
                  <a:pt x="70794" y="39747"/>
                </a:cubicBezTo>
                <a:cubicBezTo>
                  <a:pt x="89315" y="77318"/>
                  <a:pt x="354427" y="281576"/>
                  <a:pt x="372419" y="306447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4A413EDB-F8C1-4365-8446-9089A010DB6C}"/>
              </a:ext>
            </a:extLst>
          </p:cNvPr>
          <p:cNvSpPr/>
          <p:nvPr/>
        </p:nvSpPr>
        <p:spPr>
          <a:xfrm>
            <a:off x="3335629" y="3598233"/>
            <a:ext cx="1290034" cy="1912085"/>
          </a:xfrm>
          <a:custGeom>
            <a:avLst/>
            <a:gdLst>
              <a:gd name="connsiteX0" fmla="*/ 1296 w 1290034"/>
              <a:gd name="connsiteY0" fmla="*/ 5392 h 1912085"/>
              <a:gd name="connsiteX1" fmla="*/ 248946 w 1290034"/>
              <a:gd name="connsiteY1" fmla="*/ 710242 h 1912085"/>
              <a:gd name="connsiteX2" fmla="*/ 595021 w 1290034"/>
              <a:gd name="connsiteY2" fmla="*/ 1354767 h 1912085"/>
              <a:gd name="connsiteX3" fmla="*/ 1277646 w 1290034"/>
              <a:gd name="connsiteY3" fmla="*/ 1900867 h 1912085"/>
              <a:gd name="connsiteX4" fmla="*/ 1026821 w 1290034"/>
              <a:gd name="connsiteY4" fmla="*/ 1710367 h 1912085"/>
              <a:gd name="connsiteX5" fmla="*/ 915696 w 1290034"/>
              <a:gd name="connsiteY5" fmla="*/ 1554792 h 1912085"/>
              <a:gd name="connsiteX6" fmla="*/ 318796 w 1290034"/>
              <a:gd name="connsiteY6" fmla="*/ 916617 h 1912085"/>
              <a:gd name="connsiteX7" fmla="*/ 160046 w 1290034"/>
              <a:gd name="connsiteY7" fmla="*/ 411792 h 1912085"/>
              <a:gd name="connsiteX8" fmla="*/ 1296 w 1290034"/>
              <a:gd name="connsiteY8" fmla="*/ 5392 h 191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0034" h="1912085">
                <a:moveTo>
                  <a:pt x="1296" y="5392"/>
                </a:moveTo>
                <a:cubicBezTo>
                  <a:pt x="16113" y="55134"/>
                  <a:pt x="149992" y="485346"/>
                  <a:pt x="248946" y="710242"/>
                </a:cubicBezTo>
                <a:cubicBezTo>
                  <a:pt x="347900" y="935138"/>
                  <a:pt x="423571" y="1156330"/>
                  <a:pt x="595021" y="1354767"/>
                </a:cubicBezTo>
                <a:cubicBezTo>
                  <a:pt x="766471" y="1553204"/>
                  <a:pt x="1205679" y="1841600"/>
                  <a:pt x="1277646" y="1900867"/>
                </a:cubicBezTo>
                <a:cubicBezTo>
                  <a:pt x="1349613" y="1960134"/>
                  <a:pt x="1087146" y="1768046"/>
                  <a:pt x="1026821" y="1710367"/>
                </a:cubicBezTo>
                <a:cubicBezTo>
                  <a:pt x="966496" y="1652688"/>
                  <a:pt x="1033700" y="1687084"/>
                  <a:pt x="915696" y="1554792"/>
                </a:cubicBezTo>
                <a:cubicBezTo>
                  <a:pt x="797692" y="1422500"/>
                  <a:pt x="444738" y="1107117"/>
                  <a:pt x="318796" y="916617"/>
                </a:cubicBezTo>
                <a:cubicBezTo>
                  <a:pt x="192854" y="726117"/>
                  <a:pt x="217725" y="561017"/>
                  <a:pt x="160046" y="411792"/>
                </a:cubicBezTo>
                <a:cubicBezTo>
                  <a:pt x="102367" y="262567"/>
                  <a:pt x="-13521" y="-44350"/>
                  <a:pt x="1296" y="539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87FF44AD-67B1-4BF5-94DD-F8CC99B041E8}"/>
              </a:ext>
            </a:extLst>
          </p:cNvPr>
          <p:cNvSpPr/>
          <p:nvPr/>
        </p:nvSpPr>
        <p:spPr>
          <a:xfrm>
            <a:off x="3417220" y="3694535"/>
            <a:ext cx="1042695" cy="1534746"/>
          </a:xfrm>
          <a:custGeom>
            <a:avLst/>
            <a:gdLst>
              <a:gd name="connsiteX0" fmla="*/ 5430 w 1042695"/>
              <a:gd name="connsiteY0" fmla="*/ 10690 h 1534746"/>
              <a:gd name="connsiteX1" fmla="*/ 459455 w 1042695"/>
              <a:gd name="connsiteY1" fmla="*/ 1039390 h 1534746"/>
              <a:gd name="connsiteX2" fmla="*/ 1015080 w 1042695"/>
              <a:gd name="connsiteY2" fmla="*/ 1512465 h 1534746"/>
              <a:gd name="connsiteX3" fmla="*/ 919830 w 1042695"/>
              <a:gd name="connsiteY3" fmla="*/ 1423565 h 1534746"/>
              <a:gd name="connsiteX4" fmla="*/ 583280 w 1042695"/>
              <a:gd name="connsiteY4" fmla="*/ 1121940 h 1534746"/>
              <a:gd name="connsiteX5" fmla="*/ 234030 w 1042695"/>
              <a:gd name="connsiteY5" fmla="*/ 537740 h 1534746"/>
              <a:gd name="connsiteX6" fmla="*/ 5430 w 1042695"/>
              <a:gd name="connsiteY6" fmla="*/ 10690 h 153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695" h="1534746">
                <a:moveTo>
                  <a:pt x="5430" y="10690"/>
                </a:moveTo>
                <a:cubicBezTo>
                  <a:pt x="43001" y="94298"/>
                  <a:pt x="291180" y="789094"/>
                  <a:pt x="459455" y="1039390"/>
                </a:cubicBezTo>
                <a:cubicBezTo>
                  <a:pt x="627730" y="1289686"/>
                  <a:pt x="938351" y="1448436"/>
                  <a:pt x="1015080" y="1512465"/>
                </a:cubicBezTo>
                <a:cubicBezTo>
                  <a:pt x="1091809" y="1576494"/>
                  <a:pt x="991797" y="1488652"/>
                  <a:pt x="919830" y="1423565"/>
                </a:cubicBezTo>
                <a:cubicBezTo>
                  <a:pt x="847863" y="1358478"/>
                  <a:pt x="697580" y="1269577"/>
                  <a:pt x="583280" y="1121940"/>
                </a:cubicBezTo>
                <a:cubicBezTo>
                  <a:pt x="468980" y="974303"/>
                  <a:pt x="334043" y="719773"/>
                  <a:pt x="234030" y="537740"/>
                </a:cubicBezTo>
                <a:cubicBezTo>
                  <a:pt x="134018" y="355707"/>
                  <a:pt x="-32141" y="-72918"/>
                  <a:pt x="5430" y="1069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: 図形 80">
            <a:extLst>
              <a:ext uri="{FF2B5EF4-FFF2-40B4-BE49-F238E27FC236}">
                <a16:creationId xmlns:a16="http://schemas.microsoft.com/office/drawing/2014/main" id="{A6FA8DC6-6FDA-4CA5-9700-86B67D89D4CF}"/>
              </a:ext>
            </a:extLst>
          </p:cNvPr>
          <p:cNvSpPr/>
          <p:nvPr/>
        </p:nvSpPr>
        <p:spPr>
          <a:xfrm>
            <a:off x="3266604" y="3079082"/>
            <a:ext cx="765128" cy="1532816"/>
          </a:xfrm>
          <a:custGeom>
            <a:avLst/>
            <a:gdLst>
              <a:gd name="connsiteX0" fmla="*/ 471 w 765128"/>
              <a:gd name="connsiteY0" fmla="*/ 3843 h 1532816"/>
              <a:gd name="connsiteX1" fmla="*/ 368771 w 765128"/>
              <a:gd name="connsiteY1" fmla="*/ 689643 h 1532816"/>
              <a:gd name="connsiteX2" fmla="*/ 387821 w 765128"/>
              <a:gd name="connsiteY2" fmla="*/ 1054768 h 1532816"/>
              <a:gd name="connsiteX3" fmla="*/ 756121 w 765128"/>
              <a:gd name="connsiteY3" fmla="*/ 1521493 h 1532816"/>
              <a:gd name="connsiteX4" fmla="*/ 632296 w 765128"/>
              <a:gd name="connsiteY4" fmla="*/ 1350043 h 1532816"/>
              <a:gd name="connsiteX5" fmla="*/ 413221 w 765128"/>
              <a:gd name="connsiteY5" fmla="*/ 924593 h 1532816"/>
              <a:gd name="connsiteX6" fmla="*/ 362421 w 765128"/>
              <a:gd name="connsiteY6" fmla="*/ 673768 h 1532816"/>
              <a:gd name="connsiteX7" fmla="*/ 292571 w 765128"/>
              <a:gd name="connsiteY7" fmla="*/ 422943 h 1532816"/>
              <a:gd name="connsiteX8" fmla="*/ 471 w 765128"/>
              <a:gd name="connsiteY8" fmla="*/ 3843 h 153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128" h="1532816">
                <a:moveTo>
                  <a:pt x="471" y="3843"/>
                </a:moveTo>
                <a:cubicBezTo>
                  <a:pt x="13171" y="48293"/>
                  <a:pt x="304213" y="514489"/>
                  <a:pt x="368771" y="689643"/>
                </a:cubicBezTo>
                <a:cubicBezTo>
                  <a:pt x="433329" y="864797"/>
                  <a:pt x="323263" y="916126"/>
                  <a:pt x="387821" y="1054768"/>
                </a:cubicBezTo>
                <a:cubicBezTo>
                  <a:pt x="452379" y="1193410"/>
                  <a:pt x="715375" y="1472281"/>
                  <a:pt x="756121" y="1521493"/>
                </a:cubicBezTo>
                <a:cubicBezTo>
                  <a:pt x="796867" y="1570705"/>
                  <a:pt x="689446" y="1449526"/>
                  <a:pt x="632296" y="1350043"/>
                </a:cubicBezTo>
                <a:cubicBezTo>
                  <a:pt x="575146" y="1250560"/>
                  <a:pt x="458200" y="1037305"/>
                  <a:pt x="413221" y="924593"/>
                </a:cubicBezTo>
                <a:cubicBezTo>
                  <a:pt x="368242" y="811881"/>
                  <a:pt x="382529" y="757376"/>
                  <a:pt x="362421" y="673768"/>
                </a:cubicBezTo>
                <a:cubicBezTo>
                  <a:pt x="342313" y="590160"/>
                  <a:pt x="349721" y="533010"/>
                  <a:pt x="292571" y="422943"/>
                </a:cubicBezTo>
                <a:cubicBezTo>
                  <a:pt x="235421" y="312876"/>
                  <a:pt x="-12229" y="-40607"/>
                  <a:pt x="471" y="384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8CDB9AB5-334A-4794-9C9E-04D7089FB798}"/>
              </a:ext>
            </a:extLst>
          </p:cNvPr>
          <p:cNvSpPr/>
          <p:nvPr/>
        </p:nvSpPr>
        <p:spPr>
          <a:xfrm>
            <a:off x="3628156" y="3724095"/>
            <a:ext cx="1582168" cy="1863558"/>
          </a:xfrm>
          <a:custGeom>
            <a:avLst/>
            <a:gdLst>
              <a:gd name="connsiteX0" fmla="*/ 23094 w 1582168"/>
              <a:gd name="connsiteY0" fmla="*/ 9705 h 1863558"/>
              <a:gd name="connsiteX1" fmla="*/ 470769 w 1582168"/>
              <a:gd name="connsiteY1" fmla="*/ 825680 h 1863558"/>
              <a:gd name="connsiteX2" fmla="*/ 1305794 w 1582168"/>
              <a:gd name="connsiteY2" fmla="*/ 1340030 h 1863558"/>
              <a:gd name="connsiteX3" fmla="*/ 1562969 w 1582168"/>
              <a:gd name="connsiteY3" fmla="*/ 1838505 h 1863558"/>
              <a:gd name="connsiteX4" fmla="*/ 1540744 w 1582168"/>
              <a:gd name="connsiteY4" fmla="*/ 1749605 h 1863558"/>
              <a:gd name="connsiteX5" fmla="*/ 1359769 w 1582168"/>
              <a:gd name="connsiteY5" fmla="*/ 1406705 h 1863558"/>
              <a:gd name="connsiteX6" fmla="*/ 566019 w 1582168"/>
              <a:gd name="connsiteY6" fmla="*/ 939980 h 1863558"/>
              <a:gd name="connsiteX7" fmla="*/ 115169 w 1582168"/>
              <a:gd name="connsiteY7" fmla="*/ 409755 h 1863558"/>
              <a:gd name="connsiteX8" fmla="*/ 23094 w 1582168"/>
              <a:gd name="connsiteY8" fmla="*/ 9705 h 1863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2168" h="1863558">
                <a:moveTo>
                  <a:pt x="23094" y="9705"/>
                </a:moveTo>
                <a:cubicBezTo>
                  <a:pt x="82361" y="79026"/>
                  <a:pt x="256986" y="603959"/>
                  <a:pt x="470769" y="825680"/>
                </a:cubicBezTo>
                <a:cubicBezTo>
                  <a:pt x="684552" y="1047401"/>
                  <a:pt x="1123761" y="1171226"/>
                  <a:pt x="1305794" y="1340030"/>
                </a:cubicBezTo>
                <a:cubicBezTo>
                  <a:pt x="1487827" y="1508834"/>
                  <a:pt x="1523811" y="1770243"/>
                  <a:pt x="1562969" y="1838505"/>
                </a:cubicBezTo>
                <a:cubicBezTo>
                  <a:pt x="1602127" y="1906767"/>
                  <a:pt x="1574611" y="1821572"/>
                  <a:pt x="1540744" y="1749605"/>
                </a:cubicBezTo>
                <a:cubicBezTo>
                  <a:pt x="1506877" y="1677638"/>
                  <a:pt x="1522223" y="1541642"/>
                  <a:pt x="1359769" y="1406705"/>
                </a:cubicBezTo>
                <a:cubicBezTo>
                  <a:pt x="1197315" y="1271768"/>
                  <a:pt x="773452" y="1106138"/>
                  <a:pt x="566019" y="939980"/>
                </a:cubicBezTo>
                <a:cubicBezTo>
                  <a:pt x="358586" y="773822"/>
                  <a:pt x="203011" y="559509"/>
                  <a:pt x="115169" y="409755"/>
                </a:cubicBezTo>
                <a:cubicBezTo>
                  <a:pt x="27327" y="260001"/>
                  <a:pt x="-36173" y="-59616"/>
                  <a:pt x="23094" y="970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E966BE49-9A26-4DCE-BC13-E704BEC37A35}"/>
              </a:ext>
            </a:extLst>
          </p:cNvPr>
          <p:cNvSpPr/>
          <p:nvPr/>
        </p:nvSpPr>
        <p:spPr>
          <a:xfrm>
            <a:off x="3535583" y="3408051"/>
            <a:ext cx="1371800" cy="1420049"/>
          </a:xfrm>
          <a:custGeom>
            <a:avLst/>
            <a:gdLst>
              <a:gd name="connsiteX0" fmla="*/ 17242 w 1371800"/>
              <a:gd name="connsiteY0" fmla="*/ 52699 h 1420049"/>
              <a:gd name="connsiteX1" fmla="*/ 61692 w 1371800"/>
              <a:gd name="connsiteY1" fmla="*/ 78099 h 1420049"/>
              <a:gd name="connsiteX2" fmla="*/ 449042 w 1371800"/>
              <a:gd name="connsiteY2" fmla="*/ 846449 h 1420049"/>
              <a:gd name="connsiteX3" fmla="*/ 734792 w 1371800"/>
              <a:gd name="connsiteY3" fmla="*/ 1148074 h 1420049"/>
              <a:gd name="connsiteX4" fmla="*/ 1353917 w 1371800"/>
              <a:gd name="connsiteY4" fmla="*/ 1414774 h 1420049"/>
              <a:gd name="connsiteX5" fmla="*/ 1217392 w 1371800"/>
              <a:gd name="connsiteY5" fmla="*/ 1332224 h 1420049"/>
              <a:gd name="connsiteX6" fmla="*/ 515717 w 1371800"/>
              <a:gd name="connsiteY6" fmla="*/ 903599 h 1420049"/>
              <a:gd name="connsiteX7" fmla="*/ 229967 w 1371800"/>
              <a:gd name="connsiteY7" fmla="*/ 316224 h 1420049"/>
              <a:gd name="connsiteX8" fmla="*/ 17242 w 1371800"/>
              <a:gd name="connsiteY8" fmla="*/ 52699 h 142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1800" h="1420049">
                <a:moveTo>
                  <a:pt x="17242" y="52699"/>
                </a:moveTo>
                <a:cubicBezTo>
                  <a:pt x="-10804" y="13011"/>
                  <a:pt x="-10275" y="-54193"/>
                  <a:pt x="61692" y="78099"/>
                </a:cubicBezTo>
                <a:cubicBezTo>
                  <a:pt x="133659" y="210391"/>
                  <a:pt x="336859" y="668120"/>
                  <a:pt x="449042" y="846449"/>
                </a:cubicBezTo>
                <a:cubicBezTo>
                  <a:pt x="561225" y="1024778"/>
                  <a:pt x="583979" y="1053353"/>
                  <a:pt x="734792" y="1148074"/>
                </a:cubicBezTo>
                <a:cubicBezTo>
                  <a:pt x="885605" y="1242795"/>
                  <a:pt x="1273484" y="1384082"/>
                  <a:pt x="1353917" y="1414774"/>
                </a:cubicBezTo>
                <a:cubicBezTo>
                  <a:pt x="1434350" y="1445466"/>
                  <a:pt x="1217392" y="1332224"/>
                  <a:pt x="1217392" y="1332224"/>
                </a:cubicBezTo>
                <a:cubicBezTo>
                  <a:pt x="1077692" y="1247028"/>
                  <a:pt x="680288" y="1072932"/>
                  <a:pt x="515717" y="903599"/>
                </a:cubicBezTo>
                <a:cubicBezTo>
                  <a:pt x="351146" y="734266"/>
                  <a:pt x="318338" y="463332"/>
                  <a:pt x="229967" y="316224"/>
                </a:cubicBezTo>
                <a:cubicBezTo>
                  <a:pt x="141596" y="169116"/>
                  <a:pt x="45288" y="92387"/>
                  <a:pt x="17242" y="5269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E4B64684-666C-4162-8E5D-2DA97CEDA81C}"/>
              </a:ext>
            </a:extLst>
          </p:cNvPr>
          <p:cNvSpPr/>
          <p:nvPr/>
        </p:nvSpPr>
        <p:spPr>
          <a:xfrm>
            <a:off x="3243042" y="2989281"/>
            <a:ext cx="1840818" cy="1763698"/>
          </a:xfrm>
          <a:custGeom>
            <a:avLst/>
            <a:gdLst>
              <a:gd name="connsiteX0" fmla="*/ 1808 w 1840818"/>
              <a:gd name="connsiteY0" fmla="*/ 1569 h 1763698"/>
              <a:gd name="connsiteX1" fmla="*/ 719358 w 1840818"/>
              <a:gd name="connsiteY1" fmla="*/ 817544 h 1763698"/>
              <a:gd name="connsiteX2" fmla="*/ 1008283 w 1840818"/>
              <a:gd name="connsiteY2" fmla="*/ 1274744 h 1763698"/>
              <a:gd name="connsiteX3" fmla="*/ 1468658 w 1840818"/>
              <a:gd name="connsiteY3" fmla="*/ 1633519 h 1763698"/>
              <a:gd name="connsiteX4" fmla="*/ 1840133 w 1840818"/>
              <a:gd name="connsiteY4" fmla="*/ 1763694 h 1763698"/>
              <a:gd name="connsiteX5" fmla="*/ 1538508 w 1840818"/>
              <a:gd name="connsiteY5" fmla="*/ 1630344 h 1763698"/>
              <a:gd name="connsiteX6" fmla="*/ 789208 w 1840818"/>
              <a:gd name="connsiteY6" fmla="*/ 969944 h 1763698"/>
              <a:gd name="connsiteX7" fmla="*/ 522508 w 1840818"/>
              <a:gd name="connsiteY7" fmla="*/ 620694 h 1763698"/>
              <a:gd name="connsiteX8" fmla="*/ 1808 w 1840818"/>
              <a:gd name="connsiteY8" fmla="*/ 1569 h 176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818" h="1763698">
                <a:moveTo>
                  <a:pt x="1808" y="1569"/>
                </a:moveTo>
                <a:cubicBezTo>
                  <a:pt x="34616" y="34377"/>
                  <a:pt x="551612" y="605348"/>
                  <a:pt x="719358" y="817544"/>
                </a:cubicBezTo>
                <a:cubicBezTo>
                  <a:pt x="887104" y="1029740"/>
                  <a:pt x="883400" y="1138748"/>
                  <a:pt x="1008283" y="1274744"/>
                </a:cubicBezTo>
                <a:cubicBezTo>
                  <a:pt x="1133166" y="1410740"/>
                  <a:pt x="1330016" y="1552027"/>
                  <a:pt x="1468658" y="1633519"/>
                </a:cubicBezTo>
                <a:cubicBezTo>
                  <a:pt x="1607300" y="1715011"/>
                  <a:pt x="1828491" y="1764223"/>
                  <a:pt x="1840133" y="1763694"/>
                </a:cubicBezTo>
                <a:cubicBezTo>
                  <a:pt x="1851775" y="1763165"/>
                  <a:pt x="1713662" y="1762636"/>
                  <a:pt x="1538508" y="1630344"/>
                </a:cubicBezTo>
                <a:cubicBezTo>
                  <a:pt x="1363354" y="1498052"/>
                  <a:pt x="958541" y="1138219"/>
                  <a:pt x="789208" y="969944"/>
                </a:cubicBezTo>
                <a:cubicBezTo>
                  <a:pt x="619875" y="801669"/>
                  <a:pt x="653212" y="782090"/>
                  <a:pt x="522508" y="620694"/>
                </a:cubicBezTo>
                <a:cubicBezTo>
                  <a:pt x="391804" y="459298"/>
                  <a:pt x="-31000" y="-31239"/>
                  <a:pt x="1808" y="156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: 図形 84">
            <a:extLst>
              <a:ext uri="{FF2B5EF4-FFF2-40B4-BE49-F238E27FC236}">
                <a16:creationId xmlns:a16="http://schemas.microsoft.com/office/drawing/2014/main" id="{8008D6BC-1FB9-4D0B-98B9-F4C4DA0A7EC4}"/>
              </a:ext>
            </a:extLst>
          </p:cNvPr>
          <p:cNvSpPr/>
          <p:nvPr/>
        </p:nvSpPr>
        <p:spPr>
          <a:xfrm>
            <a:off x="3183187" y="2987384"/>
            <a:ext cx="1869996" cy="2276481"/>
          </a:xfrm>
          <a:custGeom>
            <a:avLst/>
            <a:gdLst>
              <a:gd name="connsiteX0" fmla="*/ 280 w 1869996"/>
              <a:gd name="connsiteY0" fmla="*/ 1349 h 2276481"/>
              <a:gd name="connsiteX1" fmla="*/ 1266046 w 1869996"/>
              <a:gd name="connsiteY1" fmla="*/ 936916 h 2276481"/>
              <a:gd name="connsiteX2" fmla="*/ 1676680 w 1869996"/>
              <a:gd name="connsiteY2" fmla="*/ 1660816 h 2276481"/>
              <a:gd name="connsiteX3" fmla="*/ 1862946 w 1869996"/>
              <a:gd name="connsiteY3" fmla="*/ 2261949 h 2276481"/>
              <a:gd name="connsiteX4" fmla="*/ 1820613 w 1869996"/>
              <a:gd name="connsiteY4" fmla="*/ 2050283 h 2276481"/>
              <a:gd name="connsiteX5" fmla="*/ 1723246 w 1869996"/>
              <a:gd name="connsiteY5" fmla="*/ 1605783 h 2276481"/>
              <a:gd name="connsiteX6" fmla="*/ 1155980 w 1869996"/>
              <a:gd name="connsiteY6" fmla="*/ 750649 h 2276481"/>
              <a:gd name="connsiteX7" fmla="*/ 280 w 1869996"/>
              <a:gd name="connsiteY7" fmla="*/ 1349 h 227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996" h="2276481">
                <a:moveTo>
                  <a:pt x="280" y="1349"/>
                </a:moveTo>
                <a:cubicBezTo>
                  <a:pt x="18624" y="32394"/>
                  <a:pt x="986646" y="660338"/>
                  <a:pt x="1266046" y="936916"/>
                </a:cubicBezTo>
                <a:cubicBezTo>
                  <a:pt x="1545446" y="1213494"/>
                  <a:pt x="1577197" y="1439977"/>
                  <a:pt x="1676680" y="1660816"/>
                </a:cubicBezTo>
                <a:cubicBezTo>
                  <a:pt x="1776163" y="1881655"/>
                  <a:pt x="1838957" y="2197038"/>
                  <a:pt x="1862946" y="2261949"/>
                </a:cubicBezTo>
                <a:cubicBezTo>
                  <a:pt x="1886935" y="2326860"/>
                  <a:pt x="1843896" y="2159644"/>
                  <a:pt x="1820613" y="2050283"/>
                </a:cubicBezTo>
                <a:cubicBezTo>
                  <a:pt x="1797330" y="1940922"/>
                  <a:pt x="1834018" y="1822389"/>
                  <a:pt x="1723246" y="1605783"/>
                </a:cubicBezTo>
                <a:cubicBezTo>
                  <a:pt x="1612474" y="1389177"/>
                  <a:pt x="1443141" y="1018760"/>
                  <a:pt x="1155980" y="750649"/>
                </a:cubicBezTo>
                <a:cubicBezTo>
                  <a:pt x="868819" y="482538"/>
                  <a:pt x="-18064" y="-29696"/>
                  <a:pt x="280" y="1349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: 図形 85">
            <a:extLst>
              <a:ext uri="{FF2B5EF4-FFF2-40B4-BE49-F238E27FC236}">
                <a16:creationId xmlns:a16="http://schemas.microsoft.com/office/drawing/2014/main" id="{4EAB196B-B4D7-4E70-A16F-82F6F4D6269E}"/>
              </a:ext>
            </a:extLst>
          </p:cNvPr>
          <p:cNvSpPr/>
          <p:nvPr/>
        </p:nvSpPr>
        <p:spPr>
          <a:xfrm>
            <a:off x="3109011" y="2899197"/>
            <a:ext cx="2052925" cy="2263982"/>
          </a:xfrm>
          <a:custGeom>
            <a:avLst/>
            <a:gdLst>
              <a:gd name="connsiteX0" fmla="*/ 116789 w 2052925"/>
              <a:gd name="connsiteY0" fmla="*/ 72603 h 2263982"/>
              <a:gd name="connsiteX1" fmla="*/ 180289 w 2052925"/>
              <a:gd name="connsiteY1" fmla="*/ 85303 h 2263982"/>
              <a:gd name="connsiteX2" fmla="*/ 1564589 w 2052925"/>
              <a:gd name="connsiteY2" fmla="*/ 889636 h 2263982"/>
              <a:gd name="connsiteX3" fmla="*/ 2026022 w 2052925"/>
              <a:gd name="connsiteY3" fmla="*/ 2214670 h 2263982"/>
              <a:gd name="connsiteX4" fmla="*/ 1987922 w 2052925"/>
              <a:gd name="connsiteY4" fmla="*/ 1943736 h 2263982"/>
              <a:gd name="connsiteX5" fmla="*/ 1903256 w 2052925"/>
              <a:gd name="connsiteY5" fmla="*/ 1588136 h 2263982"/>
              <a:gd name="connsiteX6" fmla="*/ 1721222 w 2052925"/>
              <a:gd name="connsiteY6" fmla="*/ 940436 h 2263982"/>
              <a:gd name="connsiteX7" fmla="*/ 1103156 w 2052925"/>
              <a:gd name="connsiteY7" fmla="*/ 521336 h 2263982"/>
              <a:gd name="connsiteX8" fmla="*/ 116789 w 2052925"/>
              <a:gd name="connsiteY8" fmla="*/ 72603 h 226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2925" h="2263982">
                <a:moveTo>
                  <a:pt x="116789" y="72603"/>
                </a:moveTo>
                <a:cubicBezTo>
                  <a:pt x="-37022" y="-69"/>
                  <a:pt x="-61011" y="-50869"/>
                  <a:pt x="180289" y="85303"/>
                </a:cubicBezTo>
                <a:cubicBezTo>
                  <a:pt x="421589" y="221475"/>
                  <a:pt x="1256967" y="534742"/>
                  <a:pt x="1564589" y="889636"/>
                </a:cubicBezTo>
                <a:cubicBezTo>
                  <a:pt x="1872211" y="1244530"/>
                  <a:pt x="1955466" y="2038987"/>
                  <a:pt x="2026022" y="2214670"/>
                </a:cubicBezTo>
                <a:cubicBezTo>
                  <a:pt x="2096578" y="2390353"/>
                  <a:pt x="2008383" y="2048158"/>
                  <a:pt x="1987922" y="1943736"/>
                </a:cubicBezTo>
                <a:cubicBezTo>
                  <a:pt x="1967461" y="1839314"/>
                  <a:pt x="1947706" y="1755353"/>
                  <a:pt x="1903256" y="1588136"/>
                </a:cubicBezTo>
                <a:cubicBezTo>
                  <a:pt x="1858806" y="1420919"/>
                  <a:pt x="1854572" y="1118236"/>
                  <a:pt x="1721222" y="940436"/>
                </a:cubicBezTo>
                <a:cubicBezTo>
                  <a:pt x="1587872" y="762636"/>
                  <a:pt x="1371267" y="666680"/>
                  <a:pt x="1103156" y="521336"/>
                </a:cubicBezTo>
                <a:cubicBezTo>
                  <a:pt x="835045" y="375992"/>
                  <a:pt x="270600" y="145275"/>
                  <a:pt x="116789" y="7260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181D0FE4-276B-458F-83E8-CE2BF9341AC4}"/>
              </a:ext>
            </a:extLst>
          </p:cNvPr>
          <p:cNvSpPr/>
          <p:nvPr/>
        </p:nvSpPr>
        <p:spPr>
          <a:xfrm>
            <a:off x="2691299" y="2614270"/>
            <a:ext cx="1318875" cy="610804"/>
          </a:xfrm>
          <a:custGeom>
            <a:avLst/>
            <a:gdLst>
              <a:gd name="connsiteX0" fmla="*/ 51901 w 1318875"/>
              <a:gd name="connsiteY0" fmla="*/ 289797 h 610804"/>
              <a:gd name="connsiteX1" fmla="*/ 39201 w 1318875"/>
              <a:gd name="connsiteY1" fmla="*/ 52730 h 610804"/>
              <a:gd name="connsiteX2" fmla="*/ 568368 w 1318875"/>
              <a:gd name="connsiteY2" fmla="*/ 48497 h 610804"/>
              <a:gd name="connsiteX3" fmla="*/ 1283801 w 1318875"/>
              <a:gd name="connsiteY3" fmla="*/ 586130 h 610804"/>
              <a:gd name="connsiteX4" fmla="*/ 1216068 w 1318875"/>
              <a:gd name="connsiteY4" fmla="*/ 526863 h 610804"/>
              <a:gd name="connsiteX5" fmla="*/ 962068 w 1318875"/>
              <a:gd name="connsiteY5" fmla="*/ 319430 h 610804"/>
              <a:gd name="connsiteX6" fmla="*/ 767334 w 1318875"/>
              <a:gd name="connsiteY6" fmla="*/ 205130 h 610804"/>
              <a:gd name="connsiteX7" fmla="*/ 555668 w 1318875"/>
              <a:gd name="connsiteY7" fmla="*/ 120463 h 610804"/>
              <a:gd name="connsiteX8" fmla="*/ 153501 w 1318875"/>
              <a:gd name="connsiteY8" fmla="*/ 107763 h 610804"/>
              <a:gd name="connsiteX9" fmla="*/ 51901 w 1318875"/>
              <a:gd name="connsiteY9" fmla="*/ 289797 h 61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8875" h="610804">
                <a:moveTo>
                  <a:pt x="51901" y="289797"/>
                </a:moveTo>
                <a:cubicBezTo>
                  <a:pt x="32851" y="280625"/>
                  <a:pt x="-46877" y="92947"/>
                  <a:pt x="39201" y="52730"/>
                </a:cubicBezTo>
                <a:cubicBezTo>
                  <a:pt x="125279" y="12513"/>
                  <a:pt x="360935" y="-40403"/>
                  <a:pt x="568368" y="48497"/>
                </a:cubicBezTo>
                <a:cubicBezTo>
                  <a:pt x="775801" y="137397"/>
                  <a:pt x="1175851" y="506402"/>
                  <a:pt x="1283801" y="586130"/>
                </a:cubicBezTo>
                <a:cubicBezTo>
                  <a:pt x="1391751" y="665858"/>
                  <a:pt x="1216068" y="526863"/>
                  <a:pt x="1216068" y="526863"/>
                </a:cubicBezTo>
                <a:cubicBezTo>
                  <a:pt x="1162446" y="482413"/>
                  <a:pt x="1036857" y="373052"/>
                  <a:pt x="962068" y="319430"/>
                </a:cubicBezTo>
                <a:cubicBezTo>
                  <a:pt x="887279" y="265808"/>
                  <a:pt x="835067" y="238291"/>
                  <a:pt x="767334" y="205130"/>
                </a:cubicBezTo>
                <a:cubicBezTo>
                  <a:pt x="699601" y="171969"/>
                  <a:pt x="657974" y="136691"/>
                  <a:pt x="555668" y="120463"/>
                </a:cubicBezTo>
                <a:cubicBezTo>
                  <a:pt x="453363" y="104235"/>
                  <a:pt x="238873" y="76013"/>
                  <a:pt x="153501" y="107763"/>
                </a:cubicBezTo>
                <a:cubicBezTo>
                  <a:pt x="68129" y="139513"/>
                  <a:pt x="70951" y="298969"/>
                  <a:pt x="51901" y="2897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: 図形 87">
            <a:extLst>
              <a:ext uri="{FF2B5EF4-FFF2-40B4-BE49-F238E27FC236}">
                <a16:creationId xmlns:a16="http://schemas.microsoft.com/office/drawing/2014/main" id="{DB9C69E1-57E9-4F33-A54B-98B8EBB2D8EE}"/>
              </a:ext>
            </a:extLst>
          </p:cNvPr>
          <p:cNvSpPr/>
          <p:nvPr/>
        </p:nvSpPr>
        <p:spPr>
          <a:xfrm>
            <a:off x="2992967" y="2747433"/>
            <a:ext cx="2590644" cy="2147873"/>
          </a:xfrm>
          <a:custGeom>
            <a:avLst/>
            <a:gdLst>
              <a:gd name="connsiteX0" fmla="*/ 0 w 2590644"/>
              <a:gd name="connsiteY0" fmla="*/ 0 h 2147873"/>
              <a:gd name="connsiteX1" fmla="*/ 1024466 w 2590644"/>
              <a:gd name="connsiteY1" fmla="*/ 444500 h 2147873"/>
              <a:gd name="connsiteX2" fmla="*/ 1837266 w 2590644"/>
              <a:gd name="connsiteY2" fmla="*/ 948267 h 2147873"/>
              <a:gd name="connsiteX3" fmla="*/ 2540000 w 2590644"/>
              <a:gd name="connsiteY3" fmla="*/ 2065867 h 2147873"/>
              <a:gd name="connsiteX4" fmla="*/ 2510366 w 2590644"/>
              <a:gd name="connsiteY4" fmla="*/ 2023534 h 2147873"/>
              <a:gd name="connsiteX5" fmla="*/ 2311400 w 2590644"/>
              <a:gd name="connsiteY5" fmla="*/ 1706034 h 2147873"/>
              <a:gd name="connsiteX6" fmla="*/ 1684866 w 2590644"/>
              <a:gd name="connsiteY6" fmla="*/ 817034 h 2147873"/>
              <a:gd name="connsiteX7" fmla="*/ 757766 w 2590644"/>
              <a:gd name="connsiteY7" fmla="*/ 364067 h 2147873"/>
              <a:gd name="connsiteX8" fmla="*/ 0 w 2590644"/>
              <a:gd name="connsiteY8" fmla="*/ 0 h 214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0644" h="2147873">
                <a:moveTo>
                  <a:pt x="0" y="0"/>
                </a:moveTo>
                <a:cubicBezTo>
                  <a:pt x="359127" y="143228"/>
                  <a:pt x="718255" y="286456"/>
                  <a:pt x="1024466" y="444500"/>
                </a:cubicBezTo>
                <a:cubicBezTo>
                  <a:pt x="1330677" y="602545"/>
                  <a:pt x="1584677" y="678039"/>
                  <a:pt x="1837266" y="948267"/>
                </a:cubicBezTo>
                <a:cubicBezTo>
                  <a:pt x="2089855" y="1218495"/>
                  <a:pt x="2427817" y="1886656"/>
                  <a:pt x="2540000" y="2065867"/>
                </a:cubicBezTo>
                <a:cubicBezTo>
                  <a:pt x="2652183" y="2245078"/>
                  <a:pt x="2548466" y="2083506"/>
                  <a:pt x="2510366" y="2023534"/>
                </a:cubicBezTo>
                <a:cubicBezTo>
                  <a:pt x="2472266" y="1963562"/>
                  <a:pt x="2448983" y="1907117"/>
                  <a:pt x="2311400" y="1706034"/>
                </a:cubicBezTo>
                <a:cubicBezTo>
                  <a:pt x="2173817" y="1504951"/>
                  <a:pt x="1943805" y="1040695"/>
                  <a:pt x="1684866" y="817034"/>
                </a:cubicBezTo>
                <a:cubicBezTo>
                  <a:pt x="1425927" y="593373"/>
                  <a:pt x="1032227" y="499534"/>
                  <a:pt x="757766" y="36406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: 図形 88">
            <a:extLst>
              <a:ext uri="{FF2B5EF4-FFF2-40B4-BE49-F238E27FC236}">
                <a16:creationId xmlns:a16="http://schemas.microsoft.com/office/drawing/2014/main" id="{87A65531-50B4-4820-AF13-2C953D14EA68}"/>
              </a:ext>
            </a:extLst>
          </p:cNvPr>
          <p:cNvSpPr/>
          <p:nvPr/>
        </p:nvSpPr>
        <p:spPr>
          <a:xfrm>
            <a:off x="4935447" y="3994535"/>
            <a:ext cx="470415" cy="2309551"/>
          </a:xfrm>
          <a:custGeom>
            <a:avLst/>
            <a:gdLst>
              <a:gd name="connsiteX0" fmla="*/ 620 w 470415"/>
              <a:gd name="connsiteY0" fmla="*/ 1732 h 2309551"/>
              <a:gd name="connsiteX1" fmla="*/ 466286 w 470415"/>
              <a:gd name="connsiteY1" fmla="*/ 1017732 h 2309551"/>
              <a:gd name="connsiteX2" fmla="*/ 229220 w 470415"/>
              <a:gd name="connsiteY2" fmla="*/ 2245398 h 2309551"/>
              <a:gd name="connsiteX3" fmla="*/ 237686 w 470415"/>
              <a:gd name="connsiteY3" fmla="*/ 2071832 h 2309551"/>
              <a:gd name="connsiteX4" fmla="*/ 462053 w 470415"/>
              <a:gd name="connsiteY4" fmla="*/ 1517265 h 2309551"/>
              <a:gd name="connsiteX5" fmla="*/ 368920 w 470415"/>
              <a:gd name="connsiteY5" fmla="*/ 793365 h 2309551"/>
              <a:gd name="connsiteX6" fmla="*/ 620 w 470415"/>
              <a:gd name="connsiteY6" fmla="*/ 1732 h 230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415" h="2309551">
                <a:moveTo>
                  <a:pt x="620" y="1732"/>
                </a:moveTo>
                <a:cubicBezTo>
                  <a:pt x="16848" y="39127"/>
                  <a:pt x="428186" y="643788"/>
                  <a:pt x="466286" y="1017732"/>
                </a:cubicBezTo>
                <a:cubicBezTo>
                  <a:pt x="504386" y="1391676"/>
                  <a:pt x="267320" y="2069715"/>
                  <a:pt x="229220" y="2245398"/>
                </a:cubicBezTo>
                <a:cubicBezTo>
                  <a:pt x="191120" y="2421081"/>
                  <a:pt x="198881" y="2193187"/>
                  <a:pt x="237686" y="2071832"/>
                </a:cubicBezTo>
                <a:cubicBezTo>
                  <a:pt x="276491" y="1950477"/>
                  <a:pt x="440181" y="1730343"/>
                  <a:pt x="462053" y="1517265"/>
                </a:cubicBezTo>
                <a:cubicBezTo>
                  <a:pt x="483925" y="1304187"/>
                  <a:pt x="446531" y="1044543"/>
                  <a:pt x="368920" y="793365"/>
                </a:cubicBezTo>
                <a:cubicBezTo>
                  <a:pt x="291309" y="542187"/>
                  <a:pt x="-15608" y="-35663"/>
                  <a:pt x="620" y="17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: 図形 89">
            <a:extLst>
              <a:ext uri="{FF2B5EF4-FFF2-40B4-BE49-F238E27FC236}">
                <a16:creationId xmlns:a16="http://schemas.microsoft.com/office/drawing/2014/main" id="{BCA0174F-5CBA-4AE8-AA78-6DBF29141F66}"/>
              </a:ext>
            </a:extLst>
          </p:cNvPr>
          <p:cNvSpPr/>
          <p:nvPr/>
        </p:nvSpPr>
        <p:spPr>
          <a:xfrm>
            <a:off x="3039413" y="2511635"/>
            <a:ext cx="2631736" cy="1263849"/>
          </a:xfrm>
          <a:custGeom>
            <a:avLst/>
            <a:gdLst>
              <a:gd name="connsiteX0" fmla="*/ 25520 w 2631736"/>
              <a:gd name="connsiteY0" fmla="*/ 142665 h 1263849"/>
              <a:gd name="connsiteX1" fmla="*/ 347254 w 2631736"/>
              <a:gd name="connsiteY1" fmla="*/ 28365 h 1263849"/>
              <a:gd name="connsiteX2" fmla="*/ 1414054 w 2631736"/>
              <a:gd name="connsiteY2" fmla="*/ 667598 h 1263849"/>
              <a:gd name="connsiteX3" fmla="*/ 1892420 w 2631736"/>
              <a:gd name="connsiteY3" fmla="*/ 1065532 h 1263849"/>
              <a:gd name="connsiteX4" fmla="*/ 2616320 w 2631736"/>
              <a:gd name="connsiteY4" fmla="*/ 1260265 h 1263849"/>
              <a:gd name="connsiteX5" fmla="*/ 2404654 w 2631736"/>
              <a:gd name="connsiteY5" fmla="*/ 1196765 h 1263849"/>
              <a:gd name="connsiteX6" fmla="*/ 1651120 w 2631736"/>
              <a:gd name="connsiteY6" fmla="*/ 951232 h 1263849"/>
              <a:gd name="connsiteX7" fmla="*/ 918754 w 2631736"/>
              <a:gd name="connsiteY7" fmla="*/ 417832 h 1263849"/>
              <a:gd name="connsiteX8" fmla="*/ 25520 w 2631736"/>
              <a:gd name="connsiteY8" fmla="*/ 142665 h 126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1736" h="1263849">
                <a:moveTo>
                  <a:pt x="25520" y="142665"/>
                </a:moveTo>
                <a:cubicBezTo>
                  <a:pt x="-69730" y="77754"/>
                  <a:pt x="115832" y="-59124"/>
                  <a:pt x="347254" y="28365"/>
                </a:cubicBezTo>
                <a:cubicBezTo>
                  <a:pt x="578676" y="115854"/>
                  <a:pt x="1156526" y="494737"/>
                  <a:pt x="1414054" y="667598"/>
                </a:cubicBezTo>
                <a:cubicBezTo>
                  <a:pt x="1671582" y="840459"/>
                  <a:pt x="1692042" y="966754"/>
                  <a:pt x="1892420" y="1065532"/>
                </a:cubicBezTo>
                <a:cubicBezTo>
                  <a:pt x="2092798" y="1164310"/>
                  <a:pt x="2530948" y="1238393"/>
                  <a:pt x="2616320" y="1260265"/>
                </a:cubicBezTo>
                <a:cubicBezTo>
                  <a:pt x="2701692" y="1282137"/>
                  <a:pt x="2404654" y="1196765"/>
                  <a:pt x="2404654" y="1196765"/>
                </a:cubicBezTo>
                <a:cubicBezTo>
                  <a:pt x="2243787" y="1145260"/>
                  <a:pt x="1898770" y="1081054"/>
                  <a:pt x="1651120" y="951232"/>
                </a:cubicBezTo>
                <a:cubicBezTo>
                  <a:pt x="1403470" y="821410"/>
                  <a:pt x="1197448" y="555415"/>
                  <a:pt x="918754" y="417832"/>
                </a:cubicBezTo>
                <a:cubicBezTo>
                  <a:pt x="640060" y="280249"/>
                  <a:pt x="120770" y="207576"/>
                  <a:pt x="25520" y="1426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: 図形 90">
            <a:extLst>
              <a:ext uri="{FF2B5EF4-FFF2-40B4-BE49-F238E27FC236}">
                <a16:creationId xmlns:a16="http://schemas.microsoft.com/office/drawing/2014/main" id="{7A07F122-6CA8-4FA1-B250-6DEED5357CC7}"/>
              </a:ext>
            </a:extLst>
          </p:cNvPr>
          <p:cNvSpPr/>
          <p:nvPr/>
        </p:nvSpPr>
        <p:spPr>
          <a:xfrm>
            <a:off x="3252624" y="2463147"/>
            <a:ext cx="2393479" cy="1143192"/>
          </a:xfrm>
          <a:custGeom>
            <a:avLst/>
            <a:gdLst>
              <a:gd name="connsiteX0" fmla="*/ 7043 w 2393479"/>
              <a:gd name="connsiteY0" fmla="*/ 653 h 1143192"/>
              <a:gd name="connsiteX1" fmla="*/ 807143 w 2393479"/>
              <a:gd name="connsiteY1" fmla="*/ 212320 h 1143192"/>
              <a:gd name="connsiteX2" fmla="*/ 1378643 w 2393479"/>
              <a:gd name="connsiteY2" fmla="*/ 728786 h 1143192"/>
              <a:gd name="connsiteX3" fmla="*/ 2356543 w 2393479"/>
              <a:gd name="connsiteY3" fmla="*/ 1122486 h 1143192"/>
              <a:gd name="connsiteX4" fmla="*/ 2123709 w 2393479"/>
              <a:gd name="connsiteY4" fmla="*/ 1058986 h 1143192"/>
              <a:gd name="connsiteX5" fmla="*/ 1518343 w 2393479"/>
              <a:gd name="connsiteY5" fmla="*/ 809220 h 1143192"/>
              <a:gd name="connsiteX6" fmla="*/ 896043 w 2393479"/>
              <a:gd name="connsiteY6" fmla="*/ 377420 h 1143192"/>
              <a:gd name="connsiteX7" fmla="*/ 443076 w 2393479"/>
              <a:gd name="connsiteY7" fmla="*/ 153053 h 1143192"/>
              <a:gd name="connsiteX8" fmla="*/ 7043 w 2393479"/>
              <a:gd name="connsiteY8" fmla="*/ 653 h 114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3479" h="1143192">
                <a:moveTo>
                  <a:pt x="7043" y="653"/>
                </a:moveTo>
                <a:cubicBezTo>
                  <a:pt x="67721" y="10531"/>
                  <a:pt x="578543" y="90964"/>
                  <a:pt x="807143" y="212320"/>
                </a:cubicBezTo>
                <a:cubicBezTo>
                  <a:pt x="1035743" y="333676"/>
                  <a:pt x="1120410" y="577092"/>
                  <a:pt x="1378643" y="728786"/>
                </a:cubicBezTo>
                <a:cubicBezTo>
                  <a:pt x="1636876" y="880480"/>
                  <a:pt x="2232365" y="1067453"/>
                  <a:pt x="2356543" y="1122486"/>
                </a:cubicBezTo>
                <a:cubicBezTo>
                  <a:pt x="2480721" y="1177519"/>
                  <a:pt x="2263409" y="1111197"/>
                  <a:pt x="2123709" y="1058986"/>
                </a:cubicBezTo>
                <a:cubicBezTo>
                  <a:pt x="1984009" y="1006775"/>
                  <a:pt x="1722954" y="922814"/>
                  <a:pt x="1518343" y="809220"/>
                </a:cubicBezTo>
                <a:cubicBezTo>
                  <a:pt x="1313732" y="695626"/>
                  <a:pt x="1075254" y="486781"/>
                  <a:pt x="896043" y="377420"/>
                </a:cubicBezTo>
                <a:cubicBezTo>
                  <a:pt x="716832" y="268059"/>
                  <a:pt x="592654" y="210909"/>
                  <a:pt x="443076" y="153053"/>
                </a:cubicBezTo>
                <a:cubicBezTo>
                  <a:pt x="293498" y="95197"/>
                  <a:pt x="-53635" y="-9225"/>
                  <a:pt x="7043" y="6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: 図形 91">
            <a:extLst>
              <a:ext uri="{FF2B5EF4-FFF2-40B4-BE49-F238E27FC236}">
                <a16:creationId xmlns:a16="http://schemas.microsoft.com/office/drawing/2014/main" id="{DB8D305F-0965-486B-80F3-EEC280B0ABCE}"/>
              </a:ext>
            </a:extLst>
          </p:cNvPr>
          <p:cNvSpPr/>
          <p:nvPr/>
        </p:nvSpPr>
        <p:spPr>
          <a:xfrm>
            <a:off x="3312664" y="2368598"/>
            <a:ext cx="2265065" cy="1199233"/>
          </a:xfrm>
          <a:custGeom>
            <a:avLst/>
            <a:gdLst>
              <a:gd name="connsiteX0" fmla="*/ 44369 w 2265065"/>
              <a:gd name="connsiteY0" fmla="*/ 48635 h 1199233"/>
              <a:gd name="connsiteX1" fmla="*/ 124803 w 2265065"/>
              <a:gd name="connsiteY1" fmla="*/ 48635 h 1199233"/>
              <a:gd name="connsiteX2" fmla="*/ 992636 w 2265065"/>
              <a:gd name="connsiteY2" fmla="*/ 90969 h 1199233"/>
              <a:gd name="connsiteX3" fmla="*/ 2190669 w 2265065"/>
              <a:gd name="connsiteY3" fmla="*/ 1132369 h 1199233"/>
              <a:gd name="connsiteX4" fmla="*/ 2089069 w 2265065"/>
              <a:gd name="connsiteY4" fmla="*/ 1051935 h 1199233"/>
              <a:gd name="connsiteX5" fmla="*/ 1691136 w 2265065"/>
              <a:gd name="connsiteY5" fmla="*/ 700569 h 1199233"/>
              <a:gd name="connsiteX6" fmla="*/ 933369 w 2265065"/>
              <a:gd name="connsiteY6" fmla="*/ 154469 h 1199233"/>
              <a:gd name="connsiteX7" fmla="*/ 44369 w 2265065"/>
              <a:gd name="connsiteY7" fmla="*/ 48635 h 119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5065" h="1199233">
                <a:moveTo>
                  <a:pt x="44369" y="48635"/>
                </a:moveTo>
                <a:cubicBezTo>
                  <a:pt x="-90392" y="30996"/>
                  <a:pt x="124803" y="48635"/>
                  <a:pt x="124803" y="48635"/>
                </a:cubicBezTo>
                <a:cubicBezTo>
                  <a:pt x="282847" y="55691"/>
                  <a:pt x="648325" y="-89653"/>
                  <a:pt x="992636" y="90969"/>
                </a:cubicBezTo>
                <a:cubicBezTo>
                  <a:pt x="1336947" y="271591"/>
                  <a:pt x="2007930" y="972208"/>
                  <a:pt x="2190669" y="1132369"/>
                </a:cubicBezTo>
                <a:cubicBezTo>
                  <a:pt x="2373408" y="1292530"/>
                  <a:pt x="2172324" y="1123902"/>
                  <a:pt x="2089069" y="1051935"/>
                </a:cubicBezTo>
                <a:cubicBezTo>
                  <a:pt x="2005814" y="979968"/>
                  <a:pt x="1883753" y="850147"/>
                  <a:pt x="1691136" y="700569"/>
                </a:cubicBezTo>
                <a:cubicBezTo>
                  <a:pt x="1498519" y="550991"/>
                  <a:pt x="1213475" y="262419"/>
                  <a:pt x="933369" y="154469"/>
                </a:cubicBezTo>
                <a:cubicBezTo>
                  <a:pt x="653263" y="46519"/>
                  <a:pt x="179130" y="66274"/>
                  <a:pt x="44369" y="486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: 図形 92">
            <a:extLst>
              <a:ext uri="{FF2B5EF4-FFF2-40B4-BE49-F238E27FC236}">
                <a16:creationId xmlns:a16="http://schemas.microsoft.com/office/drawing/2014/main" id="{0BCBA249-F0A5-461C-982C-4570DCC420B7}"/>
              </a:ext>
            </a:extLst>
          </p:cNvPr>
          <p:cNvSpPr/>
          <p:nvPr/>
        </p:nvSpPr>
        <p:spPr>
          <a:xfrm>
            <a:off x="3394769" y="2320199"/>
            <a:ext cx="2953474" cy="663899"/>
          </a:xfrm>
          <a:custGeom>
            <a:avLst/>
            <a:gdLst>
              <a:gd name="connsiteX0" fmla="*/ 364 w 2953474"/>
              <a:gd name="connsiteY0" fmla="*/ 25068 h 663899"/>
              <a:gd name="connsiteX1" fmla="*/ 969798 w 2953474"/>
              <a:gd name="connsiteY1" fmla="*/ 25068 h 663899"/>
              <a:gd name="connsiteX2" fmla="*/ 1761431 w 2953474"/>
              <a:gd name="connsiteY2" fmla="*/ 334101 h 663899"/>
              <a:gd name="connsiteX3" fmla="*/ 2917131 w 2953474"/>
              <a:gd name="connsiteY3" fmla="*/ 647368 h 663899"/>
              <a:gd name="connsiteX4" fmla="*/ 2591164 w 2953474"/>
              <a:gd name="connsiteY4" fmla="*/ 605034 h 663899"/>
              <a:gd name="connsiteX5" fmla="*/ 1863031 w 2953474"/>
              <a:gd name="connsiteY5" fmla="*/ 473801 h 663899"/>
              <a:gd name="connsiteX6" fmla="*/ 868198 w 2953474"/>
              <a:gd name="connsiteY6" fmla="*/ 80101 h 663899"/>
              <a:gd name="connsiteX7" fmla="*/ 364 w 2953474"/>
              <a:gd name="connsiteY7" fmla="*/ 25068 h 66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3474" h="663899">
                <a:moveTo>
                  <a:pt x="364" y="25068"/>
                </a:moveTo>
                <a:cubicBezTo>
                  <a:pt x="17297" y="15896"/>
                  <a:pt x="676287" y="-26437"/>
                  <a:pt x="969798" y="25068"/>
                </a:cubicBezTo>
                <a:cubicBezTo>
                  <a:pt x="1263309" y="76573"/>
                  <a:pt x="1436876" y="230384"/>
                  <a:pt x="1761431" y="334101"/>
                </a:cubicBezTo>
                <a:cubicBezTo>
                  <a:pt x="2085987" y="437818"/>
                  <a:pt x="2778842" y="602213"/>
                  <a:pt x="2917131" y="647368"/>
                </a:cubicBezTo>
                <a:cubicBezTo>
                  <a:pt x="3055420" y="692523"/>
                  <a:pt x="2766847" y="633962"/>
                  <a:pt x="2591164" y="605034"/>
                </a:cubicBezTo>
                <a:cubicBezTo>
                  <a:pt x="2415481" y="576106"/>
                  <a:pt x="2150192" y="561290"/>
                  <a:pt x="1863031" y="473801"/>
                </a:cubicBezTo>
                <a:cubicBezTo>
                  <a:pt x="1575870" y="386312"/>
                  <a:pt x="1176526" y="156301"/>
                  <a:pt x="868198" y="80101"/>
                </a:cubicBezTo>
                <a:cubicBezTo>
                  <a:pt x="559870" y="3901"/>
                  <a:pt x="-16569" y="34240"/>
                  <a:pt x="364" y="250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: 図形 93">
            <a:extLst>
              <a:ext uri="{FF2B5EF4-FFF2-40B4-BE49-F238E27FC236}">
                <a16:creationId xmlns:a16="http://schemas.microsoft.com/office/drawing/2014/main" id="{F778CC9C-9D52-494B-A302-9C42D7164441}"/>
              </a:ext>
            </a:extLst>
          </p:cNvPr>
          <p:cNvSpPr/>
          <p:nvPr/>
        </p:nvSpPr>
        <p:spPr>
          <a:xfrm>
            <a:off x="3539117" y="2214822"/>
            <a:ext cx="1888017" cy="853051"/>
          </a:xfrm>
          <a:custGeom>
            <a:avLst/>
            <a:gdLst>
              <a:gd name="connsiteX0" fmla="*/ 50750 w 1888017"/>
              <a:gd name="connsiteY0" fmla="*/ 7678 h 853051"/>
              <a:gd name="connsiteX1" fmla="*/ 224316 w 1888017"/>
              <a:gd name="connsiteY1" fmla="*/ 20378 h 853051"/>
              <a:gd name="connsiteX2" fmla="*/ 1202216 w 1888017"/>
              <a:gd name="connsiteY2" fmla="*/ 198178 h 853051"/>
              <a:gd name="connsiteX3" fmla="*/ 1841450 w 1888017"/>
              <a:gd name="connsiteY3" fmla="*/ 816245 h 853051"/>
              <a:gd name="connsiteX4" fmla="*/ 1811816 w 1888017"/>
              <a:gd name="connsiteY4" fmla="*/ 748511 h 853051"/>
              <a:gd name="connsiteX5" fmla="*/ 1595916 w 1888017"/>
              <a:gd name="connsiteY5" fmla="*/ 469111 h 853051"/>
              <a:gd name="connsiteX6" fmla="*/ 931283 w 1888017"/>
              <a:gd name="connsiteY6" fmla="*/ 50011 h 853051"/>
              <a:gd name="connsiteX7" fmla="*/ 50750 w 1888017"/>
              <a:gd name="connsiteY7" fmla="*/ 7678 h 8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8017" h="853051">
                <a:moveTo>
                  <a:pt x="50750" y="7678"/>
                </a:moveTo>
                <a:cubicBezTo>
                  <a:pt x="-67078" y="2739"/>
                  <a:pt x="32405" y="-11372"/>
                  <a:pt x="224316" y="20378"/>
                </a:cubicBezTo>
                <a:cubicBezTo>
                  <a:pt x="416227" y="52128"/>
                  <a:pt x="932694" y="65534"/>
                  <a:pt x="1202216" y="198178"/>
                </a:cubicBezTo>
                <a:cubicBezTo>
                  <a:pt x="1471738" y="330822"/>
                  <a:pt x="1739850" y="724523"/>
                  <a:pt x="1841450" y="816245"/>
                </a:cubicBezTo>
                <a:cubicBezTo>
                  <a:pt x="1943050" y="907967"/>
                  <a:pt x="1852738" y="806367"/>
                  <a:pt x="1811816" y="748511"/>
                </a:cubicBezTo>
                <a:cubicBezTo>
                  <a:pt x="1770894" y="690655"/>
                  <a:pt x="1742671" y="585528"/>
                  <a:pt x="1595916" y="469111"/>
                </a:cubicBezTo>
                <a:cubicBezTo>
                  <a:pt x="1449161" y="352694"/>
                  <a:pt x="1193044" y="131855"/>
                  <a:pt x="931283" y="50011"/>
                </a:cubicBezTo>
                <a:cubicBezTo>
                  <a:pt x="669522" y="-31833"/>
                  <a:pt x="168578" y="12617"/>
                  <a:pt x="50750" y="76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3AA7067B-1358-421E-B40F-3A4C2603CFAF}"/>
              </a:ext>
            </a:extLst>
          </p:cNvPr>
          <p:cNvSpPr/>
          <p:nvPr/>
        </p:nvSpPr>
        <p:spPr>
          <a:xfrm>
            <a:off x="4209369" y="2003422"/>
            <a:ext cx="1860933" cy="1098071"/>
          </a:xfrm>
          <a:custGeom>
            <a:avLst/>
            <a:gdLst>
              <a:gd name="connsiteX0" fmla="*/ 36664 w 1860933"/>
              <a:gd name="connsiteY0" fmla="*/ 24345 h 1098071"/>
              <a:gd name="connsiteX1" fmla="*/ 205998 w 1860933"/>
              <a:gd name="connsiteY1" fmla="*/ 20111 h 1098071"/>
              <a:gd name="connsiteX2" fmla="*/ 938364 w 1860933"/>
              <a:gd name="connsiteY2" fmla="*/ 180978 h 1098071"/>
              <a:gd name="connsiteX3" fmla="*/ 1814664 w 1860933"/>
              <a:gd name="connsiteY3" fmla="*/ 1053045 h 1098071"/>
              <a:gd name="connsiteX4" fmla="*/ 1746931 w 1860933"/>
              <a:gd name="connsiteY4" fmla="*/ 981078 h 1098071"/>
              <a:gd name="connsiteX5" fmla="*/ 1353231 w 1860933"/>
              <a:gd name="connsiteY5" fmla="*/ 587378 h 1098071"/>
              <a:gd name="connsiteX6" fmla="*/ 802898 w 1860933"/>
              <a:gd name="connsiteY6" fmla="*/ 219078 h 1098071"/>
              <a:gd name="connsiteX7" fmla="*/ 36664 w 1860933"/>
              <a:gd name="connsiteY7" fmla="*/ 24345 h 109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0933" h="1098071">
                <a:moveTo>
                  <a:pt x="36664" y="24345"/>
                </a:moveTo>
                <a:cubicBezTo>
                  <a:pt x="-62819" y="-8816"/>
                  <a:pt x="55715" y="-5995"/>
                  <a:pt x="205998" y="20111"/>
                </a:cubicBezTo>
                <a:cubicBezTo>
                  <a:pt x="356281" y="46217"/>
                  <a:pt x="670253" y="8822"/>
                  <a:pt x="938364" y="180978"/>
                </a:cubicBezTo>
                <a:cubicBezTo>
                  <a:pt x="1206475" y="353134"/>
                  <a:pt x="1679903" y="919695"/>
                  <a:pt x="1814664" y="1053045"/>
                </a:cubicBezTo>
                <a:cubicBezTo>
                  <a:pt x="1949425" y="1186395"/>
                  <a:pt x="1746931" y="981078"/>
                  <a:pt x="1746931" y="981078"/>
                </a:cubicBezTo>
                <a:cubicBezTo>
                  <a:pt x="1670025" y="903467"/>
                  <a:pt x="1510570" y="714378"/>
                  <a:pt x="1353231" y="587378"/>
                </a:cubicBezTo>
                <a:cubicBezTo>
                  <a:pt x="1195892" y="460378"/>
                  <a:pt x="1026559" y="312917"/>
                  <a:pt x="802898" y="219078"/>
                </a:cubicBezTo>
                <a:cubicBezTo>
                  <a:pt x="579237" y="125239"/>
                  <a:pt x="136147" y="57506"/>
                  <a:pt x="36664" y="243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1FC94151-851B-4C33-8CC1-E67496CBB167}"/>
              </a:ext>
            </a:extLst>
          </p:cNvPr>
          <p:cNvSpPr/>
          <p:nvPr/>
        </p:nvSpPr>
        <p:spPr>
          <a:xfrm>
            <a:off x="3599925" y="2106273"/>
            <a:ext cx="2167727" cy="568637"/>
          </a:xfrm>
          <a:custGeom>
            <a:avLst/>
            <a:gdLst>
              <a:gd name="connsiteX0" fmla="*/ 104242 w 2167727"/>
              <a:gd name="connsiteY0" fmla="*/ 78127 h 568637"/>
              <a:gd name="connsiteX1" fmla="*/ 684208 w 2167727"/>
              <a:gd name="connsiteY1" fmla="*/ 10394 h 568637"/>
              <a:gd name="connsiteX2" fmla="*/ 1408108 w 2167727"/>
              <a:gd name="connsiteY2" fmla="*/ 327894 h 568637"/>
              <a:gd name="connsiteX3" fmla="*/ 2148942 w 2167727"/>
              <a:gd name="connsiteY3" fmla="*/ 560727 h 568637"/>
              <a:gd name="connsiteX4" fmla="*/ 1962675 w 2167727"/>
              <a:gd name="connsiteY4" fmla="*/ 518394 h 568637"/>
              <a:gd name="connsiteX5" fmla="*/ 1683275 w 2167727"/>
              <a:gd name="connsiteY5" fmla="*/ 450660 h 568637"/>
              <a:gd name="connsiteX6" fmla="*/ 476775 w 2167727"/>
              <a:gd name="connsiteY6" fmla="*/ 111994 h 568637"/>
              <a:gd name="connsiteX7" fmla="*/ 36508 w 2167727"/>
              <a:gd name="connsiteY7" fmla="*/ 90827 h 568637"/>
              <a:gd name="connsiteX8" fmla="*/ 104242 w 2167727"/>
              <a:gd name="connsiteY8" fmla="*/ 78127 h 56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7727" h="568637">
                <a:moveTo>
                  <a:pt x="104242" y="78127"/>
                </a:moveTo>
                <a:cubicBezTo>
                  <a:pt x="212192" y="64721"/>
                  <a:pt x="466897" y="-31234"/>
                  <a:pt x="684208" y="10394"/>
                </a:cubicBezTo>
                <a:cubicBezTo>
                  <a:pt x="901519" y="52022"/>
                  <a:pt x="1163986" y="236172"/>
                  <a:pt x="1408108" y="327894"/>
                </a:cubicBezTo>
                <a:cubicBezTo>
                  <a:pt x="1652230" y="419616"/>
                  <a:pt x="2056514" y="528977"/>
                  <a:pt x="2148942" y="560727"/>
                </a:cubicBezTo>
                <a:cubicBezTo>
                  <a:pt x="2241370" y="592477"/>
                  <a:pt x="1962675" y="518394"/>
                  <a:pt x="1962675" y="518394"/>
                </a:cubicBezTo>
                <a:lnTo>
                  <a:pt x="1683275" y="450660"/>
                </a:lnTo>
                <a:cubicBezTo>
                  <a:pt x="1435625" y="382927"/>
                  <a:pt x="751236" y="171966"/>
                  <a:pt x="476775" y="111994"/>
                </a:cubicBezTo>
                <a:cubicBezTo>
                  <a:pt x="202314" y="52022"/>
                  <a:pt x="103536" y="97177"/>
                  <a:pt x="36508" y="90827"/>
                </a:cubicBezTo>
                <a:cubicBezTo>
                  <a:pt x="-30520" y="84477"/>
                  <a:pt x="-3708" y="91533"/>
                  <a:pt x="104242" y="781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: 図形 96">
            <a:extLst>
              <a:ext uri="{FF2B5EF4-FFF2-40B4-BE49-F238E27FC236}">
                <a16:creationId xmlns:a16="http://schemas.microsoft.com/office/drawing/2014/main" id="{4C70E66A-ABD7-4959-ADA2-AEA5EB6464C6}"/>
              </a:ext>
            </a:extLst>
          </p:cNvPr>
          <p:cNvSpPr/>
          <p:nvPr/>
        </p:nvSpPr>
        <p:spPr>
          <a:xfrm>
            <a:off x="5244634" y="2889152"/>
            <a:ext cx="980083" cy="2194572"/>
          </a:xfrm>
          <a:custGeom>
            <a:avLst/>
            <a:gdLst>
              <a:gd name="connsiteX0" fmla="*/ 42799 w 980083"/>
              <a:gd name="connsiteY0" fmla="*/ 61481 h 2194572"/>
              <a:gd name="connsiteX1" fmla="*/ 76666 w 980083"/>
              <a:gd name="connsiteY1" fmla="*/ 129215 h 2194572"/>
              <a:gd name="connsiteX2" fmla="*/ 944499 w 980083"/>
              <a:gd name="connsiteY2" fmla="*/ 1538915 h 2194572"/>
              <a:gd name="connsiteX3" fmla="*/ 817499 w 980083"/>
              <a:gd name="connsiteY3" fmla="*/ 2169681 h 2194572"/>
              <a:gd name="connsiteX4" fmla="*/ 859833 w 980083"/>
              <a:gd name="connsiteY4" fmla="*/ 2021515 h 2194572"/>
              <a:gd name="connsiteX5" fmla="*/ 902166 w 980083"/>
              <a:gd name="connsiteY5" fmla="*/ 1589715 h 2194572"/>
              <a:gd name="connsiteX6" fmla="*/ 487299 w 980083"/>
              <a:gd name="connsiteY6" fmla="*/ 878515 h 2194572"/>
              <a:gd name="connsiteX7" fmla="*/ 72433 w 980083"/>
              <a:gd name="connsiteY7" fmla="*/ 108048 h 2194572"/>
              <a:gd name="connsiteX8" fmla="*/ 42799 w 980083"/>
              <a:gd name="connsiteY8" fmla="*/ 61481 h 219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0083" h="2194572">
                <a:moveTo>
                  <a:pt x="42799" y="61481"/>
                </a:moveTo>
                <a:cubicBezTo>
                  <a:pt x="43504" y="65009"/>
                  <a:pt x="-73617" y="-117024"/>
                  <a:pt x="76666" y="129215"/>
                </a:cubicBezTo>
                <a:cubicBezTo>
                  <a:pt x="226949" y="375454"/>
                  <a:pt x="821027" y="1198837"/>
                  <a:pt x="944499" y="1538915"/>
                </a:cubicBezTo>
                <a:cubicBezTo>
                  <a:pt x="1067971" y="1878993"/>
                  <a:pt x="831610" y="2089248"/>
                  <a:pt x="817499" y="2169681"/>
                </a:cubicBezTo>
                <a:cubicBezTo>
                  <a:pt x="803388" y="2250114"/>
                  <a:pt x="845722" y="2118176"/>
                  <a:pt x="859833" y="2021515"/>
                </a:cubicBezTo>
                <a:cubicBezTo>
                  <a:pt x="873944" y="1924854"/>
                  <a:pt x="964255" y="1780215"/>
                  <a:pt x="902166" y="1589715"/>
                </a:cubicBezTo>
                <a:cubicBezTo>
                  <a:pt x="840077" y="1399215"/>
                  <a:pt x="625588" y="1125459"/>
                  <a:pt x="487299" y="878515"/>
                </a:cubicBezTo>
                <a:cubicBezTo>
                  <a:pt x="349010" y="631571"/>
                  <a:pt x="145811" y="244220"/>
                  <a:pt x="72433" y="108048"/>
                </a:cubicBezTo>
                <a:cubicBezTo>
                  <a:pt x="-945" y="-28124"/>
                  <a:pt x="42094" y="57953"/>
                  <a:pt x="42799" y="614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: 図形 97">
            <a:extLst>
              <a:ext uri="{FF2B5EF4-FFF2-40B4-BE49-F238E27FC236}">
                <a16:creationId xmlns:a16="http://schemas.microsoft.com/office/drawing/2014/main" id="{9A4D26D3-0D45-4DFD-B31F-9B7802B2A39A}"/>
              </a:ext>
            </a:extLst>
          </p:cNvPr>
          <p:cNvSpPr/>
          <p:nvPr/>
        </p:nvSpPr>
        <p:spPr>
          <a:xfrm>
            <a:off x="4962166" y="3284877"/>
            <a:ext cx="935167" cy="2452764"/>
          </a:xfrm>
          <a:custGeom>
            <a:avLst/>
            <a:gdLst>
              <a:gd name="connsiteX0" fmla="*/ 12001 w 935167"/>
              <a:gd name="connsiteY0" fmla="*/ 12890 h 2452764"/>
              <a:gd name="connsiteX1" fmla="*/ 901001 w 935167"/>
              <a:gd name="connsiteY1" fmla="*/ 1092390 h 2452764"/>
              <a:gd name="connsiteX2" fmla="*/ 765534 w 935167"/>
              <a:gd name="connsiteY2" fmla="*/ 2345456 h 2452764"/>
              <a:gd name="connsiteX3" fmla="*/ 765534 w 935167"/>
              <a:gd name="connsiteY3" fmla="*/ 2336990 h 2452764"/>
              <a:gd name="connsiteX4" fmla="*/ 824801 w 935167"/>
              <a:gd name="connsiteY4" fmla="*/ 1917890 h 2452764"/>
              <a:gd name="connsiteX5" fmla="*/ 778234 w 935167"/>
              <a:gd name="connsiteY5" fmla="*/ 1109323 h 2452764"/>
              <a:gd name="connsiteX6" fmla="*/ 414167 w 935167"/>
              <a:gd name="connsiteY6" fmla="*/ 533590 h 2452764"/>
              <a:gd name="connsiteX7" fmla="*/ 12001 w 935167"/>
              <a:gd name="connsiteY7" fmla="*/ 12890 h 245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5167" h="2452764">
                <a:moveTo>
                  <a:pt x="12001" y="12890"/>
                </a:moveTo>
                <a:cubicBezTo>
                  <a:pt x="93140" y="106023"/>
                  <a:pt x="775412" y="703629"/>
                  <a:pt x="901001" y="1092390"/>
                </a:cubicBezTo>
                <a:cubicBezTo>
                  <a:pt x="1026590" y="1481151"/>
                  <a:pt x="765534" y="2345456"/>
                  <a:pt x="765534" y="2345456"/>
                </a:cubicBezTo>
                <a:cubicBezTo>
                  <a:pt x="742956" y="2552889"/>
                  <a:pt x="755656" y="2408251"/>
                  <a:pt x="765534" y="2336990"/>
                </a:cubicBezTo>
                <a:cubicBezTo>
                  <a:pt x="775412" y="2265729"/>
                  <a:pt x="822684" y="2122501"/>
                  <a:pt x="824801" y="1917890"/>
                </a:cubicBezTo>
                <a:cubicBezTo>
                  <a:pt x="826918" y="1713279"/>
                  <a:pt x="846673" y="1340040"/>
                  <a:pt x="778234" y="1109323"/>
                </a:cubicBezTo>
                <a:cubicBezTo>
                  <a:pt x="709795" y="878606"/>
                  <a:pt x="545400" y="711390"/>
                  <a:pt x="414167" y="533590"/>
                </a:cubicBezTo>
                <a:cubicBezTo>
                  <a:pt x="282934" y="355790"/>
                  <a:pt x="-69138" y="-80243"/>
                  <a:pt x="12001" y="128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: 図形 98">
            <a:extLst>
              <a:ext uri="{FF2B5EF4-FFF2-40B4-BE49-F238E27FC236}">
                <a16:creationId xmlns:a16="http://schemas.microsoft.com/office/drawing/2014/main" id="{4D10F589-135C-420C-A300-78A430F29652}"/>
              </a:ext>
            </a:extLst>
          </p:cNvPr>
          <p:cNvSpPr/>
          <p:nvPr/>
        </p:nvSpPr>
        <p:spPr>
          <a:xfrm>
            <a:off x="5474987" y="2863539"/>
            <a:ext cx="1352418" cy="2265053"/>
          </a:xfrm>
          <a:custGeom>
            <a:avLst/>
            <a:gdLst>
              <a:gd name="connsiteX0" fmla="*/ 1253 w 1352418"/>
              <a:gd name="connsiteY0" fmla="*/ 1581 h 2265053"/>
              <a:gd name="connsiteX1" fmla="*/ 727693 w 1352418"/>
              <a:gd name="connsiteY1" fmla="*/ 631501 h 2265053"/>
              <a:gd name="connsiteX2" fmla="*/ 890253 w 1352418"/>
              <a:gd name="connsiteY2" fmla="*/ 1185221 h 2265053"/>
              <a:gd name="connsiteX3" fmla="*/ 1118853 w 1352418"/>
              <a:gd name="connsiteY3" fmla="*/ 2053901 h 2265053"/>
              <a:gd name="connsiteX4" fmla="*/ 1342373 w 1352418"/>
              <a:gd name="connsiteY4" fmla="*/ 2211381 h 2265053"/>
              <a:gd name="connsiteX5" fmla="*/ 1266173 w 1352418"/>
              <a:gd name="connsiteY5" fmla="*/ 2170741 h 2265053"/>
              <a:gd name="connsiteX6" fmla="*/ 849613 w 1352418"/>
              <a:gd name="connsiteY6" fmla="*/ 1180141 h 2265053"/>
              <a:gd name="connsiteX7" fmla="*/ 560053 w 1352418"/>
              <a:gd name="connsiteY7" fmla="*/ 474021 h 2265053"/>
              <a:gd name="connsiteX8" fmla="*/ 1253 w 1352418"/>
              <a:gd name="connsiteY8" fmla="*/ 1581 h 226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418" h="2265053">
                <a:moveTo>
                  <a:pt x="1253" y="1581"/>
                </a:moveTo>
                <a:cubicBezTo>
                  <a:pt x="29193" y="27828"/>
                  <a:pt x="579526" y="434228"/>
                  <a:pt x="727693" y="631501"/>
                </a:cubicBezTo>
                <a:cubicBezTo>
                  <a:pt x="875860" y="828774"/>
                  <a:pt x="825060" y="948154"/>
                  <a:pt x="890253" y="1185221"/>
                </a:cubicBezTo>
                <a:cubicBezTo>
                  <a:pt x="955446" y="1422288"/>
                  <a:pt x="1043500" y="1882874"/>
                  <a:pt x="1118853" y="2053901"/>
                </a:cubicBezTo>
                <a:cubicBezTo>
                  <a:pt x="1194206" y="2224928"/>
                  <a:pt x="1317820" y="2191908"/>
                  <a:pt x="1342373" y="2211381"/>
                </a:cubicBezTo>
                <a:cubicBezTo>
                  <a:pt x="1366926" y="2230854"/>
                  <a:pt x="1348300" y="2342614"/>
                  <a:pt x="1266173" y="2170741"/>
                </a:cubicBezTo>
                <a:cubicBezTo>
                  <a:pt x="1184046" y="1998868"/>
                  <a:pt x="967300" y="1462928"/>
                  <a:pt x="849613" y="1180141"/>
                </a:cubicBezTo>
                <a:cubicBezTo>
                  <a:pt x="731926" y="897354"/>
                  <a:pt x="699753" y="666214"/>
                  <a:pt x="560053" y="474021"/>
                </a:cubicBezTo>
                <a:cubicBezTo>
                  <a:pt x="420353" y="281828"/>
                  <a:pt x="-26687" y="-24666"/>
                  <a:pt x="1253" y="15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: 図形 99">
            <a:extLst>
              <a:ext uri="{FF2B5EF4-FFF2-40B4-BE49-F238E27FC236}">
                <a16:creationId xmlns:a16="http://schemas.microsoft.com/office/drawing/2014/main" id="{F892457C-331D-49DB-92F1-4A2053E72563}"/>
              </a:ext>
            </a:extLst>
          </p:cNvPr>
          <p:cNvSpPr/>
          <p:nvPr/>
        </p:nvSpPr>
        <p:spPr>
          <a:xfrm>
            <a:off x="5577762" y="3062529"/>
            <a:ext cx="1268844" cy="2546111"/>
          </a:xfrm>
          <a:custGeom>
            <a:avLst/>
            <a:gdLst>
              <a:gd name="connsiteX0" fmla="*/ 20398 w 1268844"/>
              <a:gd name="connsiteY0" fmla="*/ 31191 h 2546111"/>
              <a:gd name="connsiteX1" fmla="*/ 751918 w 1268844"/>
              <a:gd name="connsiteY1" fmla="*/ 1519631 h 2546111"/>
              <a:gd name="connsiteX2" fmla="*/ 1239598 w 1268844"/>
              <a:gd name="connsiteY2" fmla="*/ 2454351 h 2546111"/>
              <a:gd name="connsiteX3" fmla="*/ 1112598 w 1268844"/>
              <a:gd name="connsiteY3" fmla="*/ 2307031 h 2546111"/>
              <a:gd name="connsiteX4" fmla="*/ 284558 w 1268844"/>
              <a:gd name="connsiteY4" fmla="*/ 650951 h 2546111"/>
              <a:gd name="connsiteX5" fmla="*/ 20398 w 1268844"/>
              <a:gd name="connsiteY5" fmla="*/ 31191 h 254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8844" h="2546111">
                <a:moveTo>
                  <a:pt x="20398" y="31191"/>
                </a:moveTo>
                <a:cubicBezTo>
                  <a:pt x="98291" y="175971"/>
                  <a:pt x="548718" y="1115771"/>
                  <a:pt x="751918" y="1519631"/>
                </a:cubicBezTo>
                <a:cubicBezTo>
                  <a:pt x="955118" y="1923491"/>
                  <a:pt x="1179485" y="2323118"/>
                  <a:pt x="1239598" y="2454351"/>
                </a:cubicBezTo>
                <a:cubicBezTo>
                  <a:pt x="1299711" y="2585584"/>
                  <a:pt x="1271771" y="2607598"/>
                  <a:pt x="1112598" y="2307031"/>
                </a:cubicBezTo>
                <a:cubicBezTo>
                  <a:pt x="953425" y="2006464"/>
                  <a:pt x="469131" y="1030258"/>
                  <a:pt x="284558" y="650951"/>
                </a:cubicBezTo>
                <a:cubicBezTo>
                  <a:pt x="99985" y="271644"/>
                  <a:pt x="-57495" y="-113589"/>
                  <a:pt x="20398" y="311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: 図形 100">
            <a:extLst>
              <a:ext uri="{FF2B5EF4-FFF2-40B4-BE49-F238E27FC236}">
                <a16:creationId xmlns:a16="http://schemas.microsoft.com/office/drawing/2014/main" id="{41F82A58-4174-48E1-B38C-2AE2181ECF4B}"/>
              </a:ext>
            </a:extLst>
          </p:cNvPr>
          <p:cNvSpPr/>
          <p:nvPr/>
        </p:nvSpPr>
        <p:spPr>
          <a:xfrm>
            <a:off x="4862769" y="3437543"/>
            <a:ext cx="878819" cy="2609439"/>
          </a:xfrm>
          <a:custGeom>
            <a:avLst/>
            <a:gdLst>
              <a:gd name="connsiteX0" fmla="*/ 3871 w 878819"/>
              <a:gd name="connsiteY0" fmla="*/ 6697 h 2609439"/>
              <a:gd name="connsiteX1" fmla="*/ 862391 w 878819"/>
              <a:gd name="connsiteY1" fmla="*/ 1261457 h 2609439"/>
              <a:gd name="connsiteX2" fmla="*/ 577911 w 878819"/>
              <a:gd name="connsiteY2" fmla="*/ 2567017 h 2609439"/>
              <a:gd name="connsiteX3" fmla="*/ 694751 w 878819"/>
              <a:gd name="connsiteY3" fmla="*/ 2196177 h 2609439"/>
              <a:gd name="connsiteX4" fmla="*/ 730311 w 878819"/>
              <a:gd name="connsiteY4" fmla="*/ 1251297 h 2609439"/>
              <a:gd name="connsiteX5" fmla="*/ 552511 w 878819"/>
              <a:gd name="connsiteY5" fmla="*/ 783937 h 2609439"/>
              <a:gd name="connsiteX6" fmla="*/ 3871 w 878819"/>
              <a:gd name="connsiteY6" fmla="*/ 6697 h 260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819" h="2609439">
                <a:moveTo>
                  <a:pt x="3871" y="6697"/>
                </a:moveTo>
                <a:cubicBezTo>
                  <a:pt x="55518" y="86284"/>
                  <a:pt x="766718" y="834737"/>
                  <a:pt x="862391" y="1261457"/>
                </a:cubicBezTo>
                <a:cubicBezTo>
                  <a:pt x="958064" y="1688177"/>
                  <a:pt x="605851" y="2411230"/>
                  <a:pt x="577911" y="2567017"/>
                </a:cubicBezTo>
                <a:cubicBezTo>
                  <a:pt x="549971" y="2722804"/>
                  <a:pt x="669351" y="2415464"/>
                  <a:pt x="694751" y="2196177"/>
                </a:cubicBezTo>
                <a:cubicBezTo>
                  <a:pt x="720151" y="1976890"/>
                  <a:pt x="754018" y="1486670"/>
                  <a:pt x="730311" y="1251297"/>
                </a:cubicBezTo>
                <a:cubicBezTo>
                  <a:pt x="706604" y="1015924"/>
                  <a:pt x="672738" y="988830"/>
                  <a:pt x="552511" y="783937"/>
                </a:cubicBezTo>
                <a:cubicBezTo>
                  <a:pt x="432284" y="579044"/>
                  <a:pt x="-47776" y="-72890"/>
                  <a:pt x="3871" y="6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: 図形 101">
            <a:extLst>
              <a:ext uri="{FF2B5EF4-FFF2-40B4-BE49-F238E27FC236}">
                <a16:creationId xmlns:a16="http://schemas.microsoft.com/office/drawing/2014/main" id="{1E0887E0-4883-43FB-A247-96F9C567E3AA}"/>
              </a:ext>
            </a:extLst>
          </p:cNvPr>
          <p:cNvSpPr/>
          <p:nvPr/>
        </p:nvSpPr>
        <p:spPr>
          <a:xfrm>
            <a:off x="5320929" y="2508029"/>
            <a:ext cx="1587151" cy="2194547"/>
          </a:xfrm>
          <a:custGeom>
            <a:avLst/>
            <a:gdLst>
              <a:gd name="connsiteX0" fmla="*/ 99431 w 1587151"/>
              <a:gd name="connsiteY0" fmla="*/ 103091 h 2194547"/>
              <a:gd name="connsiteX1" fmla="*/ 180711 w 1587151"/>
              <a:gd name="connsiteY1" fmla="*/ 153891 h 2194547"/>
              <a:gd name="connsiteX2" fmla="*/ 1308471 w 1587151"/>
              <a:gd name="connsiteY2" fmla="*/ 1230851 h 2194547"/>
              <a:gd name="connsiteX3" fmla="*/ 1567551 w 1587151"/>
              <a:gd name="connsiteY3" fmla="*/ 2145251 h 2194547"/>
              <a:gd name="connsiteX4" fmla="*/ 1552311 w 1587151"/>
              <a:gd name="connsiteY4" fmla="*/ 2008091 h 2194547"/>
              <a:gd name="connsiteX5" fmla="*/ 1420231 w 1587151"/>
              <a:gd name="connsiteY5" fmla="*/ 1469611 h 2194547"/>
              <a:gd name="connsiteX6" fmla="*/ 1150991 w 1587151"/>
              <a:gd name="connsiteY6" fmla="*/ 1063211 h 2194547"/>
              <a:gd name="connsiteX7" fmla="*/ 99431 w 1587151"/>
              <a:gd name="connsiteY7" fmla="*/ 103091 h 219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51" h="2194547">
                <a:moveTo>
                  <a:pt x="99431" y="103091"/>
                </a:moveTo>
                <a:cubicBezTo>
                  <a:pt x="-62282" y="-48462"/>
                  <a:pt x="-20796" y="-34069"/>
                  <a:pt x="180711" y="153891"/>
                </a:cubicBezTo>
                <a:cubicBezTo>
                  <a:pt x="382218" y="341851"/>
                  <a:pt x="1077331" y="898958"/>
                  <a:pt x="1308471" y="1230851"/>
                </a:cubicBezTo>
                <a:cubicBezTo>
                  <a:pt x="1539611" y="1562744"/>
                  <a:pt x="1526911" y="2015711"/>
                  <a:pt x="1567551" y="2145251"/>
                </a:cubicBezTo>
                <a:cubicBezTo>
                  <a:pt x="1608191" y="2274791"/>
                  <a:pt x="1576864" y="2120698"/>
                  <a:pt x="1552311" y="2008091"/>
                </a:cubicBezTo>
                <a:cubicBezTo>
                  <a:pt x="1527758" y="1895484"/>
                  <a:pt x="1487118" y="1627091"/>
                  <a:pt x="1420231" y="1469611"/>
                </a:cubicBezTo>
                <a:cubicBezTo>
                  <a:pt x="1353344" y="1312131"/>
                  <a:pt x="1377051" y="1290964"/>
                  <a:pt x="1150991" y="1063211"/>
                </a:cubicBezTo>
                <a:cubicBezTo>
                  <a:pt x="924931" y="835458"/>
                  <a:pt x="261144" y="254644"/>
                  <a:pt x="99431" y="103091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: 図形 102">
            <a:extLst>
              <a:ext uri="{FF2B5EF4-FFF2-40B4-BE49-F238E27FC236}">
                <a16:creationId xmlns:a16="http://schemas.microsoft.com/office/drawing/2014/main" id="{6AFC9CFB-9298-4B81-A657-902A251E13AF}"/>
              </a:ext>
            </a:extLst>
          </p:cNvPr>
          <p:cNvSpPr/>
          <p:nvPr/>
        </p:nvSpPr>
        <p:spPr>
          <a:xfrm>
            <a:off x="3252809" y="2019775"/>
            <a:ext cx="1867831" cy="469503"/>
          </a:xfrm>
          <a:custGeom>
            <a:avLst/>
            <a:gdLst>
              <a:gd name="connsiteX0" fmla="*/ 8551 w 1867831"/>
              <a:gd name="connsiteY0" fmla="*/ 469425 h 469503"/>
              <a:gd name="connsiteX1" fmla="*/ 648631 w 1867831"/>
              <a:gd name="connsiteY1" fmla="*/ 68105 h 469503"/>
              <a:gd name="connsiteX2" fmla="*/ 1217591 w 1867831"/>
              <a:gd name="connsiteY2" fmla="*/ 2065 h 469503"/>
              <a:gd name="connsiteX3" fmla="*/ 1867831 w 1867831"/>
              <a:gd name="connsiteY3" fmla="*/ 88425 h 469503"/>
              <a:gd name="connsiteX4" fmla="*/ 1791631 w 1867831"/>
              <a:gd name="connsiteY4" fmla="*/ 78265 h 469503"/>
              <a:gd name="connsiteX5" fmla="*/ 1136311 w 1867831"/>
              <a:gd name="connsiteY5" fmla="*/ 32545 h 469503"/>
              <a:gd name="connsiteX6" fmla="*/ 8551 w 1867831"/>
              <a:gd name="connsiteY6" fmla="*/ 469425 h 46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831" h="469503">
                <a:moveTo>
                  <a:pt x="8551" y="469425"/>
                </a:moveTo>
                <a:cubicBezTo>
                  <a:pt x="-72729" y="475352"/>
                  <a:pt x="447124" y="145998"/>
                  <a:pt x="648631" y="68105"/>
                </a:cubicBezTo>
                <a:cubicBezTo>
                  <a:pt x="850138" y="-9788"/>
                  <a:pt x="1014391" y="-1322"/>
                  <a:pt x="1217591" y="2065"/>
                </a:cubicBezTo>
                <a:cubicBezTo>
                  <a:pt x="1420791" y="5452"/>
                  <a:pt x="1772158" y="75725"/>
                  <a:pt x="1867831" y="88425"/>
                </a:cubicBezTo>
                <a:lnTo>
                  <a:pt x="1791631" y="78265"/>
                </a:lnTo>
                <a:cubicBezTo>
                  <a:pt x="1669711" y="68952"/>
                  <a:pt x="1434338" y="-28415"/>
                  <a:pt x="1136311" y="32545"/>
                </a:cubicBezTo>
                <a:cubicBezTo>
                  <a:pt x="838284" y="93505"/>
                  <a:pt x="89831" y="463498"/>
                  <a:pt x="8551" y="4694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: 図形 103">
            <a:extLst>
              <a:ext uri="{FF2B5EF4-FFF2-40B4-BE49-F238E27FC236}">
                <a16:creationId xmlns:a16="http://schemas.microsoft.com/office/drawing/2014/main" id="{5FD609E7-5163-44FE-809E-AB45DD641BF7}"/>
              </a:ext>
            </a:extLst>
          </p:cNvPr>
          <p:cNvSpPr/>
          <p:nvPr/>
        </p:nvSpPr>
        <p:spPr>
          <a:xfrm>
            <a:off x="5769306" y="2838873"/>
            <a:ext cx="1190770" cy="1965466"/>
          </a:xfrm>
          <a:custGeom>
            <a:avLst/>
            <a:gdLst>
              <a:gd name="connsiteX0" fmla="*/ 1574 w 1190770"/>
              <a:gd name="connsiteY0" fmla="*/ 5927 h 1965466"/>
              <a:gd name="connsiteX1" fmla="*/ 976934 w 1190770"/>
              <a:gd name="connsiteY1" fmla="*/ 991447 h 1965466"/>
              <a:gd name="connsiteX2" fmla="*/ 1180134 w 1190770"/>
              <a:gd name="connsiteY2" fmla="*/ 1931247 h 1965466"/>
              <a:gd name="connsiteX3" fmla="*/ 1159814 w 1190770"/>
              <a:gd name="connsiteY3" fmla="*/ 1707727 h 1965466"/>
              <a:gd name="connsiteX4" fmla="*/ 1139494 w 1190770"/>
              <a:gd name="connsiteY4" fmla="*/ 1204807 h 1965466"/>
              <a:gd name="connsiteX5" fmla="*/ 758494 w 1190770"/>
              <a:gd name="connsiteY5" fmla="*/ 610447 h 1965466"/>
              <a:gd name="connsiteX6" fmla="*/ 1574 w 1190770"/>
              <a:gd name="connsiteY6" fmla="*/ 5927 h 196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0770" h="1965466">
                <a:moveTo>
                  <a:pt x="1574" y="5927"/>
                </a:moveTo>
                <a:cubicBezTo>
                  <a:pt x="37981" y="69427"/>
                  <a:pt x="780507" y="670560"/>
                  <a:pt x="976934" y="991447"/>
                </a:cubicBezTo>
                <a:cubicBezTo>
                  <a:pt x="1173361" y="1312334"/>
                  <a:pt x="1149654" y="1811867"/>
                  <a:pt x="1180134" y="1931247"/>
                </a:cubicBezTo>
                <a:cubicBezTo>
                  <a:pt x="1210614" y="2050627"/>
                  <a:pt x="1166587" y="1828800"/>
                  <a:pt x="1159814" y="1707727"/>
                </a:cubicBezTo>
                <a:cubicBezTo>
                  <a:pt x="1153041" y="1586654"/>
                  <a:pt x="1206381" y="1387687"/>
                  <a:pt x="1139494" y="1204807"/>
                </a:cubicBezTo>
                <a:cubicBezTo>
                  <a:pt x="1072607" y="1021927"/>
                  <a:pt x="946454" y="815340"/>
                  <a:pt x="758494" y="610447"/>
                </a:cubicBezTo>
                <a:cubicBezTo>
                  <a:pt x="570534" y="405554"/>
                  <a:pt x="-34833" y="-57573"/>
                  <a:pt x="1574" y="5927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: 図形 104">
            <a:extLst>
              <a:ext uri="{FF2B5EF4-FFF2-40B4-BE49-F238E27FC236}">
                <a16:creationId xmlns:a16="http://schemas.microsoft.com/office/drawing/2014/main" id="{D1BD181A-E61B-4172-8945-D0AD941978E2}"/>
              </a:ext>
            </a:extLst>
          </p:cNvPr>
          <p:cNvSpPr/>
          <p:nvPr/>
        </p:nvSpPr>
        <p:spPr>
          <a:xfrm>
            <a:off x="6212840" y="3362543"/>
            <a:ext cx="696975" cy="1802569"/>
          </a:xfrm>
          <a:custGeom>
            <a:avLst/>
            <a:gdLst>
              <a:gd name="connsiteX0" fmla="*/ 0 w 696975"/>
              <a:gd name="connsiteY0" fmla="*/ 417 h 1802569"/>
              <a:gd name="connsiteX1" fmla="*/ 619760 w 696975"/>
              <a:gd name="connsiteY1" fmla="*/ 930057 h 1802569"/>
              <a:gd name="connsiteX2" fmla="*/ 533400 w 696975"/>
              <a:gd name="connsiteY2" fmla="*/ 1793657 h 1802569"/>
              <a:gd name="connsiteX3" fmla="*/ 675640 w 696975"/>
              <a:gd name="connsiteY3" fmla="*/ 1346617 h 1802569"/>
              <a:gd name="connsiteX4" fmla="*/ 619760 w 696975"/>
              <a:gd name="connsiteY4" fmla="*/ 818297 h 1802569"/>
              <a:gd name="connsiteX5" fmla="*/ 0 w 696975"/>
              <a:gd name="connsiteY5" fmla="*/ 417 h 180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975" h="1802569">
                <a:moveTo>
                  <a:pt x="0" y="417"/>
                </a:moveTo>
                <a:cubicBezTo>
                  <a:pt x="0" y="19044"/>
                  <a:pt x="530860" y="631184"/>
                  <a:pt x="619760" y="930057"/>
                </a:cubicBezTo>
                <a:cubicBezTo>
                  <a:pt x="708660" y="1228930"/>
                  <a:pt x="524087" y="1724230"/>
                  <a:pt x="533400" y="1793657"/>
                </a:cubicBezTo>
                <a:cubicBezTo>
                  <a:pt x="542713" y="1863084"/>
                  <a:pt x="661247" y="1509177"/>
                  <a:pt x="675640" y="1346617"/>
                </a:cubicBezTo>
                <a:cubicBezTo>
                  <a:pt x="690033" y="1184057"/>
                  <a:pt x="736600" y="1044357"/>
                  <a:pt x="619760" y="818297"/>
                </a:cubicBezTo>
                <a:cubicBezTo>
                  <a:pt x="502920" y="592237"/>
                  <a:pt x="0" y="-18210"/>
                  <a:pt x="0" y="417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538A6D9E-C25D-4A78-9BEC-62AF651358F4}"/>
              </a:ext>
            </a:extLst>
          </p:cNvPr>
          <p:cNvSpPr/>
          <p:nvPr/>
        </p:nvSpPr>
        <p:spPr>
          <a:xfrm>
            <a:off x="5876894" y="4261621"/>
            <a:ext cx="544589" cy="2311562"/>
          </a:xfrm>
          <a:custGeom>
            <a:avLst/>
            <a:gdLst>
              <a:gd name="connsiteX0" fmla="*/ 666 w 544589"/>
              <a:gd name="connsiteY0" fmla="*/ 499 h 2311562"/>
              <a:gd name="connsiteX1" fmla="*/ 544226 w 544589"/>
              <a:gd name="connsiteY1" fmla="*/ 1224779 h 2311562"/>
              <a:gd name="connsiteX2" fmla="*/ 87026 w 544589"/>
              <a:gd name="connsiteY2" fmla="*/ 2256019 h 2311562"/>
              <a:gd name="connsiteX3" fmla="*/ 219106 w 544589"/>
              <a:gd name="connsiteY3" fmla="*/ 2057899 h 2311562"/>
              <a:gd name="connsiteX4" fmla="*/ 427386 w 544589"/>
              <a:gd name="connsiteY4" fmla="*/ 1087619 h 2311562"/>
              <a:gd name="connsiteX5" fmla="*/ 666 w 544589"/>
              <a:gd name="connsiteY5" fmla="*/ 499 h 231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4589" h="2311562">
                <a:moveTo>
                  <a:pt x="666" y="499"/>
                </a:moveTo>
                <a:cubicBezTo>
                  <a:pt x="20139" y="23359"/>
                  <a:pt x="529833" y="848859"/>
                  <a:pt x="544226" y="1224779"/>
                </a:cubicBezTo>
                <a:cubicBezTo>
                  <a:pt x="558619" y="1600699"/>
                  <a:pt x="141213" y="2117166"/>
                  <a:pt x="87026" y="2256019"/>
                </a:cubicBezTo>
                <a:cubicBezTo>
                  <a:pt x="32839" y="2394872"/>
                  <a:pt x="162379" y="2252632"/>
                  <a:pt x="219106" y="2057899"/>
                </a:cubicBezTo>
                <a:cubicBezTo>
                  <a:pt x="275833" y="1863166"/>
                  <a:pt x="460406" y="1430519"/>
                  <a:pt x="427386" y="1087619"/>
                </a:cubicBezTo>
                <a:cubicBezTo>
                  <a:pt x="394366" y="744719"/>
                  <a:pt x="-18807" y="-22361"/>
                  <a:pt x="666" y="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ABA4EC43-6678-4508-B80A-00898DC5B5AA}"/>
              </a:ext>
            </a:extLst>
          </p:cNvPr>
          <p:cNvSpPr/>
          <p:nvPr/>
        </p:nvSpPr>
        <p:spPr>
          <a:xfrm>
            <a:off x="5217414" y="4897119"/>
            <a:ext cx="371972" cy="2107792"/>
          </a:xfrm>
          <a:custGeom>
            <a:avLst/>
            <a:gdLst>
              <a:gd name="connsiteX0" fmla="*/ 284226 w 371972"/>
              <a:gd name="connsiteY0" fmla="*/ 1 h 2107792"/>
              <a:gd name="connsiteX1" fmla="*/ 360426 w 371972"/>
              <a:gd name="connsiteY1" fmla="*/ 1437641 h 2107792"/>
              <a:gd name="connsiteX2" fmla="*/ 4826 w 371972"/>
              <a:gd name="connsiteY2" fmla="*/ 2092961 h 2107792"/>
              <a:gd name="connsiteX3" fmla="*/ 162306 w 371972"/>
              <a:gd name="connsiteY3" fmla="*/ 1859281 h 2107792"/>
              <a:gd name="connsiteX4" fmla="*/ 274066 w 371972"/>
              <a:gd name="connsiteY4" fmla="*/ 1447801 h 2107792"/>
              <a:gd name="connsiteX5" fmla="*/ 284226 w 371972"/>
              <a:gd name="connsiteY5" fmla="*/ 1 h 210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1972" h="2107792">
                <a:moveTo>
                  <a:pt x="284226" y="1"/>
                </a:moveTo>
                <a:cubicBezTo>
                  <a:pt x="298619" y="-1692"/>
                  <a:pt x="406993" y="1088814"/>
                  <a:pt x="360426" y="1437641"/>
                </a:cubicBezTo>
                <a:cubicBezTo>
                  <a:pt x="313859" y="1786468"/>
                  <a:pt x="37846" y="2022688"/>
                  <a:pt x="4826" y="2092961"/>
                </a:cubicBezTo>
                <a:cubicBezTo>
                  <a:pt x="-28194" y="2163234"/>
                  <a:pt x="117433" y="1966808"/>
                  <a:pt x="162306" y="1859281"/>
                </a:cubicBezTo>
                <a:cubicBezTo>
                  <a:pt x="207179" y="1751754"/>
                  <a:pt x="252053" y="1756834"/>
                  <a:pt x="274066" y="1447801"/>
                </a:cubicBezTo>
                <a:cubicBezTo>
                  <a:pt x="296079" y="1138768"/>
                  <a:pt x="269833" y="1694"/>
                  <a:pt x="28422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: 図形 107">
            <a:extLst>
              <a:ext uri="{FF2B5EF4-FFF2-40B4-BE49-F238E27FC236}">
                <a16:creationId xmlns:a16="http://schemas.microsoft.com/office/drawing/2014/main" id="{1C3CCF03-232C-41FA-A25B-3E55DA5DF43B}"/>
              </a:ext>
            </a:extLst>
          </p:cNvPr>
          <p:cNvSpPr/>
          <p:nvPr/>
        </p:nvSpPr>
        <p:spPr>
          <a:xfrm>
            <a:off x="5839555" y="4284911"/>
            <a:ext cx="282989" cy="2257344"/>
          </a:xfrm>
          <a:custGeom>
            <a:avLst/>
            <a:gdLst>
              <a:gd name="connsiteX0" fmla="*/ 32925 w 282989"/>
              <a:gd name="connsiteY0" fmla="*/ 7689 h 2257344"/>
              <a:gd name="connsiteX1" fmla="*/ 129445 w 282989"/>
              <a:gd name="connsiteY1" fmla="*/ 586809 h 2257344"/>
              <a:gd name="connsiteX2" fmla="*/ 2445 w 282989"/>
              <a:gd name="connsiteY2" fmla="*/ 1181169 h 2257344"/>
              <a:gd name="connsiteX3" fmla="*/ 266605 w 282989"/>
              <a:gd name="connsiteY3" fmla="*/ 2197169 h 2257344"/>
              <a:gd name="connsiteX4" fmla="*/ 241205 w 282989"/>
              <a:gd name="connsiteY4" fmla="*/ 2065089 h 2257344"/>
              <a:gd name="connsiteX5" fmla="*/ 129445 w 282989"/>
              <a:gd name="connsiteY5" fmla="*/ 1445329 h 2257344"/>
              <a:gd name="connsiteX6" fmla="*/ 68485 w 282989"/>
              <a:gd name="connsiteY6" fmla="*/ 881449 h 2257344"/>
              <a:gd name="connsiteX7" fmla="*/ 165005 w 282989"/>
              <a:gd name="connsiteY7" fmla="*/ 297249 h 2257344"/>
              <a:gd name="connsiteX8" fmla="*/ 32925 w 282989"/>
              <a:gd name="connsiteY8" fmla="*/ 7689 h 225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989" h="2257344">
                <a:moveTo>
                  <a:pt x="32925" y="7689"/>
                </a:moveTo>
                <a:cubicBezTo>
                  <a:pt x="26998" y="55949"/>
                  <a:pt x="134525" y="391229"/>
                  <a:pt x="129445" y="586809"/>
                </a:cubicBezTo>
                <a:cubicBezTo>
                  <a:pt x="124365" y="782389"/>
                  <a:pt x="-20415" y="912776"/>
                  <a:pt x="2445" y="1181169"/>
                </a:cubicBezTo>
                <a:cubicBezTo>
                  <a:pt x="25305" y="1449562"/>
                  <a:pt x="226812" y="2049849"/>
                  <a:pt x="266605" y="2197169"/>
                </a:cubicBezTo>
                <a:cubicBezTo>
                  <a:pt x="306398" y="2344489"/>
                  <a:pt x="264065" y="2190396"/>
                  <a:pt x="241205" y="2065089"/>
                </a:cubicBezTo>
                <a:cubicBezTo>
                  <a:pt x="218345" y="1939782"/>
                  <a:pt x="158232" y="1642602"/>
                  <a:pt x="129445" y="1445329"/>
                </a:cubicBezTo>
                <a:cubicBezTo>
                  <a:pt x="100658" y="1248056"/>
                  <a:pt x="62558" y="1072796"/>
                  <a:pt x="68485" y="881449"/>
                </a:cubicBezTo>
                <a:cubicBezTo>
                  <a:pt x="74412" y="690102"/>
                  <a:pt x="174318" y="446262"/>
                  <a:pt x="165005" y="297249"/>
                </a:cubicBezTo>
                <a:cubicBezTo>
                  <a:pt x="155692" y="148236"/>
                  <a:pt x="38852" y="-40571"/>
                  <a:pt x="32925" y="76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: 図形 108">
            <a:extLst>
              <a:ext uri="{FF2B5EF4-FFF2-40B4-BE49-F238E27FC236}">
                <a16:creationId xmlns:a16="http://schemas.microsoft.com/office/drawing/2014/main" id="{12FD2179-CEC0-48FB-8438-EE6E123162C0}"/>
              </a:ext>
            </a:extLst>
          </p:cNvPr>
          <p:cNvSpPr/>
          <p:nvPr/>
        </p:nvSpPr>
        <p:spPr>
          <a:xfrm>
            <a:off x="3464485" y="2458396"/>
            <a:ext cx="2231784" cy="1131415"/>
          </a:xfrm>
          <a:custGeom>
            <a:avLst/>
            <a:gdLst>
              <a:gd name="connsiteX0" fmla="*/ 11082 w 2231784"/>
              <a:gd name="connsiteY0" fmla="*/ 1171 h 1131415"/>
              <a:gd name="connsiteX1" fmla="*/ 1022848 w 2231784"/>
              <a:gd name="connsiteY1" fmla="*/ 267871 h 1131415"/>
              <a:gd name="connsiteX2" fmla="*/ 1602815 w 2231784"/>
              <a:gd name="connsiteY2" fmla="*/ 746237 h 1131415"/>
              <a:gd name="connsiteX3" fmla="*/ 2195482 w 2231784"/>
              <a:gd name="connsiteY3" fmla="*/ 1114537 h 1131415"/>
              <a:gd name="connsiteX4" fmla="*/ 2093882 w 2231784"/>
              <a:gd name="connsiteY4" fmla="*/ 1038337 h 1131415"/>
              <a:gd name="connsiteX5" fmla="*/ 1492748 w 2231784"/>
              <a:gd name="connsiteY5" fmla="*/ 763171 h 1131415"/>
              <a:gd name="connsiteX6" fmla="*/ 544482 w 2231784"/>
              <a:gd name="connsiteY6" fmla="*/ 195904 h 1131415"/>
              <a:gd name="connsiteX7" fmla="*/ 11082 w 2231784"/>
              <a:gd name="connsiteY7" fmla="*/ 1171 h 1131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1784" h="1131415">
                <a:moveTo>
                  <a:pt x="11082" y="1171"/>
                </a:moveTo>
                <a:cubicBezTo>
                  <a:pt x="90810" y="13166"/>
                  <a:pt x="757559" y="143693"/>
                  <a:pt x="1022848" y="267871"/>
                </a:cubicBezTo>
                <a:cubicBezTo>
                  <a:pt x="1288137" y="392049"/>
                  <a:pt x="1407376" y="605126"/>
                  <a:pt x="1602815" y="746237"/>
                </a:cubicBezTo>
                <a:cubicBezTo>
                  <a:pt x="1798254" y="887348"/>
                  <a:pt x="2113637" y="1065854"/>
                  <a:pt x="2195482" y="1114537"/>
                </a:cubicBezTo>
                <a:cubicBezTo>
                  <a:pt x="2277327" y="1163220"/>
                  <a:pt x="2211004" y="1096898"/>
                  <a:pt x="2093882" y="1038337"/>
                </a:cubicBezTo>
                <a:cubicBezTo>
                  <a:pt x="1976760" y="979776"/>
                  <a:pt x="1750981" y="903576"/>
                  <a:pt x="1492748" y="763171"/>
                </a:cubicBezTo>
                <a:cubicBezTo>
                  <a:pt x="1234515" y="622766"/>
                  <a:pt x="789310" y="321493"/>
                  <a:pt x="544482" y="195904"/>
                </a:cubicBezTo>
                <a:cubicBezTo>
                  <a:pt x="299654" y="70315"/>
                  <a:pt x="-68646" y="-10824"/>
                  <a:pt x="11082" y="11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: 図形 109">
            <a:extLst>
              <a:ext uri="{FF2B5EF4-FFF2-40B4-BE49-F238E27FC236}">
                <a16:creationId xmlns:a16="http://schemas.microsoft.com/office/drawing/2014/main" id="{019C33C4-5307-40EE-880F-F6357E7FE35F}"/>
              </a:ext>
            </a:extLst>
          </p:cNvPr>
          <p:cNvSpPr/>
          <p:nvPr/>
        </p:nvSpPr>
        <p:spPr>
          <a:xfrm>
            <a:off x="4389911" y="2116240"/>
            <a:ext cx="1576763" cy="1124124"/>
          </a:xfrm>
          <a:custGeom>
            <a:avLst/>
            <a:gdLst>
              <a:gd name="connsiteX0" fmla="*/ 56 w 1576763"/>
              <a:gd name="connsiteY0" fmla="*/ 427 h 1124124"/>
              <a:gd name="connsiteX1" fmla="*/ 1202322 w 1576763"/>
              <a:gd name="connsiteY1" fmla="*/ 504193 h 1124124"/>
              <a:gd name="connsiteX2" fmla="*/ 1545222 w 1576763"/>
              <a:gd name="connsiteY2" fmla="*/ 1075693 h 1124124"/>
              <a:gd name="connsiteX3" fmla="*/ 1528289 w 1576763"/>
              <a:gd name="connsiteY3" fmla="*/ 1037593 h 1124124"/>
              <a:gd name="connsiteX4" fmla="*/ 1253122 w 1576763"/>
              <a:gd name="connsiteY4" fmla="*/ 588860 h 1124124"/>
              <a:gd name="connsiteX5" fmla="*/ 56 w 1576763"/>
              <a:gd name="connsiteY5" fmla="*/ 427 h 112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763" h="1124124">
                <a:moveTo>
                  <a:pt x="56" y="427"/>
                </a:moveTo>
                <a:cubicBezTo>
                  <a:pt x="-8411" y="-13684"/>
                  <a:pt x="944794" y="324982"/>
                  <a:pt x="1202322" y="504193"/>
                </a:cubicBezTo>
                <a:cubicBezTo>
                  <a:pt x="1459850" y="683404"/>
                  <a:pt x="1490894" y="986793"/>
                  <a:pt x="1545222" y="1075693"/>
                </a:cubicBezTo>
                <a:cubicBezTo>
                  <a:pt x="1599550" y="1164593"/>
                  <a:pt x="1576972" y="1118732"/>
                  <a:pt x="1528289" y="1037593"/>
                </a:cubicBezTo>
                <a:cubicBezTo>
                  <a:pt x="1479606" y="956454"/>
                  <a:pt x="1509239" y="758193"/>
                  <a:pt x="1253122" y="588860"/>
                </a:cubicBezTo>
                <a:cubicBezTo>
                  <a:pt x="997005" y="419527"/>
                  <a:pt x="8523" y="14538"/>
                  <a:pt x="56" y="4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: 図形 110">
            <a:extLst>
              <a:ext uri="{FF2B5EF4-FFF2-40B4-BE49-F238E27FC236}">
                <a16:creationId xmlns:a16="http://schemas.microsoft.com/office/drawing/2014/main" id="{9C7191BB-7434-4889-8DB5-06FF259D9482}"/>
              </a:ext>
            </a:extLst>
          </p:cNvPr>
          <p:cNvSpPr/>
          <p:nvPr/>
        </p:nvSpPr>
        <p:spPr>
          <a:xfrm>
            <a:off x="4540733" y="2461669"/>
            <a:ext cx="2042799" cy="2147480"/>
          </a:xfrm>
          <a:custGeom>
            <a:avLst/>
            <a:gdLst>
              <a:gd name="connsiteX0" fmla="*/ 65134 w 2042799"/>
              <a:gd name="connsiteY0" fmla="*/ 95264 h 2147480"/>
              <a:gd name="connsiteX1" fmla="*/ 145567 w 2042799"/>
              <a:gd name="connsiteY1" fmla="*/ 124898 h 2147480"/>
              <a:gd name="connsiteX2" fmla="*/ 776334 w 2042799"/>
              <a:gd name="connsiteY2" fmla="*/ 709098 h 2147480"/>
              <a:gd name="connsiteX3" fmla="*/ 1233534 w 2042799"/>
              <a:gd name="connsiteY3" fmla="*/ 1619264 h 2147480"/>
              <a:gd name="connsiteX4" fmla="*/ 2004000 w 2042799"/>
              <a:gd name="connsiteY4" fmla="*/ 2110331 h 2147480"/>
              <a:gd name="connsiteX5" fmla="*/ 1826200 w 2042799"/>
              <a:gd name="connsiteY5" fmla="*/ 2008731 h 2147480"/>
              <a:gd name="connsiteX6" fmla="*/ 949900 w 2042799"/>
              <a:gd name="connsiteY6" fmla="*/ 1183231 h 2147480"/>
              <a:gd name="connsiteX7" fmla="*/ 65134 w 2042799"/>
              <a:gd name="connsiteY7" fmla="*/ 95264 h 214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2799" h="2147480">
                <a:moveTo>
                  <a:pt x="65134" y="95264"/>
                </a:moveTo>
                <a:cubicBezTo>
                  <a:pt x="-68922" y="-81125"/>
                  <a:pt x="27034" y="22592"/>
                  <a:pt x="145567" y="124898"/>
                </a:cubicBezTo>
                <a:cubicBezTo>
                  <a:pt x="264100" y="227204"/>
                  <a:pt x="595006" y="460037"/>
                  <a:pt x="776334" y="709098"/>
                </a:cubicBezTo>
                <a:cubicBezTo>
                  <a:pt x="957662" y="958159"/>
                  <a:pt x="1028923" y="1385725"/>
                  <a:pt x="1233534" y="1619264"/>
                </a:cubicBezTo>
                <a:cubicBezTo>
                  <a:pt x="1438145" y="1852803"/>
                  <a:pt x="1905222" y="2045420"/>
                  <a:pt x="2004000" y="2110331"/>
                </a:cubicBezTo>
                <a:cubicBezTo>
                  <a:pt x="2102778" y="2175242"/>
                  <a:pt x="2001883" y="2163248"/>
                  <a:pt x="1826200" y="2008731"/>
                </a:cubicBezTo>
                <a:cubicBezTo>
                  <a:pt x="1650517" y="1854214"/>
                  <a:pt x="1242000" y="1498614"/>
                  <a:pt x="949900" y="1183231"/>
                </a:cubicBezTo>
                <a:cubicBezTo>
                  <a:pt x="657800" y="867848"/>
                  <a:pt x="199190" y="271653"/>
                  <a:pt x="65134" y="952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: 図形 111">
            <a:extLst>
              <a:ext uri="{FF2B5EF4-FFF2-40B4-BE49-F238E27FC236}">
                <a16:creationId xmlns:a16="http://schemas.microsoft.com/office/drawing/2014/main" id="{28982BBE-8AA2-40E4-84E0-C518FD202320}"/>
              </a:ext>
            </a:extLst>
          </p:cNvPr>
          <p:cNvSpPr/>
          <p:nvPr/>
        </p:nvSpPr>
        <p:spPr>
          <a:xfrm>
            <a:off x="3687781" y="2823668"/>
            <a:ext cx="1851349" cy="2071169"/>
          </a:xfrm>
          <a:custGeom>
            <a:avLst/>
            <a:gdLst>
              <a:gd name="connsiteX0" fmla="*/ 151852 w 1851349"/>
              <a:gd name="connsiteY0" fmla="*/ 118499 h 2071169"/>
              <a:gd name="connsiteX1" fmla="*/ 223819 w 1851349"/>
              <a:gd name="connsiteY1" fmla="*/ 186232 h 2071169"/>
              <a:gd name="connsiteX2" fmla="*/ 1603886 w 1851349"/>
              <a:gd name="connsiteY2" fmla="*/ 1197999 h 2071169"/>
              <a:gd name="connsiteX3" fmla="*/ 1781686 w 1851349"/>
              <a:gd name="connsiteY3" fmla="*/ 2036199 h 2071169"/>
              <a:gd name="connsiteX4" fmla="*/ 1785919 w 1851349"/>
              <a:gd name="connsiteY4" fmla="*/ 1866865 h 2071169"/>
              <a:gd name="connsiteX5" fmla="*/ 1709719 w 1851349"/>
              <a:gd name="connsiteY5" fmla="*/ 1443532 h 2071169"/>
              <a:gd name="connsiteX6" fmla="*/ 151852 w 1851349"/>
              <a:gd name="connsiteY6" fmla="*/ 118499 h 207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1349" h="2071169">
                <a:moveTo>
                  <a:pt x="151852" y="118499"/>
                </a:moveTo>
                <a:cubicBezTo>
                  <a:pt x="-95798" y="-91051"/>
                  <a:pt x="-18187" y="6315"/>
                  <a:pt x="223819" y="186232"/>
                </a:cubicBezTo>
                <a:cubicBezTo>
                  <a:pt x="465825" y="366149"/>
                  <a:pt x="1344242" y="889671"/>
                  <a:pt x="1603886" y="1197999"/>
                </a:cubicBezTo>
                <a:cubicBezTo>
                  <a:pt x="1863530" y="1506327"/>
                  <a:pt x="1751347" y="1924721"/>
                  <a:pt x="1781686" y="2036199"/>
                </a:cubicBezTo>
                <a:cubicBezTo>
                  <a:pt x="1812025" y="2147677"/>
                  <a:pt x="1797913" y="1965643"/>
                  <a:pt x="1785919" y="1866865"/>
                </a:cubicBezTo>
                <a:cubicBezTo>
                  <a:pt x="1773925" y="1768087"/>
                  <a:pt x="1983474" y="1736337"/>
                  <a:pt x="1709719" y="1443532"/>
                </a:cubicBezTo>
                <a:cubicBezTo>
                  <a:pt x="1435964" y="1150727"/>
                  <a:pt x="399502" y="328049"/>
                  <a:pt x="151852" y="118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: 図形 113">
            <a:extLst>
              <a:ext uri="{FF2B5EF4-FFF2-40B4-BE49-F238E27FC236}">
                <a16:creationId xmlns:a16="http://schemas.microsoft.com/office/drawing/2014/main" id="{57E4FE32-7DD4-416C-82DE-76EEC71AC308}"/>
              </a:ext>
            </a:extLst>
          </p:cNvPr>
          <p:cNvSpPr/>
          <p:nvPr/>
        </p:nvSpPr>
        <p:spPr>
          <a:xfrm>
            <a:off x="5420946" y="2914247"/>
            <a:ext cx="1301588" cy="1917547"/>
          </a:xfrm>
          <a:custGeom>
            <a:avLst/>
            <a:gdLst>
              <a:gd name="connsiteX0" fmla="*/ 1954 w 1301588"/>
              <a:gd name="connsiteY0" fmla="*/ 10986 h 1917547"/>
              <a:gd name="connsiteX1" fmla="*/ 713154 w 1301588"/>
              <a:gd name="connsiteY1" fmla="*/ 921153 h 1917547"/>
              <a:gd name="connsiteX2" fmla="*/ 958687 w 1301588"/>
              <a:gd name="connsiteY2" fmla="*/ 1534986 h 1917547"/>
              <a:gd name="connsiteX3" fmla="*/ 1301587 w 1301588"/>
              <a:gd name="connsiteY3" fmla="*/ 1915986 h 1917547"/>
              <a:gd name="connsiteX4" fmla="*/ 954454 w 1301588"/>
              <a:gd name="connsiteY4" fmla="*/ 1590020 h 1917547"/>
              <a:gd name="connsiteX5" fmla="*/ 1954 w 1301588"/>
              <a:gd name="connsiteY5" fmla="*/ 10986 h 191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588" h="1917547">
                <a:moveTo>
                  <a:pt x="1954" y="10986"/>
                </a:moveTo>
                <a:cubicBezTo>
                  <a:pt x="-38263" y="-100492"/>
                  <a:pt x="553699" y="667153"/>
                  <a:pt x="713154" y="921153"/>
                </a:cubicBezTo>
                <a:cubicBezTo>
                  <a:pt x="872609" y="1175153"/>
                  <a:pt x="860615" y="1369181"/>
                  <a:pt x="958687" y="1534986"/>
                </a:cubicBezTo>
                <a:cubicBezTo>
                  <a:pt x="1056759" y="1700792"/>
                  <a:pt x="1302292" y="1906814"/>
                  <a:pt x="1301587" y="1915986"/>
                </a:cubicBezTo>
                <a:cubicBezTo>
                  <a:pt x="1300882" y="1925158"/>
                  <a:pt x="1171060" y="1903287"/>
                  <a:pt x="954454" y="1590020"/>
                </a:cubicBezTo>
                <a:cubicBezTo>
                  <a:pt x="737848" y="1276753"/>
                  <a:pt x="42171" y="122464"/>
                  <a:pt x="1954" y="109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: 図形 114">
            <a:extLst>
              <a:ext uri="{FF2B5EF4-FFF2-40B4-BE49-F238E27FC236}">
                <a16:creationId xmlns:a16="http://schemas.microsoft.com/office/drawing/2014/main" id="{2DD0D879-4CFE-47BA-B1AB-698662EBCB5E}"/>
              </a:ext>
            </a:extLst>
          </p:cNvPr>
          <p:cNvSpPr/>
          <p:nvPr/>
        </p:nvSpPr>
        <p:spPr>
          <a:xfrm>
            <a:off x="6318880" y="3788263"/>
            <a:ext cx="496986" cy="1741348"/>
          </a:xfrm>
          <a:custGeom>
            <a:avLst/>
            <a:gdLst>
              <a:gd name="connsiteX0" fmla="*/ 1487 w 496986"/>
              <a:gd name="connsiteY0" fmla="*/ 570 h 1741348"/>
              <a:gd name="connsiteX1" fmla="*/ 488320 w 496986"/>
              <a:gd name="connsiteY1" fmla="*/ 893804 h 1741348"/>
              <a:gd name="connsiteX2" fmla="*/ 314753 w 496986"/>
              <a:gd name="connsiteY2" fmla="*/ 1698137 h 1741348"/>
              <a:gd name="connsiteX3" fmla="*/ 331687 w 496986"/>
              <a:gd name="connsiteY3" fmla="*/ 1541504 h 1741348"/>
              <a:gd name="connsiteX4" fmla="*/ 335920 w 496986"/>
              <a:gd name="connsiteY4" fmla="*/ 771037 h 1741348"/>
              <a:gd name="connsiteX5" fmla="*/ 1487 w 496986"/>
              <a:gd name="connsiteY5" fmla="*/ 570 h 174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986" h="1741348">
                <a:moveTo>
                  <a:pt x="1487" y="570"/>
                </a:moveTo>
                <a:cubicBezTo>
                  <a:pt x="26887" y="21031"/>
                  <a:pt x="436109" y="610876"/>
                  <a:pt x="488320" y="893804"/>
                </a:cubicBezTo>
                <a:cubicBezTo>
                  <a:pt x="540531" y="1176732"/>
                  <a:pt x="340858" y="1590187"/>
                  <a:pt x="314753" y="1698137"/>
                </a:cubicBezTo>
                <a:cubicBezTo>
                  <a:pt x="288648" y="1806087"/>
                  <a:pt x="328159" y="1696021"/>
                  <a:pt x="331687" y="1541504"/>
                </a:cubicBezTo>
                <a:cubicBezTo>
                  <a:pt x="335215" y="1386987"/>
                  <a:pt x="388131" y="1027154"/>
                  <a:pt x="335920" y="771037"/>
                </a:cubicBezTo>
                <a:cubicBezTo>
                  <a:pt x="283709" y="514920"/>
                  <a:pt x="-23913" y="-19891"/>
                  <a:pt x="1487" y="5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: 図形 115">
            <a:extLst>
              <a:ext uri="{FF2B5EF4-FFF2-40B4-BE49-F238E27FC236}">
                <a16:creationId xmlns:a16="http://schemas.microsoft.com/office/drawing/2014/main" id="{E0E68DF7-B29B-42F3-AC15-7B3CF3AC4D12}"/>
              </a:ext>
            </a:extLst>
          </p:cNvPr>
          <p:cNvSpPr/>
          <p:nvPr/>
        </p:nvSpPr>
        <p:spPr>
          <a:xfrm>
            <a:off x="6356920" y="4406839"/>
            <a:ext cx="930535" cy="1002195"/>
          </a:xfrm>
          <a:custGeom>
            <a:avLst/>
            <a:gdLst>
              <a:gd name="connsiteX0" fmla="*/ 1547 w 930535"/>
              <a:gd name="connsiteY0" fmla="*/ 61 h 1002195"/>
              <a:gd name="connsiteX1" fmla="*/ 446047 w 930535"/>
              <a:gd name="connsiteY1" fmla="*/ 872128 h 1002195"/>
              <a:gd name="connsiteX2" fmla="*/ 924413 w 930535"/>
              <a:gd name="connsiteY2" fmla="*/ 931394 h 1002195"/>
              <a:gd name="connsiteX3" fmla="*/ 729680 w 930535"/>
              <a:gd name="connsiteY3" fmla="*/ 965261 h 1002195"/>
              <a:gd name="connsiteX4" fmla="*/ 314813 w 930535"/>
              <a:gd name="connsiteY4" fmla="*/ 918694 h 1002195"/>
              <a:gd name="connsiteX5" fmla="*/ 1547 w 930535"/>
              <a:gd name="connsiteY5" fmla="*/ 61 h 100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0535" h="1002195">
                <a:moveTo>
                  <a:pt x="1547" y="61"/>
                </a:moveTo>
                <a:cubicBezTo>
                  <a:pt x="23419" y="-7700"/>
                  <a:pt x="292236" y="716906"/>
                  <a:pt x="446047" y="872128"/>
                </a:cubicBezTo>
                <a:cubicBezTo>
                  <a:pt x="599858" y="1027350"/>
                  <a:pt x="877141" y="915872"/>
                  <a:pt x="924413" y="931394"/>
                </a:cubicBezTo>
                <a:cubicBezTo>
                  <a:pt x="971685" y="946916"/>
                  <a:pt x="729680" y="965261"/>
                  <a:pt x="729680" y="965261"/>
                </a:cubicBezTo>
                <a:cubicBezTo>
                  <a:pt x="628080" y="963144"/>
                  <a:pt x="434757" y="1075327"/>
                  <a:pt x="314813" y="918694"/>
                </a:cubicBezTo>
                <a:cubicBezTo>
                  <a:pt x="194869" y="762061"/>
                  <a:pt x="-20325" y="7822"/>
                  <a:pt x="1547" y="6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BE7FFFA8-390E-4F2A-8FAA-8FBEEF7F3354}"/>
              </a:ext>
            </a:extLst>
          </p:cNvPr>
          <p:cNvSpPr/>
          <p:nvPr/>
        </p:nvSpPr>
        <p:spPr>
          <a:xfrm>
            <a:off x="6005017" y="4800593"/>
            <a:ext cx="213767" cy="1588556"/>
          </a:xfrm>
          <a:custGeom>
            <a:avLst/>
            <a:gdLst>
              <a:gd name="connsiteX0" fmla="*/ 14783 w 213767"/>
              <a:gd name="connsiteY0" fmla="*/ 7 h 1588556"/>
              <a:gd name="connsiteX1" fmla="*/ 213750 w 213767"/>
              <a:gd name="connsiteY1" fmla="*/ 736607 h 1588556"/>
              <a:gd name="connsiteX2" fmla="*/ 2083 w 213767"/>
              <a:gd name="connsiteY2" fmla="*/ 1579040 h 1588556"/>
              <a:gd name="connsiteX3" fmla="*/ 107916 w 213767"/>
              <a:gd name="connsiteY3" fmla="*/ 1164174 h 1588556"/>
              <a:gd name="connsiteX4" fmla="*/ 146016 w 213767"/>
              <a:gd name="connsiteY4" fmla="*/ 749307 h 1588556"/>
              <a:gd name="connsiteX5" fmla="*/ 14783 w 213767"/>
              <a:gd name="connsiteY5" fmla="*/ 7 h 158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67" h="1588556">
                <a:moveTo>
                  <a:pt x="14783" y="7"/>
                </a:moveTo>
                <a:cubicBezTo>
                  <a:pt x="26072" y="-2110"/>
                  <a:pt x="215867" y="473435"/>
                  <a:pt x="213750" y="736607"/>
                </a:cubicBezTo>
                <a:cubicBezTo>
                  <a:pt x="211633" y="999779"/>
                  <a:pt x="19722" y="1507779"/>
                  <a:pt x="2083" y="1579040"/>
                </a:cubicBezTo>
                <a:cubicBezTo>
                  <a:pt x="-15556" y="1650301"/>
                  <a:pt x="83927" y="1302463"/>
                  <a:pt x="107916" y="1164174"/>
                </a:cubicBezTo>
                <a:cubicBezTo>
                  <a:pt x="131905" y="1025885"/>
                  <a:pt x="162244" y="940513"/>
                  <a:pt x="146016" y="749307"/>
                </a:cubicBezTo>
                <a:cubicBezTo>
                  <a:pt x="129788" y="558101"/>
                  <a:pt x="3494" y="2124"/>
                  <a:pt x="14783" y="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: 図形 117">
            <a:extLst>
              <a:ext uri="{FF2B5EF4-FFF2-40B4-BE49-F238E27FC236}">
                <a16:creationId xmlns:a16="http://schemas.microsoft.com/office/drawing/2014/main" id="{021D52DB-5E09-4860-80C4-37CED85B3406}"/>
              </a:ext>
            </a:extLst>
          </p:cNvPr>
          <p:cNvSpPr/>
          <p:nvPr/>
        </p:nvSpPr>
        <p:spPr>
          <a:xfrm>
            <a:off x="6133849" y="4605819"/>
            <a:ext cx="558869" cy="1554759"/>
          </a:xfrm>
          <a:custGeom>
            <a:avLst/>
            <a:gdLst>
              <a:gd name="connsiteX0" fmla="*/ 251 w 558869"/>
              <a:gd name="connsiteY0" fmla="*/ 48 h 1554759"/>
              <a:gd name="connsiteX1" fmla="*/ 550584 w 558869"/>
              <a:gd name="connsiteY1" fmla="*/ 1024514 h 1554759"/>
              <a:gd name="connsiteX2" fmla="*/ 338918 w 558869"/>
              <a:gd name="connsiteY2" fmla="*/ 1545214 h 1554759"/>
              <a:gd name="connsiteX3" fmla="*/ 440518 w 558869"/>
              <a:gd name="connsiteY3" fmla="*/ 1333548 h 1554759"/>
              <a:gd name="connsiteX4" fmla="*/ 478618 w 558869"/>
              <a:gd name="connsiteY4" fmla="*/ 982181 h 1554759"/>
              <a:gd name="connsiteX5" fmla="*/ 251 w 558869"/>
              <a:gd name="connsiteY5" fmla="*/ 48 h 1554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69" h="1554759">
                <a:moveTo>
                  <a:pt x="251" y="48"/>
                </a:moveTo>
                <a:cubicBezTo>
                  <a:pt x="12245" y="7103"/>
                  <a:pt x="494140" y="766986"/>
                  <a:pt x="550584" y="1024514"/>
                </a:cubicBezTo>
                <a:cubicBezTo>
                  <a:pt x="607028" y="1282042"/>
                  <a:pt x="357262" y="1493708"/>
                  <a:pt x="338918" y="1545214"/>
                </a:cubicBezTo>
                <a:cubicBezTo>
                  <a:pt x="320574" y="1596720"/>
                  <a:pt x="417235" y="1427387"/>
                  <a:pt x="440518" y="1333548"/>
                </a:cubicBezTo>
                <a:cubicBezTo>
                  <a:pt x="463801" y="1239709"/>
                  <a:pt x="548468" y="1203726"/>
                  <a:pt x="478618" y="982181"/>
                </a:cubicBezTo>
                <a:cubicBezTo>
                  <a:pt x="408768" y="760637"/>
                  <a:pt x="-11743" y="-7007"/>
                  <a:pt x="251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: 図形 118">
            <a:extLst>
              <a:ext uri="{FF2B5EF4-FFF2-40B4-BE49-F238E27FC236}">
                <a16:creationId xmlns:a16="http://schemas.microsoft.com/office/drawing/2014/main" id="{8DB70F24-7B5E-44A1-883D-32549C531348}"/>
              </a:ext>
            </a:extLst>
          </p:cNvPr>
          <p:cNvSpPr/>
          <p:nvPr/>
        </p:nvSpPr>
        <p:spPr>
          <a:xfrm>
            <a:off x="4146126" y="5518073"/>
            <a:ext cx="562409" cy="379167"/>
          </a:xfrm>
          <a:custGeom>
            <a:avLst/>
            <a:gdLst>
              <a:gd name="connsiteX0" fmla="*/ 424 w 562409"/>
              <a:gd name="connsiteY0" fmla="*/ 339802 h 379167"/>
              <a:gd name="connsiteX1" fmla="*/ 349674 w 562409"/>
              <a:gd name="connsiteY1" fmla="*/ 368377 h 379167"/>
              <a:gd name="connsiteX2" fmla="*/ 517949 w 562409"/>
              <a:gd name="connsiteY2" fmla="*/ 155652 h 379167"/>
              <a:gd name="connsiteX3" fmla="*/ 562399 w 562409"/>
              <a:gd name="connsiteY3" fmla="*/ 77 h 379167"/>
              <a:gd name="connsiteX4" fmla="*/ 521124 w 562409"/>
              <a:gd name="connsiteY4" fmla="*/ 136602 h 379167"/>
              <a:gd name="connsiteX5" fmla="*/ 425874 w 562409"/>
              <a:gd name="connsiteY5" fmla="*/ 269952 h 379167"/>
              <a:gd name="connsiteX6" fmla="*/ 424 w 562409"/>
              <a:gd name="connsiteY6" fmla="*/ 339802 h 37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409" h="379167">
                <a:moveTo>
                  <a:pt x="424" y="339802"/>
                </a:moveTo>
                <a:cubicBezTo>
                  <a:pt x="-12276" y="356206"/>
                  <a:pt x="263420" y="399069"/>
                  <a:pt x="349674" y="368377"/>
                </a:cubicBezTo>
                <a:cubicBezTo>
                  <a:pt x="435928" y="337685"/>
                  <a:pt x="482495" y="217035"/>
                  <a:pt x="517949" y="155652"/>
                </a:cubicBezTo>
                <a:cubicBezTo>
                  <a:pt x="553403" y="94269"/>
                  <a:pt x="561870" y="3252"/>
                  <a:pt x="562399" y="77"/>
                </a:cubicBezTo>
                <a:cubicBezTo>
                  <a:pt x="562928" y="-3098"/>
                  <a:pt x="543878" y="91623"/>
                  <a:pt x="521124" y="136602"/>
                </a:cubicBezTo>
                <a:cubicBezTo>
                  <a:pt x="498370" y="181581"/>
                  <a:pt x="506837" y="235556"/>
                  <a:pt x="425874" y="269952"/>
                </a:cubicBezTo>
                <a:cubicBezTo>
                  <a:pt x="344912" y="304348"/>
                  <a:pt x="13124" y="323398"/>
                  <a:pt x="424" y="33980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1D7F14D8-F5E2-447D-9073-E516B26D6B5E}"/>
              </a:ext>
            </a:extLst>
          </p:cNvPr>
          <p:cNvSpPr/>
          <p:nvPr/>
        </p:nvSpPr>
        <p:spPr>
          <a:xfrm>
            <a:off x="2396809" y="2777132"/>
            <a:ext cx="449502" cy="538221"/>
          </a:xfrm>
          <a:custGeom>
            <a:avLst/>
            <a:gdLst>
              <a:gd name="connsiteX0" fmla="*/ 422591 w 449502"/>
              <a:gd name="connsiteY0" fmla="*/ 526985 h 538221"/>
              <a:gd name="connsiteX1" fmla="*/ 373908 w 449502"/>
              <a:gd name="connsiteY1" fmla="*/ 505818 h 538221"/>
              <a:gd name="connsiteX2" fmla="*/ 7724 w 449502"/>
              <a:gd name="connsiteY2" fmla="*/ 410568 h 538221"/>
              <a:gd name="connsiteX3" fmla="*/ 122024 w 449502"/>
              <a:gd name="connsiteY3" fmla="*/ 21101 h 538221"/>
              <a:gd name="connsiteX4" fmla="*/ 92391 w 449502"/>
              <a:gd name="connsiteY4" fmla="*/ 82485 h 538221"/>
              <a:gd name="connsiteX5" fmla="*/ 47941 w 449502"/>
              <a:gd name="connsiteY5" fmla="*/ 340718 h 538221"/>
              <a:gd name="connsiteX6" fmla="*/ 422591 w 449502"/>
              <a:gd name="connsiteY6" fmla="*/ 526985 h 53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9502" h="538221">
                <a:moveTo>
                  <a:pt x="422591" y="526985"/>
                </a:moveTo>
                <a:cubicBezTo>
                  <a:pt x="476919" y="554502"/>
                  <a:pt x="443053" y="525221"/>
                  <a:pt x="373908" y="505818"/>
                </a:cubicBezTo>
                <a:cubicBezTo>
                  <a:pt x="304763" y="486415"/>
                  <a:pt x="49705" y="491354"/>
                  <a:pt x="7724" y="410568"/>
                </a:cubicBezTo>
                <a:cubicBezTo>
                  <a:pt x="-34257" y="329782"/>
                  <a:pt x="107913" y="75781"/>
                  <a:pt x="122024" y="21101"/>
                </a:cubicBezTo>
                <a:cubicBezTo>
                  <a:pt x="136135" y="-33580"/>
                  <a:pt x="104738" y="29215"/>
                  <a:pt x="92391" y="82485"/>
                </a:cubicBezTo>
                <a:cubicBezTo>
                  <a:pt x="80044" y="135754"/>
                  <a:pt x="-3917" y="268046"/>
                  <a:pt x="47941" y="340718"/>
                </a:cubicBezTo>
                <a:cubicBezTo>
                  <a:pt x="99799" y="413390"/>
                  <a:pt x="368263" y="499468"/>
                  <a:pt x="422591" y="5269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4802FC63-1E44-411D-BCF0-651AF9BE4250}"/>
              </a:ext>
            </a:extLst>
          </p:cNvPr>
          <p:cNvSpPr/>
          <p:nvPr/>
        </p:nvSpPr>
        <p:spPr>
          <a:xfrm>
            <a:off x="2696931" y="3268749"/>
            <a:ext cx="105563" cy="992807"/>
          </a:xfrm>
          <a:custGeom>
            <a:avLst/>
            <a:gdLst>
              <a:gd name="connsiteX0" fmla="*/ 105536 w 105563"/>
              <a:gd name="connsiteY0" fmla="*/ 5734 h 992807"/>
              <a:gd name="connsiteX1" fmla="*/ 1819 w 105563"/>
              <a:gd name="connsiteY1" fmla="*/ 291484 h 992807"/>
              <a:gd name="connsiteX2" fmla="*/ 39919 w 105563"/>
              <a:gd name="connsiteY2" fmla="*/ 981518 h 992807"/>
              <a:gd name="connsiteX3" fmla="*/ 46269 w 105563"/>
              <a:gd name="connsiteY3" fmla="*/ 733868 h 992807"/>
              <a:gd name="connsiteX4" fmla="*/ 33569 w 105563"/>
              <a:gd name="connsiteY4" fmla="*/ 920134 h 992807"/>
              <a:gd name="connsiteX5" fmla="*/ 12402 w 105563"/>
              <a:gd name="connsiteY5" fmla="*/ 522201 h 992807"/>
              <a:gd name="connsiteX6" fmla="*/ 105536 w 105563"/>
              <a:gd name="connsiteY6" fmla="*/ 5734 h 99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563" h="992807">
                <a:moveTo>
                  <a:pt x="105536" y="5734"/>
                </a:moveTo>
                <a:cubicBezTo>
                  <a:pt x="103772" y="-32719"/>
                  <a:pt x="12755" y="128853"/>
                  <a:pt x="1819" y="291484"/>
                </a:cubicBezTo>
                <a:cubicBezTo>
                  <a:pt x="-9117" y="454115"/>
                  <a:pt x="32511" y="907787"/>
                  <a:pt x="39919" y="981518"/>
                </a:cubicBezTo>
                <a:cubicBezTo>
                  <a:pt x="47327" y="1055249"/>
                  <a:pt x="47327" y="744099"/>
                  <a:pt x="46269" y="733868"/>
                </a:cubicBezTo>
                <a:cubicBezTo>
                  <a:pt x="45211" y="723637"/>
                  <a:pt x="39213" y="955412"/>
                  <a:pt x="33569" y="920134"/>
                </a:cubicBezTo>
                <a:cubicBezTo>
                  <a:pt x="27925" y="884856"/>
                  <a:pt x="408" y="672837"/>
                  <a:pt x="12402" y="522201"/>
                </a:cubicBezTo>
                <a:cubicBezTo>
                  <a:pt x="24396" y="371565"/>
                  <a:pt x="107300" y="44187"/>
                  <a:pt x="105536" y="57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2D24613C-1DB8-4292-B7E2-EE15EDCA69FA}"/>
              </a:ext>
            </a:extLst>
          </p:cNvPr>
          <p:cNvSpPr/>
          <p:nvPr/>
        </p:nvSpPr>
        <p:spPr>
          <a:xfrm>
            <a:off x="2711187" y="4020142"/>
            <a:ext cx="214194" cy="686749"/>
          </a:xfrm>
          <a:custGeom>
            <a:avLst/>
            <a:gdLst>
              <a:gd name="connsiteX0" fmla="*/ 36246 w 214194"/>
              <a:gd name="connsiteY0" fmla="*/ 1525 h 686749"/>
              <a:gd name="connsiteX1" fmla="*/ 10846 w 214194"/>
              <a:gd name="connsiteY1" fmla="*/ 285158 h 686749"/>
              <a:gd name="connsiteX2" fmla="*/ 211930 w 214194"/>
              <a:gd name="connsiteY2" fmla="*/ 685208 h 686749"/>
              <a:gd name="connsiteX3" fmla="*/ 114563 w 214194"/>
              <a:gd name="connsiteY3" fmla="*/ 407925 h 686749"/>
              <a:gd name="connsiteX4" fmla="*/ 36246 w 214194"/>
              <a:gd name="connsiteY4" fmla="*/ 1525 h 68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194" h="686749">
                <a:moveTo>
                  <a:pt x="36246" y="1525"/>
                </a:moveTo>
                <a:cubicBezTo>
                  <a:pt x="18960" y="-18936"/>
                  <a:pt x="-18435" y="171211"/>
                  <a:pt x="10846" y="285158"/>
                </a:cubicBezTo>
                <a:cubicBezTo>
                  <a:pt x="40127" y="399105"/>
                  <a:pt x="194644" y="664747"/>
                  <a:pt x="211930" y="685208"/>
                </a:cubicBezTo>
                <a:cubicBezTo>
                  <a:pt x="229216" y="705669"/>
                  <a:pt x="142785" y="517639"/>
                  <a:pt x="114563" y="407925"/>
                </a:cubicBezTo>
                <a:cubicBezTo>
                  <a:pt x="86341" y="298211"/>
                  <a:pt x="53532" y="21986"/>
                  <a:pt x="36246" y="1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: 図形 122">
            <a:extLst>
              <a:ext uri="{FF2B5EF4-FFF2-40B4-BE49-F238E27FC236}">
                <a16:creationId xmlns:a16="http://schemas.microsoft.com/office/drawing/2014/main" id="{7BCAC175-6CFB-4405-B730-258E2023294D}"/>
              </a:ext>
            </a:extLst>
          </p:cNvPr>
          <p:cNvSpPr/>
          <p:nvPr/>
        </p:nvSpPr>
        <p:spPr>
          <a:xfrm>
            <a:off x="2514450" y="3273181"/>
            <a:ext cx="260904" cy="860910"/>
          </a:xfrm>
          <a:custGeom>
            <a:avLst/>
            <a:gdLst>
              <a:gd name="connsiteX0" fmla="*/ 260500 w 260904"/>
              <a:gd name="connsiteY0" fmla="*/ 6594 h 860910"/>
              <a:gd name="connsiteX1" fmla="*/ 174775 w 260904"/>
              <a:gd name="connsiteY1" fmla="*/ 108194 h 860910"/>
              <a:gd name="connsiteX2" fmla="*/ 9675 w 260904"/>
              <a:gd name="connsiteY2" fmla="*/ 806694 h 860910"/>
              <a:gd name="connsiteX3" fmla="*/ 25550 w 260904"/>
              <a:gd name="connsiteY3" fmla="*/ 790819 h 860910"/>
              <a:gd name="connsiteX4" fmla="*/ 76350 w 260904"/>
              <a:gd name="connsiteY4" fmla="*/ 600319 h 860910"/>
              <a:gd name="connsiteX5" fmla="*/ 200175 w 260904"/>
              <a:gd name="connsiteY5" fmla="*/ 152644 h 860910"/>
              <a:gd name="connsiteX6" fmla="*/ 260500 w 260904"/>
              <a:gd name="connsiteY6" fmla="*/ 6594 h 86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904" h="860910">
                <a:moveTo>
                  <a:pt x="260500" y="6594"/>
                </a:moveTo>
                <a:cubicBezTo>
                  <a:pt x="256267" y="-814"/>
                  <a:pt x="216579" y="-25156"/>
                  <a:pt x="174775" y="108194"/>
                </a:cubicBezTo>
                <a:cubicBezTo>
                  <a:pt x="132971" y="241544"/>
                  <a:pt x="34546" y="692923"/>
                  <a:pt x="9675" y="806694"/>
                </a:cubicBezTo>
                <a:cubicBezTo>
                  <a:pt x="-15196" y="920465"/>
                  <a:pt x="14437" y="825215"/>
                  <a:pt x="25550" y="790819"/>
                </a:cubicBezTo>
                <a:cubicBezTo>
                  <a:pt x="36663" y="756423"/>
                  <a:pt x="76350" y="600319"/>
                  <a:pt x="76350" y="600319"/>
                </a:cubicBezTo>
                <a:cubicBezTo>
                  <a:pt x="105454" y="493957"/>
                  <a:pt x="165250" y="247894"/>
                  <a:pt x="200175" y="152644"/>
                </a:cubicBezTo>
                <a:cubicBezTo>
                  <a:pt x="235100" y="57394"/>
                  <a:pt x="264733" y="14002"/>
                  <a:pt x="260500" y="65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D5EF7893-734C-4554-80C9-F0A7CC007370}"/>
              </a:ext>
            </a:extLst>
          </p:cNvPr>
          <p:cNvSpPr/>
          <p:nvPr/>
        </p:nvSpPr>
        <p:spPr>
          <a:xfrm>
            <a:off x="3217262" y="2965532"/>
            <a:ext cx="552885" cy="1265057"/>
          </a:xfrm>
          <a:custGeom>
            <a:avLst/>
            <a:gdLst>
              <a:gd name="connsiteX0" fmla="*/ 71 w 552885"/>
              <a:gd name="connsiteY0" fmla="*/ 2035 h 1265057"/>
              <a:gd name="connsiteX1" fmla="*/ 215971 w 552885"/>
              <a:gd name="connsiteY1" fmla="*/ 683601 h 1265057"/>
              <a:gd name="connsiteX2" fmla="*/ 546171 w 552885"/>
              <a:gd name="connsiteY2" fmla="*/ 1259335 h 1265057"/>
              <a:gd name="connsiteX3" fmla="*/ 419171 w 552885"/>
              <a:gd name="connsiteY3" fmla="*/ 950301 h 1265057"/>
              <a:gd name="connsiteX4" fmla="*/ 194805 w 552885"/>
              <a:gd name="connsiteY4" fmla="*/ 488868 h 1265057"/>
              <a:gd name="connsiteX5" fmla="*/ 71 w 552885"/>
              <a:gd name="connsiteY5" fmla="*/ 2035 h 126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885" h="1265057">
                <a:moveTo>
                  <a:pt x="71" y="2035"/>
                </a:moveTo>
                <a:cubicBezTo>
                  <a:pt x="3599" y="34490"/>
                  <a:pt x="124954" y="474051"/>
                  <a:pt x="215971" y="683601"/>
                </a:cubicBezTo>
                <a:cubicBezTo>
                  <a:pt x="306988" y="893151"/>
                  <a:pt x="512304" y="1214885"/>
                  <a:pt x="546171" y="1259335"/>
                </a:cubicBezTo>
                <a:cubicBezTo>
                  <a:pt x="580038" y="1303785"/>
                  <a:pt x="477732" y="1078712"/>
                  <a:pt x="419171" y="950301"/>
                </a:cubicBezTo>
                <a:cubicBezTo>
                  <a:pt x="360610" y="821890"/>
                  <a:pt x="264655" y="644090"/>
                  <a:pt x="194805" y="488868"/>
                </a:cubicBezTo>
                <a:cubicBezTo>
                  <a:pt x="124955" y="333646"/>
                  <a:pt x="-3457" y="-30420"/>
                  <a:pt x="71" y="203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: 図形 124">
            <a:extLst>
              <a:ext uri="{FF2B5EF4-FFF2-40B4-BE49-F238E27FC236}">
                <a16:creationId xmlns:a16="http://schemas.microsoft.com/office/drawing/2014/main" id="{306F9998-A858-425C-8515-8AAE576A3519}"/>
              </a:ext>
            </a:extLst>
          </p:cNvPr>
          <p:cNvSpPr/>
          <p:nvPr/>
        </p:nvSpPr>
        <p:spPr>
          <a:xfrm>
            <a:off x="3340909" y="3117787"/>
            <a:ext cx="1446991" cy="1609788"/>
          </a:xfrm>
          <a:custGeom>
            <a:avLst/>
            <a:gdLst>
              <a:gd name="connsiteX0" fmla="*/ 5541 w 1446991"/>
              <a:gd name="connsiteY0" fmla="*/ 3238 h 1609788"/>
              <a:gd name="connsiteX1" fmla="*/ 738966 w 1446991"/>
              <a:gd name="connsiteY1" fmla="*/ 1025588 h 1609788"/>
              <a:gd name="connsiteX2" fmla="*/ 1446991 w 1446991"/>
              <a:gd name="connsiteY2" fmla="*/ 1609788 h 1609788"/>
              <a:gd name="connsiteX3" fmla="*/ 1427941 w 1446991"/>
              <a:gd name="connsiteY3" fmla="*/ 1593913 h 1609788"/>
              <a:gd name="connsiteX4" fmla="*/ 1291416 w 1446991"/>
              <a:gd name="connsiteY4" fmla="*/ 1479613 h 1609788"/>
              <a:gd name="connsiteX5" fmla="*/ 777066 w 1446991"/>
              <a:gd name="connsiteY5" fmla="*/ 1181163 h 1609788"/>
              <a:gd name="connsiteX6" fmla="*/ 421466 w 1446991"/>
              <a:gd name="connsiteY6" fmla="*/ 717613 h 1609788"/>
              <a:gd name="connsiteX7" fmla="*/ 5541 w 1446991"/>
              <a:gd name="connsiteY7" fmla="*/ 3238 h 160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991" h="1609788">
                <a:moveTo>
                  <a:pt x="5541" y="3238"/>
                </a:moveTo>
                <a:cubicBezTo>
                  <a:pt x="58458" y="54567"/>
                  <a:pt x="498724" y="757830"/>
                  <a:pt x="738966" y="1025588"/>
                </a:cubicBezTo>
                <a:cubicBezTo>
                  <a:pt x="979208" y="1293346"/>
                  <a:pt x="1332162" y="1515067"/>
                  <a:pt x="1446991" y="1609788"/>
                </a:cubicBezTo>
                <a:lnTo>
                  <a:pt x="1427941" y="1593913"/>
                </a:lnTo>
                <a:cubicBezTo>
                  <a:pt x="1402012" y="1572217"/>
                  <a:pt x="1399895" y="1548405"/>
                  <a:pt x="1291416" y="1479613"/>
                </a:cubicBezTo>
                <a:cubicBezTo>
                  <a:pt x="1182937" y="1410821"/>
                  <a:pt x="922058" y="1308163"/>
                  <a:pt x="777066" y="1181163"/>
                </a:cubicBezTo>
                <a:cubicBezTo>
                  <a:pt x="632074" y="1054163"/>
                  <a:pt x="550053" y="910230"/>
                  <a:pt x="421466" y="717613"/>
                </a:cubicBezTo>
                <a:cubicBezTo>
                  <a:pt x="292879" y="524996"/>
                  <a:pt x="-47376" y="-48091"/>
                  <a:pt x="5541" y="3238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: 図形 125">
            <a:extLst>
              <a:ext uri="{FF2B5EF4-FFF2-40B4-BE49-F238E27FC236}">
                <a16:creationId xmlns:a16="http://schemas.microsoft.com/office/drawing/2014/main" id="{FC7C0BB9-FDA7-4D92-8E16-1F2DEF5E630A}"/>
              </a:ext>
            </a:extLst>
          </p:cNvPr>
          <p:cNvSpPr/>
          <p:nvPr/>
        </p:nvSpPr>
        <p:spPr>
          <a:xfrm>
            <a:off x="3337737" y="3107464"/>
            <a:ext cx="1221563" cy="1528036"/>
          </a:xfrm>
          <a:custGeom>
            <a:avLst/>
            <a:gdLst>
              <a:gd name="connsiteX0" fmla="*/ 65863 w 1221563"/>
              <a:gd name="connsiteY0" fmla="*/ 61186 h 1528036"/>
              <a:gd name="connsiteX1" fmla="*/ 119838 w 1221563"/>
              <a:gd name="connsiteY1" fmla="*/ 86586 h 1528036"/>
              <a:gd name="connsiteX2" fmla="*/ 1065988 w 1221563"/>
              <a:gd name="connsiteY2" fmla="*/ 873986 h 1528036"/>
              <a:gd name="connsiteX3" fmla="*/ 1221563 w 1221563"/>
              <a:gd name="connsiteY3" fmla="*/ 1528036 h 1528036"/>
              <a:gd name="connsiteX4" fmla="*/ 1205688 w 1221563"/>
              <a:gd name="connsiteY4" fmla="*/ 1461361 h 1528036"/>
              <a:gd name="connsiteX5" fmla="*/ 1142188 w 1221563"/>
              <a:gd name="connsiteY5" fmla="*/ 1061311 h 1528036"/>
              <a:gd name="connsiteX6" fmla="*/ 602438 w 1221563"/>
              <a:gd name="connsiteY6" fmla="*/ 451711 h 1528036"/>
              <a:gd name="connsiteX7" fmla="*/ 65863 w 1221563"/>
              <a:gd name="connsiteY7" fmla="*/ 61186 h 152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563" h="1528036">
                <a:moveTo>
                  <a:pt x="65863" y="61186"/>
                </a:moveTo>
                <a:cubicBezTo>
                  <a:pt x="-14570" y="332"/>
                  <a:pt x="-46850" y="-48881"/>
                  <a:pt x="119838" y="86586"/>
                </a:cubicBezTo>
                <a:cubicBezTo>
                  <a:pt x="286526" y="222053"/>
                  <a:pt x="882367" y="633744"/>
                  <a:pt x="1065988" y="873986"/>
                </a:cubicBezTo>
                <a:cubicBezTo>
                  <a:pt x="1249609" y="1114228"/>
                  <a:pt x="1198280" y="1430140"/>
                  <a:pt x="1221563" y="1528036"/>
                </a:cubicBezTo>
                <a:lnTo>
                  <a:pt x="1205688" y="1461361"/>
                </a:lnTo>
                <a:cubicBezTo>
                  <a:pt x="1192459" y="1383574"/>
                  <a:pt x="1242730" y="1229586"/>
                  <a:pt x="1142188" y="1061311"/>
                </a:cubicBezTo>
                <a:cubicBezTo>
                  <a:pt x="1041646" y="893036"/>
                  <a:pt x="781296" y="618928"/>
                  <a:pt x="602438" y="451711"/>
                </a:cubicBezTo>
                <a:cubicBezTo>
                  <a:pt x="423580" y="284494"/>
                  <a:pt x="146296" y="122040"/>
                  <a:pt x="65863" y="6118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: 図形 126">
            <a:extLst>
              <a:ext uri="{FF2B5EF4-FFF2-40B4-BE49-F238E27FC236}">
                <a16:creationId xmlns:a16="http://schemas.microsoft.com/office/drawing/2014/main" id="{C7CED29D-4655-469D-AF5B-FFFF8FF717D9}"/>
              </a:ext>
            </a:extLst>
          </p:cNvPr>
          <p:cNvSpPr/>
          <p:nvPr/>
        </p:nvSpPr>
        <p:spPr>
          <a:xfrm>
            <a:off x="3132659" y="2928100"/>
            <a:ext cx="1939240" cy="1991654"/>
          </a:xfrm>
          <a:custGeom>
            <a:avLst/>
            <a:gdLst>
              <a:gd name="connsiteX0" fmla="*/ 80441 w 1939240"/>
              <a:gd name="connsiteY0" fmla="*/ 50050 h 1991654"/>
              <a:gd name="connsiteX1" fmla="*/ 156641 w 1939240"/>
              <a:gd name="connsiteY1" fmla="*/ 94500 h 1991654"/>
              <a:gd name="connsiteX2" fmla="*/ 1579041 w 1939240"/>
              <a:gd name="connsiteY2" fmla="*/ 993025 h 1991654"/>
              <a:gd name="connsiteX3" fmla="*/ 1915591 w 1939240"/>
              <a:gd name="connsiteY3" fmla="*/ 1964575 h 1991654"/>
              <a:gd name="connsiteX4" fmla="*/ 1861616 w 1939240"/>
              <a:gd name="connsiteY4" fmla="*/ 1650250 h 1991654"/>
              <a:gd name="connsiteX5" fmla="*/ 1464741 w 1939240"/>
              <a:gd name="connsiteY5" fmla="*/ 900950 h 1991654"/>
              <a:gd name="connsiteX6" fmla="*/ 80441 w 1939240"/>
              <a:gd name="connsiteY6" fmla="*/ 50050 h 199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9240" h="1991654">
                <a:moveTo>
                  <a:pt x="80441" y="50050"/>
                </a:moveTo>
                <a:cubicBezTo>
                  <a:pt x="-137576" y="-84358"/>
                  <a:pt x="156641" y="94500"/>
                  <a:pt x="156641" y="94500"/>
                </a:cubicBezTo>
                <a:cubicBezTo>
                  <a:pt x="406408" y="251662"/>
                  <a:pt x="1285883" y="681346"/>
                  <a:pt x="1579041" y="993025"/>
                </a:cubicBezTo>
                <a:cubicBezTo>
                  <a:pt x="1872199" y="1304704"/>
                  <a:pt x="1868495" y="1855038"/>
                  <a:pt x="1915591" y="1964575"/>
                </a:cubicBezTo>
                <a:cubicBezTo>
                  <a:pt x="1962687" y="2074112"/>
                  <a:pt x="1936758" y="1827521"/>
                  <a:pt x="1861616" y="1650250"/>
                </a:cubicBezTo>
                <a:cubicBezTo>
                  <a:pt x="1786474" y="1472979"/>
                  <a:pt x="1765308" y="1166592"/>
                  <a:pt x="1464741" y="900950"/>
                </a:cubicBezTo>
                <a:cubicBezTo>
                  <a:pt x="1164174" y="635308"/>
                  <a:pt x="298458" y="184458"/>
                  <a:pt x="80441" y="5005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00FEE0A3-88DC-4667-9322-DFE7941B21A6}"/>
              </a:ext>
            </a:extLst>
          </p:cNvPr>
          <p:cNvSpPr/>
          <p:nvPr/>
        </p:nvSpPr>
        <p:spPr>
          <a:xfrm>
            <a:off x="3809779" y="4194162"/>
            <a:ext cx="1170432" cy="1311679"/>
          </a:xfrm>
          <a:custGeom>
            <a:avLst/>
            <a:gdLst>
              <a:gd name="connsiteX0" fmla="*/ 221 w 1170432"/>
              <a:gd name="connsiteY0" fmla="*/ 13 h 1311679"/>
              <a:gd name="connsiteX1" fmla="*/ 857471 w 1170432"/>
              <a:gd name="connsiteY1" fmla="*/ 749313 h 1311679"/>
              <a:gd name="connsiteX2" fmla="*/ 1149571 w 1170432"/>
              <a:gd name="connsiteY2" fmla="*/ 1095388 h 1311679"/>
              <a:gd name="connsiteX3" fmla="*/ 1101946 w 1170432"/>
              <a:gd name="connsiteY3" fmla="*/ 1311288 h 1311679"/>
              <a:gd name="connsiteX4" fmla="*/ 1165446 w 1170432"/>
              <a:gd name="connsiteY4" fmla="*/ 1044588 h 1311679"/>
              <a:gd name="connsiteX5" fmla="*/ 943196 w 1170432"/>
              <a:gd name="connsiteY5" fmla="*/ 768363 h 1311679"/>
              <a:gd name="connsiteX6" fmla="*/ 221 w 1170432"/>
              <a:gd name="connsiteY6" fmla="*/ 13 h 13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432" h="1311679">
                <a:moveTo>
                  <a:pt x="221" y="13"/>
                </a:moveTo>
                <a:cubicBezTo>
                  <a:pt x="-14066" y="-3162"/>
                  <a:pt x="665913" y="566751"/>
                  <a:pt x="857471" y="749313"/>
                </a:cubicBezTo>
                <a:cubicBezTo>
                  <a:pt x="1049029" y="931875"/>
                  <a:pt x="1108825" y="1001726"/>
                  <a:pt x="1149571" y="1095388"/>
                </a:cubicBezTo>
                <a:cubicBezTo>
                  <a:pt x="1190317" y="1189051"/>
                  <a:pt x="1099300" y="1319755"/>
                  <a:pt x="1101946" y="1311288"/>
                </a:cubicBezTo>
                <a:cubicBezTo>
                  <a:pt x="1104592" y="1302821"/>
                  <a:pt x="1191904" y="1135075"/>
                  <a:pt x="1165446" y="1044588"/>
                </a:cubicBezTo>
                <a:cubicBezTo>
                  <a:pt x="1138988" y="954101"/>
                  <a:pt x="1136871" y="943517"/>
                  <a:pt x="943196" y="768363"/>
                </a:cubicBezTo>
                <a:cubicBezTo>
                  <a:pt x="749521" y="593209"/>
                  <a:pt x="14508" y="3188"/>
                  <a:pt x="221" y="1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D6055770-AB5C-4604-9F30-0833631F905D}"/>
              </a:ext>
            </a:extLst>
          </p:cNvPr>
          <p:cNvSpPr/>
          <p:nvPr/>
        </p:nvSpPr>
        <p:spPr>
          <a:xfrm>
            <a:off x="4264745" y="5165008"/>
            <a:ext cx="587631" cy="1271412"/>
          </a:xfrm>
          <a:custGeom>
            <a:avLst/>
            <a:gdLst>
              <a:gd name="connsiteX0" fmla="*/ 18330 w 587631"/>
              <a:gd name="connsiteY0" fmla="*/ 22942 h 1271412"/>
              <a:gd name="connsiteX1" fmla="*/ 116755 w 587631"/>
              <a:gd name="connsiteY1" fmla="*/ 102317 h 1271412"/>
              <a:gd name="connsiteX2" fmla="*/ 542205 w 587631"/>
              <a:gd name="connsiteY2" fmla="*/ 676992 h 1271412"/>
              <a:gd name="connsiteX3" fmla="*/ 494580 w 587631"/>
              <a:gd name="connsiteY3" fmla="*/ 1254842 h 1271412"/>
              <a:gd name="connsiteX4" fmla="*/ 535855 w 587631"/>
              <a:gd name="connsiteY4" fmla="*/ 1073867 h 1271412"/>
              <a:gd name="connsiteX5" fmla="*/ 583480 w 587631"/>
              <a:gd name="connsiteY5" fmla="*/ 651592 h 1271412"/>
              <a:gd name="connsiteX6" fmla="*/ 421555 w 587631"/>
              <a:gd name="connsiteY6" fmla="*/ 362667 h 1271412"/>
              <a:gd name="connsiteX7" fmla="*/ 18330 w 587631"/>
              <a:gd name="connsiteY7" fmla="*/ 22942 h 127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7631" h="1271412">
                <a:moveTo>
                  <a:pt x="18330" y="22942"/>
                </a:moveTo>
                <a:cubicBezTo>
                  <a:pt x="-32470" y="-20450"/>
                  <a:pt x="29443" y="-6691"/>
                  <a:pt x="116755" y="102317"/>
                </a:cubicBezTo>
                <a:cubicBezTo>
                  <a:pt x="204067" y="211325"/>
                  <a:pt x="479234" y="484905"/>
                  <a:pt x="542205" y="676992"/>
                </a:cubicBezTo>
                <a:cubicBezTo>
                  <a:pt x="605176" y="869080"/>
                  <a:pt x="495638" y="1188696"/>
                  <a:pt x="494580" y="1254842"/>
                </a:cubicBezTo>
                <a:cubicBezTo>
                  <a:pt x="493522" y="1320988"/>
                  <a:pt x="521038" y="1174409"/>
                  <a:pt x="535855" y="1073867"/>
                </a:cubicBezTo>
                <a:cubicBezTo>
                  <a:pt x="550672" y="973325"/>
                  <a:pt x="602530" y="770125"/>
                  <a:pt x="583480" y="651592"/>
                </a:cubicBezTo>
                <a:cubicBezTo>
                  <a:pt x="564430" y="533059"/>
                  <a:pt x="518393" y="470088"/>
                  <a:pt x="421555" y="362667"/>
                </a:cubicBezTo>
                <a:cubicBezTo>
                  <a:pt x="324718" y="255246"/>
                  <a:pt x="69130" y="66334"/>
                  <a:pt x="18330" y="22942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711013F4-9014-4BF5-B808-0A6EBEA6BD69}"/>
              </a:ext>
            </a:extLst>
          </p:cNvPr>
          <p:cNvSpPr/>
          <p:nvPr/>
        </p:nvSpPr>
        <p:spPr>
          <a:xfrm>
            <a:off x="4324350" y="4122896"/>
            <a:ext cx="326769" cy="230029"/>
          </a:xfrm>
          <a:custGeom>
            <a:avLst/>
            <a:gdLst>
              <a:gd name="connsiteX0" fmla="*/ 0 w 326769"/>
              <a:gd name="connsiteY0" fmla="*/ 230029 h 230029"/>
              <a:gd name="connsiteX1" fmla="*/ 288925 w 326769"/>
              <a:gd name="connsiteY1" fmla="*/ 106204 h 230029"/>
              <a:gd name="connsiteX2" fmla="*/ 307975 w 326769"/>
              <a:gd name="connsiteY2" fmla="*/ 1429 h 230029"/>
              <a:gd name="connsiteX3" fmla="*/ 146050 w 326769"/>
              <a:gd name="connsiteY3" fmla="*/ 52229 h 230029"/>
              <a:gd name="connsiteX4" fmla="*/ 69850 w 326769"/>
              <a:gd name="connsiteY4" fmla="*/ 147479 h 230029"/>
              <a:gd name="connsiteX5" fmla="*/ 0 w 326769"/>
              <a:gd name="connsiteY5" fmla="*/ 230029 h 23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769" h="230029">
                <a:moveTo>
                  <a:pt x="0" y="230029"/>
                </a:moveTo>
                <a:cubicBezTo>
                  <a:pt x="118798" y="187166"/>
                  <a:pt x="237596" y="144304"/>
                  <a:pt x="288925" y="106204"/>
                </a:cubicBezTo>
                <a:cubicBezTo>
                  <a:pt x="340254" y="68104"/>
                  <a:pt x="331787" y="10425"/>
                  <a:pt x="307975" y="1429"/>
                </a:cubicBezTo>
                <a:cubicBezTo>
                  <a:pt x="284163" y="-7567"/>
                  <a:pt x="185738" y="27887"/>
                  <a:pt x="146050" y="52229"/>
                </a:cubicBezTo>
                <a:cubicBezTo>
                  <a:pt x="106363" y="76571"/>
                  <a:pt x="91017" y="121021"/>
                  <a:pt x="69850" y="147479"/>
                </a:cubicBezTo>
                <a:lnTo>
                  <a:pt x="0" y="230029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907B5D92-4CC6-47D1-AF1B-FE7EE5EC407A}"/>
              </a:ext>
            </a:extLst>
          </p:cNvPr>
          <p:cNvSpPr/>
          <p:nvPr/>
        </p:nvSpPr>
        <p:spPr>
          <a:xfrm>
            <a:off x="2735987" y="2902529"/>
            <a:ext cx="524176" cy="409628"/>
          </a:xfrm>
          <a:custGeom>
            <a:avLst/>
            <a:gdLst>
              <a:gd name="connsiteX0" fmla="*/ 863 w 524176"/>
              <a:gd name="connsiteY0" fmla="*/ 383596 h 409628"/>
              <a:gd name="connsiteX1" fmla="*/ 178663 w 524176"/>
              <a:gd name="connsiteY1" fmla="*/ 237546 h 409628"/>
              <a:gd name="connsiteX2" fmla="*/ 292963 w 524176"/>
              <a:gd name="connsiteY2" fmla="*/ 15296 h 409628"/>
              <a:gd name="connsiteX3" fmla="*/ 283438 w 524176"/>
              <a:gd name="connsiteY3" fmla="*/ 34346 h 409628"/>
              <a:gd name="connsiteX4" fmla="*/ 350113 w 524176"/>
              <a:gd name="connsiteY4" fmla="*/ 154996 h 409628"/>
              <a:gd name="connsiteX5" fmla="*/ 521563 w 524176"/>
              <a:gd name="connsiteY5" fmla="*/ 405821 h 409628"/>
              <a:gd name="connsiteX6" fmla="*/ 445363 w 524176"/>
              <a:gd name="connsiteY6" fmla="*/ 297871 h 409628"/>
              <a:gd name="connsiteX7" fmla="*/ 331063 w 524176"/>
              <a:gd name="connsiteY7" fmla="*/ 180396 h 409628"/>
              <a:gd name="connsiteX8" fmla="*/ 258038 w 524176"/>
              <a:gd name="connsiteY8" fmla="*/ 234371 h 409628"/>
              <a:gd name="connsiteX9" fmla="*/ 863 w 524176"/>
              <a:gd name="connsiteY9" fmla="*/ 383596 h 40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4176" h="409628">
                <a:moveTo>
                  <a:pt x="863" y="383596"/>
                </a:moveTo>
                <a:cubicBezTo>
                  <a:pt x="-12366" y="384125"/>
                  <a:pt x="129980" y="298929"/>
                  <a:pt x="178663" y="237546"/>
                </a:cubicBezTo>
                <a:cubicBezTo>
                  <a:pt x="227346" y="176163"/>
                  <a:pt x="275501" y="49163"/>
                  <a:pt x="292963" y="15296"/>
                </a:cubicBezTo>
                <a:cubicBezTo>
                  <a:pt x="310426" y="-18571"/>
                  <a:pt x="273913" y="11063"/>
                  <a:pt x="283438" y="34346"/>
                </a:cubicBezTo>
                <a:cubicBezTo>
                  <a:pt x="292963" y="57629"/>
                  <a:pt x="310425" y="93083"/>
                  <a:pt x="350113" y="154996"/>
                </a:cubicBezTo>
                <a:cubicBezTo>
                  <a:pt x="389801" y="216909"/>
                  <a:pt x="505688" y="382008"/>
                  <a:pt x="521563" y="405821"/>
                </a:cubicBezTo>
                <a:cubicBezTo>
                  <a:pt x="537438" y="429634"/>
                  <a:pt x="477113" y="335442"/>
                  <a:pt x="445363" y="297871"/>
                </a:cubicBezTo>
                <a:cubicBezTo>
                  <a:pt x="413613" y="260300"/>
                  <a:pt x="362284" y="190979"/>
                  <a:pt x="331063" y="180396"/>
                </a:cubicBezTo>
                <a:cubicBezTo>
                  <a:pt x="299842" y="169813"/>
                  <a:pt x="313600" y="202092"/>
                  <a:pt x="258038" y="234371"/>
                </a:cubicBezTo>
                <a:cubicBezTo>
                  <a:pt x="202476" y="266650"/>
                  <a:pt x="14092" y="383067"/>
                  <a:pt x="863" y="38359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51C3BAEB-7113-43C3-91FF-F5DCED1BA8A6}"/>
              </a:ext>
            </a:extLst>
          </p:cNvPr>
          <p:cNvSpPr/>
          <p:nvPr/>
        </p:nvSpPr>
        <p:spPr>
          <a:xfrm>
            <a:off x="5962591" y="5509346"/>
            <a:ext cx="1259128" cy="2161861"/>
          </a:xfrm>
          <a:custGeom>
            <a:avLst/>
            <a:gdLst>
              <a:gd name="connsiteX0" fmla="*/ 800159 w 1259128"/>
              <a:gd name="connsiteY0" fmla="*/ 2454 h 2161861"/>
              <a:gd name="connsiteX1" fmla="*/ 1251009 w 1259128"/>
              <a:gd name="connsiteY1" fmla="*/ 516804 h 2161861"/>
              <a:gd name="connsiteX2" fmla="*/ 1073209 w 1259128"/>
              <a:gd name="connsiteY2" fmla="*/ 1469304 h 2161861"/>
              <a:gd name="connsiteX3" fmla="*/ 857309 w 1259128"/>
              <a:gd name="connsiteY3" fmla="*/ 1894754 h 2161861"/>
              <a:gd name="connsiteX4" fmla="*/ 59 w 1259128"/>
              <a:gd name="connsiteY4" fmla="*/ 2161454 h 2161861"/>
              <a:gd name="connsiteX5" fmla="*/ 901759 w 1259128"/>
              <a:gd name="connsiteY5" fmla="*/ 1913804 h 2161861"/>
              <a:gd name="connsiteX6" fmla="*/ 1149409 w 1259128"/>
              <a:gd name="connsiteY6" fmla="*/ 713654 h 2161861"/>
              <a:gd name="connsiteX7" fmla="*/ 800159 w 1259128"/>
              <a:gd name="connsiteY7" fmla="*/ 2454 h 2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9128" h="2161861">
                <a:moveTo>
                  <a:pt x="800159" y="2454"/>
                </a:moveTo>
                <a:cubicBezTo>
                  <a:pt x="817092" y="-30354"/>
                  <a:pt x="1205501" y="272329"/>
                  <a:pt x="1251009" y="516804"/>
                </a:cubicBezTo>
                <a:cubicBezTo>
                  <a:pt x="1296517" y="761279"/>
                  <a:pt x="1138826" y="1239646"/>
                  <a:pt x="1073209" y="1469304"/>
                </a:cubicBezTo>
                <a:cubicBezTo>
                  <a:pt x="1007592" y="1698962"/>
                  <a:pt x="1036167" y="1779396"/>
                  <a:pt x="857309" y="1894754"/>
                </a:cubicBezTo>
                <a:cubicBezTo>
                  <a:pt x="678451" y="2010112"/>
                  <a:pt x="-7349" y="2158279"/>
                  <a:pt x="59" y="2161454"/>
                </a:cubicBezTo>
                <a:cubicBezTo>
                  <a:pt x="7467" y="2164629"/>
                  <a:pt x="710201" y="2155104"/>
                  <a:pt x="901759" y="1913804"/>
                </a:cubicBezTo>
                <a:cubicBezTo>
                  <a:pt x="1093317" y="1672504"/>
                  <a:pt x="1158934" y="1031154"/>
                  <a:pt x="1149409" y="713654"/>
                </a:cubicBezTo>
                <a:cubicBezTo>
                  <a:pt x="1139884" y="396154"/>
                  <a:pt x="783226" y="35262"/>
                  <a:pt x="800159" y="24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BCE55CCF-0DF2-48DE-8BB4-9FB19A089332}"/>
              </a:ext>
            </a:extLst>
          </p:cNvPr>
          <p:cNvSpPr/>
          <p:nvPr/>
        </p:nvSpPr>
        <p:spPr>
          <a:xfrm>
            <a:off x="5835633" y="6188136"/>
            <a:ext cx="309528" cy="1481023"/>
          </a:xfrm>
          <a:custGeom>
            <a:avLst/>
            <a:gdLst>
              <a:gd name="connsiteX0" fmla="*/ 292117 w 309528"/>
              <a:gd name="connsiteY0" fmla="*/ 117414 h 1481023"/>
              <a:gd name="connsiteX1" fmla="*/ 266717 w 309528"/>
              <a:gd name="connsiteY1" fmla="*/ 168214 h 1481023"/>
              <a:gd name="connsiteX2" fmla="*/ 101617 w 309528"/>
              <a:gd name="connsiteY2" fmla="*/ 1228664 h 1481023"/>
              <a:gd name="connsiteX3" fmla="*/ 6367 w 309528"/>
              <a:gd name="connsiteY3" fmla="*/ 1469964 h 1481023"/>
              <a:gd name="connsiteX4" fmla="*/ 38117 w 309528"/>
              <a:gd name="connsiteY4" fmla="*/ 1298514 h 1481023"/>
              <a:gd name="connsiteX5" fmla="*/ 292117 w 309528"/>
              <a:gd name="connsiteY5" fmla="*/ 117414 h 14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528" h="1481023">
                <a:moveTo>
                  <a:pt x="292117" y="117414"/>
                </a:moveTo>
                <a:cubicBezTo>
                  <a:pt x="330217" y="-70969"/>
                  <a:pt x="298467" y="-16994"/>
                  <a:pt x="266717" y="168214"/>
                </a:cubicBezTo>
                <a:cubicBezTo>
                  <a:pt x="234967" y="353422"/>
                  <a:pt x="145009" y="1011706"/>
                  <a:pt x="101617" y="1228664"/>
                </a:cubicBezTo>
                <a:cubicBezTo>
                  <a:pt x="58225" y="1445622"/>
                  <a:pt x="16950" y="1458322"/>
                  <a:pt x="6367" y="1469964"/>
                </a:cubicBezTo>
                <a:cubicBezTo>
                  <a:pt x="-4216" y="1481606"/>
                  <a:pt x="-6333" y="1524997"/>
                  <a:pt x="38117" y="1298514"/>
                </a:cubicBezTo>
                <a:cubicBezTo>
                  <a:pt x="82567" y="1072031"/>
                  <a:pt x="254017" y="305797"/>
                  <a:pt x="292117" y="1174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9F77B3B3-EA42-4886-BA66-C06CD5120B1C}"/>
              </a:ext>
            </a:extLst>
          </p:cNvPr>
          <p:cNvSpPr/>
          <p:nvPr/>
        </p:nvSpPr>
        <p:spPr>
          <a:xfrm>
            <a:off x="4920065" y="6207430"/>
            <a:ext cx="1103750" cy="997724"/>
          </a:xfrm>
          <a:custGeom>
            <a:avLst/>
            <a:gdLst>
              <a:gd name="connsiteX0" fmla="*/ 1185 w 1103750"/>
              <a:gd name="connsiteY0" fmla="*/ 9220 h 997724"/>
              <a:gd name="connsiteX1" fmla="*/ 267885 w 1103750"/>
              <a:gd name="connsiteY1" fmla="*/ 333070 h 997724"/>
              <a:gd name="connsiteX2" fmla="*/ 420285 w 1103750"/>
              <a:gd name="connsiteY2" fmla="*/ 644220 h 997724"/>
              <a:gd name="connsiteX3" fmla="*/ 661585 w 1103750"/>
              <a:gd name="connsiteY3" fmla="*/ 866470 h 997724"/>
              <a:gd name="connsiteX4" fmla="*/ 1099735 w 1103750"/>
              <a:gd name="connsiteY4" fmla="*/ 993470 h 997724"/>
              <a:gd name="connsiteX5" fmla="*/ 382185 w 1103750"/>
              <a:gd name="connsiteY5" fmla="*/ 714070 h 997724"/>
              <a:gd name="connsiteX6" fmla="*/ 1185 w 1103750"/>
              <a:gd name="connsiteY6" fmla="*/ 9220 h 99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3750" h="997724">
                <a:moveTo>
                  <a:pt x="1185" y="9220"/>
                </a:moveTo>
                <a:cubicBezTo>
                  <a:pt x="-17865" y="-54280"/>
                  <a:pt x="198035" y="227237"/>
                  <a:pt x="267885" y="333070"/>
                </a:cubicBezTo>
                <a:cubicBezTo>
                  <a:pt x="337735" y="438903"/>
                  <a:pt x="354668" y="555320"/>
                  <a:pt x="420285" y="644220"/>
                </a:cubicBezTo>
                <a:cubicBezTo>
                  <a:pt x="485902" y="733120"/>
                  <a:pt x="548343" y="808262"/>
                  <a:pt x="661585" y="866470"/>
                </a:cubicBezTo>
                <a:cubicBezTo>
                  <a:pt x="774827" y="924678"/>
                  <a:pt x="1146302" y="1018870"/>
                  <a:pt x="1099735" y="993470"/>
                </a:cubicBezTo>
                <a:cubicBezTo>
                  <a:pt x="1053168" y="968070"/>
                  <a:pt x="562102" y="875995"/>
                  <a:pt x="382185" y="714070"/>
                </a:cubicBezTo>
                <a:cubicBezTo>
                  <a:pt x="202268" y="552145"/>
                  <a:pt x="20235" y="72720"/>
                  <a:pt x="1185" y="92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52B21882-C110-4F11-8C49-86EE36681706}"/>
              </a:ext>
            </a:extLst>
          </p:cNvPr>
          <p:cNvSpPr/>
          <p:nvPr/>
        </p:nvSpPr>
        <p:spPr>
          <a:xfrm>
            <a:off x="4465225" y="6400293"/>
            <a:ext cx="543196" cy="1600790"/>
          </a:xfrm>
          <a:custGeom>
            <a:avLst/>
            <a:gdLst>
              <a:gd name="connsiteX0" fmla="*/ 538575 w 543196"/>
              <a:gd name="connsiteY0" fmla="*/ 507 h 1600790"/>
              <a:gd name="connsiteX1" fmla="*/ 36925 w 543196"/>
              <a:gd name="connsiteY1" fmla="*/ 229107 h 1600790"/>
              <a:gd name="connsiteX2" fmla="*/ 49625 w 543196"/>
              <a:gd name="connsiteY2" fmla="*/ 445007 h 1600790"/>
              <a:gd name="connsiteX3" fmla="*/ 144875 w 543196"/>
              <a:gd name="connsiteY3" fmla="*/ 864107 h 1600790"/>
              <a:gd name="connsiteX4" fmla="*/ 68675 w 543196"/>
              <a:gd name="connsiteY4" fmla="*/ 1600707 h 1600790"/>
              <a:gd name="connsiteX5" fmla="*/ 176625 w 543196"/>
              <a:gd name="connsiteY5" fmla="*/ 908557 h 1600790"/>
              <a:gd name="connsiteX6" fmla="*/ 55975 w 543196"/>
              <a:gd name="connsiteY6" fmla="*/ 330707 h 1600790"/>
              <a:gd name="connsiteX7" fmla="*/ 271875 w 543196"/>
              <a:gd name="connsiteY7" fmla="*/ 171957 h 1600790"/>
              <a:gd name="connsiteX8" fmla="*/ 538575 w 543196"/>
              <a:gd name="connsiteY8" fmla="*/ 507 h 160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196" h="1600790">
                <a:moveTo>
                  <a:pt x="538575" y="507"/>
                </a:moveTo>
                <a:cubicBezTo>
                  <a:pt x="499417" y="10032"/>
                  <a:pt x="118417" y="155024"/>
                  <a:pt x="36925" y="229107"/>
                </a:cubicBezTo>
                <a:cubicBezTo>
                  <a:pt x="-44567" y="303190"/>
                  <a:pt x="31633" y="339174"/>
                  <a:pt x="49625" y="445007"/>
                </a:cubicBezTo>
                <a:cubicBezTo>
                  <a:pt x="67617" y="550840"/>
                  <a:pt x="141700" y="671490"/>
                  <a:pt x="144875" y="864107"/>
                </a:cubicBezTo>
                <a:cubicBezTo>
                  <a:pt x="148050" y="1056724"/>
                  <a:pt x="63383" y="1593299"/>
                  <a:pt x="68675" y="1600707"/>
                </a:cubicBezTo>
                <a:cubicBezTo>
                  <a:pt x="73967" y="1608115"/>
                  <a:pt x="178742" y="1120224"/>
                  <a:pt x="176625" y="908557"/>
                </a:cubicBezTo>
                <a:cubicBezTo>
                  <a:pt x="174508" y="696890"/>
                  <a:pt x="40100" y="453474"/>
                  <a:pt x="55975" y="330707"/>
                </a:cubicBezTo>
                <a:cubicBezTo>
                  <a:pt x="71850" y="207940"/>
                  <a:pt x="186150" y="225932"/>
                  <a:pt x="271875" y="171957"/>
                </a:cubicBezTo>
                <a:cubicBezTo>
                  <a:pt x="357600" y="117982"/>
                  <a:pt x="577733" y="-9018"/>
                  <a:pt x="538575" y="5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138F6AB8-D086-4617-9AEA-3F8B7D2BC35F}"/>
              </a:ext>
            </a:extLst>
          </p:cNvPr>
          <p:cNvSpPr/>
          <p:nvPr/>
        </p:nvSpPr>
        <p:spPr>
          <a:xfrm>
            <a:off x="3816107" y="6450079"/>
            <a:ext cx="1236143" cy="2046344"/>
          </a:xfrm>
          <a:custGeom>
            <a:avLst/>
            <a:gdLst>
              <a:gd name="connsiteX0" fmla="*/ 1213093 w 1236143"/>
              <a:gd name="connsiteY0" fmla="*/ 71371 h 2046344"/>
              <a:gd name="connsiteX1" fmla="*/ 933693 w 1236143"/>
              <a:gd name="connsiteY1" fmla="*/ 1176271 h 2046344"/>
              <a:gd name="connsiteX2" fmla="*/ 743193 w 1236143"/>
              <a:gd name="connsiteY2" fmla="*/ 1481071 h 2046344"/>
              <a:gd name="connsiteX3" fmla="*/ 243 w 1236143"/>
              <a:gd name="connsiteY3" fmla="*/ 2046221 h 2046344"/>
              <a:gd name="connsiteX4" fmla="*/ 666993 w 1236143"/>
              <a:gd name="connsiteY4" fmla="*/ 1430271 h 2046344"/>
              <a:gd name="connsiteX5" fmla="*/ 1155943 w 1236143"/>
              <a:gd name="connsiteY5" fmla="*/ 255521 h 2046344"/>
              <a:gd name="connsiteX6" fmla="*/ 1213093 w 1236143"/>
              <a:gd name="connsiteY6" fmla="*/ 71371 h 204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143" h="2046344">
                <a:moveTo>
                  <a:pt x="1213093" y="71371"/>
                </a:moveTo>
                <a:cubicBezTo>
                  <a:pt x="1176051" y="224829"/>
                  <a:pt x="1012010" y="941321"/>
                  <a:pt x="933693" y="1176271"/>
                </a:cubicBezTo>
                <a:cubicBezTo>
                  <a:pt x="855376" y="1411221"/>
                  <a:pt x="898768" y="1336079"/>
                  <a:pt x="743193" y="1481071"/>
                </a:cubicBezTo>
                <a:cubicBezTo>
                  <a:pt x="587618" y="1626063"/>
                  <a:pt x="12943" y="2054688"/>
                  <a:pt x="243" y="2046221"/>
                </a:cubicBezTo>
                <a:cubicBezTo>
                  <a:pt x="-12457" y="2037754"/>
                  <a:pt x="474376" y="1728721"/>
                  <a:pt x="666993" y="1430271"/>
                </a:cubicBezTo>
                <a:cubicBezTo>
                  <a:pt x="859610" y="1131821"/>
                  <a:pt x="1061751" y="484121"/>
                  <a:pt x="1155943" y="255521"/>
                </a:cubicBezTo>
                <a:cubicBezTo>
                  <a:pt x="1250135" y="26921"/>
                  <a:pt x="1250135" y="-82087"/>
                  <a:pt x="1213093" y="713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1EEF7CDE-BE43-4C18-9D6C-29AF3AD9B38A}"/>
              </a:ext>
            </a:extLst>
          </p:cNvPr>
          <p:cNvSpPr/>
          <p:nvPr/>
        </p:nvSpPr>
        <p:spPr>
          <a:xfrm>
            <a:off x="5386724" y="7662546"/>
            <a:ext cx="490083" cy="2062348"/>
          </a:xfrm>
          <a:custGeom>
            <a:avLst/>
            <a:gdLst>
              <a:gd name="connsiteX0" fmla="*/ 485756 w 490083"/>
              <a:gd name="connsiteY0" fmla="*/ 8254 h 2062348"/>
              <a:gd name="connsiteX1" fmla="*/ 3156 w 490083"/>
              <a:gd name="connsiteY1" fmla="*/ 592454 h 2062348"/>
              <a:gd name="connsiteX2" fmla="*/ 272396 w 490083"/>
              <a:gd name="connsiteY2" fmla="*/ 2050414 h 2062348"/>
              <a:gd name="connsiteX3" fmla="*/ 175876 w 490083"/>
              <a:gd name="connsiteY3" fmla="*/ 1232534 h 2062348"/>
              <a:gd name="connsiteX4" fmla="*/ 236836 w 490083"/>
              <a:gd name="connsiteY4" fmla="*/ 318134 h 2062348"/>
              <a:gd name="connsiteX5" fmla="*/ 485756 w 490083"/>
              <a:gd name="connsiteY5" fmla="*/ 8254 h 206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0083" h="2062348">
                <a:moveTo>
                  <a:pt x="485756" y="8254"/>
                </a:moveTo>
                <a:cubicBezTo>
                  <a:pt x="446809" y="53974"/>
                  <a:pt x="38716" y="252094"/>
                  <a:pt x="3156" y="592454"/>
                </a:cubicBezTo>
                <a:cubicBezTo>
                  <a:pt x="-32404" y="932814"/>
                  <a:pt x="243609" y="1943734"/>
                  <a:pt x="272396" y="2050414"/>
                </a:cubicBezTo>
                <a:cubicBezTo>
                  <a:pt x="301183" y="2157094"/>
                  <a:pt x="181803" y="1521247"/>
                  <a:pt x="175876" y="1232534"/>
                </a:cubicBezTo>
                <a:cubicBezTo>
                  <a:pt x="169949" y="943821"/>
                  <a:pt x="184343" y="523874"/>
                  <a:pt x="236836" y="318134"/>
                </a:cubicBezTo>
                <a:cubicBezTo>
                  <a:pt x="289329" y="112394"/>
                  <a:pt x="524703" y="-37466"/>
                  <a:pt x="485756" y="82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21D4CC37-B20E-4C50-A368-AA4AFD61F875}"/>
              </a:ext>
            </a:extLst>
          </p:cNvPr>
          <p:cNvSpPr/>
          <p:nvPr/>
        </p:nvSpPr>
        <p:spPr>
          <a:xfrm>
            <a:off x="1474964" y="8369716"/>
            <a:ext cx="2525621" cy="2160219"/>
          </a:xfrm>
          <a:custGeom>
            <a:avLst/>
            <a:gdLst>
              <a:gd name="connsiteX0" fmla="*/ 2436636 w 2525621"/>
              <a:gd name="connsiteY0" fmla="*/ 68164 h 2160219"/>
              <a:gd name="connsiteX1" fmla="*/ 2350276 w 2525621"/>
              <a:gd name="connsiteY1" fmla="*/ 113884 h 2160219"/>
              <a:gd name="connsiteX2" fmla="*/ 1054876 w 2525621"/>
              <a:gd name="connsiteY2" fmla="*/ 997804 h 2160219"/>
              <a:gd name="connsiteX3" fmla="*/ 379236 w 2525621"/>
              <a:gd name="connsiteY3" fmla="*/ 1541364 h 2160219"/>
              <a:gd name="connsiteX4" fmla="*/ 69356 w 2525621"/>
              <a:gd name="connsiteY4" fmla="*/ 2145884 h 2160219"/>
              <a:gd name="connsiteX5" fmla="*/ 155716 w 2525621"/>
              <a:gd name="connsiteY5" fmla="*/ 1856324 h 2160219"/>
              <a:gd name="connsiteX6" fmla="*/ 1633996 w 2525621"/>
              <a:gd name="connsiteY6" fmla="*/ 637124 h 2160219"/>
              <a:gd name="connsiteX7" fmla="*/ 2436636 w 2525621"/>
              <a:gd name="connsiteY7" fmla="*/ 68164 h 21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5621" h="2160219">
                <a:moveTo>
                  <a:pt x="2436636" y="68164"/>
                </a:moveTo>
                <a:cubicBezTo>
                  <a:pt x="2556016" y="-19043"/>
                  <a:pt x="2580569" y="-41056"/>
                  <a:pt x="2350276" y="113884"/>
                </a:cubicBezTo>
                <a:cubicBezTo>
                  <a:pt x="2119983" y="268824"/>
                  <a:pt x="1383383" y="759891"/>
                  <a:pt x="1054876" y="997804"/>
                </a:cubicBezTo>
                <a:cubicBezTo>
                  <a:pt x="726369" y="1235717"/>
                  <a:pt x="543489" y="1350017"/>
                  <a:pt x="379236" y="1541364"/>
                </a:cubicBezTo>
                <a:cubicBezTo>
                  <a:pt x="214983" y="1732711"/>
                  <a:pt x="106609" y="2093391"/>
                  <a:pt x="69356" y="2145884"/>
                </a:cubicBezTo>
                <a:cubicBezTo>
                  <a:pt x="32103" y="2198377"/>
                  <a:pt x="-105057" y="2107784"/>
                  <a:pt x="155716" y="1856324"/>
                </a:cubicBezTo>
                <a:cubicBezTo>
                  <a:pt x="416489" y="1604864"/>
                  <a:pt x="1250456" y="937691"/>
                  <a:pt x="1633996" y="637124"/>
                </a:cubicBezTo>
                <a:cubicBezTo>
                  <a:pt x="2017536" y="336557"/>
                  <a:pt x="2317256" y="155371"/>
                  <a:pt x="2436636" y="681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14E7A741-0EC4-4FCD-86C2-3362DEB85287}"/>
              </a:ext>
            </a:extLst>
          </p:cNvPr>
          <p:cNvSpPr/>
          <p:nvPr/>
        </p:nvSpPr>
        <p:spPr>
          <a:xfrm>
            <a:off x="817158" y="6165992"/>
            <a:ext cx="2048132" cy="5136242"/>
          </a:xfrm>
          <a:custGeom>
            <a:avLst/>
            <a:gdLst>
              <a:gd name="connsiteX0" fmla="*/ 1993775 w 2048132"/>
              <a:gd name="connsiteY0" fmla="*/ 90875 h 5136242"/>
              <a:gd name="connsiteX1" fmla="*/ 1985309 w 2048132"/>
              <a:gd name="connsiteY1" fmla="*/ 158608 h 5136242"/>
              <a:gd name="connsiteX2" fmla="*/ 1663575 w 2048132"/>
              <a:gd name="connsiteY2" fmla="*/ 852875 h 5136242"/>
              <a:gd name="connsiteX3" fmla="*/ 1223309 w 2048132"/>
              <a:gd name="connsiteY3" fmla="*/ 1919675 h 5136242"/>
              <a:gd name="connsiteX4" fmla="*/ 689909 w 2048132"/>
              <a:gd name="connsiteY4" fmla="*/ 3291275 h 5136242"/>
              <a:gd name="connsiteX5" fmla="*/ 368175 w 2048132"/>
              <a:gd name="connsiteY5" fmla="*/ 4137941 h 5136242"/>
              <a:gd name="connsiteX6" fmla="*/ 88775 w 2048132"/>
              <a:gd name="connsiteY6" fmla="*/ 4696741 h 5136242"/>
              <a:gd name="connsiteX7" fmla="*/ 54909 w 2048132"/>
              <a:gd name="connsiteY7" fmla="*/ 5128541 h 5136242"/>
              <a:gd name="connsiteX8" fmla="*/ 791509 w 2048132"/>
              <a:gd name="connsiteY8" fmla="*/ 4324208 h 5136242"/>
              <a:gd name="connsiteX9" fmla="*/ 80309 w 2048132"/>
              <a:gd name="connsiteY9" fmla="*/ 4976141 h 5136242"/>
              <a:gd name="connsiteX10" fmla="*/ 427442 w 2048132"/>
              <a:gd name="connsiteY10" fmla="*/ 4070208 h 5136242"/>
              <a:gd name="connsiteX11" fmla="*/ 1409575 w 2048132"/>
              <a:gd name="connsiteY11" fmla="*/ 1233875 h 5136242"/>
              <a:gd name="connsiteX12" fmla="*/ 1993775 w 2048132"/>
              <a:gd name="connsiteY12" fmla="*/ 90875 h 513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8132" h="5136242">
                <a:moveTo>
                  <a:pt x="1993775" y="90875"/>
                </a:moveTo>
                <a:cubicBezTo>
                  <a:pt x="2089731" y="-88336"/>
                  <a:pt x="2040342" y="31608"/>
                  <a:pt x="1985309" y="158608"/>
                </a:cubicBezTo>
                <a:cubicBezTo>
                  <a:pt x="1930276" y="285608"/>
                  <a:pt x="1790575" y="559364"/>
                  <a:pt x="1663575" y="852875"/>
                </a:cubicBezTo>
                <a:cubicBezTo>
                  <a:pt x="1536575" y="1146386"/>
                  <a:pt x="1385587" y="1513275"/>
                  <a:pt x="1223309" y="1919675"/>
                </a:cubicBezTo>
                <a:cubicBezTo>
                  <a:pt x="1061031" y="2326075"/>
                  <a:pt x="832431" y="2921564"/>
                  <a:pt x="689909" y="3291275"/>
                </a:cubicBezTo>
                <a:cubicBezTo>
                  <a:pt x="547387" y="3660986"/>
                  <a:pt x="468364" y="3903697"/>
                  <a:pt x="368175" y="4137941"/>
                </a:cubicBezTo>
                <a:cubicBezTo>
                  <a:pt x="267986" y="4372185"/>
                  <a:pt x="140986" y="4531641"/>
                  <a:pt x="88775" y="4696741"/>
                </a:cubicBezTo>
                <a:cubicBezTo>
                  <a:pt x="36564" y="4861841"/>
                  <a:pt x="-62213" y="5190630"/>
                  <a:pt x="54909" y="5128541"/>
                </a:cubicBezTo>
                <a:cubicBezTo>
                  <a:pt x="172031" y="5066452"/>
                  <a:pt x="787276" y="4349608"/>
                  <a:pt x="791509" y="4324208"/>
                </a:cubicBezTo>
                <a:cubicBezTo>
                  <a:pt x="795742" y="4298808"/>
                  <a:pt x="140987" y="5018474"/>
                  <a:pt x="80309" y="4976141"/>
                </a:cubicBezTo>
                <a:cubicBezTo>
                  <a:pt x="19631" y="4933808"/>
                  <a:pt x="205898" y="4693919"/>
                  <a:pt x="427442" y="4070208"/>
                </a:cubicBezTo>
                <a:cubicBezTo>
                  <a:pt x="648986" y="3446497"/>
                  <a:pt x="1142875" y="1892864"/>
                  <a:pt x="1409575" y="1233875"/>
                </a:cubicBezTo>
                <a:cubicBezTo>
                  <a:pt x="1676275" y="574886"/>
                  <a:pt x="1897819" y="270086"/>
                  <a:pt x="1993775" y="908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1A17054E-8B5D-44B2-8D25-0A3AAF3C68D3}"/>
              </a:ext>
            </a:extLst>
          </p:cNvPr>
          <p:cNvSpPr/>
          <p:nvPr/>
        </p:nvSpPr>
        <p:spPr>
          <a:xfrm>
            <a:off x="3238609" y="6873224"/>
            <a:ext cx="623067" cy="1559593"/>
          </a:xfrm>
          <a:custGeom>
            <a:avLst/>
            <a:gdLst>
              <a:gd name="connsiteX0" fmla="*/ 2431 w 623067"/>
              <a:gd name="connsiteY0" fmla="*/ 16 h 1559593"/>
              <a:gd name="connsiteX1" fmla="*/ 170071 w 623067"/>
              <a:gd name="connsiteY1" fmla="*/ 787416 h 1559593"/>
              <a:gd name="connsiteX2" fmla="*/ 622191 w 623067"/>
              <a:gd name="connsiteY2" fmla="*/ 1559576 h 1559593"/>
              <a:gd name="connsiteX3" fmla="*/ 276751 w 623067"/>
              <a:gd name="connsiteY3" fmla="*/ 807736 h 1559593"/>
              <a:gd name="connsiteX4" fmla="*/ 2431 w 623067"/>
              <a:gd name="connsiteY4" fmla="*/ 16 h 155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7" h="1559593">
                <a:moveTo>
                  <a:pt x="2431" y="16"/>
                </a:moveTo>
                <a:cubicBezTo>
                  <a:pt x="-15349" y="-3371"/>
                  <a:pt x="66778" y="527489"/>
                  <a:pt x="170071" y="787416"/>
                </a:cubicBezTo>
                <a:cubicBezTo>
                  <a:pt x="273364" y="1047343"/>
                  <a:pt x="604411" y="1556189"/>
                  <a:pt x="622191" y="1559576"/>
                </a:cubicBezTo>
                <a:cubicBezTo>
                  <a:pt x="639971" y="1562963"/>
                  <a:pt x="382584" y="1069356"/>
                  <a:pt x="276751" y="807736"/>
                </a:cubicBezTo>
                <a:cubicBezTo>
                  <a:pt x="170918" y="546116"/>
                  <a:pt x="20211" y="3403"/>
                  <a:pt x="2431" y="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0DDDAC59-EDD0-4CA0-888E-B418797EB58D}"/>
              </a:ext>
            </a:extLst>
          </p:cNvPr>
          <p:cNvSpPr/>
          <p:nvPr/>
        </p:nvSpPr>
        <p:spPr>
          <a:xfrm>
            <a:off x="3438291" y="6856991"/>
            <a:ext cx="555613" cy="1314203"/>
          </a:xfrm>
          <a:custGeom>
            <a:avLst/>
            <a:gdLst>
              <a:gd name="connsiteX0" fmla="*/ 869 w 555613"/>
              <a:gd name="connsiteY0" fmla="*/ 1009 h 1314203"/>
              <a:gd name="connsiteX1" fmla="*/ 336149 w 555613"/>
              <a:gd name="connsiteY1" fmla="*/ 915409 h 1314203"/>
              <a:gd name="connsiteX2" fmla="*/ 554589 w 555613"/>
              <a:gd name="connsiteY2" fmla="*/ 1311649 h 1314203"/>
              <a:gd name="connsiteX3" fmla="*/ 249789 w 555613"/>
              <a:gd name="connsiteY3" fmla="*/ 747769 h 1314203"/>
              <a:gd name="connsiteX4" fmla="*/ 869 w 555613"/>
              <a:gd name="connsiteY4" fmla="*/ 1009 h 131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613" h="1314203">
                <a:moveTo>
                  <a:pt x="869" y="1009"/>
                </a:moveTo>
                <a:cubicBezTo>
                  <a:pt x="15262" y="28949"/>
                  <a:pt x="243862" y="696969"/>
                  <a:pt x="336149" y="915409"/>
                </a:cubicBezTo>
                <a:cubicBezTo>
                  <a:pt x="428436" y="1133849"/>
                  <a:pt x="568982" y="1339589"/>
                  <a:pt x="554589" y="1311649"/>
                </a:cubicBezTo>
                <a:cubicBezTo>
                  <a:pt x="540196" y="1283709"/>
                  <a:pt x="345462" y="962822"/>
                  <a:pt x="249789" y="747769"/>
                </a:cubicBezTo>
                <a:cubicBezTo>
                  <a:pt x="154116" y="532716"/>
                  <a:pt x="-13524" y="-26931"/>
                  <a:pt x="869" y="10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B3ACC319-3A5F-4624-9D4E-7C23F1E2A47D}"/>
              </a:ext>
            </a:extLst>
          </p:cNvPr>
          <p:cNvSpPr/>
          <p:nvPr/>
        </p:nvSpPr>
        <p:spPr>
          <a:xfrm>
            <a:off x="2414714" y="6396079"/>
            <a:ext cx="970933" cy="1569956"/>
          </a:xfrm>
          <a:custGeom>
            <a:avLst/>
            <a:gdLst>
              <a:gd name="connsiteX0" fmla="*/ 557086 w 970933"/>
              <a:gd name="connsiteY0" fmla="*/ 60601 h 1569956"/>
              <a:gd name="connsiteX1" fmla="*/ 511366 w 970933"/>
              <a:gd name="connsiteY1" fmla="*/ 121561 h 1569956"/>
              <a:gd name="connsiteX2" fmla="*/ 145606 w 970933"/>
              <a:gd name="connsiteY2" fmla="*/ 700681 h 1569956"/>
              <a:gd name="connsiteX3" fmla="*/ 8446 w 970933"/>
              <a:gd name="connsiteY3" fmla="*/ 1000401 h 1569956"/>
              <a:gd name="connsiteX4" fmla="*/ 328486 w 970933"/>
              <a:gd name="connsiteY4" fmla="*/ 1493161 h 1569956"/>
              <a:gd name="connsiteX5" fmla="*/ 485966 w 970933"/>
              <a:gd name="connsiteY5" fmla="*/ 1554121 h 1569956"/>
              <a:gd name="connsiteX6" fmla="*/ 968566 w 970933"/>
              <a:gd name="connsiteY6" fmla="*/ 1345841 h 1569956"/>
              <a:gd name="connsiteX7" fmla="*/ 262446 w 970933"/>
              <a:gd name="connsiteY7" fmla="*/ 1477921 h 1569956"/>
              <a:gd name="connsiteX8" fmla="*/ 8446 w 970933"/>
              <a:gd name="connsiteY8" fmla="*/ 1061361 h 1569956"/>
              <a:gd name="connsiteX9" fmla="*/ 110046 w 970933"/>
              <a:gd name="connsiteY9" fmla="*/ 827681 h 1569956"/>
              <a:gd name="connsiteX10" fmla="*/ 557086 w 970933"/>
              <a:gd name="connsiteY10" fmla="*/ 60601 h 15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0933" h="1569956">
                <a:moveTo>
                  <a:pt x="557086" y="60601"/>
                </a:moveTo>
                <a:cubicBezTo>
                  <a:pt x="623973" y="-57086"/>
                  <a:pt x="579946" y="14881"/>
                  <a:pt x="511366" y="121561"/>
                </a:cubicBezTo>
                <a:cubicBezTo>
                  <a:pt x="442786" y="228241"/>
                  <a:pt x="229426" y="554208"/>
                  <a:pt x="145606" y="700681"/>
                </a:cubicBezTo>
                <a:cubicBezTo>
                  <a:pt x="61786" y="847154"/>
                  <a:pt x="-22034" y="868321"/>
                  <a:pt x="8446" y="1000401"/>
                </a:cubicBezTo>
                <a:cubicBezTo>
                  <a:pt x="38926" y="1132481"/>
                  <a:pt x="248899" y="1400874"/>
                  <a:pt x="328486" y="1493161"/>
                </a:cubicBezTo>
                <a:cubicBezTo>
                  <a:pt x="408073" y="1585448"/>
                  <a:pt x="379286" y="1578674"/>
                  <a:pt x="485966" y="1554121"/>
                </a:cubicBezTo>
                <a:cubicBezTo>
                  <a:pt x="592646" y="1529568"/>
                  <a:pt x="1005819" y="1358541"/>
                  <a:pt x="968566" y="1345841"/>
                </a:cubicBezTo>
                <a:cubicBezTo>
                  <a:pt x="931313" y="1333141"/>
                  <a:pt x="422466" y="1525334"/>
                  <a:pt x="262446" y="1477921"/>
                </a:cubicBezTo>
                <a:cubicBezTo>
                  <a:pt x="102426" y="1430508"/>
                  <a:pt x="33846" y="1169734"/>
                  <a:pt x="8446" y="1061361"/>
                </a:cubicBezTo>
                <a:cubicBezTo>
                  <a:pt x="-16954" y="952988"/>
                  <a:pt x="14373" y="989394"/>
                  <a:pt x="110046" y="827681"/>
                </a:cubicBezTo>
                <a:cubicBezTo>
                  <a:pt x="205719" y="665968"/>
                  <a:pt x="490199" y="178288"/>
                  <a:pt x="557086" y="60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D2B81772-4822-4A2B-A146-BCD5607DB653}"/>
              </a:ext>
            </a:extLst>
          </p:cNvPr>
          <p:cNvSpPr/>
          <p:nvPr/>
        </p:nvSpPr>
        <p:spPr>
          <a:xfrm>
            <a:off x="2504205" y="7320279"/>
            <a:ext cx="803426" cy="438097"/>
          </a:xfrm>
          <a:custGeom>
            <a:avLst/>
            <a:gdLst>
              <a:gd name="connsiteX0" fmla="*/ 235 w 803426"/>
              <a:gd name="connsiteY0" fmla="*/ 1 h 438097"/>
              <a:gd name="connsiteX1" fmla="*/ 284715 w 803426"/>
              <a:gd name="connsiteY1" fmla="*/ 406401 h 438097"/>
              <a:gd name="connsiteX2" fmla="*/ 426955 w 803426"/>
              <a:gd name="connsiteY2" fmla="*/ 396241 h 438097"/>
              <a:gd name="connsiteX3" fmla="*/ 802875 w 803426"/>
              <a:gd name="connsiteY3" fmla="*/ 274321 h 438097"/>
              <a:gd name="connsiteX4" fmla="*/ 335515 w 803426"/>
              <a:gd name="connsiteY4" fmla="*/ 401321 h 438097"/>
              <a:gd name="connsiteX5" fmla="*/ 235 w 803426"/>
              <a:gd name="connsiteY5" fmla="*/ 1 h 43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426" h="438097">
                <a:moveTo>
                  <a:pt x="235" y="1"/>
                </a:moveTo>
                <a:cubicBezTo>
                  <a:pt x="-8232" y="848"/>
                  <a:pt x="213595" y="340361"/>
                  <a:pt x="284715" y="406401"/>
                </a:cubicBezTo>
                <a:cubicBezTo>
                  <a:pt x="355835" y="472441"/>
                  <a:pt x="340595" y="418254"/>
                  <a:pt x="426955" y="396241"/>
                </a:cubicBezTo>
                <a:cubicBezTo>
                  <a:pt x="513315" y="374228"/>
                  <a:pt x="818115" y="273474"/>
                  <a:pt x="802875" y="274321"/>
                </a:cubicBezTo>
                <a:cubicBezTo>
                  <a:pt x="787635" y="275168"/>
                  <a:pt x="468441" y="441961"/>
                  <a:pt x="335515" y="401321"/>
                </a:cubicBezTo>
                <a:cubicBezTo>
                  <a:pt x="202589" y="360681"/>
                  <a:pt x="8702" y="-846"/>
                  <a:pt x="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E95171A9-F96D-49A0-94A7-9507E9A9C008}"/>
              </a:ext>
            </a:extLst>
          </p:cNvPr>
          <p:cNvSpPr/>
          <p:nvPr/>
        </p:nvSpPr>
        <p:spPr>
          <a:xfrm>
            <a:off x="5645120" y="9449201"/>
            <a:ext cx="549116" cy="2268499"/>
          </a:xfrm>
          <a:custGeom>
            <a:avLst/>
            <a:gdLst>
              <a:gd name="connsiteX0" fmla="*/ 44480 w 549116"/>
              <a:gd name="connsiteY0" fmla="*/ 106279 h 2268499"/>
              <a:gd name="connsiteX1" fmla="*/ 59720 w 549116"/>
              <a:gd name="connsiteY1" fmla="*/ 324719 h 2268499"/>
              <a:gd name="connsiteX2" fmla="*/ 532160 w 549116"/>
              <a:gd name="connsiteY2" fmla="*/ 2234799 h 2268499"/>
              <a:gd name="connsiteX3" fmla="*/ 405160 w 549116"/>
              <a:gd name="connsiteY3" fmla="*/ 1442319 h 2268499"/>
              <a:gd name="connsiteX4" fmla="*/ 44480 w 549116"/>
              <a:gd name="connsiteY4" fmla="*/ 106279 h 2268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116" h="2268499">
                <a:moveTo>
                  <a:pt x="44480" y="106279"/>
                </a:moveTo>
                <a:cubicBezTo>
                  <a:pt x="-13093" y="-79988"/>
                  <a:pt x="-21560" y="-30034"/>
                  <a:pt x="59720" y="324719"/>
                </a:cubicBezTo>
                <a:cubicBezTo>
                  <a:pt x="141000" y="679472"/>
                  <a:pt x="474587" y="2048532"/>
                  <a:pt x="532160" y="2234799"/>
                </a:cubicBezTo>
                <a:cubicBezTo>
                  <a:pt x="589733" y="2421066"/>
                  <a:pt x="488980" y="1790299"/>
                  <a:pt x="405160" y="1442319"/>
                </a:cubicBezTo>
                <a:cubicBezTo>
                  <a:pt x="321340" y="1094339"/>
                  <a:pt x="102053" y="292546"/>
                  <a:pt x="44480" y="106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335CF5ED-1AC3-42B4-8532-195E8AEC7DE0}"/>
              </a:ext>
            </a:extLst>
          </p:cNvPr>
          <p:cNvSpPr/>
          <p:nvPr/>
        </p:nvSpPr>
        <p:spPr>
          <a:xfrm>
            <a:off x="5717222" y="8882999"/>
            <a:ext cx="3372474" cy="1321772"/>
          </a:xfrm>
          <a:custGeom>
            <a:avLst/>
            <a:gdLst>
              <a:gd name="connsiteX0" fmla="*/ 124778 w 3372474"/>
              <a:gd name="connsiteY0" fmla="*/ 1266841 h 1321772"/>
              <a:gd name="connsiteX1" fmla="*/ 272098 w 3372474"/>
              <a:gd name="connsiteY1" fmla="*/ 1266841 h 1321772"/>
              <a:gd name="connsiteX2" fmla="*/ 1679258 w 3372474"/>
              <a:gd name="connsiteY2" fmla="*/ 835041 h 1321772"/>
              <a:gd name="connsiteX3" fmla="*/ 2050098 w 3372474"/>
              <a:gd name="connsiteY3" fmla="*/ 591201 h 1321772"/>
              <a:gd name="connsiteX4" fmla="*/ 2268538 w 3372474"/>
              <a:gd name="connsiteY4" fmla="*/ 413401 h 1321772"/>
              <a:gd name="connsiteX5" fmla="*/ 2613978 w 3372474"/>
              <a:gd name="connsiteY5" fmla="*/ 296561 h 1321772"/>
              <a:gd name="connsiteX6" fmla="*/ 3360738 w 3372474"/>
              <a:gd name="connsiteY6" fmla="*/ 7001 h 1321772"/>
              <a:gd name="connsiteX7" fmla="*/ 1963738 w 3372474"/>
              <a:gd name="connsiteY7" fmla="*/ 621681 h 1321772"/>
              <a:gd name="connsiteX8" fmla="*/ 1679258 w 3372474"/>
              <a:gd name="connsiteY8" fmla="*/ 819801 h 1321772"/>
              <a:gd name="connsiteX9" fmla="*/ 124778 w 3372474"/>
              <a:gd name="connsiteY9" fmla="*/ 1266841 h 132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2474" h="1321772">
                <a:moveTo>
                  <a:pt x="124778" y="1266841"/>
                </a:moveTo>
                <a:cubicBezTo>
                  <a:pt x="-109749" y="1341348"/>
                  <a:pt x="13018" y="1338808"/>
                  <a:pt x="272098" y="1266841"/>
                </a:cubicBezTo>
                <a:cubicBezTo>
                  <a:pt x="531178" y="1194874"/>
                  <a:pt x="1382925" y="947648"/>
                  <a:pt x="1679258" y="835041"/>
                </a:cubicBezTo>
                <a:cubicBezTo>
                  <a:pt x="1975591" y="722434"/>
                  <a:pt x="1951885" y="661474"/>
                  <a:pt x="2050098" y="591201"/>
                </a:cubicBezTo>
                <a:cubicBezTo>
                  <a:pt x="2148311" y="520928"/>
                  <a:pt x="2174558" y="462508"/>
                  <a:pt x="2268538" y="413401"/>
                </a:cubicBezTo>
                <a:cubicBezTo>
                  <a:pt x="2362518" y="364294"/>
                  <a:pt x="2431945" y="364294"/>
                  <a:pt x="2613978" y="296561"/>
                </a:cubicBezTo>
                <a:cubicBezTo>
                  <a:pt x="2796011" y="228828"/>
                  <a:pt x="3469111" y="-47186"/>
                  <a:pt x="3360738" y="7001"/>
                </a:cubicBezTo>
                <a:cubicBezTo>
                  <a:pt x="3252365" y="61188"/>
                  <a:pt x="2243985" y="486214"/>
                  <a:pt x="1963738" y="621681"/>
                </a:cubicBezTo>
                <a:cubicBezTo>
                  <a:pt x="1683491" y="757148"/>
                  <a:pt x="1989985" y="708888"/>
                  <a:pt x="1679258" y="819801"/>
                </a:cubicBezTo>
                <a:cubicBezTo>
                  <a:pt x="1368531" y="930714"/>
                  <a:pt x="359305" y="1192334"/>
                  <a:pt x="124778" y="12668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B50EA36A-1B3F-461A-A789-708953710596}"/>
              </a:ext>
            </a:extLst>
          </p:cNvPr>
          <p:cNvSpPr/>
          <p:nvPr/>
        </p:nvSpPr>
        <p:spPr>
          <a:xfrm>
            <a:off x="5736182" y="9006473"/>
            <a:ext cx="3369771" cy="1467149"/>
          </a:xfrm>
          <a:custGeom>
            <a:avLst/>
            <a:gdLst>
              <a:gd name="connsiteX0" fmla="*/ 110898 w 3369771"/>
              <a:gd name="connsiteY0" fmla="*/ 1417687 h 1467149"/>
              <a:gd name="connsiteX1" fmla="*/ 309018 w 3369771"/>
              <a:gd name="connsiteY1" fmla="*/ 1377047 h 1467149"/>
              <a:gd name="connsiteX2" fmla="*/ 1929538 w 3369771"/>
              <a:gd name="connsiteY2" fmla="*/ 747127 h 1467149"/>
              <a:gd name="connsiteX3" fmla="*/ 2264818 w 3369771"/>
              <a:gd name="connsiteY3" fmla="*/ 477887 h 1467149"/>
              <a:gd name="connsiteX4" fmla="*/ 2859178 w 3369771"/>
              <a:gd name="connsiteY4" fmla="*/ 249287 h 1467149"/>
              <a:gd name="connsiteX5" fmla="*/ 3351938 w 3369771"/>
              <a:gd name="connsiteY5" fmla="*/ 5447 h 1467149"/>
              <a:gd name="connsiteX6" fmla="*/ 2203858 w 3369771"/>
              <a:gd name="connsiteY6" fmla="*/ 498207 h 1467149"/>
              <a:gd name="connsiteX7" fmla="*/ 1584098 w 3369771"/>
              <a:gd name="connsiteY7" fmla="*/ 945247 h 1467149"/>
              <a:gd name="connsiteX8" fmla="*/ 110898 w 3369771"/>
              <a:gd name="connsiteY8" fmla="*/ 1417687 h 146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9771" h="1467149">
                <a:moveTo>
                  <a:pt x="110898" y="1417687"/>
                </a:moveTo>
                <a:cubicBezTo>
                  <a:pt x="-101615" y="1489654"/>
                  <a:pt x="5911" y="1488807"/>
                  <a:pt x="309018" y="1377047"/>
                </a:cubicBezTo>
                <a:cubicBezTo>
                  <a:pt x="612125" y="1265287"/>
                  <a:pt x="1603571" y="896987"/>
                  <a:pt x="1929538" y="747127"/>
                </a:cubicBezTo>
                <a:cubicBezTo>
                  <a:pt x="2255505" y="597267"/>
                  <a:pt x="2109878" y="560860"/>
                  <a:pt x="2264818" y="477887"/>
                </a:cubicBezTo>
                <a:cubicBezTo>
                  <a:pt x="2419758" y="394914"/>
                  <a:pt x="2677991" y="328027"/>
                  <a:pt x="2859178" y="249287"/>
                </a:cubicBezTo>
                <a:cubicBezTo>
                  <a:pt x="3040365" y="170547"/>
                  <a:pt x="3461158" y="-36040"/>
                  <a:pt x="3351938" y="5447"/>
                </a:cubicBezTo>
                <a:cubicBezTo>
                  <a:pt x="3242718" y="46934"/>
                  <a:pt x="2498498" y="341574"/>
                  <a:pt x="2203858" y="498207"/>
                </a:cubicBezTo>
                <a:cubicBezTo>
                  <a:pt x="1909218" y="654840"/>
                  <a:pt x="1938851" y="790307"/>
                  <a:pt x="1584098" y="945247"/>
                </a:cubicBezTo>
                <a:cubicBezTo>
                  <a:pt x="1229345" y="1100187"/>
                  <a:pt x="323411" y="1345720"/>
                  <a:pt x="110898" y="1417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6B262623-7B6E-4410-8DCB-F3D845FCDBA9}"/>
              </a:ext>
            </a:extLst>
          </p:cNvPr>
          <p:cNvSpPr/>
          <p:nvPr/>
        </p:nvSpPr>
        <p:spPr>
          <a:xfrm>
            <a:off x="6950613" y="9065521"/>
            <a:ext cx="2120997" cy="1983390"/>
          </a:xfrm>
          <a:custGeom>
            <a:avLst/>
            <a:gdLst>
              <a:gd name="connsiteX0" fmla="*/ 2086707 w 2120997"/>
              <a:gd name="connsiteY0" fmla="*/ 78479 h 1983390"/>
              <a:gd name="connsiteX1" fmla="*/ 2056227 w 2120997"/>
              <a:gd name="connsiteY1" fmla="*/ 144519 h 1983390"/>
              <a:gd name="connsiteX2" fmla="*/ 1985107 w 2120997"/>
              <a:gd name="connsiteY2" fmla="*/ 733799 h 1983390"/>
              <a:gd name="connsiteX3" fmla="*/ 1573627 w 2120997"/>
              <a:gd name="connsiteY3" fmla="*/ 1424679 h 1983390"/>
              <a:gd name="connsiteX4" fmla="*/ 1375507 w 2120997"/>
              <a:gd name="connsiteY4" fmla="*/ 1942839 h 1983390"/>
              <a:gd name="connsiteX5" fmla="*/ 923387 w 2120997"/>
              <a:gd name="connsiteY5" fmla="*/ 1937759 h 1983390"/>
              <a:gd name="connsiteX6" fmla="*/ 207107 w 2120997"/>
              <a:gd name="connsiteY6" fmla="*/ 1841239 h 1983390"/>
              <a:gd name="connsiteX7" fmla="*/ 105507 w 2120997"/>
              <a:gd name="connsiteY7" fmla="*/ 1297679 h 1983390"/>
              <a:gd name="connsiteX8" fmla="*/ 8987 w 2120997"/>
              <a:gd name="connsiteY8" fmla="*/ 1048759 h 1983390"/>
              <a:gd name="connsiteX9" fmla="*/ 344267 w 2120997"/>
              <a:gd name="connsiteY9" fmla="*/ 1831079 h 1983390"/>
              <a:gd name="connsiteX10" fmla="*/ 1299307 w 2120997"/>
              <a:gd name="connsiteY10" fmla="*/ 1902199 h 1983390"/>
              <a:gd name="connsiteX11" fmla="*/ 1685387 w 2120997"/>
              <a:gd name="connsiteY11" fmla="*/ 1297679 h 1983390"/>
              <a:gd name="connsiteX12" fmla="*/ 2076547 w 2120997"/>
              <a:gd name="connsiteY12" fmla="*/ 581399 h 1983390"/>
              <a:gd name="connsiteX13" fmla="*/ 2112107 w 2120997"/>
              <a:gd name="connsiteY13" fmla="*/ 27679 h 1983390"/>
              <a:gd name="connsiteX14" fmla="*/ 2086707 w 2120997"/>
              <a:gd name="connsiteY14" fmla="*/ 78479 h 198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0997" h="1983390">
                <a:moveTo>
                  <a:pt x="2086707" y="78479"/>
                </a:moveTo>
                <a:cubicBezTo>
                  <a:pt x="2077394" y="97952"/>
                  <a:pt x="2073160" y="35299"/>
                  <a:pt x="2056227" y="144519"/>
                </a:cubicBezTo>
                <a:cubicBezTo>
                  <a:pt x="2039294" y="253739"/>
                  <a:pt x="2065540" y="520439"/>
                  <a:pt x="1985107" y="733799"/>
                </a:cubicBezTo>
                <a:cubicBezTo>
                  <a:pt x="1904674" y="947159"/>
                  <a:pt x="1675227" y="1223172"/>
                  <a:pt x="1573627" y="1424679"/>
                </a:cubicBezTo>
                <a:cubicBezTo>
                  <a:pt x="1472027" y="1626186"/>
                  <a:pt x="1483880" y="1857326"/>
                  <a:pt x="1375507" y="1942839"/>
                </a:cubicBezTo>
                <a:cubicBezTo>
                  <a:pt x="1267134" y="2028352"/>
                  <a:pt x="1118120" y="1954692"/>
                  <a:pt x="923387" y="1937759"/>
                </a:cubicBezTo>
                <a:cubicBezTo>
                  <a:pt x="728654" y="1920826"/>
                  <a:pt x="343420" y="1947919"/>
                  <a:pt x="207107" y="1841239"/>
                </a:cubicBezTo>
                <a:cubicBezTo>
                  <a:pt x="70794" y="1734559"/>
                  <a:pt x="138527" y="1429759"/>
                  <a:pt x="105507" y="1297679"/>
                </a:cubicBezTo>
                <a:cubicBezTo>
                  <a:pt x="72487" y="1165599"/>
                  <a:pt x="-30806" y="959859"/>
                  <a:pt x="8987" y="1048759"/>
                </a:cubicBezTo>
                <a:cubicBezTo>
                  <a:pt x="48780" y="1137659"/>
                  <a:pt x="129214" y="1688839"/>
                  <a:pt x="344267" y="1831079"/>
                </a:cubicBezTo>
                <a:cubicBezTo>
                  <a:pt x="559320" y="1973319"/>
                  <a:pt x="1075787" y="1991099"/>
                  <a:pt x="1299307" y="1902199"/>
                </a:cubicBezTo>
                <a:cubicBezTo>
                  <a:pt x="1522827" y="1813299"/>
                  <a:pt x="1555847" y="1517812"/>
                  <a:pt x="1685387" y="1297679"/>
                </a:cubicBezTo>
                <a:cubicBezTo>
                  <a:pt x="1814927" y="1077546"/>
                  <a:pt x="2005427" y="793065"/>
                  <a:pt x="2076547" y="581399"/>
                </a:cubicBezTo>
                <a:cubicBezTo>
                  <a:pt x="2147667" y="369733"/>
                  <a:pt x="2112107" y="105572"/>
                  <a:pt x="2112107" y="27679"/>
                </a:cubicBezTo>
                <a:cubicBezTo>
                  <a:pt x="2112107" y="-50214"/>
                  <a:pt x="2096020" y="59006"/>
                  <a:pt x="2086707" y="784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6670BD0E-A49A-47CA-8F81-5E69C1D6D2C9}"/>
              </a:ext>
            </a:extLst>
          </p:cNvPr>
          <p:cNvSpPr/>
          <p:nvPr/>
        </p:nvSpPr>
        <p:spPr>
          <a:xfrm>
            <a:off x="7188191" y="9717990"/>
            <a:ext cx="1778114" cy="1096398"/>
          </a:xfrm>
          <a:custGeom>
            <a:avLst/>
            <a:gdLst>
              <a:gd name="connsiteX0" fmla="*/ 9 w 1778114"/>
              <a:gd name="connsiteY0" fmla="*/ 574090 h 1096398"/>
              <a:gd name="connsiteX1" fmla="*/ 335289 w 1778114"/>
              <a:gd name="connsiteY1" fmla="*/ 1016050 h 1096398"/>
              <a:gd name="connsiteX2" fmla="*/ 975369 w 1778114"/>
              <a:gd name="connsiteY2" fmla="*/ 1077010 h 1096398"/>
              <a:gd name="connsiteX3" fmla="*/ 1188729 w 1778114"/>
              <a:gd name="connsiteY3" fmla="*/ 792530 h 1096398"/>
              <a:gd name="connsiteX4" fmla="*/ 1280169 w 1778114"/>
              <a:gd name="connsiteY4" fmla="*/ 640130 h 1096398"/>
              <a:gd name="connsiteX5" fmla="*/ 1778009 w 1778114"/>
              <a:gd name="connsiteY5" fmla="*/ 50 h 1096398"/>
              <a:gd name="connsiteX6" fmla="*/ 1234449 w 1778114"/>
              <a:gd name="connsiteY6" fmla="*/ 675690 h 1096398"/>
              <a:gd name="connsiteX7" fmla="*/ 934729 w 1778114"/>
              <a:gd name="connsiteY7" fmla="*/ 990650 h 1096398"/>
              <a:gd name="connsiteX8" fmla="*/ 624849 w 1778114"/>
              <a:gd name="connsiteY8" fmla="*/ 1016050 h 1096398"/>
              <a:gd name="connsiteX9" fmla="*/ 325129 w 1778114"/>
              <a:gd name="connsiteY9" fmla="*/ 955090 h 1096398"/>
              <a:gd name="connsiteX10" fmla="*/ 9 w 1778114"/>
              <a:gd name="connsiteY10" fmla="*/ 574090 h 109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8114" h="1096398">
                <a:moveTo>
                  <a:pt x="9" y="574090"/>
                </a:moveTo>
                <a:cubicBezTo>
                  <a:pt x="1702" y="584250"/>
                  <a:pt x="172729" y="932230"/>
                  <a:pt x="335289" y="1016050"/>
                </a:cubicBezTo>
                <a:cubicBezTo>
                  <a:pt x="497849" y="1099870"/>
                  <a:pt x="833129" y="1114263"/>
                  <a:pt x="975369" y="1077010"/>
                </a:cubicBezTo>
                <a:cubicBezTo>
                  <a:pt x="1117609" y="1039757"/>
                  <a:pt x="1137929" y="865343"/>
                  <a:pt x="1188729" y="792530"/>
                </a:cubicBezTo>
                <a:cubicBezTo>
                  <a:pt x="1239529" y="719717"/>
                  <a:pt x="1181956" y="772210"/>
                  <a:pt x="1280169" y="640130"/>
                </a:cubicBezTo>
                <a:cubicBezTo>
                  <a:pt x="1378382" y="508050"/>
                  <a:pt x="1785629" y="-5877"/>
                  <a:pt x="1778009" y="50"/>
                </a:cubicBezTo>
                <a:cubicBezTo>
                  <a:pt x="1770389" y="5977"/>
                  <a:pt x="1374996" y="510590"/>
                  <a:pt x="1234449" y="675690"/>
                </a:cubicBezTo>
                <a:cubicBezTo>
                  <a:pt x="1093902" y="840790"/>
                  <a:pt x="1036329" y="933923"/>
                  <a:pt x="934729" y="990650"/>
                </a:cubicBezTo>
                <a:cubicBezTo>
                  <a:pt x="833129" y="1047377"/>
                  <a:pt x="726449" y="1021977"/>
                  <a:pt x="624849" y="1016050"/>
                </a:cubicBezTo>
                <a:cubicBezTo>
                  <a:pt x="523249" y="1010123"/>
                  <a:pt x="433502" y="1029597"/>
                  <a:pt x="325129" y="955090"/>
                </a:cubicBezTo>
                <a:cubicBezTo>
                  <a:pt x="216756" y="880583"/>
                  <a:pt x="-1684" y="563930"/>
                  <a:pt x="9" y="5740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4B70A8BA-9BC6-4D79-886B-7BEFA6733BD0}"/>
              </a:ext>
            </a:extLst>
          </p:cNvPr>
          <p:cNvSpPr/>
          <p:nvPr/>
        </p:nvSpPr>
        <p:spPr>
          <a:xfrm>
            <a:off x="4947385" y="6707046"/>
            <a:ext cx="991402" cy="769585"/>
          </a:xfrm>
          <a:custGeom>
            <a:avLst/>
            <a:gdLst>
              <a:gd name="connsiteX0" fmla="*/ 0 w 991402"/>
              <a:gd name="connsiteY0" fmla="*/ 1762 h 769585"/>
              <a:gd name="connsiteX1" fmla="*/ 442762 w 991402"/>
              <a:gd name="connsiteY1" fmla="*/ 608154 h 769585"/>
              <a:gd name="connsiteX2" fmla="*/ 991402 w 991402"/>
              <a:gd name="connsiteY2" fmla="*/ 762158 h 769585"/>
              <a:gd name="connsiteX3" fmla="*/ 442762 w 991402"/>
              <a:gd name="connsiteY3" fmla="*/ 434899 h 769585"/>
              <a:gd name="connsiteX4" fmla="*/ 0 w 991402"/>
              <a:gd name="connsiteY4" fmla="*/ 1762 h 76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1402" h="769585">
                <a:moveTo>
                  <a:pt x="0" y="1762"/>
                </a:moveTo>
                <a:cubicBezTo>
                  <a:pt x="0" y="30638"/>
                  <a:pt x="277528" y="481421"/>
                  <a:pt x="442762" y="608154"/>
                </a:cubicBezTo>
                <a:cubicBezTo>
                  <a:pt x="607996" y="734887"/>
                  <a:pt x="991402" y="791034"/>
                  <a:pt x="991402" y="762158"/>
                </a:cubicBezTo>
                <a:cubicBezTo>
                  <a:pt x="991402" y="733282"/>
                  <a:pt x="606391" y="563236"/>
                  <a:pt x="442762" y="434899"/>
                </a:cubicBezTo>
                <a:cubicBezTo>
                  <a:pt x="279133" y="306562"/>
                  <a:pt x="0" y="-27114"/>
                  <a:pt x="0" y="17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C9015DBF-8054-46BC-9D01-A984F064D3BE}"/>
              </a:ext>
            </a:extLst>
          </p:cNvPr>
          <p:cNvSpPr/>
          <p:nvPr/>
        </p:nvSpPr>
        <p:spPr>
          <a:xfrm>
            <a:off x="7093819" y="5765533"/>
            <a:ext cx="2655177" cy="827186"/>
          </a:xfrm>
          <a:custGeom>
            <a:avLst/>
            <a:gdLst>
              <a:gd name="connsiteX0" fmla="*/ 0 w 2655177"/>
              <a:gd name="connsiteY0" fmla="*/ 0 h 827186"/>
              <a:gd name="connsiteX1" fmla="*/ 924025 w 2655177"/>
              <a:gd name="connsiteY1" fmla="*/ 356134 h 827186"/>
              <a:gd name="connsiteX2" fmla="*/ 1280160 w 2655177"/>
              <a:gd name="connsiteY2" fmla="*/ 510139 h 827186"/>
              <a:gd name="connsiteX3" fmla="*/ 1876926 w 2655177"/>
              <a:gd name="connsiteY3" fmla="*/ 452387 h 827186"/>
              <a:gd name="connsiteX4" fmla="*/ 2646947 w 2655177"/>
              <a:gd name="connsiteY4" fmla="*/ 818147 h 827186"/>
              <a:gd name="connsiteX5" fmla="*/ 2242686 w 2655177"/>
              <a:gd name="connsiteY5" fmla="*/ 693019 h 827186"/>
              <a:gd name="connsiteX6" fmla="*/ 1607419 w 2655177"/>
              <a:gd name="connsiteY6" fmla="*/ 442762 h 827186"/>
              <a:gd name="connsiteX7" fmla="*/ 837398 w 2655177"/>
              <a:gd name="connsiteY7" fmla="*/ 250256 h 827186"/>
              <a:gd name="connsiteX8" fmla="*/ 0 w 2655177"/>
              <a:gd name="connsiteY8" fmla="*/ 0 h 82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5177" h="827186">
                <a:moveTo>
                  <a:pt x="0" y="0"/>
                </a:moveTo>
                <a:lnTo>
                  <a:pt x="924025" y="356134"/>
                </a:lnTo>
                <a:cubicBezTo>
                  <a:pt x="1137385" y="441157"/>
                  <a:pt x="1121343" y="494097"/>
                  <a:pt x="1280160" y="510139"/>
                </a:cubicBezTo>
                <a:cubicBezTo>
                  <a:pt x="1438977" y="526181"/>
                  <a:pt x="1649128" y="401052"/>
                  <a:pt x="1876926" y="452387"/>
                </a:cubicBezTo>
                <a:cubicBezTo>
                  <a:pt x="2104724" y="503722"/>
                  <a:pt x="2585987" y="778042"/>
                  <a:pt x="2646947" y="818147"/>
                </a:cubicBezTo>
                <a:cubicBezTo>
                  <a:pt x="2707907" y="858252"/>
                  <a:pt x="2415941" y="755583"/>
                  <a:pt x="2242686" y="693019"/>
                </a:cubicBezTo>
                <a:cubicBezTo>
                  <a:pt x="2069431" y="630455"/>
                  <a:pt x="1841634" y="516556"/>
                  <a:pt x="1607419" y="442762"/>
                </a:cubicBezTo>
                <a:cubicBezTo>
                  <a:pt x="1373204" y="368968"/>
                  <a:pt x="837398" y="250256"/>
                  <a:pt x="837398" y="2502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30387369-97FB-4913-ADA7-1510CF61DDDB}"/>
              </a:ext>
            </a:extLst>
          </p:cNvPr>
          <p:cNvSpPr/>
          <p:nvPr/>
        </p:nvSpPr>
        <p:spPr>
          <a:xfrm>
            <a:off x="7194646" y="6270933"/>
            <a:ext cx="2265282" cy="476635"/>
          </a:xfrm>
          <a:custGeom>
            <a:avLst/>
            <a:gdLst>
              <a:gd name="connsiteX0" fmla="*/ 14676 w 2265282"/>
              <a:gd name="connsiteY0" fmla="*/ 23989 h 476635"/>
              <a:gd name="connsiteX1" fmla="*/ 1256335 w 2265282"/>
              <a:gd name="connsiteY1" fmla="*/ 62490 h 476635"/>
              <a:gd name="connsiteX2" fmla="*/ 1776099 w 2265282"/>
              <a:gd name="connsiteY2" fmla="*/ 62490 h 476635"/>
              <a:gd name="connsiteX3" fmla="*/ 2180360 w 2265282"/>
              <a:gd name="connsiteY3" fmla="*/ 476376 h 476635"/>
              <a:gd name="connsiteX4" fmla="*/ 14676 w 2265282"/>
              <a:gd name="connsiteY4" fmla="*/ 23989 h 47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282" h="476635">
                <a:moveTo>
                  <a:pt x="14676" y="23989"/>
                </a:moveTo>
                <a:cubicBezTo>
                  <a:pt x="-139328" y="-44992"/>
                  <a:pt x="962765" y="56073"/>
                  <a:pt x="1256335" y="62490"/>
                </a:cubicBezTo>
                <a:cubicBezTo>
                  <a:pt x="1549905" y="68907"/>
                  <a:pt x="1622095" y="-6491"/>
                  <a:pt x="1776099" y="62490"/>
                </a:cubicBezTo>
                <a:cubicBezTo>
                  <a:pt x="1930103" y="131471"/>
                  <a:pt x="2472326" y="487606"/>
                  <a:pt x="2180360" y="476376"/>
                </a:cubicBezTo>
                <a:cubicBezTo>
                  <a:pt x="1888394" y="465146"/>
                  <a:pt x="168680" y="92970"/>
                  <a:pt x="14676" y="239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378D5B12-40EC-44E3-B1C1-98FDC64BBC9D}"/>
              </a:ext>
            </a:extLst>
          </p:cNvPr>
          <p:cNvSpPr/>
          <p:nvPr/>
        </p:nvSpPr>
        <p:spPr>
          <a:xfrm>
            <a:off x="6442291" y="7411618"/>
            <a:ext cx="452001" cy="2540618"/>
          </a:xfrm>
          <a:custGeom>
            <a:avLst/>
            <a:gdLst>
              <a:gd name="connsiteX0" fmla="*/ 45136 w 452001"/>
              <a:gd name="connsiteY0" fmla="*/ 173089 h 2540618"/>
              <a:gd name="connsiteX1" fmla="*/ 45136 w 452001"/>
              <a:gd name="connsiteY1" fmla="*/ 365595 h 2540618"/>
              <a:gd name="connsiteX2" fmla="*/ 420522 w 452001"/>
              <a:gd name="connsiteY2" fmla="*/ 2107767 h 2540618"/>
              <a:gd name="connsiteX3" fmla="*/ 391646 w 452001"/>
              <a:gd name="connsiteY3" fmla="*/ 2396525 h 2540618"/>
              <a:gd name="connsiteX4" fmla="*/ 45136 w 452001"/>
              <a:gd name="connsiteY4" fmla="*/ 173089 h 254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001" h="2540618">
                <a:moveTo>
                  <a:pt x="45136" y="173089"/>
                </a:moveTo>
                <a:cubicBezTo>
                  <a:pt x="-12616" y="-165399"/>
                  <a:pt x="-17428" y="43149"/>
                  <a:pt x="45136" y="365595"/>
                </a:cubicBezTo>
                <a:cubicBezTo>
                  <a:pt x="107700" y="688041"/>
                  <a:pt x="362770" y="1769279"/>
                  <a:pt x="420522" y="2107767"/>
                </a:cubicBezTo>
                <a:cubicBezTo>
                  <a:pt x="478274" y="2446255"/>
                  <a:pt x="449398" y="2718971"/>
                  <a:pt x="391646" y="2396525"/>
                </a:cubicBezTo>
                <a:cubicBezTo>
                  <a:pt x="333894" y="2074079"/>
                  <a:pt x="102888" y="511577"/>
                  <a:pt x="45136" y="1730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D909DC9C-D718-4942-A388-0E214132B077}"/>
              </a:ext>
            </a:extLst>
          </p:cNvPr>
          <p:cNvSpPr/>
          <p:nvPr/>
        </p:nvSpPr>
        <p:spPr>
          <a:xfrm>
            <a:off x="1653820" y="9621429"/>
            <a:ext cx="550738" cy="2128788"/>
          </a:xfrm>
          <a:custGeom>
            <a:avLst/>
            <a:gdLst>
              <a:gd name="connsiteX0" fmla="*/ 531115 w 550738"/>
              <a:gd name="connsiteY0" fmla="*/ 157838 h 2128788"/>
              <a:gd name="connsiteX1" fmla="*/ 482988 w 550738"/>
              <a:gd name="connsiteY1" fmla="*/ 234840 h 2128788"/>
              <a:gd name="connsiteX2" fmla="*/ 1725 w 550738"/>
              <a:gd name="connsiteY2" fmla="*/ 2082891 h 2128788"/>
              <a:gd name="connsiteX3" fmla="*/ 328984 w 550738"/>
              <a:gd name="connsiteY3" fmla="*/ 1447624 h 2128788"/>
              <a:gd name="connsiteX4" fmla="*/ 531115 w 550738"/>
              <a:gd name="connsiteY4" fmla="*/ 157838 h 21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738" h="2128788">
                <a:moveTo>
                  <a:pt x="531115" y="157838"/>
                </a:moveTo>
                <a:cubicBezTo>
                  <a:pt x="556782" y="-44293"/>
                  <a:pt x="571220" y="-86002"/>
                  <a:pt x="482988" y="234840"/>
                </a:cubicBezTo>
                <a:cubicBezTo>
                  <a:pt x="394756" y="555682"/>
                  <a:pt x="27392" y="1880760"/>
                  <a:pt x="1725" y="2082891"/>
                </a:cubicBezTo>
                <a:cubicBezTo>
                  <a:pt x="-23942" y="2285022"/>
                  <a:pt x="243961" y="1773279"/>
                  <a:pt x="328984" y="1447624"/>
                </a:cubicBezTo>
                <a:cubicBezTo>
                  <a:pt x="414007" y="1121969"/>
                  <a:pt x="505448" y="359969"/>
                  <a:pt x="531115" y="1578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490BCC63-DB80-4D2B-AB95-7F72BB5E8AF9}"/>
              </a:ext>
            </a:extLst>
          </p:cNvPr>
          <p:cNvSpPr/>
          <p:nvPr/>
        </p:nvSpPr>
        <p:spPr>
          <a:xfrm>
            <a:off x="2134984" y="9110945"/>
            <a:ext cx="579461" cy="2687011"/>
          </a:xfrm>
          <a:custGeom>
            <a:avLst/>
            <a:gdLst>
              <a:gd name="connsiteX0" fmla="*/ 540839 w 579461"/>
              <a:gd name="connsiteY0" fmla="*/ 196684 h 2687011"/>
              <a:gd name="connsiteX1" fmla="*/ 521589 w 579461"/>
              <a:gd name="connsiteY1" fmla="*/ 273687 h 2687011"/>
              <a:gd name="connsiteX2" fmla="*/ 78827 w 579461"/>
              <a:gd name="connsiteY2" fmla="*/ 2266116 h 2687011"/>
              <a:gd name="connsiteX3" fmla="*/ 11450 w 579461"/>
              <a:gd name="connsiteY3" fmla="*/ 2670377 h 2687011"/>
              <a:gd name="connsiteX4" fmla="*/ 213580 w 579461"/>
              <a:gd name="connsiteY4" fmla="*/ 1948482 h 2687011"/>
              <a:gd name="connsiteX5" fmla="*/ 540839 w 579461"/>
              <a:gd name="connsiteY5" fmla="*/ 196684 h 268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461" h="2687011">
                <a:moveTo>
                  <a:pt x="540839" y="196684"/>
                </a:moveTo>
                <a:cubicBezTo>
                  <a:pt x="592174" y="-82449"/>
                  <a:pt x="598591" y="-71218"/>
                  <a:pt x="521589" y="273687"/>
                </a:cubicBezTo>
                <a:cubicBezTo>
                  <a:pt x="444587" y="618592"/>
                  <a:pt x="163850" y="1866668"/>
                  <a:pt x="78827" y="2266116"/>
                </a:cubicBezTo>
                <a:cubicBezTo>
                  <a:pt x="-6196" y="2665564"/>
                  <a:pt x="-11009" y="2723316"/>
                  <a:pt x="11450" y="2670377"/>
                </a:cubicBezTo>
                <a:cubicBezTo>
                  <a:pt x="33909" y="2617438"/>
                  <a:pt x="123744" y="2360764"/>
                  <a:pt x="213580" y="1948482"/>
                </a:cubicBezTo>
                <a:cubicBezTo>
                  <a:pt x="303416" y="1536200"/>
                  <a:pt x="489504" y="475817"/>
                  <a:pt x="540839" y="1966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A263DB67-ACCA-4B91-BDCA-EB389A3EBBAE}"/>
              </a:ext>
            </a:extLst>
          </p:cNvPr>
          <p:cNvSpPr/>
          <p:nvPr/>
        </p:nvSpPr>
        <p:spPr>
          <a:xfrm>
            <a:off x="2712821" y="8672355"/>
            <a:ext cx="753769" cy="3261899"/>
          </a:xfrm>
          <a:custGeom>
            <a:avLst/>
            <a:gdLst>
              <a:gd name="connsiteX0" fmla="*/ 704147 w 753769"/>
              <a:gd name="connsiteY0" fmla="*/ 144386 h 3261899"/>
              <a:gd name="connsiteX1" fmla="*/ 675272 w 753769"/>
              <a:gd name="connsiteY1" fmla="*/ 250264 h 3261899"/>
              <a:gd name="connsiteX2" fmla="*/ 145882 w 753769"/>
              <a:gd name="connsiteY2" fmla="*/ 1905809 h 3261899"/>
              <a:gd name="connsiteX3" fmla="*/ 126632 w 753769"/>
              <a:gd name="connsiteY3" fmla="*/ 3243721 h 3261899"/>
              <a:gd name="connsiteX4" fmla="*/ 1503 w 753769"/>
              <a:gd name="connsiteY4" fmla="*/ 2608453 h 3261899"/>
              <a:gd name="connsiteX5" fmla="*/ 222884 w 753769"/>
              <a:gd name="connsiteY5" fmla="*/ 1588176 h 3261899"/>
              <a:gd name="connsiteX6" fmla="*/ 704147 w 753769"/>
              <a:gd name="connsiteY6" fmla="*/ 144386 h 3261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3769" h="3261899">
                <a:moveTo>
                  <a:pt x="704147" y="144386"/>
                </a:moveTo>
                <a:cubicBezTo>
                  <a:pt x="779545" y="-78599"/>
                  <a:pt x="768316" y="-43306"/>
                  <a:pt x="675272" y="250264"/>
                </a:cubicBezTo>
                <a:cubicBezTo>
                  <a:pt x="582228" y="543834"/>
                  <a:pt x="237322" y="1406900"/>
                  <a:pt x="145882" y="1905809"/>
                </a:cubicBezTo>
                <a:cubicBezTo>
                  <a:pt x="54442" y="2404718"/>
                  <a:pt x="150695" y="3126614"/>
                  <a:pt x="126632" y="3243721"/>
                </a:cubicBezTo>
                <a:cubicBezTo>
                  <a:pt x="102569" y="3360828"/>
                  <a:pt x="-14539" y="2884377"/>
                  <a:pt x="1503" y="2608453"/>
                </a:cubicBezTo>
                <a:cubicBezTo>
                  <a:pt x="17545" y="2332529"/>
                  <a:pt x="104172" y="2005271"/>
                  <a:pt x="222884" y="1588176"/>
                </a:cubicBezTo>
                <a:cubicBezTo>
                  <a:pt x="341596" y="1171081"/>
                  <a:pt x="628749" y="367371"/>
                  <a:pt x="704147" y="1443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5D79FB59-57E5-4C81-B895-3B981BADAB95}"/>
              </a:ext>
            </a:extLst>
          </p:cNvPr>
          <p:cNvSpPr/>
          <p:nvPr/>
        </p:nvSpPr>
        <p:spPr>
          <a:xfrm>
            <a:off x="2782053" y="8766727"/>
            <a:ext cx="693900" cy="2231662"/>
          </a:xfrm>
          <a:custGeom>
            <a:avLst/>
            <a:gdLst>
              <a:gd name="connsiteX0" fmla="*/ 692667 w 693900"/>
              <a:gd name="connsiteY0" fmla="*/ 1888 h 2231662"/>
              <a:gd name="connsiteX1" fmla="*/ 192153 w 693900"/>
              <a:gd name="connsiteY1" fmla="*/ 1330174 h 2231662"/>
              <a:gd name="connsiteX2" fmla="*/ 124776 w 693900"/>
              <a:gd name="connsiteY2" fmla="*/ 2225324 h 2231662"/>
              <a:gd name="connsiteX3" fmla="*/ 28524 w 693900"/>
              <a:gd name="connsiteY3" fmla="*/ 1638182 h 2231662"/>
              <a:gd name="connsiteX4" fmla="*/ 692667 w 693900"/>
              <a:gd name="connsiteY4" fmla="*/ 1888 h 223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900" h="2231662">
                <a:moveTo>
                  <a:pt x="692667" y="1888"/>
                </a:moveTo>
                <a:cubicBezTo>
                  <a:pt x="719938" y="-49447"/>
                  <a:pt x="286801" y="959601"/>
                  <a:pt x="192153" y="1330174"/>
                </a:cubicBezTo>
                <a:cubicBezTo>
                  <a:pt x="97505" y="1700747"/>
                  <a:pt x="152047" y="2173989"/>
                  <a:pt x="124776" y="2225324"/>
                </a:cubicBezTo>
                <a:cubicBezTo>
                  <a:pt x="97505" y="2276659"/>
                  <a:pt x="-64520" y="2010359"/>
                  <a:pt x="28524" y="1638182"/>
                </a:cubicBezTo>
                <a:cubicBezTo>
                  <a:pt x="121568" y="1266005"/>
                  <a:pt x="665396" y="53223"/>
                  <a:pt x="692667" y="18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1D6C0587-E5EC-40BB-994C-391658C030A5}"/>
              </a:ext>
            </a:extLst>
          </p:cNvPr>
          <p:cNvSpPr/>
          <p:nvPr/>
        </p:nvSpPr>
        <p:spPr>
          <a:xfrm>
            <a:off x="1681669" y="9571966"/>
            <a:ext cx="149813" cy="261658"/>
          </a:xfrm>
          <a:custGeom>
            <a:avLst/>
            <a:gdLst>
              <a:gd name="connsiteX0" fmla="*/ 66698 w 149813"/>
              <a:gd name="connsiteY0" fmla="*/ 1717 h 261658"/>
              <a:gd name="connsiteX1" fmla="*/ 130198 w 149813"/>
              <a:gd name="connsiteY1" fmla="*/ 152001 h 261658"/>
              <a:gd name="connsiteX2" fmla="*/ 79398 w 149813"/>
              <a:gd name="connsiteY2" fmla="*/ 257834 h 261658"/>
              <a:gd name="connsiteX3" fmla="*/ 28598 w 149813"/>
              <a:gd name="connsiteY3" fmla="*/ 226084 h 261658"/>
              <a:gd name="connsiteX4" fmla="*/ 3198 w 149813"/>
              <a:gd name="connsiteY4" fmla="*/ 109667 h 261658"/>
              <a:gd name="connsiteX5" fmla="*/ 100564 w 149813"/>
              <a:gd name="connsiteY5" fmla="*/ 253601 h 261658"/>
              <a:gd name="connsiteX6" fmla="*/ 149248 w 149813"/>
              <a:gd name="connsiteY6" fmla="*/ 158351 h 261658"/>
              <a:gd name="connsiteX7" fmla="*/ 123848 w 149813"/>
              <a:gd name="connsiteY7" fmla="*/ 75801 h 261658"/>
              <a:gd name="connsiteX8" fmla="*/ 66698 w 149813"/>
              <a:gd name="connsiteY8" fmla="*/ 1717 h 26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813" h="261658">
                <a:moveTo>
                  <a:pt x="66698" y="1717"/>
                </a:moveTo>
                <a:cubicBezTo>
                  <a:pt x="67756" y="14417"/>
                  <a:pt x="128081" y="109315"/>
                  <a:pt x="130198" y="152001"/>
                </a:cubicBezTo>
                <a:cubicBezTo>
                  <a:pt x="132315" y="194687"/>
                  <a:pt x="96331" y="245487"/>
                  <a:pt x="79398" y="257834"/>
                </a:cubicBezTo>
                <a:cubicBezTo>
                  <a:pt x="62465" y="270181"/>
                  <a:pt x="41298" y="250779"/>
                  <a:pt x="28598" y="226084"/>
                </a:cubicBezTo>
                <a:cubicBezTo>
                  <a:pt x="15898" y="201389"/>
                  <a:pt x="-8796" y="105081"/>
                  <a:pt x="3198" y="109667"/>
                </a:cubicBezTo>
                <a:cubicBezTo>
                  <a:pt x="15192" y="114253"/>
                  <a:pt x="76222" y="245487"/>
                  <a:pt x="100564" y="253601"/>
                </a:cubicBezTo>
                <a:cubicBezTo>
                  <a:pt x="124906" y="261715"/>
                  <a:pt x="145367" y="187984"/>
                  <a:pt x="149248" y="158351"/>
                </a:cubicBezTo>
                <a:cubicBezTo>
                  <a:pt x="153129" y="128718"/>
                  <a:pt x="136195" y="101554"/>
                  <a:pt x="123848" y="75801"/>
                </a:cubicBezTo>
                <a:cubicBezTo>
                  <a:pt x="111501" y="50048"/>
                  <a:pt x="65640" y="-10983"/>
                  <a:pt x="66698" y="17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82ED7559-2EAD-4677-9DAE-9811A0703CA3}"/>
              </a:ext>
            </a:extLst>
          </p:cNvPr>
          <p:cNvSpPr/>
          <p:nvPr/>
        </p:nvSpPr>
        <p:spPr>
          <a:xfrm>
            <a:off x="1676783" y="9562637"/>
            <a:ext cx="77960" cy="135130"/>
          </a:xfrm>
          <a:custGeom>
            <a:avLst/>
            <a:gdLst>
              <a:gd name="connsiteX0" fmla="*/ 77934 w 77960"/>
              <a:gd name="connsiteY0" fmla="*/ 463 h 135130"/>
              <a:gd name="connsiteX1" fmla="*/ 12317 w 77960"/>
              <a:gd name="connsiteY1" fmla="*/ 131696 h 135130"/>
              <a:gd name="connsiteX2" fmla="*/ 3850 w 77960"/>
              <a:gd name="connsiteY2" fmla="*/ 89363 h 135130"/>
              <a:gd name="connsiteX3" fmla="*/ 77934 w 77960"/>
              <a:gd name="connsiteY3" fmla="*/ 463 h 13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960" h="135130">
                <a:moveTo>
                  <a:pt x="77934" y="463"/>
                </a:moveTo>
                <a:cubicBezTo>
                  <a:pt x="79345" y="7519"/>
                  <a:pt x="24664" y="116879"/>
                  <a:pt x="12317" y="131696"/>
                </a:cubicBezTo>
                <a:cubicBezTo>
                  <a:pt x="-30" y="146513"/>
                  <a:pt x="-3558" y="109824"/>
                  <a:pt x="3850" y="89363"/>
                </a:cubicBezTo>
                <a:cubicBezTo>
                  <a:pt x="11258" y="68902"/>
                  <a:pt x="76523" y="-6593"/>
                  <a:pt x="77934" y="4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F62E81CA-490B-4F38-ACA6-3115CD3A52BC}"/>
              </a:ext>
            </a:extLst>
          </p:cNvPr>
          <p:cNvSpPr/>
          <p:nvPr/>
        </p:nvSpPr>
        <p:spPr>
          <a:xfrm>
            <a:off x="1744005" y="9550348"/>
            <a:ext cx="146178" cy="281128"/>
          </a:xfrm>
          <a:custGeom>
            <a:avLst/>
            <a:gdLst>
              <a:gd name="connsiteX0" fmla="*/ 128 w 146178"/>
              <a:gd name="connsiteY0" fmla="*/ 31802 h 281128"/>
              <a:gd name="connsiteX1" fmla="*/ 105962 w 146178"/>
              <a:gd name="connsiteY1" fmla="*/ 4285 h 281128"/>
              <a:gd name="connsiteX2" fmla="*/ 146178 w 146178"/>
              <a:gd name="connsiteY2" fmla="*/ 131285 h 281128"/>
              <a:gd name="connsiteX3" fmla="*/ 105962 w 146178"/>
              <a:gd name="connsiteY3" fmla="*/ 251935 h 281128"/>
              <a:gd name="connsiteX4" fmla="*/ 29762 w 146178"/>
              <a:gd name="connsiteY4" fmla="*/ 279452 h 281128"/>
              <a:gd name="connsiteX5" fmla="*/ 129245 w 146178"/>
              <a:gd name="connsiteY5" fmla="*/ 218069 h 281128"/>
              <a:gd name="connsiteX6" fmla="*/ 144062 w 146178"/>
              <a:gd name="connsiteY6" fmla="*/ 127052 h 281128"/>
              <a:gd name="connsiteX7" fmla="*/ 129245 w 146178"/>
              <a:gd name="connsiteY7" fmla="*/ 50852 h 281128"/>
              <a:gd name="connsiteX8" fmla="*/ 128 w 146178"/>
              <a:gd name="connsiteY8" fmla="*/ 31802 h 2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178" h="281128">
                <a:moveTo>
                  <a:pt x="128" y="31802"/>
                </a:moveTo>
                <a:cubicBezTo>
                  <a:pt x="-3753" y="24041"/>
                  <a:pt x="81620" y="-12296"/>
                  <a:pt x="105962" y="4285"/>
                </a:cubicBezTo>
                <a:cubicBezTo>
                  <a:pt x="130304" y="20865"/>
                  <a:pt x="146178" y="90010"/>
                  <a:pt x="146178" y="131285"/>
                </a:cubicBezTo>
                <a:cubicBezTo>
                  <a:pt x="146178" y="172560"/>
                  <a:pt x="125365" y="227241"/>
                  <a:pt x="105962" y="251935"/>
                </a:cubicBezTo>
                <a:cubicBezTo>
                  <a:pt x="86559" y="276630"/>
                  <a:pt x="25882" y="285096"/>
                  <a:pt x="29762" y="279452"/>
                </a:cubicBezTo>
                <a:cubicBezTo>
                  <a:pt x="33642" y="273808"/>
                  <a:pt x="110195" y="243469"/>
                  <a:pt x="129245" y="218069"/>
                </a:cubicBezTo>
                <a:cubicBezTo>
                  <a:pt x="148295" y="192669"/>
                  <a:pt x="144062" y="154921"/>
                  <a:pt x="144062" y="127052"/>
                </a:cubicBezTo>
                <a:cubicBezTo>
                  <a:pt x="144062" y="99183"/>
                  <a:pt x="147590" y="66727"/>
                  <a:pt x="129245" y="50852"/>
                </a:cubicBezTo>
                <a:cubicBezTo>
                  <a:pt x="110900" y="34977"/>
                  <a:pt x="4009" y="39563"/>
                  <a:pt x="128" y="318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B413F664-C857-4EB1-912C-27713DD5820F}"/>
              </a:ext>
            </a:extLst>
          </p:cNvPr>
          <p:cNvSpPr/>
          <p:nvPr/>
        </p:nvSpPr>
        <p:spPr>
          <a:xfrm>
            <a:off x="2719929" y="8721549"/>
            <a:ext cx="131696" cy="312916"/>
          </a:xfrm>
          <a:custGeom>
            <a:avLst/>
            <a:gdLst>
              <a:gd name="connsiteX0" fmla="*/ 8454 w 131696"/>
              <a:gd name="connsiteY0" fmla="*/ 1234 h 312916"/>
              <a:gd name="connsiteX1" fmla="*/ 101588 w 131696"/>
              <a:gd name="connsiteY1" fmla="*/ 41451 h 312916"/>
              <a:gd name="connsiteX2" fmla="*/ 129104 w 131696"/>
              <a:gd name="connsiteY2" fmla="*/ 193851 h 312916"/>
              <a:gd name="connsiteX3" fmla="*/ 46554 w 131696"/>
              <a:gd name="connsiteY3" fmla="*/ 291218 h 312916"/>
              <a:gd name="connsiteX4" fmla="*/ 2104 w 131696"/>
              <a:gd name="connsiteY4" fmla="*/ 308151 h 312916"/>
              <a:gd name="connsiteX5" fmla="*/ 112171 w 131696"/>
              <a:gd name="connsiteY5" fmla="*/ 225601 h 312916"/>
              <a:gd name="connsiteX6" fmla="*/ 110054 w 131696"/>
              <a:gd name="connsiteY6" fmla="*/ 151518 h 312916"/>
              <a:gd name="connsiteX7" fmla="*/ 86771 w 131696"/>
              <a:gd name="connsiteY7" fmla="*/ 75318 h 312916"/>
              <a:gd name="connsiteX8" fmla="*/ 8454 w 131696"/>
              <a:gd name="connsiteY8" fmla="*/ 1234 h 31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696" h="312916">
                <a:moveTo>
                  <a:pt x="8454" y="1234"/>
                </a:moveTo>
                <a:cubicBezTo>
                  <a:pt x="10923" y="-4410"/>
                  <a:pt x="81480" y="9348"/>
                  <a:pt x="101588" y="41451"/>
                </a:cubicBezTo>
                <a:cubicBezTo>
                  <a:pt x="121696" y="73554"/>
                  <a:pt x="138276" y="152223"/>
                  <a:pt x="129104" y="193851"/>
                </a:cubicBezTo>
                <a:cubicBezTo>
                  <a:pt x="119932" y="235479"/>
                  <a:pt x="67720" y="272168"/>
                  <a:pt x="46554" y="291218"/>
                </a:cubicBezTo>
                <a:cubicBezTo>
                  <a:pt x="25388" y="310268"/>
                  <a:pt x="-8832" y="319087"/>
                  <a:pt x="2104" y="308151"/>
                </a:cubicBezTo>
                <a:cubicBezTo>
                  <a:pt x="13040" y="297215"/>
                  <a:pt x="94179" y="251706"/>
                  <a:pt x="112171" y="225601"/>
                </a:cubicBezTo>
                <a:cubicBezTo>
                  <a:pt x="130163" y="199496"/>
                  <a:pt x="114287" y="176565"/>
                  <a:pt x="110054" y="151518"/>
                </a:cubicBezTo>
                <a:cubicBezTo>
                  <a:pt x="105821" y="126471"/>
                  <a:pt x="101235" y="98249"/>
                  <a:pt x="86771" y="75318"/>
                </a:cubicBezTo>
                <a:cubicBezTo>
                  <a:pt x="72307" y="52387"/>
                  <a:pt x="5985" y="6878"/>
                  <a:pt x="8454" y="12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14934806-43A9-4526-A4F5-F90EE82780A0}"/>
              </a:ext>
            </a:extLst>
          </p:cNvPr>
          <p:cNvSpPr/>
          <p:nvPr/>
        </p:nvSpPr>
        <p:spPr>
          <a:xfrm>
            <a:off x="2633910" y="8727603"/>
            <a:ext cx="105855" cy="298640"/>
          </a:xfrm>
          <a:custGeom>
            <a:avLst/>
            <a:gdLst>
              <a:gd name="connsiteX0" fmla="*/ 105057 w 105855"/>
              <a:gd name="connsiteY0" fmla="*/ 1530 h 298640"/>
              <a:gd name="connsiteX1" fmla="*/ 52140 w 105855"/>
              <a:gd name="connsiteY1" fmla="*/ 71380 h 298640"/>
              <a:gd name="connsiteX2" fmla="*/ 20390 w 105855"/>
              <a:gd name="connsiteY2" fmla="*/ 143347 h 298640"/>
              <a:gd name="connsiteX3" fmla="*/ 83890 w 105855"/>
              <a:gd name="connsiteY3" fmla="*/ 297864 h 298640"/>
              <a:gd name="connsiteX4" fmla="*/ 9807 w 105855"/>
              <a:gd name="connsiteY4" fmla="*/ 200497 h 298640"/>
              <a:gd name="connsiteX5" fmla="*/ 7690 w 105855"/>
              <a:gd name="connsiteY5" fmla="*/ 141230 h 298640"/>
              <a:gd name="connsiteX6" fmla="*/ 105057 w 105855"/>
              <a:gd name="connsiteY6" fmla="*/ 1530 h 29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55" h="298640">
                <a:moveTo>
                  <a:pt x="105057" y="1530"/>
                </a:moveTo>
                <a:cubicBezTo>
                  <a:pt x="112465" y="-10112"/>
                  <a:pt x="66251" y="47744"/>
                  <a:pt x="52140" y="71380"/>
                </a:cubicBezTo>
                <a:cubicBezTo>
                  <a:pt x="38029" y="95016"/>
                  <a:pt x="15098" y="105600"/>
                  <a:pt x="20390" y="143347"/>
                </a:cubicBezTo>
                <a:cubicBezTo>
                  <a:pt x="25682" y="181094"/>
                  <a:pt x="85654" y="288339"/>
                  <a:pt x="83890" y="297864"/>
                </a:cubicBezTo>
                <a:cubicBezTo>
                  <a:pt x="82126" y="307389"/>
                  <a:pt x="22507" y="226603"/>
                  <a:pt x="9807" y="200497"/>
                </a:cubicBezTo>
                <a:cubicBezTo>
                  <a:pt x="-2893" y="174391"/>
                  <a:pt x="-2893" y="172274"/>
                  <a:pt x="7690" y="141230"/>
                </a:cubicBezTo>
                <a:cubicBezTo>
                  <a:pt x="18273" y="110186"/>
                  <a:pt x="97649" y="13172"/>
                  <a:pt x="105057" y="15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332A2596-7E5D-434E-8D31-3B0014E39C3B}"/>
              </a:ext>
            </a:extLst>
          </p:cNvPr>
          <p:cNvSpPr/>
          <p:nvPr/>
        </p:nvSpPr>
        <p:spPr>
          <a:xfrm>
            <a:off x="2758006" y="8719239"/>
            <a:ext cx="184739" cy="327498"/>
          </a:xfrm>
          <a:custGeom>
            <a:avLst/>
            <a:gdLst>
              <a:gd name="connsiteX0" fmla="*/ 11 w 184739"/>
              <a:gd name="connsiteY0" fmla="*/ 1428 h 327498"/>
              <a:gd name="connsiteX1" fmla="*/ 162994 w 184739"/>
              <a:gd name="connsiteY1" fmla="*/ 47994 h 327498"/>
              <a:gd name="connsiteX2" fmla="*/ 169344 w 184739"/>
              <a:gd name="connsiteY2" fmla="*/ 177111 h 327498"/>
              <a:gd name="connsiteX3" fmla="*/ 61394 w 184739"/>
              <a:gd name="connsiteY3" fmla="*/ 295644 h 327498"/>
              <a:gd name="connsiteX4" fmla="*/ 33877 w 184739"/>
              <a:gd name="connsiteY4" fmla="*/ 323161 h 327498"/>
              <a:gd name="connsiteX5" fmla="*/ 175694 w 184739"/>
              <a:gd name="connsiteY5" fmla="*/ 221561 h 327498"/>
              <a:gd name="connsiteX6" fmla="*/ 154527 w 184739"/>
              <a:gd name="connsiteY6" fmla="*/ 94561 h 327498"/>
              <a:gd name="connsiteX7" fmla="*/ 11 w 184739"/>
              <a:gd name="connsiteY7" fmla="*/ 1428 h 32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739" h="327498">
                <a:moveTo>
                  <a:pt x="11" y="1428"/>
                </a:moveTo>
                <a:cubicBezTo>
                  <a:pt x="1422" y="-6333"/>
                  <a:pt x="134772" y="18714"/>
                  <a:pt x="162994" y="47994"/>
                </a:cubicBezTo>
                <a:cubicBezTo>
                  <a:pt x="191216" y="77275"/>
                  <a:pt x="186277" y="135836"/>
                  <a:pt x="169344" y="177111"/>
                </a:cubicBezTo>
                <a:cubicBezTo>
                  <a:pt x="152411" y="218386"/>
                  <a:pt x="83972" y="271302"/>
                  <a:pt x="61394" y="295644"/>
                </a:cubicBezTo>
                <a:cubicBezTo>
                  <a:pt x="38816" y="319986"/>
                  <a:pt x="14827" y="335508"/>
                  <a:pt x="33877" y="323161"/>
                </a:cubicBezTo>
                <a:cubicBezTo>
                  <a:pt x="52927" y="310814"/>
                  <a:pt x="155586" y="259661"/>
                  <a:pt x="175694" y="221561"/>
                </a:cubicBezTo>
                <a:cubicBezTo>
                  <a:pt x="195802" y="183461"/>
                  <a:pt x="179574" y="128075"/>
                  <a:pt x="154527" y="94561"/>
                </a:cubicBezTo>
                <a:cubicBezTo>
                  <a:pt x="129480" y="61047"/>
                  <a:pt x="-1400" y="9189"/>
                  <a:pt x="11" y="14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990EF2AB-D182-4650-9025-7817EBF9EBEA}"/>
              </a:ext>
            </a:extLst>
          </p:cNvPr>
          <p:cNvSpPr/>
          <p:nvPr/>
        </p:nvSpPr>
        <p:spPr>
          <a:xfrm>
            <a:off x="1108707" y="3492451"/>
            <a:ext cx="1328311" cy="2421470"/>
          </a:xfrm>
          <a:custGeom>
            <a:avLst/>
            <a:gdLst>
              <a:gd name="connsiteX0" fmla="*/ 30060 w 1328311"/>
              <a:gd name="connsiteY0" fmla="*/ 16982 h 2421470"/>
              <a:gd name="connsiteX1" fmla="*/ 25826 w 1328311"/>
              <a:gd name="connsiteY1" fmla="*/ 122816 h 2421470"/>
              <a:gd name="connsiteX2" fmla="*/ 157060 w 1328311"/>
              <a:gd name="connsiteY2" fmla="*/ 715482 h 2421470"/>
              <a:gd name="connsiteX3" fmla="*/ 618493 w 1328311"/>
              <a:gd name="connsiteY3" fmla="*/ 1574849 h 2421470"/>
              <a:gd name="connsiteX4" fmla="*/ 1173060 w 1328311"/>
              <a:gd name="connsiteY4" fmla="*/ 2239482 h 2421470"/>
              <a:gd name="connsiteX5" fmla="*/ 1245026 w 1328311"/>
              <a:gd name="connsiteY5" fmla="*/ 2260649 h 2421470"/>
              <a:gd name="connsiteX6" fmla="*/ 110493 w 1328311"/>
              <a:gd name="connsiteY6" fmla="*/ 364116 h 2421470"/>
              <a:gd name="connsiteX7" fmla="*/ 30060 w 1328311"/>
              <a:gd name="connsiteY7" fmla="*/ 16982 h 242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8311" h="2421470">
                <a:moveTo>
                  <a:pt x="30060" y="16982"/>
                </a:moveTo>
                <a:cubicBezTo>
                  <a:pt x="15949" y="-23235"/>
                  <a:pt x="4659" y="6399"/>
                  <a:pt x="25826" y="122816"/>
                </a:cubicBezTo>
                <a:cubicBezTo>
                  <a:pt x="46993" y="239233"/>
                  <a:pt x="58282" y="473477"/>
                  <a:pt x="157060" y="715482"/>
                </a:cubicBezTo>
                <a:cubicBezTo>
                  <a:pt x="255838" y="957488"/>
                  <a:pt x="449160" y="1320849"/>
                  <a:pt x="618493" y="1574849"/>
                </a:cubicBezTo>
                <a:cubicBezTo>
                  <a:pt x="787826" y="1828849"/>
                  <a:pt x="1068638" y="2125182"/>
                  <a:pt x="1173060" y="2239482"/>
                </a:cubicBezTo>
                <a:cubicBezTo>
                  <a:pt x="1277482" y="2353782"/>
                  <a:pt x="1422120" y="2573210"/>
                  <a:pt x="1245026" y="2260649"/>
                </a:cubicBezTo>
                <a:cubicBezTo>
                  <a:pt x="1067932" y="1948088"/>
                  <a:pt x="308754" y="736649"/>
                  <a:pt x="110493" y="364116"/>
                </a:cubicBezTo>
                <a:cubicBezTo>
                  <a:pt x="-87768" y="-8417"/>
                  <a:pt x="44171" y="57199"/>
                  <a:pt x="30060" y="169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81A2B507-F745-4DDB-97BD-D4C19CB4C390}"/>
              </a:ext>
            </a:extLst>
          </p:cNvPr>
          <p:cNvSpPr/>
          <p:nvPr/>
        </p:nvSpPr>
        <p:spPr>
          <a:xfrm>
            <a:off x="2421133" y="5861690"/>
            <a:ext cx="412780" cy="387424"/>
          </a:xfrm>
          <a:custGeom>
            <a:avLst/>
            <a:gdLst>
              <a:gd name="connsiteX0" fmla="*/ 8800 w 412780"/>
              <a:gd name="connsiteY0" fmla="*/ 1477 h 387424"/>
              <a:gd name="connsiteX1" fmla="*/ 410967 w 412780"/>
              <a:gd name="connsiteY1" fmla="*/ 378243 h 387424"/>
              <a:gd name="connsiteX2" fmla="*/ 152734 w 412780"/>
              <a:gd name="connsiteY2" fmla="*/ 251243 h 387424"/>
              <a:gd name="connsiteX3" fmla="*/ 8800 w 412780"/>
              <a:gd name="connsiteY3" fmla="*/ 1477 h 3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780" h="387424">
                <a:moveTo>
                  <a:pt x="8800" y="1477"/>
                </a:moveTo>
                <a:cubicBezTo>
                  <a:pt x="51839" y="22644"/>
                  <a:pt x="386978" y="336615"/>
                  <a:pt x="410967" y="378243"/>
                </a:cubicBezTo>
                <a:cubicBezTo>
                  <a:pt x="434956" y="419871"/>
                  <a:pt x="214117" y="309804"/>
                  <a:pt x="152734" y="251243"/>
                </a:cubicBezTo>
                <a:cubicBezTo>
                  <a:pt x="91351" y="192682"/>
                  <a:pt x="-34239" y="-19690"/>
                  <a:pt x="8800" y="14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B3E2BE35-DA6C-4F10-9571-6F1312863614}"/>
              </a:ext>
            </a:extLst>
          </p:cNvPr>
          <p:cNvSpPr/>
          <p:nvPr/>
        </p:nvSpPr>
        <p:spPr>
          <a:xfrm>
            <a:off x="764647" y="2791603"/>
            <a:ext cx="1665373" cy="163730"/>
          </a:xfrm>
          <a:custGeom>
            <a:avLst/>
            <a:gdLst>
              <a:gd name="connsiteX0" fmla="*/ 5820 w 1665373"/>
              <a:gd name="connsiteY0" fmla="*/ 2397 h 163730"/>
              <a:gd name="connsiteX1" fmla="*/ 1038753 w 1665373"/>
              <a:gd name="connsiteY1" fmla="*/ 163264 h 163730"/>
              <a:gd name="connsiteX2" fmla="*/ 1665286 w 1665373"/>
              <a:gd name="connsiteY2" fmla="*/ 53197 h 163730"/>
              <a:gd name="connsiteX3" fmla="*/ 1081086 w 1665373"/>
              <a:gd name="connsiteY3" fmla="*/ 108230 h 163730"/>
              <a:gd name="connsiteX4" fmla="*/ 640820 w 1665373"/>
              <a:gd name="connsiteY4" fmla="*/ 70130 h 163730"/>
              <a:gd name="connsiteX5" fmla="*/ 5820 w 1665373"/>
              <a:gd name="connsiteY5" fmla="*/ 2397 h 16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5373" h="163730">
                <a:moveTo>
                  <a:pt x="5820" y="2397"/>
                </a:moveTo>
                <a:cubicBezTo>
                  <a:pt x="72142" y="17919"/>
                  <a:pt x="762175" y="154797"/>
                  <a:pt x="1038753" y="163264"/>
                </a:cubicBezTo>
                <a:cubicBezTo>
                  <a:pt x="1315331" y="171731"/>
                  <a:pt x="1658231" y="62369"/>
                  <a:pt x="1665286" y="53197"/>
                </a:cubicBezTo>
                <a:cubicBezTo>
                  <a:pt x="1672341" y="44025"/>
                  <a:pt x="1251830" y="105408"/>
                  <a:pt x="1081086" y="108230"/>
                </a:cubicBezTo>
                <a:cubicBezTo>
                  <a:pt x="910342" y="111052"/>
                  <a:pt x="823559" y="89180"/>
                  <a:pt x="640820" y="70130"/>
                </a:cubicBezTo>
                <a:cubicBezTo>
                  <a:pt x="458081" y="51080"/>
                  <a:pt x="-60502" y="-13125"/>
                  <a:pt x="5820" y="23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AEBAFBC9-85B7-4AE9-9875-8C341525D727}"/>
              </a:ext>
            </a:extLst>
          </p:cNvPr>
          <p:cNvSpPr/>
          <p:nvPr/>
        </p:nvSpPr>
        <p:spPr>
          <a:xfrm>
            <a:off x="765915" y="2861657"/>
            <a:ext cx="1813094" cy="183047"/>
          </a:xfrm>
          <a:custGeom>
            <a:avLst/>
            <a:gdLst>
              <a:gd name="connsiteX0" fmla="*/ 318 w 1813094"/>
              <a:gd name="connsiteY0" fmla="*/ 76 h 183047"/>
              <a:gd name="connsiteX1" fmla="*/ 728452 w 1813094"/>
              <a:gd name="connsiteY1" fmla="*/ 156710 h 183047"/>
              <a:gd name="connsiteX2" fmla="*/ 1130618 w 1813094"/>
              <a:gd name="connsiteY2" fmla="*/ 173643 h 183047"/>
              <a:gd name="connsiteX3" fmla="*/ 1812185 w 1813094"/>
              <a:gd name="connsiteY3" fmla="*/ 59343 h 183047"/>
              <a:gd name="connsiteX4" fmla="*/ 1266085 w 1813094"/>
              <a:gd name="connsiteY4" fmla="*/ 118610 h 183047"/>
              <a:gd name="connsiteX5" fmla="*/ 821585 w 1813094"/>
              <a:gd name="connsiteY5" fmla="*/ 135543 h 183047"/>
              <a:gd name="connsiteX6" fmla="*/ 318 w 1813094"/>
              <a:gd name="connsiteY6" fmla="*/ 76 h 18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3094" h="183047">
                <a:moveTo>
                  <a:pt x="318" y="76"/>
                </a:moveTo>
                <a:cubicBezTo>
                  <a:pt x="-15204" y="3604"/>
                  <a:pt x="540069" y="127782"/>
                  <a:pt x="728452" y="156710"/>
                </a:cubicBezTo>
                <a:cubicBezTo>
                  <a:pt x="916835" y="185638"/>
                  <a:pt x="949996" y="189871"/>
                  <a:pt x="1130618" y="173643"/>
                </a:cubicBezTo>
                <a:cubicBezTo>
                  <a:pt x="1311240" y="157415"/>
                  <a:pt x="1789607" y="68515"/>
                  <a:pt x="1812185" y="59343"/>
                </a:cubicBezTo>
                <a:cubicBezTo>
                  <a:pt x="1834763" y="50171"/>
                  <a:pt x="1431185" y="105910"/>
                  <a:pt x="1266085" y="118610"/>
                </a:cubicBezTo>
                <a:cubicBezTo>
                  <a:pt x="1100985" y="131310"/>
                  <a:pt x="1033957" y="154593"/>
                  <a:pt x="821585" y="135543"/>
                </a:cubicBezTo>
                <a:cubicBezTo>
                  <a:pt x="609213" y="116493"/>
                  <a:pt x="15840" y="-3452"/>
                  <a:pt x="318" y="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19AEEED5-6587-4F09-B9FA-ADA3769A5B39}"/>
              </a:ext>
            </a:extLst>
          </p:cNvPr>
          <p:cNvSpPr/>
          <p:nvPr/>
        </p:nvSpPr>
        <p:spPr>
          <a:xfrm>
            <a:off x="772433" y="2818050"/>
            <a:ext cx="1124129" cy="693825"/>
          </a:xfrm>
          <a:custGeom>
            <a:avLst/>
            <a:gdLst>
              <a:gd name="connsiteX0" fmla="*/ 23434 w 1124129"/>
              <a:gd name="connsiteY0" fmla="*/ 1350 h 693825"/>
              <a:gd name="connsiteX1" fmla="*/ 40367 w 1124129"/>
              <a:gd name="connsiteY1" fmla="*/ 454317 h 693825"/>
              <a:gd name="connsiteX2" fmla="*/ 230867 w 1124129"/>
              <a:gd name="connsiteY2" fmla="*/ 674450 h 693825"/>
              <a:gd name="connsiteX3" fmla="*/ 522967 w 1124129"/>
              <a:gd name="connsiteY3" fmla="*/ 665983 h 693825"/>
              <a:gd name="connsiteX4" fmla="*/ 1124100 w 1124129"/>
              <a:gd name="connsiteY4" fmla="*/ 526283 h 693825"/>
              <a:gd name="connsiteX5" fmla="*/ 497567 w 1124129"/>
              <a:gd name="connsiteY5" fmla="*/ 610950 h 693825"/>
              <a:gd name="connsiteX6" fmla="*/ 129267 w 1124129"/>
              <a:gd name="connsiteY6" fmla="*/ 572850 h 693825"/>
              <a:gd name="connsiteX7" fmla="*/ 6500 w 1124129"/>
              <a:gd name="connsiteY7" fmla="*/ 323083 h 693825"/>
              <a:gd name="connsiteX8" fmla="*/ 23434 w 1124129"/>
              <a:gd name="connsiteY8" fmla="*/ 1350 h 69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4129" h="693825">
                <a:moveTo>
                  <a:pt x="23434" y="1350"/>
                </a:moveTo>
                <a:cubicBezTo>
                  <a:pt x="29078" y="23222"/>
                  <a:pt x="5795" y="342134"/>
                  <a:pt x="40367" y="454317"/>
                </a:cubicBezTo>
                <a:cubicBezTo>
                  <a:pt x="74939" y="566500"/>
                  <a:pt x="150434" y="639172"/>
                  <a:pt x="230867" y="674450"/>
                </a:cubicBezTo>
                <a:cubicBezTo>
                  <a:pt x="311300" y="709728"/>
                  <a:pt x="374095" y="690678"/>
                  <a:pt x="522967" y="665983"/>
                </a:cubicBezTo>
                <a:cubicBezTo>
                  <a:pt x="671839" y="641289"/>
                  <a:pt x="1128333" y="535455"/>
                  <a:pt x="1124100" y="526283"/>
                </a:cubicBezTo>
                <a:cubicBezTo>
                  <a:pt x="1119867" y="517111"/>
                  <a:pt x="663372" y="603189"/>
                  <a:pt x="497567" y="610950"/>
                </a:cubicBezTo>
                <a:cubicBezTo>
                  <a:pt x="331762" y="618711"/>
                  <a:pt x="211111" y="620828"/>
                  <a:pt x="129267" y="572850"/>
                </a:cubicBezTo>
                <a:cubicBezTo>
                  <a:pt x="47423" y="524872"/>
                  <a:pt x="26255" y="416922"/>
                  <a:pt x="6500" y="323083"/>
                </a:cubicBezTo>
                <a:cubicBezTo>
                  <a:pt x="-13255" y="229244"/>
                  <a:pt x="17790" y="-20522"/>
                  <a:pt x="23434" y="13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A43868F3-989A-4F76-9F67-B3512135357A}"/>
              </a:ext>
            </a:extLst>
          </p:cNvPr>
          <p:cNvSpPr/>
          <p:nvPr/>
        </p:nvSpPr>
        <p:spPr>
          <a:xfrm>
            <a:off x="1396694" y="3424732"/>
            <a:ext cx="333521" cy="783480"/>
          </a:xfrm>
          <a:custGeom>
            <a:avLst/>
            <a:gdLst>
              <a:gd name="connsiteX0" fmla="*/ 237373 w 333521"/>
              <a:gd name="connsiteY0" fmla="*/ 35 h 783480"/>
              <a:gd name="connsiteX1" fmla="*/ 305106 w 333521"/>
              <a:gd name="connsiteY1" fmla="*/ 347168 h 783480"/>
              <a:gd name="connsiteX2" fmla="*/ 101906 w 333521"/>
              <a:gd name="connsiteY2" fmla="*/ 550368 h 783480"/>
              <a:gd name="connsiteX3" fmla="*/ 306 w 333521"/>
              <a:gd name="connsiteY3" fmla="*/ 783201 h 783480"/>
              <a:gd name="connsiteX4" fmla="*/ 131539 w 333521"/>
              <a:gd name="connsiteY4" fmla="*/ 592701 h 783480"/>
              <a:gd name="connsiteX5" fmla="*/ 330506 w 333521"/>
              <a:gd name="connsiteY5" fmla="*/ 368335 h 783480"/>
              <a:gd name="connsiteX6" fmla="*/ 237373 w 333521"/>
              <a:gd name="connsiteY6" fmla="*/ 35 h 78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3521" h="783480">
                <a:moveTo>
                  <a:pt x="237373" y="35"/>
                </a:moveTo>
                <a:cubicBezTo>
                  <a:pt x="233140" y="-3493"/>
                  <a:pt x="327684" y="255446"/>
                  <a:pt x="305106" y="347168"/>
                </a:cubicBezTo>
                <a:cubicBezTo>
                  <a:pt x="282528" y="438890"/>
                  <a:pt x="152706" y="477696"/>
                  <a:pt x="101906" y="550368"/>
                </a:cubicBezTo>
                <a:cubicBezTo>
                  <a:pt x="51106" y="623040"/>
                  <a:pt x="-4633" y="776146"/>
                  <a:pt x="306" y="783201"/>
                </a:cubicBezTo>
                <a:cubicBezTo>
                  <a:pt x="5245" y="790256"/>
                  <a:pt x="76506" y="661845"/>
                  <a:pt x="131539" y="592701"/>
                </a:cubicBezTo>
                <a:cubicBezTo>
                  <a:pt x="186572" y="523557"/>
                  <a:pt x="307928" y="469229"/>
                  <a:pt x="330506" y="368335"/>
                </a:cubicBezTo>
                <a:cubicBezTo>
                  <a:pt x="353084" y="267441"/>
                  <a:pt x="241606" y="3563"/>
                  <a:pt x="237373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E4A7A726-63F2-4621-A729-6472797B4346}"/>
              </a:ext>
            </a:extLst>
          </p:cNvPr>
          <p:cNvSpPr/>
          <p:nvPr/>
        </p:nvSpPr>
        <p:spPr>
          <a:xfrm>
            <a:off x="1349800" y="3416707"/>
            <a:ext cx="171003" cy="745333"/>
          </a:xfrm>
          <a:custGeom>
            <a:avLst/>
            <a:gdLst>
              <a:gd name="connsiteX0" fmla="*/ 157267 w 171003"/>
              <a:gd name="connsiteY0" fmla="*/ 16526 h 745333"/>
              <a:gd name="connsiteX1" fmla="*/ 161500 w 171003"/>
              <a:gd name="connsiteY1" fmla="*/ 67326 h 745333"/>
              <a:gd name="connsiteX2" fmla="*/ 165733 w 171003"/>
              <a:gd name="connsiteY2" fmla="*/ 325560 h 745333"/>
              <a:gd name="connsiteX3" fmla="*/ 81067 w 171003"/>
              <a:gd name="connsiteY3" fmla="*/ 482193 h 745333"/>
              <a:gd name="connsiteX4" fmla="*/ 13333 w 171003"/>
              <a:gd name="connsiteY4" fmla="*/ 744660 h 745333"/>
              <a:gd name="connsiteX5" fmla="*/ 13333 w 171003"/>
              <a:gd name="connsiteY5" fmla="*/ 549926 h 745333"/>
              <a:gd name="connsiteX6" fmla="*/ 153033 w 171003"/>
              <a:gd name="connsiteY6" fmla="*/ 308626 h 745333"/>
              <a:gd name="connsiteX7" fmla="*/ 157267 w 171003"/>
              <a:gd name="connsiteY7" fmla="*/ 16526 h 74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003" h="745333">
                <a:moveTo>
                  <a:pt x="157267" y="16526"/>
                </a:moveTo>
                <a:cubicBezTo>
                  <a:pt x="158678" y="-23691"/>
                  <a:pt x="160089" y="15820"/>
                  <a:pt x="161500" y="67326"/>
                </a:cubicBezTo>
                <a:cubicBezTo>
                  <a:pt x="162911" y="118832"/>
                  <a:pt x="179138" y="256416"/>
                  <a:pt x="165733" y="325560"/>
                </a:cubicBezTo>
                <a:cubicBezTo>
                  <a:pt x="152328" y="394704"/>
                  <a:pt x="106467" y="412343"/>
                  <a:pt x="81067" y="482193"/>
                </a:cubicBezTo>
                <a:cubicBezTo>
                  <a:pt x="55667" y="552043"/>
                  <a:pt x="24622" y="733371"/>
                  <a:pt x="13333" y="744660"/>
                </a:cubicBezTo>
                <a:cubicBezTo>
                  <a:pt x="2044" y="755949"/>
                  <a:pt x="-9950" y="622598"/>
                  <a:pt x="13333" y="549926"/>
                </a:cubicBezTo>
                <a:cubicBezTo>
                  <a:pt x="36616" y="477254"/>
                  <a:pt x="126222" y="392587"/>
                  <a:pt x="153033" y="308626"/>
                </a:cubicBezTo>
                <a:cubicBezTo>
                  <a:pt x="179844" y="224665"/>
                  <a:pt x="155856" y="56743"/>
                  <a:pt x="157267" y="16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31715534-0205-4A37-933B-1F8DB85056B2}"/>
              </a:ext>
            </a:extLst>
          </p:cNvPr>
          <p:cNvSpPr/>
          <p:nvPr/>
        </p:nvSpPr>
        <p:spPr>
          <a:xfrm>
            <a:off x="974723" y="3214097"/>
            <a:ext cx="142961" cy="124669"/>
          </a:xfrm>
          <a:custGeom>
            <a:avLst/>
            <a:gdLst>
              <a:gd name="connsiteX0" fmla="*/ 2 w 142961"/>
              <a:gd name="connsiteY0" fmla="*/ 13291 h 124669"/>
              <a:gd name="connsiteX1" fmla="*/ 92077 w 142961"/>
              <a:gd name="connsiteY1" fmla="*/ 3766 h 124669"/>
              <a:gd name="connsiteX2" fmla="*/ 142877 w 142961"/>
              <a:gd name="connsiteY2" fmla="*/ 81553 h 124669"/>
              <a:gd name="connsiteX3" fmla="*/ 80965 w 142961"/>
              <a:gd name="connsiteY3" fmla="*/ 124416 h 124669"/>
              <a:gd name="connsiteX4" fmla="*/ 20640 w 142961"/>
              <a:gd name="connsiteY4" fmla="*/ 99016 h 124669"/>
              <a:gd name="connsiteX5" fmla="*/ 14290 w 142961"/>
              <a:gd name="connsiteY5" fmla="*/ 92666 h 124669"/>
              <a:gd name="connsiteX6" fmla="*/ 103190 w 142961"/>
              <a:gd name="connsiteY6" fmla="*/ 116478 h 124669"/>
              <a:gd name="connsiteX7" fmla="*/ 130177 w 142961"/>
              <a:gd name="connsiteY7" fmla="*/ 78378 h 124669"/>
              <a:gd name="connsiteX8" fmla="*/ 88902 w 142961"/>
              <a:gd name="connsiteY8" fmla="*/ 22816 h 124669"/>
              <a:gd name="connsiteX9" fmla="*/ 2 w 142961"/>
              <a:gd name="connsiteY9" fmla="*/ 13291 h 124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961" h="124669">
                <a:moveTo>
                  <a:pt x="2" y="13291"/>
                </a:moveTo>
                <a:cubicBezTo>
                  <a:pt x="531" y="10116"/>
                  <a:pt x="68265" y="-7611"/>
                  <a:pt x="92077" y="3766"/>
                </a:cubicBezTo>
                <a:cubicBezTo>
                  <a:pt x="115889" y="15143"/>
                  <a:pt x="144729" y="61445"/>
                  <a:pt x="142877" y="81553"/>
                </a:cubicBezTo>
                <a:cubicBezTo>
                  <a:pt x="141025" y="101661"/>
                  <a:pt x="101338" y="121505"/>
                  <a:pt x="80965" y="124416"/>
                </a:cubicBezTo>
                <a:cubicBezTo>
                  <a:pt x="60592" y="127327"/>
                  <a:pt x="31753" y="104308"/>
                  <a:pt x="20640" y="99016"/>
                </a:cubicBezTo>
                <a:cubicBezTo>
                  <a:pt x="9528" y="93724"/>
                  <a:pt x="532" y="89756"/>
                  <a:pt x="14290" y="92666"/>
                </a:cubicBezTo>
                <a:cubicBezTo>
                  <a:pt x="28048" y="95576"/>
                  <a:pt x="83876" y="118859"/>
                  <a:pt x="103190" y="116478"/>
                </a:cubicBezTo>
                <a:cubicBezTo>
                  <a:pt x="122505" y="114097"/>
                  <a:pt x="132558" y="93988"/>
                  <a:pt x="130177" y="78378"/>
                </a:cubicBezTo>
                <a:cubicBezTo>
                  <a:pt x="127796" y="62768"/>
                  <a:pt x="108216" y="36045"/>
                  <a:pt x="88902" y="22816"/>
                </a:cubicBezTo>
                <a:cubicBezTo>
                  <a:pt x="69588" y="9587"/>
                  <a:pt x="-527" y="16466"/>
                  <a:pt x="2" y="132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6281E6F8-7EF1-49BE-86DB-9BF9E0337C76}"/>
              </a:ext>
            </a:extLst>
          </p:cNvPr>
          <p:cNvSpPr/>
          <p:nvPr/>
        </p:nvSpPr>
        <p:spPr>
          <a:xfrm>
            <a:off x="920425" y="3167053"/>
            <a:ext cx="268014" cy="199069"/>
          </a:xfrm>
          <a:custGeom>
            <a:avLst/>
            <a:gdLst>
              <a:gd name="connsiteX0" fmla="*/ 14613 w 268014"/>
              <a:gd name="connsiteY0" fmla="*/ 34935 h 199069"/>
              <a:gd name="connsiteX1" fmla="*/ 151138 w 268014"/>
              <a:gd name="connsiteY1" fmla="*/ 3185 h 199069"/>
              <a:gd name="connsiteX2" fmla="*/ 244800 w 268014"/>
              <a:gd name="connsiteY2" fmla="*/ 127010 h 199069"/>
              <a:gd name="connsiteX3" fmla="*/ 119388 w 268014"/>
              <a:gd name="connsiteY3" fmla="*/ 192097 h 199069"/>
              <a:gd name="connsiteX4" fmla="*/ 32075 w 268014"/>
              <a:gd name="connsiteY4" fmla="*/ 147647 h 199069"/>
              <a:gd name="connsiteX5" fmla="*/ 5088 w 268014"/>
              <a:gd name="connsiteY5" fmla="*/ 103197 h 199069"/>
              <a:gd name="connsiteX6" fmla="*/ 125738 w 268014"/>
              <a:gd name="connsiteY6" fmla="*/ 198447 h 199069"/>
              <a:gd name="connsiteX7" fmla="*/ 263850 w 268014"/>
              <a:gd name="connsiteY7" fmla="*/ 139710 h 199069"/>
              <a:gd name="connsiteX8" fmla="*/ 220988 w 268014"/>
              <a:gd name="connsiteY8" fmla="*/ 49222 h 199069"/>
              <a:gd name="connsiteX9" fmla="*/ 108275 w 268014"/>
              <a:gd name="connsiteY9" fmla="*/ 15885 h 199069"/>
              <a:gd name="connsiteX10" fmla="*/ 14613 w 268014"/>
              <a:gd name="connsiteY10" fmla="*/ 34935 h 19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014" h="199069">
                <a:moveTo>
                  <a:pt x="14613" y="34935"/>
                </a:moveTo>
                <a:cubicBezTo>
                  <a:pt x="21757" y="32818"/>
                  <a:pt x="112774" y="-12161"/>
                  <a:pt x="151138" y="3185"/>
                </a:cubicBezTo>
                <a:cubicBezTo>
                  <a:pt x="189502" y="18531"/>
                  <a:pt x="250092" y="95525"/>
                  <a:pt x="244800" y="127010"/>
                </a:cubicBezTo>
                <a:cubicBezTo>
                  <a:pt x="239508" y="158495"/>
                  <a:pt x="154842" y="188658"/>
                  <a:pt x="119388" y="192097"/>
                </a:cubicBezTo>
                <a:cubicBezTo>
                  <a:pt x="83934" y="195537"/>
                  <a:pt x="51125" y="162464"/>
                  <a:pt x="32075" y="147647"/>
                </a:cubicBezTo>
                <a:cubicBezTo>
                  <a:pt x="13025" y="132830"/>
                  <a:pt x="-10523" y="94730"/>
                  <a:pt x="5088" y="103197"/>
                </a:cubicBezTo>
                <a:cubicBezTo>
                  <a:pt x="20699" y="111664"/>
                  <a:pt x="82611" y="192362"/>
                  <a:pt x="125738" y="198447"/>
                </a:cubicBezTo>
                <a:cubicBezTo>
                  <a:pt x="168865" y="204532"/>
                  <a:pt x="247975" y="164581"/>
                  <a:pt x="263850" y="139710"/>
                </a:cubicBezTo>
                <a:cubicBezTo>
                  <a:pt x="279725" y="114839"/>
                  <a:pt x="246917" y="69860"/>
                  <a:pt x="220988" y="49222"/>
                </a:cubicBezTo>
                <a:cubicBezTo>
                  <a:pt x="195059" y="28584"/>
                  <a:pt x="143200" y="18266"/>
                  <a:pt x="108275" y="15885"/>
                </a:cubicBezTo>
                <a:cubicBezTo>
                  <a:pt x="73350" y="13504"/>
                  <a:pt x="7469" y="37052"/>
                  <a:pt x="14613" y="349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6646347A-A53B-4363-AF54-F60E3EC48FEF}"/>
              </a:ext>
            </a:extLst>
          </p:cNvPr>
          <p:cNvSpPr/>
          <p:nvPr/>
        </p:nvSpPr>
        <p:spPr>
          <a:xfrm>
            <a:off x="731816" y="2150597"/>
            <a:ext cx="838092" cy="667812"/>
          </a:xfrm>
          <a:custGeom>
            <a:avLst/>
            <a:gdLst>
              <a:gd name="connsiteX0" fmla="*/ 836634 w 838092"/>
              <a:gd name="connsiteY0" fmla="*/ 466 h 667812"/>
              <a:gd name="connsiteX1" fmla="*/ 600097 w 838092"/>
              <a:gd name="connsiteY1" fmla="*/ 97303 h 667812"/>
              <a:gd name="connsiteX2" fmla="*/ 398484 w 838092"/>
              <a:gd name="connsiteY2" fmla="*/ 51266 h 667812"/>
              <a:gd name="connsiteX3" fmla="*/ 290534 w 838092"/>
              <a:gd name="connsiteY3" fmla="*/ 144928 h 667812"/>
              <a:gd name="connsiteX4" fmla="*/ 84159 w 838092"/>
              <a:gd name="connsiteY4" fmla="*/ 583078 h 667812"/>
              <a:gd name="connsiteX5" fmla="*/ 22 w 838092"/>
              <a:gd name="connsiteY5" fmla="*/ 665628 h 667812"/>
              <a:gd name="connsiteX6" fmla="*/ 90509 w 838092"/>
              <a:gd name="connsiteY6" fmla="*/ 544978 h 667812"/>
              <a:gd name="connsiteX7" fmla="*/ 150834 w 838092"/>
              <a:gd name="connsiteY7" fmla="*/ 371941 h 667812"/>
              <a:gd name="connsiteX8" fmla="*/ 284184 w 838092"/>
              <a:gd name="connsiteY8" fmla="*/ 111591 h 667812"/>
              <a:gd name="connsiteX9" fmla="*/ 481034 w 838092"/>
              <a:gd name="connsiteY9" fmla="*/ 73491 h 667812"/>
              <a:gd name="connsiteX10" fmla="*/ 690584 w 838092"/>
              <a:gd name="connsiteY10" fmla="*/ 60791 h 667812"/>
              <a:gd name="connsiteX11" fmla="*/ 836634 w 838092"/>
              <a:gd name="connsiteY11" fmla="*/ 466 h 66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8092" h="667812">
                <a:moveTo>
                  <a:pt x="836634" y="466"/>
                </a:moveTo>
                <a:cubicBezTo>
                  <a:pt x="821553" y="6551"/>
                  <a:pt x="673122" y="88836"/>
                  <a:pt x="600097" y="97303"/>
                </a:cubicBezTo>
                <a:cubicBezTo>
                  <a:pt x="527072" y="105770"/>
                  <a:pt x="450078" y="43329"/>
                  <a:pt x="398484" y="51266"/>
                </a:cubicBezTo>
                <a:cubicBezTo>
                  <a:pt x="346890" y="59203"/>
                  <a:pt x="342922" y="56293"/>
                  <a:pt x="290534" y="144928"/>
                </a:cubicBezTo>
                <a:cubicBezTo>
                  <a:pt x="238146" y="233563"/>
                  <a:pt x="132578" y="496295"/>
                  <a:pt x="84159" y="583078"/>
                </a:cubicBezTo>
                <a:cubicBezTo>
                  <a:pt x="35740" y="669861"/>
                  <a:pt x="-1036" y="671978"/>
                  <a:pt x="22" y="665628"/>
                </a:cubicBezTo>
                <a:cubicBezTo>
                  <a:pt x="1080" y="659278"/>
                  <a:pt x="65374" y="593926"/>
                  <a:pt x="90509" y="544978"/>
                </a:cubicBezTo>
                <a:cubicBezTo>
                  <a:pt x="115644" y="496030"/>
                  <a:pt x="118555" y="444172"/>
                  <a:pt x="150834" y="371941"/>
                </a:cubicBezTo>
                <a:cubicBezTo>
                  <a:pt x="183113" y="299710"/>
                  <a:pt x="229151" y="161333"/>
                  <a:pt x="284184" y="111591"/>
                </a:cubicBezTo>
                <a:cubicBezTo>
                  <a:pt x="339217" y="61849"/>
                  <a:pt x="413301" y="81958"/>
                  <a:pt x="481034" y="73491"/>
                </a:cubicBezTo>
                <a:cubicBezTo>
                  <a:pt x="548767" y="65024"/>
                  <a:pt x="635021" y="71904"/>
                  <a:pt x="690584" y="60791"/>
                </a:cubicBezTo>
                <a:cubicBezTo>
                  <a:pt x="746147" y="49678"/>
                  <a:pt x="851715" y="-5619"/>
                  <a:pt x="836634" y="4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4A28E019-F329-497C-8216-3DBFE18C3DC6}"/>
              </a:ext>
            </a:extLst>
          </p:cNvPr>
          <p:cNvSpPr/>
          <p:nvPr/>
        </p:nvSpPr>
        <p:spPr>
          <a:xfrm>
            <a:off x="1049504" y="2416113"/>
            <a:ext cx="223672" cy="373274"/>
          </a:xfrm>
          <a:custGeom>
            <a:avLst/>
            <a:gdLst>
              <a:gd name="connsiteX0" fmla="*/ 223671 w 223672"/>
              <a:gd name="connsiteY0" fmla="*/ 8000 h 373274"/>
              <a:gd name="connsiteX1" fmla="*/ 77621 w 223672"/>
              <a:gd name="connsiteY1" fmla="*/ 41337 h 373274"/>
              <a:gd name="connsiteX2" fmla="*/ 3009 w 223672"/>
              <a:gd name="connsiteY2" fmla="*/ 369950 h 373274"/>
              <a:gd name="connsiteX3" fmla="*/ 20471 w 223672"/>
              <a:gd name="connsiteY3" fmla="*/ 200087 h 373274"/>
              <a:gd name="connsiteX4" fmla="*/ 74446 w 223672"/>
              <a:gd name="connsiteY4" fmla="*/ 22287 h 373274"/>
              <a:gd name="connsiteX5" fmla="*/ 223671 w 223672"/>
              <a:gd name="connsiteY5" fmla="*/ 8000 h 37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672" h="373274">
                <a:moveTo>
                  <a:pt x="223671" y="8000"/>
                </a:moveTo>
                <a:cubicBezTo>
                  <a:pt x="224200" y="11175"/>
                  <a:pt x="114398" y="-18988"/>
                  <a:pt x="77621" y="41337"/>
                </a:cubicBezTo>
                <a:cubicBezTo>
                  <a:pt x="40844" y="101662"/>
                  <a:pt x="12534" y="343492"/>
                  <a:pt x="3009" y="369950"/>
                </a:cubicBezTo>
                <a:cubicBezTo>
                  <a:pt x="-6516" y="396408"/>
                  <a:pt x="8565" y="258031"/>
                  <a:pt x="20471" y="200087"/>
                </a:cubicBezTo>
                <a:cubicBezTo>
                  <a:pt x="32377" y="142143"/>
                  <a:pt x="40050" y="59329"/>
                  <a:pt x="74446" y="22287"/>
                </a:cubicBezTo>
                <a:cubicBezTo>
                  <a:pt x="108842" y="-14755"/>
                  <a:pt x="223142" y="4825"/>
                  <a:pt x="223671" y="8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1EE8E2D7-743E-4B33-A15C-C3CD05E78343}"/>
              </a:ext>
            </a:extLst>
          </p:cNvPr>
          <p:cNvSpPr/>
          <p:nvPr/>
        </p:nvSpPr>
        <p:spPr>
          <a:xfrm>
            <a:off x="977252" y="2363985"/>
            <a:ext cx="285016" cy="410723"/>
          </a:xfrm>
          <a:custGeom>
            <a:avLst/>
            <a:gdLst>
              <a:gd name="connsiteX0" fmla="*/ 284811 w 285016"/>
              <a:gd name="connsiteY0" fmla="*/ 28378 h 410723"/>
              <a:gd name="connsiteX1" fmla="*/ 135586 w 285016"/>
              <a:gd name="connsiteY1" fmla="*/ 29965 h 410723"/>
              <a:gd name="connsiteX2" fmla="*/ 6998 w 285016"/>
              <a:gd name="connsiteY2" fmla="*/ 399853 h 410723"/>
              <a:gd name="connsiteX3" fmla="*/ 26048 w 285016"/>
              <a:gd name="connsiteY3" fmla="*/ 291903 h 410723"/>
              <a:gd name="connsiteX4" fmla="*/ 102248 w 285016"/>
              <a:gd name="connsiteY4" fmla="*/ 80765 h 410723"/>
              <a:gd name="connsiteX5" fmla="*/ 284811 w 285016"/>
              <a:gd name="connsiteY5" fmla="*/ 28378 h 41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016" h="410723">
                <a:moveTo>
                  <a:pt x="284811" y="28378"/>
                </a:moveTo>
                <a:cubicBezTo>
                  <a:pt x="290367" y="19911"/>
                  <a:pt x="181888" y="-31947"/>
                  <a:pt x="135586" y="29965"/>
                </a:cubicBezTo>
                <a:cubicBezTo>
                  <a:pt x="89284" y="91877"/>
                  <a:pt x="25254" y="356197"/>
                  <a:pt x="6998" y="399853"/>
                </a:cubicBezTo>
                <a:cubicBezTo>
                  <a:pt x="-11258" y="443509"/>
                  <a:pt x="10173" y="345084"/>
                  <a:pt x="26048" y="291903"/>
                </a:cubicBezTo>
                <a:cubicBezTo>
                  <a:pt x="41923" y="238722"/>
                  <a:pt x="60444" y="126009"/>
                  <a:pt x="102248" y="80765"/>
                </a:cubicBezTo>
                <a:cubicBezTo>
                  <a:pt x="144052" y="35521"/>
                  <a:pt x="279255" y="36845"/>
                  <a:pt x="284811" y="283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1124C23B-F2A5-4490-B6F7-12FA1E5679A6}"/>
              </a:ext>
            </a:extLst>
          </p:cNvPr>
          <p:cNvSpPr/>
          <p:nvPr/>
        </p:nvSpPr>
        <p:spPr>
          <a:xfrm>
            <a:off x="1253484" y="2207614"/>
            <a:ext cx="1393477" cy="212230"/>
          </a:xfrm>
          <a:custGeom>
            <a:avLst/>
            <a:gdLst>
              <a:gd name="connsiteX0" fmla="*/ 641 w 1393477"/>
              <a:gd name="connsiteY0" fmla="*/ 211736 h 212230"/>
              <a:gd name="connsiteX1" fmla="*/ 375291 w 1393477"/>
              <a:gd name="connsiteY1" fmla="*/ 97436 h 212230"/>
              <a:gd name="connsiteX2" fmla="*/ 734066 w 1393477"/>
              <a:gd name="connsiteY2" fmla="*/ 76799 h 212230"/>
              <a:gd name="connsiteX3" fmla="*/ 1030929 w 1393477"/>
              <a:gd name="connsiteY3" fmla="*/ 73624 h 212230"/>
              <a:gd name="connsiteX4" fmla="*/ 1232541 w 1393477"/>
              <a:gd name="connsiteY4" fmla="*/ 56161 h 212230"/>
              <a:gd name="connsiteX5" fmla="*/ 1378591 w 1393477"/>
              <a:gd name="connsiteY5" fmla="*/ 599 h 212230"/>
              <a:gd name="connsiteX6" fmla="*/ 857891 w 1393477"/>
              <a:gd name="connsiteY6" fmla="*/ 95849 h 212230"/>
              <a:gd name="connsiteX7" fmla="*/ 300679 w 1393477"/>
              <a:gd name="connsiteY7" fmla="*/ 137124 h 212230"/>
              <a:gd name="connsiteX8" fmla="*/ 641 w 1393477"/>
              <a:gd name="connsiteY8" fmla="*/ 211736 h 21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477" h="212230">
                <a:moveTo>
                  <a:pt x="641" y="211736"/>
                </a:moveTo>
                <a:cubicBezTo>
                  <a:pt x="13076" y="205121"/>
                  <a:pt x="253054" y="119925"/>
                  <a:pt x="375291" y="97436"/>
                </a:cubicBezTo>
                <a:cubicBezTo>
                  <a:pt x="497528" y="74947"/>
                  <a:pt x="624793" y="80768"/>
                  <a:pt x="734066" y="76799"/>
                </a:cubicBezTo>
                <a:cubicBezTo>
                  <a:pt x="843339" y="72830"/>
                  <a:pt x="947850" y="77064"/>
                  <a:pt x="1030929" y="73624"/>
                </a:cubicBezTo>
                <a:cubicBezTo>
                  <a:pt x="1114008" y="70184"/>
                  <a:pt x="1174597" y="68332"/>
                  <a:pt x="1232541" y="56161"/>
                </a:cubicBezTo>
                <a:cubicBezTo>
                  <a:pt x="1290485" y="43990"/>
                  <a:pt x="1441033" y="-6016"/>
                  <a:pt x="1378591" y="599"/>
                </a:cubicBezTo>
                <a:cubicBezTo>
                  <a:pt x="1316149" y="7214"/>
                  <a:pt x="1037543" y="73095"/>
                  <a:pt x="857891" y="95849"/>
                </a:cubicBezTo>
                <a:cubicBezTo>
                  <a:pt x="678239" y="118603"/>
                  <a:pt x="442496" y="117545"/>
                  <a:pt x="300679" y="137124"/>
                </a:cubicBezTo>
                <a:cubicBezTo>
                  <a:pt x="158862" y="156703"/>
                  <a:pt x="-11794" y="218351"/>
                  <a:pt x="641" y="2117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0269E08D-A792-4F4B-BD6B-06E87109DD90}"/>
              </a:ext>
            </a:extLst>
          </p:cNvPr>
          <p:cNvSpPr/>
          <p:nvPr/>
        </p:nvSpPr>
        <p:spPr>
          <a:xfrm>
            <a:off x="1777836" y="2191960"/>
            <a:ext cx="780676" cy="111547"/>
          </a:xfrm>
          <a:custGeom>
            <a:avLst/>
            <a:gdLst>
              <a:gd name="connsiteX0" fmla="*/ 164 w 780676"/>
              <a:gd name="connsiteY0" fmla="*/ 111503 h 111547"/>
              <a:gd name="connsiteX1" fmla="*/ 428789 w 780676"/>
              <a:gd name="connsiteY1" fmla="*/ 57528 h 111547"/>
              <a:gd name="connsiteX2" fmla="*/ 703427 w 780676"/>
              <a:gd name="connsiteY2" fmla="*/ 27365 h 111547"/>
              <a:gd name="connsiteX3" fmla="*/ 766927 w 780676"/>
              <a:gd name="connsiteY3" fmla="*/ 378 h 111547"/>
              <a:gd name="connsiteX4" fmla="*/ 479589 w 780676"/>
              <a:gd name="connsiteY4" fmla="*/ 48003 h 111547"/>
              <a:gd name="connsiteX5" fmla="*/ 164 w 780676"/>
              <a:gd name="connsiteY5" fmla="*/ 111503 h 11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76" h="111547">
                <a:moveTo>
                  <a:pt x="164" y="111503"/>
                </a:moveTo>
                <a:cubicBezTo>
                  <a:pt x="-8303" y="113090"/>
                  <a:pt x="311579" y="71551"/>
                  <a:pt x="428789" y="57528"/>
                </a:cubicBezTo>
                <a:cubicBezTo>
                  <a:pt x="545999" y="43505"/>
                  <a:pt x="647071" y="36890"/>
                  <a:pt x="703427" y="27365"/>
                </a:cubicBezTo>
                <a:cubicBezTo>
                  <a:pt x="759783" y="17840"/>
                  <a:pt x="804233" y="-3062"/>
                  <a:pt x="766927" y="378"/>
                </a:cubicBezTo>
                <a:cubicBezTo>
                  <a:pt x="729621" y="3818"/>
                  <a:pt x="602356" y="32128"/>
                  <a:pt x="479589" y="48003"/>
                </a:cubicBezTo>
                <a:lnTo>
                  <a:pt x="164" y="1115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09389B7B-8054-44CC-8299-A3F5016B22BE}"/>
              </a:ext>
            </a:extLst>
          </p:cNvPr>
          <p:cNvSpPr/>
          <p:nvPr/>
        </p:nvSpPr>
        <p:spPr>
          <a:xfrm>
            <a:off x="1585502" y="1955198"/>
            <a:ext cx="200543" cy="380953"/>
          </a:xfrm>
          <a:custGeom>
            <a:avLst/>
            <a:gdLst>
              <a:gd name="connsiteX0" fmla="*/ 200436 w 200543"/>
              <a:gd name="connsiteY0" fmla="*/ 602 h 380953"/>
              <a:gd name="connsiteX1" fmla="*/ 11523 w 200543"/>
              <a:gd name="connsiteY1" fmla="*/ 365727 h 380953"/>
              <a:gd name="connsiteX2" fmla="*/ 38511 w 200543"/>
              <a:gd name="connsiteY2" fmla="*/ 281590 h 380953"/>
              <a:gd name="connsiteX3" fmla="*/ 200436 w 200543"/>
              <a:gd name="connsiteY3" fmla="*/ 602 h 38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543" h="380953">
                <a:moveTo>
                  <a:pt x="200436" y="602"/>
                </a:moveTo>
                <a:cubicBezTo>
                  <a:pt x="195938" y="14625"/>
                  <a:pt x="38510" y="318896"/>
                  <a:pt x="11523" y="365727"/>
                </a:cubicBezTo>
                <a:cubicBezTo>
                  <a:pt x="-15465" y="412558"/>
                  <a:pt x="9671" y="341915"/>
                  <a:pt x="38511" y="281590"/>
                </a:cubicBezTo>
                <a:cubicBezTo>
                  <a:pt x="67351" y="221265"/>
                  <a:pt x="204934" y="-13421"/>
                  <a:pt x="200436" y="6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BBE5456C-AB78-4736-AA12-8EC41C9CF6B9}"/>
              </a:ext>
            </a:extLst>
          </p:cNvPr>
          <p:cNvSpPr/>
          <p:nvPr/>
        </p:nvSpPr>
        <p:spPr>
          <a:xfrm>
            <a:off x="1464751" y="1974934"/>
            <a:ext cx="302310" cy="346729"/>
          </a:xfrm>
          <a:custGeom>
            <a:avLst/>
            <a:gdLst>
              <a:gd name="connsiteX0" fmla="*/ 302137 w 302310"/>
              <a:gd name="connsiteY0" fmla="*/ 1504 h 346729"/>
              <a:gd name="connsiteX1" fmla="*/ 95762 w 302310"/>
              <a:gd name="connsiteY1" fmla="*/ 185654 h 346729"/>
              <a:gd name="connsiteX2" fmla="*/ 3687 w 302310"/>
              <a:gd name="connsiteY2" fmla="*/ 345991 h 346729"/>
              <a:gd name="connsiteX3" fmla="*/ 29087 w 302310"/>
              <a:gd name="connsiteY3" fmla="*/ 239629 h 346729"/>
              <a:gd name="connsiteX4" fmla="*/ 129099 w 302310"/>
              <a:gd name="connsiteY4" fmla="*/ 106279 h 346729"/>
              <a:gd name="connsiteX5" fmla="*/ 302137 w 302310"/>
              <a:gd name="connsiteY5" fmla="*/ 1504 h 34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310" h="346729">
                <a:moveTo>
                  <a:pt x="302137" y="1504"/>
                </a:moveTo>
                <a:cubicBezTo>
                  <a:pt x="296581" y="14733"/>
                  <a:pt x="145504" y="128240"/>
                  <a:pt x="95762" y="185654"/>
                </a:cubicBezTo>
                <a:cubicBezTo>
                  <a:pt x="46020" y="243069"/>
                  <a:pt x="14799" y="336995"/>
                  <a:pt x="3687" y="345991"/>
                </a:cubicBezTo>
                <a:cubicBezTo>
                  <a:pt x="-7425" y="354987"/>
                  <a:pt x="8185" y="279581"/>
                  <a:pt x="29087" y="239629"/>
                </a:cubicBezTo>
                <a:cubicBezTo>
                  <a:pt x="49989" y="199677"/>
                  <a:pt x="80151" y="147025"/>
                  <a:pt x="129099" y="106279"/>
                </a:cubicBezTo>
                <a:cubicBezTo>
                  <a:pt x="178047" y="65533"/>
                  <a:pt x="307693" y="-11725"/>
                  <a:pt x="302137" y="15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: 図形 178">
            <a:extLst>
              <a:ext uri="{FF2B5EF4-FFF2-40B4-BE49-F238E27FC236}">
                <a16:creationId xmlns:a16="http://schemas.microsoft.com/office/drawing/2014/main" id="{F8FF7E50-EBD0-4C59-81B5-29E91F0DA8E9}"/>
              </a:ext>
            </a:extLst>
          </p:cNvPr>
          <p:cNvSpPr/>
          <p:nvPr/>
        </p:nvSpPr>
        <p:spPr>
          <a:xfrm>
            <a:off x="1241824" y="2212596"/>
            <a:ext cx="198390" cy="127833"/>
          </a:xfrm>
          <a:custGeom>
            <a:avLst/>
            <a:gdLst>
              <a:gd name="connsiteX0" fmla="*/ 1189 w 198390"/>
              <a:gd name="connsiteY0" fmla="*/ 3554 h 127833"/>
              <a:gd name="connsiteX1" fmla="*/ 194864 w 198390"/>
              <a:gd name="connsiteY1" fmla="*/ 127379 h 127833"/>
              <a:gd name="connsiteX2" fmla="*/ 117076 w 198390"/>
              <a:gd name="connsiteY2" fmla="*/ 43242 h 127833"/>
              <a:gd name="connsiteX3" fmla="*/ 1189 w 198390"/>
              <a:gd name="connsiteY3" fmla="*/ 3554 h 12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90" h="127833">
                <a:moveTo>
                  <a:pt x="1189" y="3554"/>
                </a:moveTo>
                <a:cubicBezTo>
                  <a:pt x="14153" y="17577"/>
                  <a:pt x="175550" y="120764"/>
                  <a:pt x="194864" y="127379"/>
                </a:cubicBezTo>
                <a:cubicBezTo>
                  <a:pt x="214178" y="133994"/>
                  <a:pt x="149355" y="66525"/>
                  <a:pt x="117076" y="43242"/>
                </a:cubicBezTo>
                <a:cubicBezTo>
                  <a:pt x="84797" y="19959"/>
                  <a:pt x="-11775" y="-10469"/>
                  <a:pt x="1189" y="355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7C8AFBC5-4DCD-47D9-84A6-78A9130E839A}"/>
              </a:ext>
            </a:extLst>
          </p:cNvPr>
          <p:cNvSpPr/>
          <p:nvPr/>
        </p:nvSpPr>
        <p:spPr>
          <a:xfrm>
            <a:off x="1111910" y="2219995"/>
            <a:ext cx="128568" cy="173120"/>
          </a:xfrm>
          <a:custGeom>
            <a:avLst/>
            <a:gdLst>
              <a:gd name="connsiteX0" fmla="*/ 2515 w 128568"/>
              <a:gd name="connsiteY0" fmla="*/ 7268 h 173120"/>
              <a:gd name="connsiteX1" fmla="*/ 124753 w 128568"/>
              <a:gd name="connsiteY1" fmla="*/ 170780 h 173120"/>
              <a:gd name="connsiteX2" fmla="*/ 93003 w 128568"/>
              <a:gd name="connsiteY2" fmla="*/ 99343 h 173120"/>
              <a:gd name="connsiteX3" fmla="*/ 45378 w 128568"/>
              <a:gd name="connsiteY3" fmla="*/ 35843 h 173120"/>
              <a:gd name="connsiteX4" fmla="*/ 2515 w 128568"/>
              <a:gd name="connsiteY4" fmla="*/ 7268 h 17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68" h="173120">
                <a:moveTo>
                  <a:pt x="2515" y="7268"/>
                </a:moveTo>
                <a:cubicBezTo>
                  <a:pt x="15744" y="29757"/>
                  <a:pt x="109672" y="155434"/>
                  <a:pt x="124753" y="170780"/>
                </a:cubicBezTo>
                <a:cubicBezTo>
                  <a:pt x="139834" y="186126"/>
                  <a:pt x="106232" y="121832"/>
                  <a:pt x="93003" y="99343"/>
                </a:cubicBezTo>
                <a:cubicBezTo>
                  <a:pt x="79774" y="76854"/>
                  <a:pt x="58872" y="51453"/>
                  <a:pt x="45378" y="35843"/>
                </a:cubicBezTo>
                <a:cubicBezTo>
                  <a:pt x="31884" y="20233"/>
                  <a:pt x="-10714" y="-15221"/>
                  <a:pt x="2515" y="7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: 図形 180">
            <a:extLst>
              <a:ext uri="{FF2B5EF4-FFF2-40B4-BE49-F238E27FC236}">
                <a16:creationId xmlns:a16="http://schemas.microsoft.com/office/drawing/2014/main" id="{9F1FC87B-D9C7-46FE-A8EE-F1543B6EE2BD}"/>
              </a:ext>
            </a:extLst>
          </p:cNvPr>
          <p:cNvSpPr/>
          <p:nvPr/>
        </p:nvSpPr>
        <p:spPr>
          <a:xfrm>
            <a:off x="9175996" y="9448429"/>
            <a:ext cx="363990" cy="232552"/>
          </a:xfrm>
          <a:custGeom>
            <a:avLst/>
            <a:gdLst>
              <a:gd name="connsiteX0" fmla="*/ 6104 w 363990"/>
              <a:gd name="connsiteY0" fmla="*/ 371 h 232552"/>
              <a:gd name="connsiteX1" fmla="*/ 361704 w 363990"/>
              <a:gd name="connsiteY1" fmla="*/ 222621 h 232552"/>
              <a:gd name="connsiteX2" fmla="*/ 152154 w 363990"/>
              <a:gd name="connsiteY2" fmla="*/ 171821 h 232552"/>
              <a:gd name="connsiteX3" fmla="*/ 6104 w 363990"/>
              <a:gd name="connsiteY3" fmla="*/ 371 h 23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990" h="232552">
                <a:moveTo>
                  <a:pt x="6104" y="371"/>
                </a:moveTo>
                <a:cubicBezTo>
                  <a:pt x="41029" y="8838"/>
                  <a:pt x="337362" y="194046"/>
                  <a:pt x="361704" y="222621"/>
                </a:cubicBezTo>
                <a:cubicBezTo>
                  <a:pt x="386046" y="251196"/>
                  <a:pt x="209304" y="213096"/>
                  <a:pt x="152154" y="171821"/>
                </a:cubicBezTo>
                <a:cubicBezTo>
                  <a:pt x="95004" y="130546"/>
                  <a:pt x="-28821" y="-8096"/>
                  <a:pt x="6104" y="3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7D5CE1F2-3F87-4C67-B3C9-7FDB3B13B125}"/>
              </a:ext>
            </a:extLst>
          </p:cNvPr>
          <p:cNvSpPr/>
          <p:nvPr/>
        </p:nvSpPr>
        <p:spPr>
          <a:xfrm>
            <a:off x="8582094" y="9344456"/>
            <a:ext cx="572533" cy="2483443"/>
          </a:xfrm>
          <a:custGeom>
            <a:avLst/>
            <a:gdLst>
              <a:gd name="connsiteX0" fmla="*/ 561906 w 572533"/>
              <a:gd name="connsiteY0" fmla="*/ 28144 h 2483443"/>
              <a:gd name="connsiteX1" fmla="*/ 555556 w 572533"/>
              <a:gd name="connsiteY1" fmla="*/ 155144 h 2483443"/>
              <a:gd name="connsiteX2" fmla="*/ 523806 w 572533"/>
              <a:gd name="connsiteY2" fmla="*/ 872694 h 2483443"/>
              <a:gd name="connsiteX3" fmla="*/ 9456 w 572533"/>
              <a:gd name="connsiteY3" fmla="*/ 2441144 h 2483443"/>
              <a:gd name="connsiteX4" fmla="*/ 212656 w 572533"/>
              <a:gd name="connsiteY4" fmla="*/ 1907744 h 2483443"/>
              <a:gd name="connsiteX5" fmla="*/ 492056 w 572533"/>
              <a:gd name="connsiteY5" fmla="*/ 548844 h 2483443"/>
              <a:gd name="connsiteX6" fmla="*/ 561906 w 572533"/>
              <a:gd name="connsiteY6" fmla="*/ 28144 h 248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533" h="2483443">
                <a:moveTo>
                  <a:pt x="561906" y="28144"/>
                </a:moveTo>
                <a:cubicBezTo>
                  <a:pt x="572489" y="-37473"/>
                  <a:pt x="561906" y="14386"/>
                  <a:pt x="555556" y="155144"/>
                </a:cubicBezTo>
                <a:cubicBezTo>
                  <a:pt x="549206" y="295902"/>
                  <a:pt x="614823" y="491694"/>
                  <a:pt x="523806" y="872694"/>
                </a:cubicBezTo>
                <a:cubicBezTo>
                  <a:pt x="432789" y="1253694"/>
                  <a:pt x="61314" y="2268636"/>
                  <a:pt x="9456" y="2441144"/>
                </a:cubicBezTo>
                <a:cubicBezTo>
                  <a:pt x="-42402" y="2613652"/>
                  <a:pt x="132223" y="2223127"/>
                  <a:pt x="212656" y="1907744"/>
                </a:cubicBezTo>
                <a:cubicBezTo>
                  <a:pt x="293089" y="1592361"/>
                  <a:pt x="433848" y="869519"/>
                  <a:pt x="492056" y="548844"/>
                </a:cubicBezTo>
                <a:cubicBezTo>
                  <a:pt x="550264" y="228169"/>
                  <a:pt x="551323" y="93761"/>
                  <a:pt x="561906" y="281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FBBD9759-A69A-464F-AF74-8670E7DEFBAA}"/>
              </a:ext>
            </a:extLst>
          </p:cNvPr>
          <p:cNvSpPr/>
          <p:nvPr/>
        </p:nvSpPr>
        <p:spPr>
          <a:xfrm>
            <a:off x="5699312" y="6438365"/>
            <a:ext cx="1912797" cy="1664511"/>
          </a:xfrm>
          <a:custGeom>
            <a:avLst/>
            <a:gdLst>
              <a:gd name="connsiteX0" fmla="*/ 1546038 w 1912797"/>
              <a:gd name="connsiteY0" fmla="*/ 535 h 1664511"/>
              <a:gd name="connsiteX1" fmla="*/ 1907988 w 1912797"/>
              <a:gd name="connsiteY1" fmla="*/ 787935 h 1664511"/>
              <a:gd name="connsiteX2" fmla="*/ 1260288 w 1912797"/>
              <a:gd name="connsiteY2" fmla="*/ 1232435 h 1664511"/>
              <a:gd name="connsiteX3" fmla="*/ 2988 w 1912797"/>
              <a:gd name="connsiteY3" fmla="*/ 1664235 h 1664511"/>
              <a:gd name="connsiteX4" fmla="*/ 923738 w 1912797"/>
              <a:gd name="connsiteY4" fmla="*/ 1168935 h 1664511"/>
              <a:gd name="connsiteX5" fmla="*/ 1368238 w 1912797"/>
              <a:gd name="connsiteY5" fmla="*/ 673635 h 1664511"/>
              <a:gd name="connsiteX6" fmla="*/ 1546038 w 1912797"/>
              <a:gd name="connsiteY6" fmla="*/ 535 h 16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2797" h="1664511">
                <a:moveTo>
                  <a:pt x="1546038" y="535"/>
                </a:moveTo>
                <a:cubicBezTo>
                  <a:pt x="1635996" y="19585"/>
                  <a:pt x="1955613" y="582618"/>
                  <a:pt x="1907988" y="787935"/>
                </a:cubicBezTo>
                <a:cubicBezTo>
                  <a:pt x="1860363" y="993252"/>
                  <a:pt x="1577788" y="1086385"/>
                  <a:pt x="1260288" y="1232435"/>
                </a:cubicBezTo>
                <a:cubicBezTo>
                  <a:pt x="942788" y="1378485"/>
                  <a:pt x="59080" y="1674818"/>
                  <a:pt x="2988" y="1664235"/>
                </a:cubicBezTo>
                <a:cubicBezTo>
                  <a:pt x="-53104" y="1653652"/>
                  <a:pt x="696196" y="1334035"/>
                  <a:pt x="923738" y="1168935"/>
                </a:cubicBezTo>
                <a:cubicBezTo>
                  <a:pt x="1151280" y="1003835"/>
                  <a:pt x="1261346" y="871543"/>
                  <a:pt x="1368238" y="673635"/>
                </a:cubicBezTo>
                <a:cubicBezTo>
                  <a:pt x="1475130" y="475727"/>
                  <a:pt x="1456080" y="-18515"/>
                  <a:pt x="1546038" y="5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7CFF1D3A-643D-4CEF-A727-067FEA8338CA}"/>
              </a:ext>
            </a:extLst>
          </p:cNvPr>
          <p:cNvSpPr/>
          <p:nvPr/>
        </p:nvSpPr>
        <p:spPr>
          <a:xfrm>
            <a:off x="5613295" y="7682215"/>
            <a:ext cx="400257" cy="473239"/>
          </a:xfrm>
          <a:custGeom>
            <a:avLst/>
            <a:gdLst>
              <a:gd name="connsiteX0" fmla="*/ 400155 w 400257"/>
              <a:gd name="connsiteY0" fmla="*/ 1285 h 473239"/>
              <a:gd name="connsiteX1" fmla="*/ 209655 w 400257"/>
              <a:gd name="connsiteY1" fmla="*/ 318785 h 473239"/>
              <a:gd name="connsiteX2" fmla="*/ 105 w 400257"/>
              <a:gd name="connsiteY2" fmla="*/ 471185 h 473239"/>
              <a:gd name="connsiteX3" fmla="*/ 184255 w 400257"/>
              <a:gd name="connsiteY3" fmla="*/ 217185 h 473239"/>
              <a:gd name="connsiteX4" fmla="*/ 400155 w 400257"/>
              <a:gd name="connsiteY4" fmla="*/ 1285 h 47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257" h="473239">
                <a:moveTo>
                  <a:pt x="400155" y="1285"/>
                </a:moveTo>
                <a:cubicBezTo>
                  <a:pt x="404388" y="18218"/>
                  <a:pt x="276330" y="240468"/>
                  <a:pt x="209655" y="318785"/>
                </a:cubicBezTo>
                <a:cubicBezTo>
                  <a:pt x="142980" y="397102"/>
                  <a:pt x="4338" y="488118"/>
                  <a:pt x="105" y="471185"/>
                </a:cubicBezTo>
                <a:cubicBezTo>
                  <a:pt x="-4128" y="454252"/>
                  <a:pt x="119697" y="295502"/>
                  <a:pt x="184255" y="217185"/>
                </a:cubicBezTo>
                <a:cubicBezTo>
                  <a:pt x="248813" y="138868"/>
                  <a:pt x="395922" y="-15648"/>
                  <a:pt x="400155" y="12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D7E521E9-1A60-4A9E-871C-FA17FB4D1CF9}"/>
              </a:ext>
            </a:extLst>
          </p:cNvPr>
          <p:cNvSpPr/>
          <p:nvPr/>
        </p:nvSpPr>
        <p:spPr>
          <a:xfrm>
            <a:off x="8846692" y="6476136"/>
            <a:ext cx="634666" cy="2459624"/>
          </a:xfrm>
          <a:custGeom>
            <a:avLst/>
            <a:gdLst>
              <a:gd name="connsiteX0" fmla="*/ 36958 w 634666"/>
              <a:gd name="connsiteY0" fmla="*/ 51664 h 2459624"/>
              <a:gd name="connsiteX1" fmla="*/ 106808 w 634666"/>
              <a:gd name="connsiteY1" fmla="*/ 108814 h 2459624"/>
              <a:gd name="connsiteX2" fmla="*/ 633858 w 634666"/>
              <a:gd name="connsiteY2" fmla="*/ 756514 h 2459624"/>
              <a:gd name="connsiteX3" fmla="*/ 227458 w 634666"/>
              <a:gd name="connsiteY3" fmla="*/ 2090014 h 2459624"/>
              <a:gd name="connsiteX4" fmla="*/ 240158 w 634666"/>
              <a:gd name="connsiteY4" fmla="*/ 2407514 h 2459624"/>
              <a:gd name="connsiteX5" fmla="*/ 544958 w 634666"/>
              <a:gd name="connsiteY5" fmla="*/ 1194664 h 2459624"/>
              <a:gd name="connsiteX6" fmla="*/ 551308 w 634666"/>
              <a:gd name="connsiteY6" fmla="*/ 635864 h 2459624"/>
              <a:gd name="connsiteX7" fmla="*/ 36958 w 634666"/>
              <a:gd name="connsiteY7" fmla="*/ 51664 h 24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666" h="2459624">
                <a:moveTo>
                  <a:pt x="36958" y="51664"/>
                </a:moveTo>
                <a:cubicBezTo>
                  <a:pt x="-37125" y="-36178"/>
                  <a:pt x="7325" y="-8661"/>
                  <a:pt x="106808" y="108814"/>
                </a:cubicBezTo>
                <a:cubicBezTo>
                  <a:pt x="206291" y="226289"/>
                  <a:pt x="613750" y="426314"/>
                  <a:pt x="633858" y="756514"/>
                </a:cubicBezTo>
                <a:cubicBezTo>
                  <a:pt x="653966" y="1086714"/>
                  <a:pt x="293075" y="1814847"/>
                  <a:pt x="227458" y="2090014"/>
                </a:cubicBezTo>
                <a:cubicBezTo>
                  <a:pt x="161841" y="2365181"/>
                  <a:pt x="187241" y="2556739"/>
                  <a:pt x="240158" y="2407514"/>
                </a:cubicBezTo>
                <a:cubicBezTo>
                  <a:pt x="293075" y="2258289"/>
                  <a:pt x="493100" y="1489939"/>
                  <a:pt x="544958" y="1194664"/>
                </a:cubicBezTo>
                <a:cubicBezTo>
                  <a:pt x="596816" y="899389"/>
                  <a:pt x="639150" y="822131"/>
                  <a:pt x="551308" y="635864"/>
                </a:cubicBezTo>
                <a:cubicBezTo>
                  <a:pt x="463466" y="449597"/>
                  <a:pt x="111041" y="139506"/>
                  <a:pt x="36958" y="516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29D0D403-ED2D-4271-87CC-D71EC5B517FF}"/>
              </a:ext>
            </a:extLst>
          </p:cNvPr>
          <p:cNvSpPr/>
          <p:nvPr/>
        </p:nvSpPr>
        <p:spPr>
          <a:xfrm>
            <a:off x="9116876" y="7860841"/>
            <a:ext cx="472262" cy="1651770"/>
          </a:xfrm>
          <a:custGeom>
            <a:avLst/>
            <a:gdLst>
              <a:gd name="connsiteX0" fmla="*/ 1724 w 472262"/>
              <a:gd name="connsiteY0" fmla="*/ 1645109 h 1651770"/>
              <a:gd name="connsiteX1" fmla="*/ 141424 w 472262"/>
              <a:gd name="connsiteY1" fmla="*/ 1168859 h 1651770"/>
              <a:gd name="connsiteX2" fmla="*/ 179524 w 472262"/>
              <a:gd name="connsiteY2" fmla="*/ 692609 h 1651770"/>
              <a:gd name="connsiteX3" fmla="*/ 471624 w 472262"/>
              <a:gd name="connsiteY3" fmla="*/ 459 h 1651770"/>
              <a:gd name="connsiteX4" fmla="*/ 249374 w 472262"/>
              <a:gd name="connsiteY4" fmla="*/ 800559 h 1651770"/>
              <a:gd name="connsiteX5" fmla="*/ 1724 w 472262"/>
              <a:gd name="connsiteY5" fmla="*/ 1645109 h 16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262" h="1651770">
                <a:moveTo>
                  <a:pt x="1724" y="1645109"/>
                </a:moveTo>
                <a:cubicBezTo>
                  <a:pt x="-16268" y="1706492"/>
                  <a:pt x="111791" y="1327609"/>
                  <a:pt x="141424" y="1168859"/>
                </a:cubicBezTo>
                <a:cubicBezTo>
                  <a:pt x="171057" y="1010109"/>
                  <a:pt x="124491" y="887342"/>
                  <a:pt x="179524" y="692609"/>
                </a:cubicBezTo>
                <a:cubicBezTo>
                  <a:pt x="234557" y="497876"/>
                  <a:pt x="459982" y="-17533"/>
                  <a:pt x="471624" y="459"/>
                </a:cubicBezTo>
                <a:cubicBezTo>
                  <a:pt x="483266" y="18451"/>
                  <a:pt x="332982" y="528567"/>
                  <a:pt x="249374" y="800559"/>
                </a:cubicBezTo>
                <a:cubicBezTo>
                  <a:pt x="165766" y="1072551"/>
                  <a:pt x="19716" y="1583726"/>
                  <a:pt x="1724" y="16451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DDAD09F8-871D-43A6-908D-21B5C5AC22A9}"/>
              </a:ext>
            </a:extLst>
          </p:cNvPr>
          <p:cNvSpPr/>
          <p:nvPr/>
        </p:nvSpPr>
        <p:spPr>
          <a:xfrm>
            <a:off x="2899490" y="4739598"/>
            <a:ext cx="410526" cy="2134870"/>
          </a:xfrm>
          <a:custGeom>
            <a:avLst/>
            <a:gdLst>
              <a:gd name="connsiteX0" fmla="*/ 21510 w 410526"/>
              <a:gd name="connsiteY0" fmla="*/ 1735 h 2134870"/>
              <a:gd name="connsiteX1" fmla="*/ 173910 w 410526"/>
              <a:gd name="connsiteY1" fmla="*/ 649435 h 2134870"/>
              <a:gd name="connsiteX2" fmla="*/ 4577 w 410526"/>
              <a:gd name="connsiteY2" fmla="*/ 1500335 h 2134870"/>
              <a:gd name="connsiteX3" fmla="*/ 398277 w 410526"/>
              <a:gd name="connsiteY3" fmla="*/ 2109935 h 2134870"/>
              <a:gd name="connsiteX4" fmla="*/ 292443 w 410526"/>
              <a:gd name="connsiteY4" fmla="*/ 1974469 h 2134870"/>
              <a:gd name="connsiteX5" fmla="*/ 106177 w 410526"/>
              <a:gd name="connsiteY5" fmla="*/ 1580769 h 2134870"/>
              <a:gd name="connsiteX6" fmla="*/ 228943 w 410526"/>
              <a:gd name="connsiteY6" fmla="*/ 844169 h 2134870"/>
              <a:gd name="connsiteX7" fmla="*/ 21510 w 410526"/>
              <a:gd name="connsiteY7" fmla="*/ 1735 h 2134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26" h="2134870">
                <a:moveTo>
                  <a:pt x="21510" y="1735"/>
                </a:moveTo>
                <a:cubicBezTo>
                  <a:pt x="12338" y="-30721"/>
                  <a:pt x="176732" y="399668"/>
                  <a:pt x="173910" y="649435"/>
                </a:cubicBezTo>
                <a:cubicBezTo>
                  <a:pt x="171088" y="899202"/>
                  <a:pt x="-32817" y="1256918"/>
                  <a:pt x="4577" y="1500335"/>
                </a:cubicBezTo>
                <a:cubicBezTo>
                  <a:pt x="41971" y="1743752"/>
                  <a:pt x="350299" y="2030913"/>
                  <a:pt x="398277" y="2109935"/>
                </a:cubicBezTo>
                <a:cubicBezTo>
                  <a:pt x="446255" y="2188957"/>
                  <a:pt x="341126" y="2062663"/>
                  <a:pt x="292443" y="1974469"/>
                </a:cubicBezTo>
                <a:cubicBezTo>
                  <a:pt x="243760" y="1886275"/>
                  <a:pt x="116760" y="1769152"/>
                  <a:pt x="106177" y="1580769"/>
                </a:cubicBezTo>
                <a:cubicBezTo>
                  <a:pt x="95594" y="1392386"/>
                  <a:pt x="241643" y="1108752"/>
                  <a:pt x="228943" y="844169"/>
                </a:cubicBezTo>
                <a:cubicBezTo>
                  <a:pt x="216243" y="579586"/>
                  <a:pt x="30682" y="34191"/>
                  <a:pt x="21510" y="17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3904B8A8-8A94-417C-954E-339249AADF3B}"/>
              </a:ext>
            </a:extLst>
          </p:cNvPr>
          <p:cNvSpPr/>
          <p:nvPr/>
        </p:nvSpPr>
        <p:spPr>
          <a:xfrm>
            <a:off x="3172517" y="5062410"/>
            <a:ext cx="792049" cy="2085417"/>
          </a:xfrm>
          <a:custGeom>
            <a:avLst/>
            <a:gdLst>
              <a:gd name="connsiteX0" fmla="*/ 44816 w 792049"/>
              <a:gd name="connsiteY0" fmla="*/ 657 h 2085417"/>
              <a:gd name="connsiteX1" fmla="*/ 32116 w 792049"/>
              <a:gd name="connsiteY1" fmla="*/ 703390 h 2085417"/>
              <a:gd name="connsiteX2" fmla="*/ 61750 w 792049"/>
              <a:gd name="connsiteY2" fmla="*/ 1147890 h 2085417"/>
              <a:gd name="connsiteX3" fmla="*/ 756016 w 792049"/>
              <a:gd name="connsiteY3" fmla="*/ 2036890 h 2085417"/>
              <a:gd name="connsiteX4" fmla="*/ 667116 w 792049"/>
              <a:gd name="connsiteY4" fmla="*/ 1922590 h 2085417"/>
              <a:gd name="connsiteX5" fmla="*/ 442750 w 792049"/>
              <a:gd name="connsiteY5" fmla="*/ 1537357 h 2085417"/>
              <a:gd name="connsiteX6" fmla="*/ 104083 w 792049"/>
              <a:gd name="connsiteY6" fmla="*/ 995490 h 2085417"/>
              <a:gd name="connsiteX7" fmla="*/ 82916 w 792049"/>
              <a:gd name="connsiteY7" fmla="*/ 584857 h 2085417"/>
              <a:gd name="connsiteX8" fmla="*/ 44816 w 792049"/>
              <a:gd name="connsiteY8" fmla="*/ 657 h 208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049" h="2085417">
                <a:moveTo>
                  <a:pt x="44816" y="657"/>
                </a:moveTo>
                <a:cubicBezTo>
                  <a:pt x="36349" y="20412"/>
                  <a:pt x="29294" y="512185"/>
                  <a:pt x="32116" y="703390"/>
                </a:cubicBezTo>
                <a:cubicBezTo>
                  <a:pt x="34938" y="894595"/>
                  <a:pt x="-58900" y="925640"/>
                  <a:pt x="61750" y="1147890"/>
                </a:cubicBezTo>
                <a:cubicBezTo>
                  <a:pt x="182400" y="1370140"/>
                  <a:pt x="655122" y="1907773"/>
                  <a:pt x="756016" y="2036890"/>
                </a:cubicBezTo>
                <a:cubicBezTo>
                  <a:pt x="856910" y="2166007"/>
                  <a:pt x="719327" y="2005845"/>
                  <a:pt x="667116" y="1922590"/>
                </a:cubicBezTo>
                <a:cubicBezTo>
                  <a:pt x="614905" y="1839335"/>
                  <a:pt x="536589" y="1691874"/>
                  <a:pt x="442750" y="1537357"/>
                </a:cubicBezTo>
                <a:cubicBezTo>
                  <a:pt x="348911" y="1382840"/>
                  <a:pt x="164055" y="1154240"/>
                  <a:pt x="104083" y="995490"/>
                </a:cubicBezTo>
                <a:cubicBezTo>
                  <a:pt x="44111" y="836740"/>
                  <a:pt x="92088" y="758424"/>
                  <a:pt x="82916" y="584857"/>
                </a:cubicBezTo>
                <a:cubicBezTo>
                  <a:pt x="73744" y="411290"/>
                  <a:pt x="53283" y="-19098"/>
                  <a:pt x="44816" y="6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26C554C0-2271-43AF-A7E9-1BABA71C38D8}"/>
              </a:ext>
            </a:extLst>
          </p:cNvPr>
          <p:cNvSpPr/>
          <p:nvPr/>
        </p:nvSpPr>
        <p:spPr>
          <a:xfrm>
            <a:off x="3487671" y="5617955"/>
            <a:ext cx="999268" cy="1210746"/>
          </a:xfrm>
          <a:custGeom>
            <a:avLst/>
            <a:gdLst>
              <a:gd name="connsiteX0" fmla="*/ 68329 w 999268"/>
              <a:gd name="connsiteY0" fmla="*/ 3912 h 1210746"/>
              <a:gd name="connsiteX1" fmla="*/ 42929 w 999268"/>
              <a:gd name="connsiteY1" fmla="*/ 494978 h 1210746"/>
              <a:gd name="connsiteX2" fmla="*/ 597496 w 999268"/>
              <a:gd name="connsiteY2" fmla="*/ 1079178 h 1210746"/>
              <a:gd name="connsiteX3" fmla="*/ 995429 w 999268"/>
              <a:gd name="connsiteY3" fmla="*/ 1210412 h 1210746"/>
              <a:gd name="connsiteX4" fmla="*/ 771062 w 999268"/>
              <a:gd name="connsiteY4" fmla="*/ 1104578 h 1210746"/>
              <a:gd name="connsiteX5" fmla="*/ 318096 w 999268"/>
              <a:gd name="connsiteY5" fmla="*/ 765912 h 1210746"/>
              <a:gd name="connsiteX6" fmla="*/ 68329 w 999268"/>
              <a:gd name="connsiteY6" fmla="*/ 3912 h 121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68" h="1210746">
                <a:moveTo>
                  <a:pt x="68329" y="3912"/>
                </a:moveTo>
                <a:cubicBezTo>
                  <a:pt x="22468" y="-41244"/>
                  <a:pt x="-45266" y="315767"/>
                  <a:pt x="42929" y="494978"/>
                </a:cubicBezTo>
                <a:cubicBezTo>
                  <a:pt x="131124" y="674189"/>
                  <a:pt x="438746" y="959939"/>
                  <a:pt x="597496" y="1079178"/>
                </a:cubicBezTo>
                <a:cubicBezTo>
                  <a:pt x="756246" y="1198417"/>
                  <a:pt x="966501" y="1206179"/>
                  <a:pt x="995429" y="1210412"/>
                </a:cubicBezTo>
                <a:cubicBezTo>
                  <a:pt x="1024357" y="1214645"/>
                  <a:pt x="883951" y="1178661"/>
                  <a:pt x="771062" y="1104578"/>
                </a:cubicBezTo>
                <a:cubicBezTo>
                  <a:pt x="658173" y="1030495"/>
                  <a:pt x="431690" y="946534"/>
                  <a:pt x="318096" y="765912"/>
                </a:cubicBezTo>
                <a:cubicBezTo>
                  <a:pt x="204502" y="585290"/>
                  <a:pt x="114190" y="49068"/>
                  <a:pt x="68329" y="39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AB1DF264-256B-44F2-93B7-D7CCE488DF89}"/>
              </a:ext>
            </a:extLst>
          </p:cNvPr>
          <p:cNvSpPr/>
          <p:nvPr/>
        </p:nvSpPr>
        <p:spPr>
          <a:xfrm>
            <a:off x="3992808" y="6036707"/>
            <a:ext cx="906168" cy="522116"/>
          </a:xfrm>
          <a:custGeom>
            <a:avLst/>
            <a:gdLst>
              <a:gd name="connsiteX0" fmla="*/ 113525 w 906168"/>
              <a:gd name="connsiteY0" fmla="*/ 26 h 522116"/>
              <a:gd name="connsiteX1" fmla="*/ 189725 w 906168"/>
              <a:gd name="connsiteY1" fmla="*/ 304826 h 522116"/>
              <a:gd name="connsiteX2" fmla="*/ 879759 w 906168"/>
              <a:gd name="connsiteY2" fmla="*/ 512260 h 522116"/>
              <a:gd name="connsiteX3" fmla="*/ 773925 w 906168"/>
              <a:gd name="connsiteY3" fmla="*/ 491093 h 522116"/>
              <a:gd name="connsiteX4" fmla="*/ 380225 w 906168"/>
              <a:gd name="connsiteY4" fmla="*/ 406426 h 522116"/>
              <a:gd name="connsiteX5" fmla="*/ 11925 w 906168"/>
              <a:gd name="connsiteY5" fmla="*/ 287893 h 522116"/>
              <a:gd name="connsiteX6" fmla="*/ 113525 w 906168"/>
              <a:gd name="connsiteY6" fmla="*/ 26 h 52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6168" h="522116">
                <a:moveTo>
                  <a:pt x="113525" y="26"/>
                </a:moveTo>
                <a:cubicBezTo>
                  <a:pt x="143158" y="2848"/>
                  <a:pt x="62019" y="219454"/>
                  <a:pt x="189725" y="304826"/>
                </a:cubicBezTo>
                <a:cubicBezTo>
                  <a:pt x="317431" y="390198"/>
                  <a:pt x="782393" y="481216"/>
                  <a:pt x="879759" y="512260"/>
                </a:cubicBezTo>
                <a:cubicBezTo>
                  <a:pt x="977125" y="543304"/>
                  <a:pt x="773925" y="491093"/>
                  <a:pt x="773925" y="491093"/>
                </a:cubicBezTo>
                <a:cubicBezTo>
                  <a:pt x="690669" y="473454"/>
                  <a:pt x="507225" y="440293"/>
                  <a:pt x="380225" y="406426"/>
                </a:cubicBezTo>
                <a:cubicBezTo>
                  <a:pt x="253225" y="372559"/>
                  <a:pt x="62019" y="354215"/>
                  <a:pt x="11925" y="287893"/>
                </a:cubicBezTo>
                <a:cubicBezTo>
                  <a:pt x="-38169" y="221571"/>
                  <a:pt x="83892" y="-2796"/>
                  <a:pt x="113525" y="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94FC8A24-FC4C-4174-B03D-417A3A29FEB5}"/>
              </a:ext>
            </a:extLst>
          </p:cNvPr>
          <p:cNvSpPr/>
          <p:nvPr/>
        </p:nvSpPr>
        <p:spPr>
          <a:xfrm>
            <a:off x="3392664" y="5584400"/>
            <a:ext cx="522557" cy="2008447"/>
          </a:xfrm>
          <a:custGeom>
            <a:avLst/>
            <a:gdLst>
              <a:gd name="connsiteX0" fmla="*/ 74436 w 522557"/>
              <a:gd name="connsiteY0" fmla="*/ 12067 h 2008447"/>
              <a:gd name="connsiteX1" fmla="*/ 23636 w 522557"/>
              <a:gd name="connsiteY1" fmla="*/ 791000 h 2008447"/>
              <a:gd name="connsiteX2" fmla="*/ 497769 w 522557"/>
              <a:gd name="connsiteY2" fmla="*/ 1955167 h 2008447"/>
              <a:gd name="connsiteX3" fmla="*/ 438503 w 522557"/>
              <a:gd name="connsiteY3" fmla="*/ 1777367 h 2008447"/>
              <a:gd name="connsiteX4" fmla="*/ 290336 w 522557"/>
              <a:gd name="connsiteY4" fmla="*/ 1468333 h 2008447"/>
              <a:gd name="connsiteX5" fmla="*/ 99836 w 522557"/>
              <a:gd name="connsiteY5" fmla="*/ 397300 h 2008447"/>
              <a:gd name="connsiteX6" fmla="*/ 74436 w 522557"/>
              <a:gd name="connsiteY6" fmla="*/ 12067 h 200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557" h="2008447">
                <a:moveTo>
                  <a:pt x="74436" y="12067"/>
                </a:moveTo>
                <a:cubicBezTo>
                  <a:pt x="61736" y="77684"/>
                  <a:pt x="-46919" y="467150"/>
                  <a:pt x="23636" y="791000"/>
                </a:cubicBezTo>
                <a:cubicBezTo>
                  <a:pt x="94191" y="1114850"/>
                  <a:pt x="428624" y="1790772"/>
                  <a:pt x="497769" y="1955167"/>
                </a:cubicBezTo>
                <a:cubicBezTo>
                  <a:pt x="566914" y="2119562"/>
                  <a:pt x="473075" y="1858506"/>
                  <a:pt x="438503" y="1777367"/>
                </a:cubicBezTo>
                <a:cubicBezTo>
                  <a:pt x="403931" y="1696228"/>
                  <a:pt x="346780" y="1698344"/>
                  <a:pt x="290336" y="1468333"/>
                </a:cubicBezTo>
                <a:cubicBezTo>
                  <a:pt x="233892" y="1238322"/>
                  <a:pt x="135819" y="635778"/>
                  <a:pt x="99836" y="397300"/>
                </a:cubicBezTo>
                <a:cubicBezTo>
                  <a:pt x="63853" y="158822"/>
                  <a:pt x="87136" y="-53550"/>
                  <a:pt x="74436" y="120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FC27B141-4475-42FF-9F17-9AC900C53922}"/>
              </a:ext>
            </a:extLst>
          </p:cNvPr>
          <p:cNvSpPr/>
          <p:nvPr/>
        </p:nvSpPr>
        <p:spPr>
          <a:xfrm>
            <a:off x="3809695" y="5876708"/>
            <a:ext cx="437827" cy="1195664"/>
          </a:xfrm>
          <a:custGeom>
            <a:avLst/>
            <a:gdLst>
              <a:gd name="connsiteX0" fmla="*/ 21472 w 437827"/>
              <a:gd name="connsiteY0" fmla="*/ 3392 h 1195664"/>
              <a:gd name="connsiteX1" fmla="*/ 34172 w 437827"/>
              <a:gd name="connsiteY1" fmla="*/ 769625 h 1195664"/>
              <a:gd name="connsiteX2" fmla="*/ 427872 w 437827"/>
              <a:gd name="connsiteY2" fmla="*/ 1184492 h 1195664"/>
              <a:gd name="connsiteX3" fmla="*/ 296638 w 437827"/>
              <a:gd name="connsiteY3" fmla="*/ 1027859 h 1195664"/>
              <a:gd name="connsiteX4" fmla="*/ 42638 w 437827"/>
              <a:gd name="connsiteY4" fmla="*/ 511392 h 1195664"/>
              <a:gd name="connsiteX5" fmla="*/ 21472 w 437827"/>
              <a:gd name="connsiteY5" fmla="*/ 3392 h 11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827" h="1195664">
                <a:moveTo>
                  <a:pt x="21472" y="3392"/>
                </a:moveTo>
                <a:cubicBezTo>
                  <a:pt x="20061" y="46431"/>
                  <a:pt x="-33561" y="572775"/>
                  <a:pt x="34172" y="769625"/>
                </a:cubicBezTo>
                <a:cubicBezTo>
                  <a:pt x="101905" y="966475"/>
                  <a:pt x="384128" y="1141453"/>
                  <a:pt x="427872" y="1184492"/>
                </a:cubicBezTo>
                <a:cubicBezTo>
                  <a:pt x="471616" y="1227531"/>
                  <a:pt x="360844" y="1140042"/>
                  <a:pt x="296638" y="1027859"/>
                </a:cubicBezTo>
                <a:cubicBezTo>
                  <a:pt x="232432" y="915676"/>
                  <a:pt x="87088" y="684959"/>
                  <a:pt x="42638" y="511392"/>
                </a:cubicBezTo>
                <a:cubicBezTo>
                  <a:pt x="-1812" y="337825"/>
                  <a:pt x="22883" y="-39647"/>
                  <a:pt x="21472" y="33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109E032D-4B09-4782-B03F-08BD2A22352F}"/>
              </a:ext>
            </a:extLst>
          </p:cNvPr>
          <p:cNvSpPr/>
          <p:nvPr/>
        </p:nvSpPr>
        <p:spPr>
          <a:xfrm>
            <a:off x="3081842" y="6971454"/>
            <a:ext cx="1452141" cy="835510"/>
          </a:xfrm>
          <a:custGeom>
            <a:avLst/>
            <a:gdLst>
              <a:gd name="connsiteX0" fmla="*/ 1452058 w 1452141"/>
              <a:gd name="connsiteY0" fmla="*/ 846 h 835510"/>
              <a:gd name="connsiteX1" fmla="*/ 965225 w 1452141"/>
              <a:gd name="connsiteY1" fmla="*/ 441113 h 835510"/>
              <a:gd name="connsiteX2" fmla="*/ 25 w 1452141"/>
              <a:gd name="connsiteY2" fmla="*/ 834813 h 835510"/>
              <a:gd name="connsiteX3" fmla="*/ 994858 w 1452141"/>
              <a:gd name="connsiteY3" fmla="*/ 343746 h 835510"/>
              <a:gd name="connsiteX4" fmla="*/ 1452058 w 1452141"/>
              <a:gd name="connsiteY4" fmla="*/ 846 h 83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2141" h="835510">
                <a:moveTo>
                  <a:pt x="1452058" y="846"/>
                </a:moveTo>
                <a:cubicBezTo>
                  <a:pt x="1447119" y="17074"/>
                  <a:pt x="1207230" y="302119"/>
                  <a:pt x="965225" y="441113"/>
                </a:cubicBezTo>
                <a:cubicBezTo>
                  <a:pt x="723219" y="580108"/>
                  <a:pt x="-4914" y="851041"/>
                  <a:pt x="25" y="834813"/>
                </a:cubicBezTo>
                <a:cubicBezTo>
                  <a:pt x="4964" y="818585"/>
                  <a:pt x="747914" y="482035"/>
                  <a:pt x="994858" y="343746"/>
                </a:cubicBezTo>
                <a:cubicBezTo>
                  <a:pt x="1241802" y="205457"/>
                  <a:pt x="1456997" y="-15382"/>
                  <a:pt x="1452058" y="84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: 図形 264">
            <a:extLst>
              <a:ext uri="{FF2B5EF4-FFF2-40B4-BE49-F238E27FC236}">
                <a16:creationId xmlns:a16="http://schemas.microsoft.com/office/drawing/2014/main" id="{67EDF47F-F00D-4E0C-AD9B-840311B21364}"/>
              </a:ext>
            </a:extLst>
          </p:cNvPr>
          <p:cNvSpPr/>
          <p:nvPr/>
        </p:nvSpPr>
        <p:spPr>
          <a:xfrm>
            <a:off x="2797201" y="6451196"/>
            <a:ext cx="3471370" cy="5968812"/>
          </a:xfrm>
          <a:custGeom>
            <a:avLst/>
            <a:gdLst>
              <a:gd name="connsiteX0" fmla="*/ 2231999 w 3471370"/>
              <a:gd name="connsiteY0" fmla="*/ 533804 h 5968812"/>
              <a:gd name="connsiteX1" fmla="*/ 2727299 w 3471370"/>
              <a:gd name="connsiteY1" fmla="*/ 1079904 h 5968812"/>
              <a:gd name="connsiteX2" fmla="*/ 2943199 w 3471370"/>
              <a:gd name="connsiteY2" fmla="*/ 1130704 h 5968812"/>
              <a:gd name="connsiteX3" fmla="*/ 2612999 w 3471370"/>
              <a:gd name="connsiteY3" fmla="*/ 1511704 h 5968812"/>
              <a:gd name="connsiteX4" fmla="*/ 3209899 w 3471370"/>
              <a:gd name="connsiteY4" fmla="*/ 4102504 h 5968812"/>
              <a:gd name="connsiteX5" fmla="*/ 3425799 w 3471370"/>
              <a:gd name="connsiteY5" fmla="*/ 5436004 h 5968812"/>
              <a:gd name="connsiteX6" fmla="*/ 2358999 w 3471370"/>
              <a:gd name="connsiteY6" fmla="*/ 5791604 h 5968812"/>
              <a:gd name="connsiteX7" fmla="*/ 225399 w 3471370"/>
              <a:gd name="connsiteY7" fmla="*/ 5944004 h 5968812"/>
              <a:gd name="connsiteX8" fmla="*/ 60299 w 3471370"/>
              <a:gd name="connsiteY8" fmla="*/ 5283604 h 5968812"/>
              <a:gd name="connsiteX9" fmla="*/ 199999 w 3471370"/>
              <a:gd name="connsiteY9" fmla="*/ 4013604 h 5968812"/>
              <a:gd name="connsiteX10" fmla="*/ 746099 w 3471370"/>
              <a:gd name="connsiteY10" fmla="*/ 2324504 h 5968812"/>
              <a:gd name="connsiteX11" fmla="*/ 1762099 w 3471370"/>
              <a:gd name="connsiteY11" fmla="*/ 1499004 h 5968812"/>
              <a:gd name="connsiteX12" fmla="*/ 2092299 w 3471370"/>
              <a:gd name="connsiteY12" fmla="*/ 889404 h 5968812"/>
              <a:gd name="connsiteX13" fmla="*/ 2193899 w 3471370"/>
              <a:gd name="connsiteY13" fmla="*/ 404 h 5968812"/>
              <a:gd name="connsiteX14" fmla="*/ 3108299 w 3471370"/>
              <a:gd name="connsiteY14" fmla="*/ 1003704 h 5968812"/>
              <a:gd name="connsiteX15" fmla="*/ 2231999 w 3471370"/>
              <a:gd name="connsiteY15" fmla="*/ 533804 h 596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71370" h="5968812">
                <a:moveTo>
                  <a:pt x="2231999" y="533804"/>
                </a:moveTo>
                <a:cubicBezTo>
                  <a:pt x="2168499" y="546504"/>
                  <a:pt x="2608766" y="980421"/>
                  <a:pt x="2727299" y="1079904"/>
                </a:cubicBezTo>
                <a:cubicBezTo>
                  <a:pt x="2845832" y="1179387"/>
                  <a:pt x="2962249" y="1058737"/>
                  <a:pt x="2943199" y="1130704"/>
                </a:cubicBezTo>
                <a:cubicBezTo>
                  <a:pt x="2924149" y="1202671"/>
                  <a:pt x="2568549" y="1016404"/>
                  <a:pt x="2612999" y="1511704"/>
                </a:cubicBezTo>
                <a:cubicBezTo>
                  <a:pt x="2657449" y="2007004"/>
                  <a:pt x="3074432" y="3448454"/>
                  <a:pt x="3209899" y="4102504"/>
                </a:cubicBezTo>
                <a:cubicBezTo>
                  <a:pt x="3345366" y="4756554"/>
                  <a:pt x="3567616" y="5154487"/>
                  <a:pt x="3425799" y="5436004"/>
                </a:cubicBezTo>
                <a:cubicBezTo>
                  <a:pt x="3283982" y="5717521"/>
                  <a:pt x="2892399" y="5706937"/>
                  <a:pt x="2358999" y="5791604"/>
                </a:cubicBezTo>
                <a:cubicBezTo>
                  <a:pt x="1825599" y="5876271"/>
                  <a:pt x="608516" y="6028671"/>
                  <a:pt x="225399" y="5944004"/>
                </a:cubicBezTo>
                <a:cubicBezTo>
                  <a:pt x="-157718" y="5859337"/>
                  <a:pt x="64532" y="5605337"/>
                  <a:pt x="60299" y="5283604"/>
                </a:cubicBezTo>
                <a:cubicBezTo>
                  <a:pt x="56066" y="4961871"/>
                  <a:pt x="85699" y="4506787"/>
                  <a:pt x="199999" y="4013604"/>
                </a:cubicBezTo>
                <a:cubicBezTo>
                  <a:pt x="314299" y="3520421"/>
                  <a:pt x="485749" y="2743604"/>
                  <a:pt x="746099" y="2324504"/>
                </a:cubicBezTo>
                <a:cubicBezTo>
                  <a:pt x="1006449" y="1905404"/>
                  <a:pt x="1537732" y="1738187"/>
                  <a:pt x="1762099" y="1499004"/>
                </a:cubicBezTo>
                <a:cubicBezTo>
                  <a:pt x="1986466" y="1259821"/>
                  <a:pt x="2020332" y="1139171"/>
                  <a:pt x="2092299" y="889404"/>
                </a:cubicBezTo>
                <a:cubicBezTo>
                  <a:pt x="2164266" y="639637"/>
                  <a:pt x="2024566" y="-18646"/>
                  <a:pt x="2193899" y="404"/>
                </a:cubicBezTo>
                <a:cubicBezTo>
                  <a:pt x="2363232" y="19454"/>
                  <a:pt x="3097716" y="914804"/>
                  <a:pt x="3108299" y="1003704"/>
                </a:cubicBezTo>
                <a:cubicBezTo>
                  <a:pt x="3118882" y="1092604"/>
                  <a:pt x="2295499" y="521104"/>
                  <a:pt x="2231999" y="533804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6" name="グループ化 265">
            <a:extLst>
              <a:ext uri="{FF2B5EF4-FFF2-40B4-BE49-F238E27FC236}">
                <a16:creationId xmlns:a16="http://schemas.microsoft.com/office/drawing/2014/main" id="{8A0E3177-3EE8-4BBB-B3A9-1E1D9FDDB501}"/>
              </a:ext>
            </a:extLst>
          </p:cNvPr>
          <p:cNvGrpSpPr/>
          <p:nvPr/>
        </p:nvGrpSpPr>
        <p:grpSpPr>
          <a:xfrm flipH="1">
            <a:off x="3475873" y="8423773"/>
            <a:ext cx="2211038" cy="1469527"/>
            <a:chOff x="1901073" y="1807073"/>
            <a:chExt cx="5788978" cy="3847541"/>
          </a:xfrm>
        </p:grpSpPr>
        <p:sp>
          <p:nvSpPr>
            <p:cNvPr id="267" name="フリーフォーム: 図形 266">
              <a:extLst>
                <a:ext uri="{FF2B5EF4-FFF2-40B4-BE49-F238E27FC236}">
                  <a16:creationId xmlns:a16="http://schemas.microsoft.com/office/drawing/2014/main" id="{1C3E6037-8A15-4631-84B6-622BA868C88E}"/>
                </a:ext>
              </a:extLst>
            </p:cNvPr>
            <p:cNvSpPr/>
            <p:nvPr/>
          </p:nvSpPr>
          <p:spPr>
            <a:xfrm>
              <a:off x="3258336" y="1856550"/>
              <a:ext cx="2134717" cy="445643"/>
            </a:xfrm>
            <a:custGeom>
              <a:avLst/>
              <a:gdLst>
                <a:gd name="connsiteX0" fmla="*/ 2117997 w 2134717"/>
                <a:gd name="connsiteY0" fmla="*/ 56917 h 445643"/>
                <a:gd name="connsiteX1" fmla="*/ 1631164 w 2134717"/>
                <a:gd name="connsiteY1" fmla="*/ 1883 h 445643"/>
                <a:gd name="connsiteX2" fmla="*/ 839531 w 2134717"/>
                <a:gd name="connsiteY2" fmla="*/ 56917 h 445643"/>
                <a:gd name="connsiteX3" fmla="*/ 30964 w 2134717"/>
                <a:gd name="connsiteY3" fmla="*/ 437917 h 445643"/>
                <a:gd name="connsiteX4" fmla="*/ 251097 w 2134717"/>
                <a:gd name="connsiteY4" fmla="*/ 289750 h 445643"/>
                <a:gd name="connsiteX5" fmla="*/ 1030031 w 2134717"/>
                <a:gd name="connsiteY5" fmla="*/ 14583 h 445643"/>
                <a:gd name="connsiteX6" fmla="*/ 2117997 w 2134717"/>
                <a:gd name="connsiteY6" fmla="*/ 56917 h 44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717" h="445643">
                  <a:moveTo>
                    <a:pt x="2117997" y="56917"/>
                  </a:moveTo>
                  <a:cubicBezTo>
                    <a:pt x="2218186" y="54800"/>
                    <a:pt x="1844242" y="1883"/>
                    <a:pt x="1631164" y="1883"/>
                  </a:cubicBezTo>
                  <a:cubicBezTo>
                    <a:pt x="1418086" y="1883"/>
                    <a:pt x="1106231" y="-15755"/>
                    <a:pt x="839531" y="56917"/>
                  </a:cubicBezTo>
                  <a:cubicBezTo>
                    <a:pt x="572831" y="129589"/>
                    <a:pt x="129036" y="399111"/>
                    <a:pt x="30964" y="437917"/>
                  </a:cubicBezTo>
                  <a:cubicBezTo>
                    <a:pt x="-67108" y="476723"/>
                    <a:pt x="84586" y="360306"/>
                    <a:pt x="251097" y="289750"/>
                  </a:cubicBezTo>
                  <a:cubicBezTo>
                    <a:pt x="417608" y="219194"/>
                    <a:pt x="720292" y="54800"/>
                    <a:pt x="1030031" y="14583"/>
                  </a:cubicBezTo>
                  <a:cubicBezTo>
                    <a:pt x="1339770" y="-25634"/>
                    <a:pt x="2017808" y="59034"/>
                    <a:pt x="2117997" y="569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フリーフォーム: 図形 267">
              <a:extLst>
                <a:ext uri="{FF2B5EF4-FFF2-40B4-BE49-F238E27FC236}">
                  <a16:creationId xmlns:a16="http://schemas.microsoft.com/office/drawing/2014/main" id="{1BAE7109-8AE6-48B5-90BF-DA2313BBBB0D}"/>
                </a:ext>
              </a:extLst>
            </p:cNvPr>
            <p:cNvSpPr/>
            <p:nvPr/>
          </p:nvSpPr>
          <p:spPr>
            <a:xfrm>
              <a:off x="2327998" y="2289024"/>
              <a:ext cx="949510" cy="1808234"/>
            </a:xfrm>
            <a:custGeom>
              <a:avLst/>
              <a:gdLst>
                <a:gd name="connsiteX0" fmla="*/ 948602 w 949510"/>
                <a:gd name="connsiteY0" fmla="*/ 1209 h 1808234"/>
                <a:gd name="connsiteX1" fmla="*/ 525269 w 949510"/>
                <a:gd name="connsiteY1" fmla="*/ 441476 h 1808234"/>
                <a:gd name="connsiteX2" fmla="*/ 271269 w 949510"/>
                <a:gd name="connsiteY2" fmla="*/ 869043 h 1808234"/>
                <a:gd name="connsiteX3" fmla="*/ 80769 w 949510"/>
                <a:gd name="connsiteY3" fmla="*/ 1406676 h 1808234"/>
                <a:gd name="connsiteX4" fmla="*/ 13035 w 949510"/>
                <a:gd name="connsiteY4" fmla="*/ 1796143 h 1808234"/>
                <a:gd name="connsiteX5" fmla="*/ 13035 w 949510"/>
                <a:gd name="connsiteY5" fmla="*/ 1656443 h 1808234"/>
                <a:gd name="connsiteX6" fmla="*/ 148502 w 949510"/>
                <a:gd name="connsiteY6" fmla="*/ 1131509 h 1808234"/>
                <a:gd name="connsiteX7" fmla="*/ 402502 w 949510"/>
                <a:gd name="connsiteY7" fmla="*/ 581176 h 1808234"/>
                <a:gd name="connsiteX8" fmla="*/ 948602 w 949510"/>
                <a:gd name="connsiteY8" fmla="*/ 1209 h 180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510" h="1808234">
                  <a:moveTo>
                    <a:pt x="948602" y="1209"/>
                  </a:moveTo>
                  <a:cubicBezTo>
                    <a:pt x="969063" y="-22074"/>
                    <a:pt x="638158" y="296837"/>
                    <a:pt x="525269" y="441476"/>
                  </a:cubicBezTo>
                  <a:cubicBezTo>
                    <a:pt x="412380" y="586115"/>
                    <a:pt x="345352" y="708176"/>
                    <a:pt x="271269" y="869043"/>
                  </a:cubicBezTo>
                  <a:cubicBezTo>
                    <a:pt x="197186" y="1029910"/>
                    <a:pt x="123808" y="1252159"/>
                    <a:pt x="80769" y="1406676"/>
                  </a:cubicBezTo>
                  <a:cubicBezTo>
                    <a:pt x="37730" y="1561193"/>
                    <a:pt x="24324" y="1754515"/>
                    <a:pt x="13035" y="1796143"/>
                  </a:cubicBezTo>
                  <a:cubicBezTo>
                    <a:pt x="1746" y="1837771"/>
                    <a:pt x="-9543" y="1767215"/>
                    <a:pt x="13035" y="1656443"/>
                  </a:cubicBezTo>
                  <a:cubicBezTo>
                    <a:pt x="35613" y="1545671"/>
                    <a:pt x="83591" y="1310720"/>
                    <a:pt x="148502" y="1131509"/>
                  </a:cubicBezTo>
                  <a:cubicBezTo>
                    <a:pt x="213413" y="952298"/>
                    <a:pt x="265624" y="769559"/>
                    <a:pt x="402502" y="581176"/>
                  </a:cubicBezTo>
                  <a:cubicBezTo>
                    <a:pt x="539380" y="392793"/>
                    <a:pt x="928141" y="24492"/>
                    <a:pt x="948602" y="1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フリーフォーム: 図形 268">
              <a:extLst>
                <a:ext uri="{FF2B5EF4-FFF2-40B4-BE49-F238E27FC236}">
                  <a16:creationId xmlns:a16="http://schemas.microsoft.com/office/drawing/2014/main" id="{4653AD7C-F9F4-4D34-86DE-DC1587A92846}"/>
                </a:ext>
              </a:extLst>
            </p:cNvPr>
            <p:cNvSpPr/>
            <p:nvPr/>
          </p:nvSpPr>
          <p:spPr>
            <a:xfrm>
              <a:off x="2869320" y="2209130"/>
              <a:ext cx="692345" cy="735419"/>
            </a:xfrm>
            <a:custGeom>
              <a:avLst/>
              <a:gdLst>
                <a:gd name="connsiteX0" fmla="*/ 5113 w 692345"/>
                <a:gd name="connsiteY0" fmla="*/ 728803 h 735419"/>
                <a:gd name="connsiteX1" fmla="*/ 199847 w 692345"/>
                <a:gd name="connsiteY1" fmla="*/ 491737 h 735419"/>
                <a:gd name="connsiteX2" fmla="*/ 559680 w 692345"/>
                <a:gd name="connsiteY2" fmla="*/ 110737 h 735419"/>
                <a:gd name="connsiteX3" fmla="*/ 686680 w 692345"/>
                <a:gd name="connsiteY3" fmla="*/ 4903 h 735419"/>
                <a:gd name="connsiteX4" fmla="*/ 398813 w 692345"/>
                <a:gd name="connsiteY4" fmla="*/ 233503 h 735419"/>
                <a:gd name="connsiteX5" fmla="*/ 5113 w 692345"/>
                <a:gd name="connsiteY5" fmla="*/ 728803 h 73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2345" h="735419">
                  <a:moveTo>
                    <a:pt x="5113" y="728803"/>
                  </a:moveTo>
                  <a:cubicBezTo>
                    <a:pt x="-28048" y="771842"/>
                    <a:pt x="107419" y="594748"/>
                    <a:pt x="199847" y="491737"/>
                  </a:cubicBezTo>
                  <a:cubicBezTo>
                    <a:pt x="292275" y="388726"/>
                    <a:pt x="478541" y="191876"/>
                    <a:pt x="559680" y="110737"/>
                  </a:cubicBezTo>
                  <a:cubicBezTo>
                    <a:pt x="640819" y="29598"/>
                    <a:pt x="713491" y="-15558"/>
                    <a:pt x="686680" y="4903"/>
                  </a:cubicBezTo>
                  <a:cubicBezTo>
                    <a:pt x="659869" y="25364"/>
                    <a:pt x="513113" y="117792"/>
                    <a:pt x="398813" y="233503"/>
                  </a:cubicBezTo>
                  <a:cubicBezTo>
                    <a:pt x="284513" y="349214"/>
                    <a:pt x="38274" y="685764"/>
                    <a:pt x="5113" y="728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フリーフォーム: 図形 269">
              <a:extLst>
                <a:ext uri="{FF2B5EF4-FFF2-40B4-BE49-F238E27FC236}">
                  <a16:creationId xmlns:a16="http://schemas.microsoft.com/office/drawing/2014/main" id="{4A67A624-A212-484D-8523-0242F58CFA5A}"/>
                </a:ext>
              </a:extLst>
            </p:cNvPr>
            <p:cNvSpPr/>
            <p:nvPr/>
          </p:nvSpPr>
          <p:spPr>
            <a:xfrm>
              <a:off x="2846947" y="2290228"/>
              <a:ext cx="455188" cy="448780"/>
            </a:xfrm>
            <a:custGeom>
              <a:avLst/>
              <a:gdLst>
                <a:gd name="connsiteX0" fmla="*/ 455053 w 455188"/>
                <a:gd name="connsiteY0" fmla="*/ 5 h 448780"/>
                <a:gd name="connsiteX1" fmla="*/ 116386 w 455188"/>
                <a:gd name="connsiteY1" fmla="*/ 330205 h 448780"/>
                <a:gd name="connsiteX2" fmla="*/ 2086 w 455188"/>
                <a:gd name="connsiteY2" fmla="*/ 448739 h 448780"/>
                <a:gd name="connsiteX3" fmla="*/ 74053 w 455188"/>
                <a:gd name="connsiteY3" fmla="*/ 338672 h 448780"/>
                <a:gd name="connsiteX4" fmla="*/ 455053 w 455188"/>
                <a:gd name="connsiteY4" fmla="*/ 5 h 44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88" h="448780">
                  <a:moveTo>
                    <a:pt x="455053" y="5"/>
                  </a:moveTo>
                  <a:cubicBezTo>
                    <a:pt x="462109" y="-1406"/>
                    <a:pt x="191880" y="255416"/>
                    <a:pt x="116386" y="330205"/>
                  </a:cubicBezTo>
                  <a:cubicBezTo>
                    <a:pt x="40891" y="404994"/>
                    <a:pt x="9141" y="447328"/>
                    <a:pt x="2086" y="448739"/>
                  </a:cubicBezTo>
                  <a:cubicBezTo>
                    <a:pt x="-4970" y="450150"/>
                    <a:pt x="2792" y="415578"/>
                    <a:pt x="74053" y="338672"/>
                  </a:cubicBezTo>
                  <a:cubicBezTo>
                    <a:pt x="145314" y="261766"/>
                    <a:pt x="447997" y="1416"/>
                    <a:pt x="455053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1" name="フリーフォーム: 図形 270">
              <a:extLst>
                <a:ext uri="{FF2B5EF4-FFF2-40B4-BE49-F238E27FC236}">
                  <a16:creationId xmlns:a16="http://schemas.microsoft.com/office/drawing/2014/main" id="{7E9AE6EE-D82E-45AC-8C58-22A190D76818}"/>
                </a:ext>
              </a:extLst>
            </p:cNvPr>
            <p:cNvSpPr/>
            <p:nvPr/>
          </p:nvSpPr>
          <p:spPr>
            <a:xfrm>
              <a:off x="3488244" y="2183776"/>
              <a:ext cx="979847" cy="707308"/>
            </a:xfrm>
            <a:custGeom>
              <a:avLst/>
              <a:gdLst>
                <a:gd name="connsiteX0" fmla="*/ 23 w 979847"/>
                <a:gd name="connsiteY0" fmla="*/ 93757 h 707308"/>
                <a:gd name="connsiteX1" fmla="*/ 194756 w 979847"/>
                <a:gd name="connsiteY1" fmla="*/ 55657 h 707308"/>
                <a:gd name="connsiteX2" fmla="*/ 567289 w 979847"/>
                <a:gd name="connsiteY2" fmla="*/ 165724 h 707308"/>
                <a:gd name="connsiteX3" fmla="*/ 952523 w 979847"/>
                <a:gd name="connsiteY3" fmla="*/ 483224 h 707308"/>
                <a:gd name="connsiteX4" fmla="*/ 918656 w 979847"/>
                <a:gd name="connsiteY4" fmla="*/ 631391 h 707308"/>
                <a:gd name="connsiteX5" fmla="*/ 762023 w 979847"/>
                <a:gd name="connsiteY5" fmla="*/ 703357 h 707308"/>
                <a:gd name="connsiteX6" fmla="*/ 668889 w 979847"/>
                <a:gd name="connsiteY6" fmla="*/ 694891 h 707308"/>
                <a:gd name="connsiteX7" fmla="*/ 944056 w 979847"/>
                <a:gd name="connsiteY7" fmla="*/ 669491 h 707308"/>
                <a:gd name="connsiteX8" fmla="*/ 956756 w 979847"/>
                <a:gd name="connsiteY8" fmla="*/ 411257 h 707308"/>
                <a:gd name="connsiteX9" fmla="*/ 762023 w 979847"/>
                <a:gd name="connsiteY9" fmla="*/ 241924 h 707308"/>
                <a:gd name="connsiteX10" fmla="*/ 186289 w 979847"/>
                <a:gd name="connsiteY10" fmla="*/ 4857 h 707308"/>
                <a:gd name="connsiteX11" fmla="*/ 23 w 979847"/>
                <a:gd name="connsiteY11" fmla="*/ 93757 h 7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847" h="707308">
                  <a:moveTo>
                    <a:pt x="23" y="93757"/>
                  </a:moveTo>
                  <a:cubicBezTo>
                    <a:pt x="1434" y="102224"/>
                    <a:pt x="100212" y="43663"/>
                    <a:pt x="194756" y="55657"/>
                  </a:cubicBezTo>
                  <a:cubicBezTo>
                    <a:pt x="289300" y="67651"/>
                    <a:pt x="440995" y="94463"/>
                    <a:pt x="567289" y="165724"/>
                  </a:cubicBezTo>
                  <a:cubicBezTo>
                    <a:pt x="693584" y="236985"/>
                    <a:pt x="893962" y="405613"/>
                    <a:pt x="952523" y="483224"/>
                  </a:cubicBezTo>
                  <a:cubicBezTo>
                    <a:pt x="1011084" y="560835"/>
                    <a:pt x="950406" y="594702"/>
                    <a:pt x="918656" y="631391"/>
                  </a:cubicBezTo>
                  <a:cubicBezTo>
                    <a:pt x="886906" y="668080"/>
                    <a:pt x="803651" y="692774"/>
                    <a:pt x="762023" y="703357"/>
                  </a:cubicBezTo>
                  <a:cubicBezTo>
                    <a:pt x="720395" y="713940"/>
                    <a:pt x="638550" y="700535"/>
                    <a:pt x="668889" y="694891"/>
                  </a:cubicBezTo>
                  <a:cubicBezTo>
                    <a:pt x="699228" y="689247"/>
                    <a:pt x="896078" y="716763"/>
                    <a:pt x="944056" y="669491"/>
                  </a:cubicBezTo>
                  <a:cubicBezTo>
                    <a:pt x="992034" y="622219"/>
                    <a:pt x="987095" y="482518"/>
                    <a:pt x="956756" y="411257"/>
                  </a:cubicBezTo>
                  <a:cubicBezTo>
                    <a:pt x="926417" y="339996"/>
                    <a:pt x="890434" y="309657"/>
                    <a:pt x="762023" y="241924"/>
                  </a:cubicBezTo>
                  <a:cubicBezTo>
                    <a:pt x="633612" y="174191"/>
                    <a:pt x="311878" y="33785"/>
                    <a:pt x="186289" y="4857"/>
                  </a:cubicBezTo>
                  <a:cubicBezTo>
                    <a:pt x="60700" y="-24071"/>
                    <a:pt x="-1388" y="85290"/>
                    <a:pt x="23" y="93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フリーフォーム: 図形 271">
              <a:extLst>
                <a:ext uri="{FF2B5EF4-FFF2-40B4-BE49-F238E27FC236}">
                  <a16:creationId xmlns:a16="http://schemas.microsoft.com/office/drawing/2014/main" id="{D1C451FD-9550-404F-AB02-B63970BAFD47}"/>
                </a:ext>
              </a:extLst>
            </p:cNvPr>
            <p:cNvSpPr/>
            <p:nvPr/>
          </p:nvSpPr>
          <p:spPr>
            <a:xfrm>
              <a:off x="2856488" y="2567766"/>
              <a:ext cx="839699" cy="664815"/>
            </a:xfrm>
            <a:custGeom>
              <a:avLst/>
              <a:gdLst>
                <a:gd name="connsiteX0" fmla="*/ 77212 w 839699"/>
                <a:gd name="connsiteY0" fmla="*/ 310901 h 664815"/>
                <a:gd name="connsiteX1" fmla="*/ 13712 w 839699"/>
                <a:gd name="connsiteY1" fmla="*/ 518334 h 664815"/>
                <a:gd name="connsiteX2" fmla="*/ 225379 w 839699"/>
                <a:gd name="connsiteY2" fmla="*/ 645334 h 664815"/>
                <a:gd name="connsiteX3" fmla="*/ 297345 w 839699"/>
                <a:gd name="connsiteY3" fmla="*/ 586067 h 664815"/>
                <a:gd name="connsiteX4" fmla="*/ 572512 w 839699"/>
                <a:gd name="connsiteY4" fmla="*/ 264334 h 664815"/>
                <a:gd name="connsiteX5" fmla="*/ 839212 w 839699"/>
                <a:gd name="connsiteY5" fmla="*/ 1867 h 664815"/>
                <a:gd name="connsiteX6" fmla="*/ 504779 w 839699"/>
                <a:gd name="connsiteY6" fmla="*/ 399801 h 664815"/>
                <a:gd name="connsiteX7" fmla="*/ 250779 w 839699"/>
                <a:gd name="connsiteY7" fmla="*/ 658034 h 664815"/>
                <a:gd name="connsiteX8" fmla="*/ 22179 w 839699"/>
                <a:gd name="connsiteY8" fmla="*/ 581834 h 664815"/>
                <a:gd name="connsiteX9" fmla="*/ 17945 w 839699"/>
                <a:gd name="connsiteY9" fmla="*/ 497167 h 664815"/>
                <a:gd name="connsiteX10" fmla="*/ 77212 w 839699"/>
                <a:gd name="connsiteY10" fmla="*/ 310901 h 66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9699" h="664815">
                  <a:moveTo>
                    <a:pt x="77212" y="310901"/>
                  </a:moveTo>
                  <a:cubicBezTo>
                    <a:pt x="76507" y="314429"/>
                    <a:pt x="-10982" y="462595"/>
                    <a:pt x="13712" y="518334"/>
                  </a:cubicBezTo>
                  <a:cubicBezTo>
                    <a:pt x="38406" y="574073"/>
                    <a:pt x="178107" y="634045"/>
                    <a:pt x="225379" y="645334"/>
                  </a:cubicBezTo>
                  <a:cubicBezTo>
                    <a:pt x="272651" y="656623"/>
                    <a:pt x="239490" y="649567"/>
                    <a:pt x="297345" y="586067"/>
                  </a:cubicBezTo>
                  <a:cubicBezTo>
                    <a:pt x="355200" y="522567"/>
                    <a:pt x="482201" y="361701"/>
                    <a:pt x="572512" y="264334"/>
                  </a:cubicBezTo>
                  <a:cubicBezTo>
                    <a:pt x="662823" y="166967"/>
                    <a:pt x="850501" y="-20711"/>
                    <a:pt x="839212" y="1867"/>
                  </a:cubicBezTo>
                  <a:cubicBezTo>
                    <a:pt x="827923" y="24445"/>
                    <a:pt x="602851" y="290440"/>
                    <a:pt x="504779" y="399801"/>
                  </a:cubicBezTo>
                  <a:cubicBezTo>
                    <a:pt x="406707" y="509162"/>
                    <a:pt x="331212" y="627695"/>
                    <a:pt x="250779" y="658034"/>
                  </a:cubicBezTo>
                  <a:cubicBezTo>
                    <a:pt x="170346" y="688373"/>
                    <a:pt x="60985" y="608645"/>
                    <a:pt x="22179" y="581834"/>
                  </a:cubicBezTo>
                  <a:cubicBezTo>
                    <a:pt x="-16627" y="555023"/>
                    <a:pt x="4540" y="540911"/>
                    <a:pt x="17945" y="497167"/>
                  </a:cubicBezTo>
                  <a:cubicBezTo>
                    <a:pt x="31350" y="453423"/>
                    <a:pt x="77917" y="307373"/>
                    <a:pt x="77212" y="310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フリーフォーム: 図形 272">
              <a:extLst>
                <a:ext uri="{FF2B5EF4-FFF2-40B4-BE49-F238E27FC236}">
                  <a16:creationId xmlns:a16="http://schemas.microsoft.com/office/drawing/2014/main" id="{B7A2D3C6-8474-4567-9399-5D74CFE6F5DF}"/>
                </a:ext>
              </a:extLst>
            </p:cNvPr>
            <p:cNvSpPr/>
            <p:nvPr/>
          </p:nvSpPr>
          <p:spPr>
            <a:xfrm>
              <a:off x="3699678" y="2580500"/>
              <a:ext cx="445537" cy="280872"/>
            </a:xfrm>
            <a:custGeom>
              <a:avLst/>
              <a:gdLst>
                <a:gd name="connsiteX0" fmla="*/ 255 w 445537"/>
                <a:gd name="connsiteY0" fmla="*/ 1833 h 280872"/>
                <a:gd name="connsiteX1" fmla="*/ 317755 w 445537"/>
                <a:gd name="connsiteY1" fmla="*/ 213500 h 280872"/>
                <a:gd name="connsiteX2" fmla="*/ 444755 w 445537"/>
                <a:gd name="connsiteY2" fmla="*/ 277000 h 280872"/>
                <a:gd name="connsiteX3" fmla="*/ 266955 w 445537"/>
                <a:gd name="connsiteY3" fmla="*/ 120367 h 280872"/>
                <a:gd name="connsiteX4" fmla="*/ 255 w 445537"/>
                <a:gd name="connsiteY4" fmla="*/ 1833 h 2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537" h="280872">
                  <a:moveTo>
                    <a:pt x="255" y="1833"/>
                  </a:moveTo>
                  <a:cubicBezTo>
                    <a:pt x="8722" y="17355"/>
                    <a:pt x="243672" y="167639"/>
                    <a:pt x="317755" y="213500"/>
                  </a:cubicBezTo>
                  <a:cubicBezTo>
                    <a:pt x="391838" y="259361"/>
                    <a:pt x="453222" y="292522"/>
                    <a:pt x="444755" y="277000"/>
                  </a:cubicBezTo>
                  <a:cubicBezTo>
                    <a:pt x="436288" y="261478"/>
                    <a:pt x="338216" y="167639"/>
                    <a:pt x="266955" y="120367"/>
                  </a:cubicBezTo>
                  <a:cubicBezTo>
                    <a:pt x="195694" y="73095"/>
                    <a:pt x="-8212" y="-13689"/>
                    <a:pt x="255" y="18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4" name="フリーフォーム: 図形 273">
              <a:extLst>
                <a:ext uri="{FF2B5EF4-FFF2-40B4-BE49-F238E27FC236}">
                  <a16:creationId xmlns:a16="http://schemas.microsoft.com/office/drawing/2014/main" id="{CD5C0519-5439-4F9A-BA7F-4BB7FBEB5A3A}"/>
                </a:ext>
              </a:extLst>
            </p:cNvPr>
            <p:cNvSpPr/>
            <p:nvPr/>
          </p:nvSpPr>
          <p:spPr>
            <a:xfrm>
              <a:off x="4901881" y="2210985"/>
              <a:ext cx="643583" cy="448628"/>
            </a:xfrm>
            <a:custGeom>
              <a:avLst/>
              <a:gdLst>
                <a:gd name="connsiteX0" fmla="*/ 622619 w 643583"/>
                <a:gd name="connsiteY0" fmla="*/ 24215 h 448628"/>
                <a:gd name="connsiteX1" fmla="*/ 580286 w 643583"/>
                <a:gd name="connsiteY1" fmla="*/ 53848 h 448628"/>
                <a:gd name="connsiteX2" fmla="*/ 338986 w 643583"/>
                <a:gd name="connsiteY2" fmla="*/ 384048 h 448628"/>
                <a:gd name="connsiteX3" fmla="*/ 161186 w 643583"/>
                <a:gd name="connsiteY3" fmla="*/ 447548 h 448628"/>
                <a:gd name="connsiteX4" fmla="*/ 319 w 643583"/>
                <a:gd name="connsiteY4" fmla="*/ 362882 h 448628"/>
                <a:gd name="connsiteX5" fmla="*/ 203519 w 643583"/>
                <a:gd name="connsiteY5" fmla="*/ 400982 h 448628"/>
                <a:gd name="connsiteX6" fmla="*/ 292419 w 643583"/>
                <a:gd name="connsiteY6" fmla="*/ 295148 h 448628"/>
                <a:gd name="connsiteX7" fmla="*/ 622619 w 643583"/>
                <a:gd name="connsiteY7" fmla="*/ 24215 h 44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3583" h="448628">
                  <a:moveTo>
                    <a:pt x="622619" y="24215"/>
                  </a:moveTo>
                  <a:cubicBezTo>
                    <a:pt x="670597" y="-16002"/>
                    <a:pt x="627558" y="-6124"/>
                    <a:pt x="580286" y="53848"/>
                  </a:cubicBezTo>
                  <a:cubicBezTo>
                    <a:pt x="533014" y="113820"/>
                    <a:pt x="408836" y="318431"/>
                    <a:pt x="338986" y="384048"/>
                  </a:cubicBezTo>
                  <a:cubicBezTo>
                    <a:pt x="269136" y="449665"/>
                    <a:pt x="217630" y="451076"/>
                    <a:pt x="161186" y="447548"/>
                  </a:cubicBezTo>
                  <a:cubicBezTo>
                    <a:pt x="104742" y="444020"/>
                    <a:pt x="-6737" y="370643"/>
                    <a:pt x="319" y="362882"/>
                  </a:cubicBezTo>
                  <a:cubicBezTo>
                    <a:pt x="7374" y="355121"/>
                    <a:pt x="154836" y="412271"/>
                    <a:pt x="203519" y="400982"/>
                  </a:cubicBezTo>
                  <a:cubicBezTo>
                    <a:pt x="252202" y="389693"/>
                    <a:pt x="225391" y="359353"/>
                    <a:pt x="292419" y="295148"/>
                  </a:cubicBezTo>
                  <a:cubicBezTo>
                    <a:pt x="359447" y="230943"/>
                    <a:pt x="574641" y="64432"/>
                    <a:pt x="622619" y="24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フリーフォーム: 図形 274">
              <a:extLst>
                <a:ext uri="{FF2B5EF4-FFF2-40B4-BE49-F238E27FC236}">
                  <a16:creationId xmlns:a16="http://schemas.microsoft.com/office/drawing/2014/main" id="{22D29AEE-FAE5-4B00-A8BE-A6221E2793FE}"/>
                </a:ext>
              </a:extLst>
            </p:cNvPr>
            <p:cNvSpPr/>
            <p:nvPr/>
          </p:nvSpPr>
          <p:spPr>
            <a:xfrm>
              <a:off x="4870827" y="1811849"/>
              <a:ext cx="738429" cy="723992"/>
            </a:xfrm>
            <a:custGeom>
              <a:avLst/>
              <a:gdLst>
                <a:gd name="connsiteX0" fmla="*/ 738340 w 738429"/>
                <a:gd name="connsiteY0" fmla="*/ 18 h 723992"/>
                <a:gd name="connsiteX1" fmla="*/ 132973 w 738429"/>
                <a:gd name="connsiteY1" fmla="*/ 419118 h 723992"/>
                <a:gd name="connsiteX2" fmla="*/ 56773 w 738429"/>
                <a:gd name="connsiteY2" fmla="*/ 584218 h 723992"/>
                <a:gd name="connsiteX3" fmla="*/ 31373 w 738429"/>
                <a:gd name="connsiteY3" fmla="*/ 723918 h 723992"/>
                <a:gd name="connsiteX4" fmla="*/ 1740 w 738429"/>
                <a:gd name="connsiteY4" fmla="*/ 601151 h 723992"/>
                <a:gd name="connsiteX5" fmla="*/ 86406 w 738429"/>
                <a:gd name="connsiteY5" fmla="*/ 436051 h 723992"/>
                <a:gd name="connsiteX6" fmla="*/ 738340 w 738429"/>
                <a:gd name="connsiteY6" fmla="*/ 18 h 72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429" h="723992">
                  <a:moveTo>
                    <a:pt x="738340" y="18"/>
                  </a:moveTo>
                  <a:cubicBezTo>
                    <a:pt x="746101" y="-2804"/>
                    <a:pt x="246567" y="321751"/>
                    <a:pt x="132973" y="419118"/>
                  </a:cubicBezTo>
                  <a:cubicBezTo>
                    <a:pt x="19379" y="516485"/>
                    <a:pt x="73706" y="533418"/>
                    <a:pt x="56773" y="584218"/>
                  </a:cubicBezTo>
                  <a:cubicBezTo>
                    <a:pt x="39840" y="635018"/>
                    <a:pt x="40545" y="721096"/>
                    <a:pt x="31373" y="723918"/>
                  </a:cubicBezTo>
                  <a:cubicBezTo>
                    <a:pt x="22201" y="726740"/>
                    <a:pt x="-7432" y="649129"/>
                    <a:pt x="1740" y="601151"/>
                  </a:cubicBezTo>
                  <a:cubicBezTo>
                    <a:pt x="10912" y="553173"/>
                    <a:pt x="-35655" y="536945"/>
                    <a:pt x="86406" y="436051"/>
                  </a:cubicBezTo>
                  <a:cubicBezTo>
                    <a:pt x="208467" y="335157"/>
                    <a:pt x="730579" y="2840"/>
                    <a:pt x="73834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6" name="フリーフォーム: 図形 275">
              <a:extLst>
                <a:ext uri="{FF2B5EF4-FFF2-40B4-BE49-F238E27FC236}">
                  <a16:creationId xmlns:a16="http://schemas.microsoft.com/office/drawing/2014/main" id="{2E564F57-1527-4C81-95F3-93C2AAFB7035}"/>
                </a:ext>
              </a:extLst>
            </p:cNvPr>
            <p:cNvSpPr/>
            <p:nvPr/>
          </p:nvSpPr>
          <p:spPr>
            <a:xfrm>
              <a:off x="3914414" y="2053836"/>
              <a:ext cx="1355281" cy="234522"/>
            </a:xfrm>
            <a:custGeom>
              <a:avLst/>
              <a:gdLst>
                <a:gd name="connsiteX0" fmla="*/ 69153 w 1355281"/>
                <a:gd name="connsiteY0" fmla="*/ 215231 h 234522"/>
                <a:gd name="connsiteX1" fmla="*/ 136886 w 1355281"/>
                <a:gd name="connsiteY1" fmla="*/ 210997 h 234522"/>
                <a:gd name="connsiteX2" fmla="*/ 759186 w 1355281"/>
                <a:gd name="connsiteY2" fmla="*/ 75531 h 234522"/>
                <a:gd name="connsiteX3" fmla="*/ 1351853 w 1355281"/>
                <a:gd name="connsiteY3" fmla="*/ 16264 h 234522"/>
                <a:gd name="connsiteX4" fmla="*/ 958153 w 1355281"/>
                <a:gd name="connsiteY4" fmla="*/ 16264 h 234522"/>
                <a:gd name="connsiteX5" fmla="*/ 69153 w 1355281"/>
                <a:gd name="connsiteY5" fmla="*/ 215231 h 23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5281" h="234522">
                  <a:moveTo>
                    <a:pt x="69153" y="215231"/>
                  </a:moveTo>
                  <a:cubicBezTo>
                    <a:pt x="-67725" y="247686"/>
                    <a:pt x="21881" y="234280"/>
                    <a:pt x="136886" y="210997"/>
                  </a:cubicBezTo>
                  <a:cubicBezTo>
                    <a:pt x="251891" y="187714"/>
                    <a:pt x="556692" y="107986"/>
                    <a:pt x="759186" y="75531"/>
                  </a:cubicBezTo>
                  <a:cubicBezTo>
                    <a:pt x="961681" y="43075"/>
                    <a:pt x="1318692" y="26142"/>
                    <a:pt x="1351853" y="16264"/>
                  </a:cubicBezTo>
                  <a:cubicBezTo>
                    <a:pt x="1385014" y="6386"/>
                    <a:pt x="1171936" y="-14780"/>
                    <a:pt x="958153" y="16264"/>
                  </a:cubicBezTo>
                  <a:cubicBezTo>
                    <a:pt x="744370" y="47308"/>
                    <a:pt x="206031" y="182776"/>
                    <a:pt x="69153" y="215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7" name="フリーフォーム: 図形 276">
              <a:extLst>
                <a:ext uri="{FF2B5EF4-FFF2-40B4-BE49-F238E27FC236}">
                  <a16:creationId xmlns:a16="http://schemas.microsoft.com/office/drawing/2014/main" id="{A7A2EB75-5417-4E4E-A0D2-73C33D0ECE4D}"/>
                </a:ext>
              </a:extLst>
            </p:cNvPr>
            <p:cNvSpPr/>
            <p:nvPr/>
          </p:nvSpPr>
          <p:spPr>
            <a:xfrm>
              <a:off x="5527335" y="1807073"/>
              <a:ext cx="700408" cy="818321"/>
            </a:xfrm>
            <a:custGeom>
              <a:avLst/>
              <a:gdLst>
                <a:gd name="connsiteX0" fmla="*/ 18332 w 700408"/>
                <a:gd name="connsiteY0" fmla="*/ 560 h 818321"/>
                <a:gd name="connsiteX1" fmla="*/ 390865 w 700408"/>
                <a:gd name="connsiteY1" fmla="*/ 207994 h 818321"/>
                <a:gd name="connsiteX2" fmla="*/ 678732 w 700408"/>
                <a:gd name="connsiteY2" fmla="*/ 567827 h 818321"/>
                <a:gd name="connsiteX3" fmla="*/ 657565 w 700408"/>
                <a:gd name="connsiteY3" fmla="*/ 707527 h 818321"/>
                <a:gd name="connsiteX4" fmla="*/ 479765 w 700408"/>
                <a:gd name="connsiteY4" fmla="*/ 775260 h 818321"/>
                <a:gd name="connsiteX5" fmla="*/ 348532 w 700408"/>
                <a:gd name="connsiteY5" fmla="*/ 741394 h 818321"/>
                <a:gd name="connsiteX6" fmla="*/ 1398 w 700408"/>
                <a:gd name="connsiteY6" fmla="*/ 440827 h 818321"/>
                <a:gd name="connsiteX7" fmla="*/ 492465 w 700408"/>
                <a:gd name="connsiteY7" fmla="*/ 804894 h 818321"/>
                <a:gd name="connsiteX8" fmla="*/ 653332 w 700408"/>
                <a:gd name="connsiteY8" fmla="*/ 711760 h 818321"/>
                <a:gd name="connsiteX9" fmla="*/ 670265 w 700408"/>
                <a:gd name="connsiteY9" fmla="*/ 445060 h 818321"/>
                <a:gd name="connsiteX10" fmla="*/ 492465 w 700408"/>
                <a:gd name="connsiteY10" fmla="*/ 267260 h 818321"/>
                <a:gd name="connsiteX11" fmla="*/ 18332 w 700408"/>
                <a:gd name="connsiteY11" fmla="*/ 560 h 81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0408" h="818321">
                  <a:moveTo>
                    <a:pt x="18332" y="560"/>
                  </a:moveTo>
                  <a:cubicBezTo>
                    <a:pt x="1399" y="-9318"/>
                    <a:pt x="280798" y="113450"/>
                    <a:pt x="390865" y="207994"/>
                  </a:cubicBezTo>
                  <a:cubicBezTo>
                    <a:pt x="500932" y="302538"/>
                    <a:pt x="634282" y="484572"/>
                    <a:pt x="678732" y="567827"/>
                  </a:cubicBezTo>
                  <a:cubicBezTo>
                    <a:pt x="723182" y="651082"/>
                    <a:pt x="690726" y="672955"/>
                    <a:pt x="657565" y="707527"/>
                  </a:cubicBezTo>
                  <a:cubicBezTo>
                    <a:pt x="624404" y="742099"/>
                    <a:pt x="531270" y="769616"/>
                    <a:pt x="479765" y="775260"/>
                  </a:cubicBezTo>
                  <a:cubicBezTo>
                    <a:pt x="428260" y="780904"/>
                    <a:pt x="428260" y="797133"/>
                    <a:pt x="348532" y="741394"/>
                  </a:cubicBezTo>
                  <a:cubicBezTo>
                    <a:pt x="268804" y="685655"/>
                    <a:pt x="-22591" y="430244"/>
                    <a:pt x="1398" y="440827"/>
                  </a:cubicBezTo>
                  <a:cubicBezTo>
                    <a:pt x="25387" y="451410"/>
                    <a:pt x="383809" y="759739"/>
                    <a:pt x="492465" y="804894"/>
                  </a:cubicBezTo>
                  <a:cubicBezTo>
                    <a:pt x="601121" y="850049"/>
                    <a:pt x="623699" y="771732"/>
                    <a:pt x="653332" y="711760"/>
                  </a:cubicBezTo>
                  <a:cubicBezTo>
                    <a:pt x="682965" y="651788"/>
                    <a:pt x="697076" y="519143"/>
                    <a:pt x="670265" y="445060"/>
                  </a:cubicBezTo>
                  <a:cubicBezTo>
                    <a:pt x="643454" y="370977"/>
                    <a:pt x="595476" y="340638"/>
                    <a:pt x="492465" y="267260"/>
                  </a:cubicBezTo>
                  <a:cubicBezTo>
                    <a:pt x="389454" y="193882"/>
                    <a:pt x="35265" y="10438"/>
                    <a:pt x="18332" y="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8" name="フリーフォーム: 図形 277">
              <a:extLst>
                <a:ext uri="{FF2B5EF4-FFF2-40B4-BE49-F238E27FC236}">
                  <a16:creationId xmlns:a16="http://schemas.microsoft.com/office/drawing/2014/main" id="{3698182D-DB6D-4816-B199-8621CEA500C3}"/>
                </a:ext>
              </a:extLst>
            </p:cNvPr>
            <p:cNvSpPr/>
            <p:nvPr/>
          </p:nvSpPr>
          <p:spPr>
            <a:xfrm>
              <a:off x="6205442" y="2365946"/>
              <a:ext cx="232528" cy="735009"/>
            </a:xfrm>
            <a:custGeom>
              <a:avLst/>
              <a:gdLst>
                <a:gd name="connsiteX0" fmla="*/ 2318 w 232528"/>
                <a:gd name="connsiteY0" fmla="*/ 1334 h 735009"/>
                <a:gd name="connsiteX1" fmla="*/ 195358 w 232528"/>
                <a:gd name="connsiteY1" fmla="*/ 321374 h 735009"/>
                <a:gd name="connsiteX2" fmla="*/ 230918 w 232528"/>
                <a:gd name="connsiteY2" fmla="*/ 727774 h 735009"/>
                <a:gd name="connsiteX3" fmla="*/ 169958 w 232528"/>
                <a:gd name="connsiteY3" fmla="*/ 555054 h 735009"/>
                <a:gd name="connsiteX4" fmla="*/ 93758 w 232528"/>
                <a:gd name="connsiteY4" fmla="*/ 219774 h 735009"/>
                <a:gd name="connsiteX5" fmla="*/ 2318 w 232528"/>
                <a:gd name="connsiteY5" fmla="*/ 1334 h 7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528" h="735009">
                  <a:moveTo>
                    <a:pt x="2318" y="1334"/>
                  </a:moveTo>
                  <a:cubicBezTo>
                    <a:pt x="19251" y="18267"/>
                    <a:pt x="157258" y="200301"/>
                    <a:pt x="195358" y="321374"/>
                  </a:cubicBezTo>
                  <a:cubicBezTo>
                    <a:pt x="233458" y="442447"/>
                    <a:pt x="235151" y="688827"/>
                    <a:pt x="230918" y="727774"/>
                  </a:cubicBezTo>
                  <a:cubicBezTo>
                    <a:pt x="226685" y="766721"/>
                    <a:pt x="192818" y="639721"/>
                    <a:pt x="169958" y="555054"/>
                  </a:cubicBezTo>
                  <a:cubicBezTo>
                    <a:pt x="147098" y="470387"/>
                    <a:pt x="121698" y="306981"/>
                    <a:pt x="93758" y="219774"/>
                  </a:cubicBezTo>
                  <a:cubicBezTo>
                    <a:pt x="65818" y="132567"/>
                    <a:pt x="-14615" y="-15599"/>
                    <a:pt x="2318" y="1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9" name="フリーフォーム: 図形 278">
              <a:extLst>
                <a:ext uri="{FF2B5EF4-FFF2-40B4-BE49-F238E27FC236}">
                  <a16:creationId xmlns:a16="http://schemas.microsoft.com/office/drawing/2014/main" id="{B34CCC57-9F86-4386-9F87-2F623EAF1EFF}"/>
                </a:ext>
              </a:extLst>
            </p:cNvPr>
            <p:cNvSpPr/>
            <p:nvPr/>
          </p:nvSpPr>
          <p:spPr>
            <a:xfrm>
              <a:off x="5055787" y="2481180"/>
              <a:ext cx="1184151" cy="737193"/>
            </a:xfrm>
            <a:custGeom>
              <a:avLst/>
              <a:gdLst>
                <a:gd name="connsiteX0" fmla="*/ 11513 w 1184151"/>
                <a:gd name="connsiteY0" fmla="*/ 736153 h 737193"/>
                <a:gd name="connsiteX1" fmla="*/ 72896 w 1184151"/>
                <a:gd name="connsiteY1" fmla="*/ 490620 h 737193"/>
                <a:gd name="connsiteX2" fmla="*/ 265513 w 1184151"/>
                <a:gd name="connsiteY2" fmla="*/ 232387 h 737193"/>
                <a:gd name="connsiteX3" fmla="*/ 612646 w 1184151"/>
                <a:gd name="connsiteY3" fmla="*/ 65170 h 737193"/>
                <a:gd name="connsiteX4" fmla="*/ 798913 w 1184151"/>
                <a:gd name="connsiteY4" fmla="*/ 118087 h 737193"/>
                <a:gd name="connsiteX5" fmla="*/ 1027513 w 1184151"/>
                <a:gd name="connsiteY5" fmla="*/ 300120 h 737193"/>
                <a:gd name="connsiteX6" fmla="*/ 1167213 w 1184151"/>
                <a:gd name="connsiteY6" fmla="*/ 562587 h 737193"/>
                <a:gd name="connsiteX7" fmla="*/ 1175680 w 1184151"/>
                <a:gd name="connsiteY7" fmla="*/ 490620 h 737193"/>
                <a:gd name="connsiteX8" fmla="*/ 1112180 w 1184151"/>
                <a:gd name="connsiteY8" fmla="*/ 314937 h 737193"/>
                <a:gd name="connsiteX9" fmla="*/ 710013 w 1184151"/>
                <a:gd name="connsiteY9" fmla="*/ 22837 h 737193"/>
                <a:gd name="connsiteX10" fmla="*/ 432730 w 1184151"/>
                <a:gd name="connsiteY10" fmla="*/ 60937 h 737193"/>
                <a:gd name="connsiteX11" fmla="*/ 47496 w 1184151"/>
                <a:gd name="connsiteY11" fmla="*/ 393253 h 737193"/>
                <a:gd name="connsiteX12" fmla="*/ 11513 w 1184151"/>
                <a:gd name="connsiteY12" fmla="*/ 736153 h 7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151" h="737193">
                  <a:moveTo>
                    <a:pt x="11513" y="736153"/>
                  </a:moveTo>
                  <a:cubicBezTo>
                    <a:pt x="15746" y="752381"/>
                    <a:pt x="30563" y="574581"/>
                    <a:pt x="72896" y="490620"/>
                  </a:cubicBezTo>
                  <a:cubicBezTo>
                    <a:pt x="115229" y="406659"/>
                    <a:pt x="175555" y="303295"/>
                    <a:pt x="265513" y="232387"/>
                  </a:cubicBezTo>
                  <a:cubicBezTo>
                    <a:pt x="355471" y="161479"/>
                    <a:pt x="523746" y="84220"/>
                    <a:pt x="612646" y="65170"/>
                  </a:cubicBezTo>
                  <a:cubicBezTo>
                    <a:pt x="701546" y="46120"/>
                    <a:pt x="729769" y="78929"/>
                    <a:pt x="798913" y="118087"/>
                  </a:cubicBezTo>
                  <a:cubicBezTo>
                    <a:pt x="868057" y="157245"/>
                    <a:pt x="966130" y="226037"/>
                    <a:pt x="1027513" y="300120"/>
                  </a:cubicBezTo>
                  <a:cubicBezTo>
                    <a:pt x="1088896" y="374203"/>
                    <a:pt x="1142519" y="530837"/>
                    <a:pt x="1167213" y="562587"/>
                  </a:cubicBezTo>
                  <a:cubicBezTo>
                    <a:pt x="1191907" y="594337"/>
                    <a:pt x="1184852" y="531895"/>
                    <a:pt x="1175680" y="490620"/>
                  </a:cubicBezTo>
                  <a:cubicBezTo>
                    <a:pt x="1166508" y="449345"/>
                    <a:pt x="1189791" y="392901"/>
                    <a:pt x="1112180" y="314937"/>
                  </a:cubicBezTo>
                  <a:cubicBezTo>
                    <a:pt x="1034569" y="236973"/>
                    <a:pt x="823255" y="65170"/>
                    <a:pt x="710013" y="22837"/>
                  </a:cubicBezTo>
                  <a:cubicBezTo>
                    <a:pt x="596771" y="-19496"/>
                    <a:pt x="543149" y="-799"/>
                    <a:pt x="432730" y="60937"/>
                  </a:cubicBezTo>
                  <a:cubicBezTo>
                    <a:pt x="322311" y="122673"/>
                    <a:pt x="121932" y="280364"/>
                    <a:pt x="47496" y="393253"/>
                  </a:cubicBezTo>
                  <a:cubicBezTo>
                    <a:pt x="-26940" y="506142"/>
                    <a:pt x="7280" y="719925"/>
                    <a:pt x="11513" y="7361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0" name="フリーフォーム: 図形 279">
              <a:extLst>
                <a:ext uri="{FF2B5EF4-FFF2-40B4-BE49-F238E27FC236}">
                  <a16:creationId xmlns:a16="http://schemas.microsoft.com/office/drawing/2014/main" id="{D8F90D39-9905-42A6-A1FE-30218A5E13F9}"/>
                </a:ext>
              </a:extLst>
            </p:cNvPr>
            <p:cNvSpPr/>
            <p:nvPr/>
          </p:nvSpPr>
          <p:spPr>
            <a:xfrm>
              <a:off x="3182431" y="2841616"/>
              <a:ext cx="1458399" cy="932329"/>
            </a:xfrm>
            <a:custGeom>
              <a:avLst/>
              <a:gdLst>
                <a:gd name="connsiteX0" fmla="*/ 5269 w 1458399"/>
                <a:gd name="connsiteY0" fmla="*/ 902767 h 932329"/>
                <a:gd name="connsiteX1" fmla="*/ 24319 w 1458399"/>
                <a:gd name="connsiteY1" fmla="*/ 847734 h 932329"/>
                <a:gd name="connsiteX2" fmla="*/ 102636 w 1458399"/>
                <a:gd name="connsiteY2" fmla="*/ 574684 h 932329"/>
                <a:gd name="connsiteX3" fmla="*/ 377802 w 1458399"/>
                <a:gd name="connsiteY3" fmla="*/ 210617 h 932329"/>
                <a:gd name="connsiteX4" fmla="*/ 701652 w 1458399"/>
                <a:gd name="connsiteY4" fmla="*/ 62451 h 932329"/>
                <a:gd name="connsiteX5" fmla="*/ 989519 w 1458399"/>
                <a:gd name="connsiteY5" fmla="*/ 104784 h 932329"/>
                <a:gd name="connsiteX6" fmla="*/ 1258336 w 1458399"/>
                <a:gd name="connsiteY6" fmla="*/ 282584 h 932329"/>
                <a:gd name="connsiteX7" fmla="*/ 1446719 w 1458399"/>
                <a:gd name="connsiteY7" fmla="*/ 483667 h 932329"/>
                <a:gd name="connsiteX8" fmla="*/ 1429786 w 1458399"/>
                <a:gd name="connsiteY8" fmla="*/ 377834 h 932329"/>
                <a:gd name="connsiteX9" fmla="*/ 1359936 w 1458399"/>
                <a:gd name="connsiteY9" fmla="*/ 278351 h 932329"/>
                <a:gd name="connsiteX10" fmla="*/ 966236 w 1458399"/>
                <a:gd name="connsiteY10" fmla="*/ 53984 h 932329"/>
                <a:gd name="connsiteX11" fmla="*/ 564069 w 1458399"/>
                <a:gd name="connsiteY11" fmla="*/ 30701 h 932329"/>
                <a:gd name="connsiteX12" fmla="*/ 108986 w 1458399"/>
                <a:gd name="connsiteY12" fmla="*/ 424401 h 932329"/>
                <a:gd name="connsiteX13" fmla="*/ 5269 w 1458399"/>
                <a:gd name="connsiteY13" fmla="*/ 902767 h 93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8399" h="932329">
                  <a:moveTo>
                    <a:pt x="5269" y="902767"/>
                  </a:moveTo>
                  <a:cubicBezTo>
                    <a:pt x="-8842" y="973323"/>
                    <a:pt x="8091" y="902414"/>
                    <a:pt x="24319" y="847734"/>
                  </a:cubicBezTo>
                  <a:cubicBezTo>
                    <a:pt x="40547" y="793054"/>
                    <a:pt x="43722" y="680870"/>
                    <a:pt x="102636" y="574684"/>
                  </a:cubicBezTo>
                  <a:cubicBezTo>
                    <a:pt x="161550" y="468498"/>
                    <a:pt x="277966" y="295989"/>
                    <a:pt x="377802" y="210617"/>
                  </a:cubicBezTo>
                  <a:cubicBezTo>
                    <a:pt x="477638" y="125245"/>
                    <a:pt x="599699" y="80090"/>
                    <a:pt x="701652" y="62451"/>
                  </a:cubicBezTo>
                  <a:cubicBezTo>
                    <a:pt x="803605" y="44812"/>
                    <a:pt x="896738" y="68095"/>
                    <a:pt x="989519" y="104784"/>
                  </a:cubicBezTo>
                  <a:cubicBezTo>
                    <a:pt x="1082300" y="141473"/>
                    <a:pt x="1182136" y="219437"/>
                    <a:pt x="1258336" y="282584"/>
                  </a:cubicBezTo>
                  <a:cubicBezTo>
                    <a:pt x="1334536" y="345731"/>
                    <a:pt x="1418144" y="467792"/>
                    <a:pt x="1446719" y="483667"/>
                  </a:cubicBezTo>
                  <a:cubicBezTo>
                    <a:pt x="1475294" y="499542"/>
                    <a:pt x="1444250" y="412053"/>
                    <a:pt x="1429786" y="377834"/>
                  </a:cubicBezTo>
                  <a:cubicBezTo>
                    <a:pt x="1415322" y="343615"/>
                    <a:pt x="1437194" y="332326"/>
                    <a:pt x="1359936" y="278351"/>
                  </a:cubicBezTo>
                  <a:cubicBezTo>
                    <a:pt x="1282678" y="224376"/>
                    <a:pt x="1098880" y="95259"/>
                    <a:pt x="966236" y="53984"/>
                  </a:cubicBezTo>
                  <a:cubicBezTo>
                    <a:pt x="833592" y="12709"/>
                    <a:pt x="706944" y="-31035"/>
                    <a:pt x="564069" y="30701"/>
                  </a:cubicBezTo>
                  <a:cubicBezTo>
                    <a:pt x="421194" y="92437"/>
                    <a:pt x="208469" y="275529"/>
                    <a:pt x="108986" y="424401"/>
                  </a:cubicBezTo>
                  <a:cubicBezTo>
                    <a:pt x="9503" y="573273"/>
                    <a:pt x="19380" y="832211"/>
                    <a:pt x="5269" y="902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1" name="フリーフォーム: 図形 280">
              <a:extLst>
                <a:ext uri="{FF2B5EF4-FFF2-40B4-BE49-F238E27FC236}">
                  <a16:creationId xmlns:a16="http://schemas.microsoft.com/office/drawing/2014/main" id="{9F0E117A-65C3-402B-851F-746372640C38}"/>
                </a:ext>
              </a:extLst>
            </p:cNvPr>
            <p:cNvSpPr/>
            <p:nvPr/>
          </p:nvSpPr>
          <p:spPr>
            <a:xfrm>
              <a:off x="2744395" y="3119866"/>
              <a:ext cx="128094" cy="1052197"/>
            </a:xfrm>
            <a:custGeom>
              <a:avLst/>
              <a:gdLst>
                <a:gd name="connsiteX0" fmla="*/ 127922 w 128094"/>
                <a:gd name="connsiteY0" fmla="*/ 101 h 1052197"/>
                <a:gd name="connsiteX1" fmla="*/ 9388 w 128094"/>
                <a:gd name="connsiteY1" fmla="*/ 141917 h 1052197"/>
                <a:gd name="connsiteX2" fmla="*/ 17855 w 128094"/>
                <a:gd name="connsiteY2" fmla="*/ 226584 h 1052197"/>
                <a:gd name="connsiteX3" fmla="*/ 100405 w 128094"/>
                <a:gd name="connsiteY3" fmla="*/ 1052084 h 1052197"/>
                <a:gd name="connsiteX4" fmla="*/ 36905 w 128094"/>
                <a:gd name="connsiteY4" fmla="*/ 165201 h 1052197"/>
                <a:gd name="connsiteX5" fmla="*/ 127922 w 128094"/>
                <a:gd name="connsiteY5" fmla="*/ 101 h 105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094" h="1052197">
                  <a:moveTo>
                    <a:pt x="127922" y="101"/>
                  </a:moveTo>
                  <a:cubicBezTo>
                    <a:pt x="123336" y="-3780"/>
                    <a:pt x="27732" y="104170"/>
                    <a:pt x="9388" y="141917"/>
                  </a:cubicBezTo>
                  <a:cubicBezTo>
                    <a:pt x="-8956" y="179664"/>
                    <a:pt x="2685" y="74890"/>
                    <a:pt x="17855" y="226584"/>
                  </a:cubicBezTo>
                  <a:cubicBezTo>
                    <a:pt x="33024" y="378279"/>
                    <a:pt x="97230" y="1062315"/>
                    <a:pt x="100405" y="1052084"/>
                  </a:cubicBezTo>
                  <a:cubicBezTo>
                    <a:pt x="103580" y="1041854"/>
                    <a:pt x="29497" y="337709"/>
                    <a:pt x="36905" y="165201"/>
                  </a:cubicBezTo>
                  <a:cubicBezTo>
                    <a:pt x="44313" y="-7307"/>
                    <a:pt x="132508" y="3982"/>
                    <a:pt x="127922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フリーフォーム: 図形 281">
              <a:extLst>
                <a:ext uri="{FF2B5EF4-FFF2-40B4-BE49-F238E27FC236}">
                  <a16:creationId xmlns:a16="http://schemas.microsoft.com/office/drawing/2014/main" id="{6D70E407-97EF-4E51-ADFF-85941605AD00}"/>
                </a:ext>
              </a:extLst>
            </p:cNvPr>
            <p:cNvSpPr/>
            <p:nvPr/>
          </p:nvSpPr>
          <p:spPr>
            <a:xfrm>
              <a:off x="2696262" y="3972906"/>
              <a:ext cx="211023" cy="571877"/>
            </a:xfrm>
            <a:custGeom>
              <a:avLst/>
              <a:gdLst>
                <a:gd name="connsiteX0" fmla="*/ 104088 w 211023"/>
                <a:gd name="connsiteY0" fmla="*/ 77 h 571877"/>
                <a:gd name="connsiteX1" fmla="*/ 184521 w 211023"/>
                <a:gd name="connsiteY1" fmla="*/ 465744 h 571877"/>
                <a:gd name="connsiteX2" fmla="*/ 197221 w 211023"/>
                <a:gd name="connsiteY2" fmla="*/ 535594 h 571877"/>
                <a:gd name="connsiteX3" fmla="*/ 371 w 211023"/>
                <a:gd name="connsiteY3" fmla="*/ 290061 h 571877"/>
                <a:gd name="connsiteX4" fmla="*/ 148538 w 211023"/>
                <a:gd name="connsiteY4" fmla="*/ 567344 h 571877"/>
                <a:gd name="connsiteX5" fmla="*/ 173938 w 211023"/>
                <a:gd name="connsiteY5" fmla="*/ 429761 h 571877"/>
                <a:gd name="connsiteX6" fmla="*/ 104088 w 211023"/>
                <a:gd name="connsiteY6" fmla="*/ 77 h 57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23" h="571877">
                  <a:moveTo>
                    <a:pt x="104088" y="77"/>
                  </a:moveTo>
                  <a:cubicBezTo>
                    <a:pt x="105852" y="6074"/>
                    <a:pt x="168999" y="376491"/>
                    <a:pt x="184521" y="465744"/>
                  </a:cubicBezTo>
                  <a:cubicBezTo>
                    <a:pt x="200043" y="554997"/>
                    <a:pt x="227913" y="564874"/>
                    <a:pt x="197221" y="535594"/>
                  </a:cubicBezTo>
                  <a:cubicBezTo>
                    <a:pt x="166529" y="506314"/>
                    <a:pt x="8485" y="284769"/>
                    <a:pt x="371" y="290061"/>
                  </a:cubicBezTo>
                  <a:cubicBezTo>
                    <a:pt x="-7743" y="295353"/>
                    <a:pt x="119610" y="544061"/>
                    <a:pt x="148538" y="567344"/>
                  </a:cubicBezTo>
                  <a:cubicBezTo>
                    <a:pt x="177466" y="590627"/>
                    <a:pt x="176760" y="521130"/>
                    <a:pt x="173938" y="429761"/>
                  </a:cubicBezTo>
                  <a:cubicBezTo>
                    <a:pt x="171116" y="338392"/>
                    <a:pt x="102324" y="-5920"/>
                    <a:pt x="104088" y="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フリーフォーム: 図形 282">
              <a:extLst>
                <a:ext uri="{FF2B5EF4-FFF2-40B4-BE49-F238E27FC236}">
                  <a16:creationId xmlns:a16="http://schemas.microsoft.com/office/drawing/2014/main" id="{2FAA9CD4-7DD7-4CEF-ADEE-D5D0B2659017}"/>
                </a:ext>
              </a:extLst>
            </p:cNvPr>
            <p:cNvSpPr/>
            <p:nvPr/>
          </p:nvSpPr>
          <p:spPr>
            <a:xfrm>
              <a:off x="1901073" y="4076689"/>
              <a:ext cx="876321" cy="1374395"/>
            </a:xfrm>
            <a:custGeom>
              <a:avLst/>
              <a:gdLst>
                <a:gd name="connsiteX0" fmla="*/ 851652 w 876321"/>
                <a:gd name="connsiteY0" fmla="*/ 317511 h 1374395"/>
                <a:gd name="connsiteX1" fmla="*/ 816727 w 876321"/>
                <a:gd name="connsiteY1" fmla="*/ 238136 h 1374395"/>
                <a:gd name="connsiteX2" fmla="*/ 483352 w 876321"/>
                <a:gd name="connsiteY2" fmla="*/ 19061 h 1374395"/>
                <a:gd name="connsiteX3" fmla="*/ 238877 w 876321"/>
                <a:gd name="connsiteY3" fmla="*/ 168286 h 1374395"/>
                <a:gd name="connsiteX4" fmla="*/ 89652 w 876321"/>
                <a:gd name="connsiteY4" fmla="*/ 768361 h 1374395"/>
                <a:gd name="connsiteX5" fmla="*/ 99177 w 876321"/>
                <a:gd name="connsiteY5" fmla="*/ 1133486 h 1374395"/>
                <a:gd name="connsiteX6" fmla="*/ 200777 w 876321"/>
                <a:gd name="connsiteY6" fmla="*/ 1368436 h 1374395"/>
                <a:gd name="connsiteX7" fmla="*/ 108702 w 876321"/>
                <a:gd name="connsiteY7" fmla="*/ 1270011 h 1374395"/>
                <a:gd name="connsiteX8" fmla="*/ 752 w 876321"/>
                <a:gd name="connsiteY8" fmla="*/ 908061 h 1374395"/>
                <a:gd name="connsiteX9" fmla="*/ 64252 w 876321"/>
                <a:gd name="connsiteY9" fmla="*/ 533411 h 1374395"/>
                <a:gd name="connsiteX10" fmla="*/ 130927 w 876321"/>
                <a:gd name="connsiteY10" fmla="*/ 346086 h 1374395"/>
                <a:gd name="connsiteX11" fmla="*/ 550027 w 876321"/>
                <a:gd name="connsiteY11" fmla="*/ 11 h 1374395"/>
                <a:gd name="connsiteX12" fmla="*/ 851652 w 876321"/>
                <a:gd name="connsiteY12" fmla="*/ 317511 h 137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6321" h="1374395">
                  <a:moveTo>
                    <a:pt x="851652" y="317511"/>
                  </a:moveTo>
                  <a:cubicBezTo>
                    <a:pt x="896102" y="357199"/>
                    <a:pt x="878110" y="287878"/>
                    <a:pt x="816727" y="238136"/>
                  </a:cubicBezTo>
                  <a:cubicBezTo>
                    <a:pt x="755344" y="188394"/>
                    <a:pt x="579660" y="30703"/>
                    <a:pt x="483352" y="19061"/>
                  </a:cubicBezTo>
                  <a:cubicBezTo>
                    <a:pt x="387044" y="7419"/>
                    <a:pt x="304494" y="43403"/>
                    <a:pt x="238877" y="168286"/>
                  </a:cubicBezTo>
                  <a:cubicBezTo>
                    <a:pt x="173260" y="293169"/>
                    <a:pt x="112935" y="607494"/>
                    <a:pt x="89652" y="768361"/>
                  </a:cubicBezTo>
                  <a:cubicBezTo>
                    <a:pt x="66369" y="929228"/>
                    <a:pt x="80656" y="1033474"/>
                    <a:pt x="99177" y="1133486"/>
                  </a:cubicBezTo>
                  <a:cubicBezTo>
                    <a:pt x="117698" y="1233498"/>
                    <a:pt x="199190" y="1345682"/>
                    <a:pt x="200777" y="1368436"/>
                  </a:cubicBezTo>
                  <a:cubicBezTo>
                    <a:pt x="202364" y="1391190"/>
                    <a:pt x="142039" y="1346740"/>
                    <a:pt x="108702" y="1270011"/>
                  </a:cubicBezTo>
                  <a:cubicBezTo>
                    <a:pt x="75365" y="1193282"/>
                    <a:pt x="8160" y="1030827"/>
                    <a:pt x="752" y="908061"/>
                  </a:cubicBezTo>
                  <a:cubicBezTo>
                    <a:pt x="-6656" y="785295"/>
                    <a:pt x="42556" y="627074"/>
                    <a:pt x="64252" y="533411"/>
                  </a:cubicBezTo>
                  <a:cubicBezTo>
                    <a:pt x="85948" y="439749"/>
                    <a:pt x="49965" y="434986"/>
                    <a:pt x="130927" y="346086"/>
                  </a:cubicBezTo>
                  <a:cubicBezTo>
                    <a:pt x="211889" y="257186"/>
                    <a:pt x="428319" y="2128"/>
                    <a:pt x="550027" y="11"/>
                  </a:cubicBezTo>
                  <a:cubicBezTo>
                    <a:pt x="671735" y="-2106"/>
                    <a:pt x="807202" y="277823"/>
                    <a:pt x="851652" y="3175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フリーフォーム: 図形 283">
              <a:extLst>
                <a:ext uri="{FF2B5EF4-FFF2-40B4-BE49-F238E27FC236}">
                  <a16:creationId xmlns:a16="http://schemas.microsoft.com/office/drawing/2014/main" id="{B6D4BE0D-080B-4322-9B1A-871799DE3D72}"/>
                </a:ext>
              </a:extLst>
            </p:cNvPr>
            <p:cNvSpPr/>
            <p:nvPr/>
          </p:nvSpPr>
          <p:spPr>
            <a:xfrm>
              <a:off x="2014355" y="5337146"/>
              <a:ext cx="2200877" cy="257259"/>
            </a:xfrm>
            <a:custGeom>
              <a:avLst/>
              <a:gdLst>
                <a:gd name="connsiteX0" fmla="*/ 77970 w 2200877"/>
                <a:gd name="connsiteY0" fmla="*/ 101629 h 257259"/>
                <a:gd name="connsiteX1" fmla="*/ 373245 w 2200877"/>
                <a:gd name="connsiteY1" fmla="*/ 215929 h 257259"/>
                <a:gd name="connsiteX2" fmla="*/ 766945 w 2200877"/>
                <a:gd name="connsiteY2" fmla="*/ 104804 h 257259"/>
                <a:gd name="connsiteX3" fmla="*/ 1005070 w 2200877"/>
                <a:gd name="connsiteY3" fmla="*/ 44479 h 257259"/>
                <a:gd name="connsiteX4" fmla="*/ 1182870 w 2200877"/>
                <a:gd name="connsiteY4" fmla="*/ 44479 h 257259"/>
                <a:gd name="connsiteX5" fmla="*/ 1290820 w 2200877"/>
                <a:gd name="connsiteY5" fmla="*/ 28604 h 257259"/>
                <a:gd name="connsiteX6" fmla="*/ 1709920 w 2200877"/>
                <a:gd name="connsiteY6" fmla="*/ 69879 h 257259"/>
                <a:gd name="connsiteX7" fmla="*/ 2189345 w 2200877"/>
                <a:gd name="connsiteY7" fmla="*/ 73054 h 257259"/>
                <a:gd name="connsiteX8" fmla="*/ 1195570 w 2200877"/>
                <a:gd name="connsiteY8" fmla="*/ 29 h 257259"/>
                <a:gd name="connsiteX9" fmla="*/ 811395 w 2200877"/>
                <a:gd name="connsiteY9" fmla="*/ 82579 h 257259"/>
                <a:gd name="connsiteX10" fmla="*/ 487545 w 2200877"/>
                <a:gd name="connsiteY10" fmla="*/ 257204 h 257259"/>
                <a:gd name="connsiteX11" fmla="*/ 33520 w 2200877"/>
                <a:gd name="connsiteY11" fmla="*/ 63529 h 257259"/>
                <a:gd name="connsiteX12" fmla="*/ 77970 w 2200877"/>
                <a:gd name="connsiteY12" fmla="*/ 101629 h 25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0877" h="257259">
                  <a:moveTo>
                    <a:pt x="77970" y="101629"/>
                  </a:moveTo>
                  <a:cubicBezTo>
                    <a:pt x="134591" y="127029"/>
                    <a:pt x="258416" y="215400"/>
                    <a:pt x="373245" y="215929"/>
                  </a:cubicBezTo>
                  <a:cubicBezTo>
                    <a:pt x="488074" y="216458"/>
                    <a:pt x="661641" y="133379"/>
                    <a:pt x="766945" y="104804"/>
                  </a:cubicBezTo>
                  <a:cubicBezTo>
                    <a:pt x="872249" y="76229"/>
                    <a:pt x="935749" y="54533"/>
                    <a:pt x="1005070" y="44479"/>
                  </a:cubicBezTo>
                  <a:cubicBezTo>
                    <a:pt x="1074391" y="34425"/>
                    <a:pt x="1135245" y="47125"/>
                    <a:pt x="1182870" y="44479"/>
                  </a:cubicBezTo>
                  <a:cubicBezTo>
                    <a:pt x="1230495" y="41833"/>
                    <a:pt x="1202978" y="24371"/>
                    <a:pt x="1290820" y="28604"/>
                  </a:cubicBezTo>
                  <a:cubicBezTo>
                    <a:pt x="1378662" y="32837"/>
                    <a:pt x="1560166" y="62471"/>
                    <a:pt x="1709920" y="69879"/>
                  </a:cubicBezTo>
                  <a:cubicBezTo>
                    <a:pt x="1859674" y="77287"/>
                    <a:pt x="2275070" y="84696"/>
                    <a:pt x="2189345" y="73054"/>
                  </a:cubicBezTo>
                  <a:cubicBezTo>
                    <a:pt x="2103620" y="61412"/>
                    <a:pt x="1425228" y="-1558"/>
                    <a:pt x="1195570" y="29"/>
                  </a:cubicBezTo>
                  <a:cubicBezTo>
                    <a:pt x="965912" y="1616"/>
                    <a:pt x="929399" y="39716"/>
                    <a:pt x="811395" y="82579"/>
                  </a:cubicBezTo>
                  <a:cubicBezTo>
                    <a:pt x="693391" y="125442"/>
                    <a:pt x="617191" y="260379"/>
                    <a:pt x="487545" y="257204"/>
                  </a:cubicBezTo>
                  <a:cubicBezTo>
                    <a:pt x="357899" y="254029"/>
                    <a:pt x="106545" y="86812"/>
                    <a:pt x="33520" y="63529"/>
                  </a:cubicBezTo>
                  <a:cubicBezTo>
                    <a:pt x="-39505" y="40246"/>
                    <a:pt x="21349" y="76229"/>
                    <a:pt x="77970" y="1016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5" name="フリーフォーム: 図形 284">
              <a:extLst>
                <a:ext uri="{FF2B5EF4-FFF2-40B4-BE49-F238E27FC236}">
                  <a16:creationId xmlns:a16="http://schemas.microsoft.com/office/drawing/2014/main" id="{539EE20F-14A0-4EC0-879D-8F0443482169}"/>
                </a:ext>
              </a:extLst>
            </p:cNvPr>
            <p:cNvSpPr/>
            <p:nvPr/>
          </p:nvSpPr>
          <p:spPr>
            <a:xfrm>
              <a:off x="4108014" y="5361469"/>
              <a:ext cx="1888385" cy="107054"/>
            </a:xfrm>
            <a:custGeom>
              <a:avLst/>
              <a:gdLst>
                <a:gd name="connsiteX0" fmla="*/ 27106 w 1888385"/>
                <a:gd name="connsiteY0" fmla="*/ 104611 h 107054"/>
                <a:gd name="connsiteX1" fmla="*/ 540186 w 1888385"/>
                <a:gd name="connsiteY1" fmla="*/ 74131 h 107054"/>
                <a:gd name="connsiteX2" fmla="*/ 1495226 w 1888385"/>
                <a:gd name="connsiteY2" fmla="*/ 58891 h 107054"/>
                <a:gd name="connsiteX3" fmla="*/ 1886386 w 1888385"/>
                <a:gd name="connsiteY3" fmla="*/ 23331 h 107054"/>
                <a:gd name="connsiteX4" fmla="*/ 1352986 w 1888385"/>
                <a:gd name="connsiteY4" fmla="*/ 3011 h 107054"/>
                <a:gd name="connsiteX5" fmla="*/ 27106 w 1888385"/>
                <a:gd name="connsiteY5" fmla="*/ 104611 h 10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8385" h="107054">
                  <a:moveTo>
                    <a:pt x="27106" y="104611"/>
                  </a:moveTo>
                  <a:cubicBezTo>
                    <a:pt x="-108361" y="116464"/>
                    <a:pt x="295499" y="81751"/>
                    <a:pt x="540186" y="74131"/>
                  </a:cubicBezTo>
                  <a:cubicBezTo>
                    <a:pt x="784873" y="66511"/>
                    <a:pt x="1270859" y="67358"/>
                    <a:pt x="1495226" y="58891"/>
                  </a:cubicBezTo>
                  <a:cubicBezTo>
                    <a:pt x="1719593" y="50424"/>
                    <a:pt x="1910093" y="32644"/>
                    <a:pt x="1886386" y="23331"/>
                  </a:cubicBezTo>
                  <a:cubicBezTo>
                    <a:pt x="1862679" y="14018"/>
                    <a:pt x="1658633" y="-7996"/>
                    <a:pt x="1352986" y="3011"/>
                  </a:cubicBezTo>
                  <a:cubicBezTo>
                    <a:pt x="1047339" y="14018"/>
                    <a:pt x="162573" y="92758"/>
                    <a:pt x="27106" y="104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6" name="フリーフォーム: 図形 285">
              <a:extLst>
                <a:ext uri="{FF2B5EF4-FFF2-40B4-BE49-F238E27FC236}">
                  <a16:creationId xmlns:a16="http://schemas.microsoft.com/office/drawing/2014/main" id="{0734E81D-6A80-4F6F-AA6A-A685D4A54437}"/>
                </a:ext>
              </a:extLst>
            </p:cNvPr>
            <p:cNvSpPr/>
            <p:nvPr/>
          </p:nvSpPr>
          <p:spPr>
            <a:xfrm>
              <a:off x="6384321" y="3092409"/>
              <a:ext cx="1012167" cy="461377"/>
            </a:xfrm>
            <a:custGeom>
              <a:avLst/>
              <a:gdLst>
                <a:gd name="connsiteX0" fmla="*/ 16479 w 1012167"/>
                <a:gd name="connsiteY0" fmla="*/ 1311 h 461377"/>
                <a:gd name="connsiteX1" fmla="*/ 107919 w 1012167"/>
                <a:gd name="connsiteY1" fmla="*/ 11471 h 461377"/>
                <a:gd name="connsiteX2" fmla="*/ 544799 w 1012167"/>
                <a:gd name="connsiteY2" fmla="*/ 97831 h 461377"/>
                <a:gd name="connsiteX3" fmla="*/ 930879 w 1012167"/>
                <a:gd name="connsiteY3" fmla="*/ 326431 h 461377"/>
                <a:gd name="connsiteX4" fmla="*/ 1012159 w 1012167"/>
                <a:gd name="connsiteY4" fmla="*/ 458511 h 461377"/>
                <a:gd name="connsiteX5" fmla="*/ 930879 w 1012167"/>
                <a:gd name="connsiteY5" fmla="*/ 204511 h 461377"/>
                <a:gd name="connsiteX6" fmla="*/ 509239 w 1012167"/>
                <a:gd name="connsiteY6" fmla="*/ 47031 h 461377"/>
                <a:gd name="connsiteX7" fmla="*/ 16479 w 1012167"/>
                <a:gd name="connsiteY7" fmla="*/ 1311 h 46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2167" h="461377">
                  <a:moveTo>
                    <a:pt x="16479" y="1311"/>
                  </a:moveTo>
                  <a:cubicBezTo>
                    <a:pt x="-50408" y="-4616"/>
                    <a:pt x="107919" y="11471"/>
                    <a:pt x="107919" y="11471"/>
                  </a:cubicBezTo>
                  <a:cubicBezTo>
                    <a:pt x="195972" y="27558"/>
                    <a:pt x="407639" y="45338"/>
                    <a:pt x="544799" y="97831"/>
                  </a:cubicBezTo>
                  <a:cubicBezTo>
                    <a:pt x="681959" y="150324"/>
                    <a:pt x="852986" y="266318"/>
                    <a:pt x="930879" y="326431"/>
                  </a:cubicBezTo>
                  <a:cubicBezTo>
                    <a:pt x="1008772" y="386544"/>
                    <a:pt x="1012159" y="478831"/>
                    <a:pt x="1012159" y="458511"/>
                  </a:cubicBezTo>
                  <a:cubicBezTo>
                    <a:pt x="1012159" y="438191"/>
                    <a:pt x="1014699" y="273091"/>
                    <a:pt x="930879" y="204511"/>
                  </a:cubicBezTo>
                  <a:cubicBezTo>
                    <a:pt x="847059" y="135931"/>
                    <a:pt x="660792" y="85131"/>
                    <a:pt x="509239" y="47031"/>
                  </a:cubicBezTo>
                  <a:cubicBezTo>
                    <a:pt x="357686" y="8931"/>
                    <a:pt x="83366" y="7238"/>
                    <a:pt x="16479" y="1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フリーフォーム: 図形 286">
              <a:extLst>
                <a:ext uri="{FF2B5EF4-FFF2-40B4-BE49-F238E27FC236}">
                  <a16:creationId xmlns:a16="http://schemas.microsoft.com/office/drawing/2014/main" id="{0C4A14C4-8B95-4743-85A9-CB828652C11B}"/>
                </a:ext>
              </a:extLst>
            </p:cNvPr>
            <p:cNvSpPr/>
            <p:nvPr/>
          </p:nvSpPr>
          <p:spPr>
            <a:xfrm>
              <a:off x="7391152" y="3464518"/>
              <a:ext cx="298899" cy="1490293"/>
            </a:xfrm>
            <a:custGeom>
              <a:avLst/>
              <a:gdLst>
                <a:gd name="connsiteX0" fmla="*/ 248 w 298899"/>
                <a:gd name="connsiteY0" fmla="*/ 42 h 1490293"/>
                <a:gd name="connsiteX1" fmla="*/ 244088 w 298899"/>
                <a:gd name="connsiteY1" fmla="*/ 523282 h 1490293"/>
                <a:gd name="connsiteX2" fmla="*/ 249168 w 298899"/>
                <a:gd name="connsiteY2" fmla="*/ 970322 h 1490293"/>
                <a:gd name="connsiteX3" fmla="*/ 122168 w 298899"/>
                <a:gd name="connsiteY3" fmla="*/ 1488482 h 1490293"/>
                <a:gd name="connsiteX4" fmla="*/ 167888 w 298899"/>
                <a:gd name="connsiteY4" fmla="*/ 1117642 h 1490293"/>
                <a:gd name="connsiteX5" fmla="*/ 294888 w 298899"/>
                <a:gd name="connsiteY5" fmla="*/ 497882 h 1490293"/>
                <a:gd name="connsiteX6" fmla="*/ 248 w 298899"/>
                <a:gd name="connsiteY6" fmla="*/ 42 h 149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899" h="1490293">
                  <a:moveTo>
                    <a:pt x="248" y="42"/>
                  </a:moveTo>
                  <a:cubicBezTo>
                    <a:pt x="-8219" y="4275"/>
                    <a:pt x="202601" y="361569"/>
                    <a:pt x="244088" y="523282"/>
                  </a:cubicBezTo>
                  <a:cubicBezTo>
                    <a:pt x="285575" y="684995"/>
                    <a:pt x="269488" y="809455"/>
                    <a:pt x="249168" y="970322"/>
                  </a:cubicBezTo>
                  <a:cubicBezTo>
                    <a:pt x="228848" y="1131189"/>
                    <a:pt x="135715" y="1463929"/>
                    <a:pt x="122168" y="1488482"/>
                  </a:cubicBezTo>
                  <a:cubicBezTo>
                    <a:pt x="108621" y="1513035"/>
                    <a:pt x="139101" y="1282742"/>
                    <a:pt x="167888" y="1117642"/>
                  </a:cubicBezTo>
                  <a:cubicBezTo>
                    <a:pt x="196675" y="952542"/>
                    <a:pt x="322828" y="685842"/>
                    <a:pt x="294888" y="497882"/>
                  </a:cubicBezTo>
                  <a:cubicBezTo>
                    <a:pt x="266948" y="309922"/>
                    <a:pt x="8715" y="-4191"/>
                    <a:pt x="248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フリーフォーム: 図形 287">
              <a:extLst>
                <a:ext uri="{FF2B5EF4-FFF2-40B4-BE49-F238E27FC236}">
                  <a16:creationId xmlns:a16="http://schemas.microsoft.com/office/drawing/2014/main" id="{AD847AC3-7422-4FFF-9CD7-EBAC5CCAAA96}"/>
                </a:ext>
              </a:extLst>
            </p:cNvPr>
            <p:cNvSpPr/>
            <p:nvPr/>
          </p:nvSpPr>
          <p:spPr>
            <a:xfrm>
              <a:off x="6689039" y="4833126"/>
              <a:ext cx="840415" cy="612976"/>
            </a:xfrm>
            <a:custGeom>
              <a:avLst/>
              <a:gdLst>
                <a:gd name="connsiteX0" fmla="*/ 41961 w 840415"/>
                <a:gd name="connsiteY0" fmla="*/ 582154 h 612976"/>
                <a:gd name="connsiteX1" fmla="*/ 113081 w 840415"/>
                <a:gd name="connsiteY1" fmla="*/ 566914 h 612976"/>
                <a:gd name="connsiteX2" fmla="*/ 595681 w 840415"/>
                <a:gd name="connsiteY2" fmla="*/ 363714 h 612976"/>
                <a:gd name="connsiteX3" fmla="*/ 839521 w 840415"/>
                <a:gd name="connsiteY3" fmla="*/ 3034 h 612976"/>
                <a:gd name="connsiteX4" fmla="*/ 651561 w 840415"/>
                <a:gd name="connsiteY4" fmla="*/ 211314 h 612976"/>
                <a:gd name="connsiteX5" fmla="*/ 41961 w 840415"/>
                <a:gd name="connsiteY5" fmla="*/ 582154 h 61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415" h="612976">
                  <a:moveTo>
                    <a:pt x="41961" y="582154"/>
                  </a:moveTo>
                  <a:cubicBezTo>
                    <a:pt x="-47786" y="641421"/>
                    <a:pt x="20794" y="603321"/>
                    <a:pt x="113081" y="566914"/>
                  </a:cubicBezTo>
                  <a:cubicBezTo>
                    <a:pt x="205368" y="530507"/>
                    <a:pt x="474608" y="457694"/>
                    <a:pt x="595681" y="363714"/>
                  </a:cubicBezTo>
                  <a:cubicBezTo>
                    <a:pt x="716754" y="269734"/>
                    <a:pt x="830208" y="28434"/>
                    <a:pt x="839521" y="3034"/>
                  </a:cubicBezTo>
                  <a:cubicBezTo>
                    <a:pt x="848834" y="-22366"/>
                    <a:pt x="785334" y="117334"/>
                    <a:pt x="651561" y="211314"/>
                  </a:cubicBezTo>
                  <a:cubicBezTo>
                    <a:pt x="517788" y="305294"/>
                    <a:pt x="131708" y="522887"/>
                    <a:pt x="41961" y="582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フリーフォーム: 図形 288">
              <a:extLst>
                <a:ext uri="{FF2B5EF4-FFF2-40B4-BE49-F238E27FC236}">
                  <a16:creationId xmlns:a16="http://schemas.microsoft.com/office/drawing/2014/main" id="{A57E5C1F-83DF-4357-A6B9-FB012179D5A5}"/>
                </a:ext>
              </a:extLst>
            </p:cNvPr>
            <p:cNvSpPr/>
            <p:nvPr/>
          </p:nvSpPr>
          <p:spPr>
            <a:xfrm>
              <a:off x="5948667" y="4794905"/>
              <a:ext cx="749948" cy="404081"/>
            </a:xfrm>
            <a:custGeom>
              <a:avLst/>
              <a:gdLst>
                <a:gd name="connsiteX0" fmla="*/ 3400 w 749948"/>
                <a:gd name="connsiteY0" fmla="*/ 221595 h 404081"/>
                <a:gd name="connsiteX1" fmla="*/ 350533 w 749948"/>
                <a:gd name="connsiteY1" fmla="*/ 77662 h 404081"/>
                <a:gd name="connsiteX2" fmla="*/ 744233 w 749948"/>
                <a:gd name="connsiteY2" fmla="*/ 403628 h 404081"/>
                <a:gd name="connsiteX3" fmla="*/ 557966 w 749948"/>
                <a:gd name="connsiteY3" fmla="*/ 145395 h 404081"/>
                <a:gd name="connsiteX4" fmla="*/ 198133 w 749948"/>
                <a:gd name="connsiteY4" fmla="*/ 1462 h 404081"/>
                <a:gd name="connsiteX5" fmla="*/ 3400 w 749948"/>
                <a:gd name="connsiteY5" fmla="*/ 221595 h 40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948" h="404081">
                  <a:moveTo>
                    <a:pt x="3400" y="221595"/>
                  </a:moveTo>
                  <a:cubicBezTo>
                    <a:pt x="28800" y="234295"/>
                    <a:pt x="227061" y="47323"/>
                    <a:pt x="350533" y="77662"/>
                  </a:cubicBezTo>
                  <a:cubicBezTo>
                    <a:pt x="474005" y="108001"/>
                    <a:pt x="709661" y="392339"/>
                    <a:pt x="744233" y="403628"/>
                  </a:cubicBezTo>
                  <a:cubicBezTo>
                    <a:pt x="778805" y="414917"/>
                    <a:pt x="648983" y="212423"/>
                    <a:pt x="557966" y="145395"/>
                  </a:cubicBezTo>
                  <a:cubicBezTo>
                    <a:pt x="466949" y="78367"/>
                    <a:pt x="296205" y="-12649"/>
                    <a:pt x="198133" y="1462"/>
                  </a:cubicBezTo>
                  <a:cubicBezTo>
                    <a:pt x="100061" y="15573"/>
                    <a:pt x="-22000" y="208895"/>
                    <a:pt x="3400" y="2215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0" name="フリーフォーム: 図形 289">
              <a:extLst>
                <a:ext uri="{FF2B5EF4-FFF2-40B4-BE49-F238E27FC236}">
                  <a16:creationId xmlns:a16="http://schemas.microsoft.com/office/drawing/2014/main" id="{CC3BB9F1-F21E-4684-8709-43375F7F8443}"/>
                </a:ext>
              </a:extLst>
            </p:cNvPr>
            <p:cNvSpPr/>
            <p:nvPr/>
          </p:nvSpPr>
          <p:spPr>
            <a:xfrm>
              <a:off x="5896548" y="4930879"/>
              <a:ext cx="823250" cy="723735"/>
            </a:xfrm>
            <a:custGeom>
              <a:avLst/>
              <a:gdLst>
                <a:gd name="connsiteX0" fmla="*/ 119019 w 823250"/>
                <a:gd name="connsiteY0" fmla="*/ 954 h 723735"/>
                <a:gd name="connsiteX1" fmla="*/ 8952 w 823250"/>
                <a:gd name="connsiteY1" fmla="*/ 263421 h 723735"/>
                <a:gd name="connsiteX2" fmla="*/ 402652 w 823250"/>
                <a:gd name="connsiteY2" fmla="*/ 695221 h 723735"/>
                <a:gd name="connsiteX3" fmla="*/ 614319 w 823250"/>
                <a:gd name="connsiteY3" fmla="*/ 665588 h 723735"/>
                <a:gd name="connsiteX4" fmla="*/ 770952 w 823250"/>
                <a:gd name="connsiteY4" fmla="*/ 525888 h 723735"/>
                <a:gd name="connsiteX5" fmla="*/ 817519 w 823250"/>
                <a:gd name="connsiteY5" fmla="*/ 284588 h 723735"/>
                <a:gd name="connsiteX6" fmla="*/ 656652 w 823250"/>
                <a:gd name="connsiteY6" fmla="*/ 576688 h 723735"/>
                <a:gd name="connsiteX7" fmla="*/ 267185 w 823250"/>
                <a:gd name="connsiteY7" fmla="*/ 606321 h 723735"/>
                <a:gd name="connsiteX8" fmla="*/ 42819 w 823250"/>
                <a:gd name="connsiteY8" fmla="*/ 394654 h 723735"/>
                <a:gd name="connsiteX9" fmla="*/ 21652 w 823250"/>
                <a:gd name="connsiteY9" fmla="*/ 182988 h 723735"/>
                <a:gd name="connsiteX10" fmla="*/ 119019 w 823250"/>
                <a:gd name="connsiteY10" fmla="*/ 954 h 72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250" h="723735">
                  <a:moveTo>
                    <a:pt x="119019" y="954"/>
                  </a:moveTo>
                  <a:cubicBezTo>
                    <a:pt x="116902" y="14360"/>
                    <a:pt x="-38320" y="147710"/>
                    <a:pt x="8952" y="263421"/>
                  </a:cubicBezTo>
                  <a:cubicBezTo>
                    <a:pt x="56224" y="379132"/>
                    <a:pt x="301758" y="628193"/>
                    <a:pt x="402652" y="695221"/>
                  </a:cubicBezTo>
                  <a:cubicBezTo>
                    <a:pt x="503546" y="762249"/>
                    <a:pt x="552936" y="693810"/>
                    <a:pt x="614319" y="665588"/>
                  </a:cubicBezTo>
                  <a:cubicBezTo>
                    <a:pt x="675702" y="637366"/>
                    <a:pt x="737085" y="589388"/>
                    <a:pt x="770952" y="525888"/>
                  </a:cubicBezTo>
                  <a:cubicBezTo>
                    <a:pt x="804819" y="462388"/>
                    <a:pt x="836569" y="276121"/>
                    <a:pt x="817519" y="284588"/>
                  </a:cubicBezTo>
                  <a:cubicBezTo>
                    <a:pt x="798469" y="293055"/>
                    <a:pt x="748374" y="523066"/>
                    <a:pt x="656652" y="576688"/>
                  </a:cubicBezTo>
                  <a:cubicBezTo>
                    <a:pt x="564930" y="630310"/>
                    <a:pt x="369490" y="636660"/>
                    <a:pt x="267185" y="606321"/>
                  </a:cubicBezTo>
                  <a:cubicBezTo>
                    <a:pt x="164880" y="575982"/>
                    <a:pt x="83741" y="465210"/>
                    <a:pt x="42819" y="394654"/>
                  </a:cubicBezTo>
                  <a:cubicBezTo>
                    <a:pt x="1897" y="324098"/>
                    <a:pt x="11774" y="247193"/>
                    <a:pt x="21652" y="182988"/>
                  </a:cubicBezTo>
                  <a:cubicBezTo>
                    <a:pt x="31530" y="118783"/>
                    <a:pt x="121136" y="-12452"/>
                    <a:pt x="119019" y="9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フリーフォーム: 図形 290">
              <a:extLst>
                <a:ext uri="{FF2B5EF4-FFF2-40B4-BE49-F238E27FC236}">
                  <a16:creationId xmlns:a16="http://schemas.microsoft.com/office/drawing/2014/main" id="{E18A128A-8F44-465F-88B3-4D9090AA765B}"/>
                </a:ext>
              </a:extLst>
            </p:cNvPr>
            <p:cNvSpPr/>
            <p:nvPr/>
          </p:nvSpPr>
          <p:spPr>
            <a:xfrm>
              <a:off x="5078078" y="2996540"/>
              <a:ext cx="1177373" cy="1092231"/>
            </a:xfrm>
            <a:custGeom>
              <a:avLst/>
              <a:gdLst>
                <a:gd name="connsiteX0" fmla="*/ 319422 w 1177373"/>
                <a:gd name="connsiteY0" fmla="*/ 73685 h 1092231"/>
                <a:gd name="connsiteX1" fmla="*/ 690897 w 1177373"/>
                <a:gd name="connsiteY1" fmla="*/ 7010 h 1092231"/>
                <a:gd name="connsiteX2" fmla="*/ 1109997 w 1177373"/>
                <a:gd name="connsiteY2" fmla="*/ 270535 h 1092231"/>
                <a:gd name="connsiteX3" fmla="*/ 1151272 w 1177373"/>
                <a:gd name="connsiteY3" fmla="*/ 718210 h 1092231"/>
                <a:gd name="connsiteX4" fmla="*/ 995697 w 1177373"/>
                <a:gd name="connsiteY4" fmla="*/ 946810 h 1092231"/>
                <a:gd name="connsiteX5" fmla="*/ 732172 w 1177373"/>
                <a:gd name="connsiteY5" fmla="*/ 1080160 h 1092231"/>
                <a:gd name="connsiteX6" fmla="*/ 290847 w 1177373"/>
                <a:gd name="connsiteY6" fmla="*/ 1038885 h 1092231"/>
                <a:gd name="connsiteX7" fmla="*/ 8272 w 1177373"/>
                <a:gd name="connsiteY7" fmla="*/ 664235 h 1092231"/>
                <a:gd name="connsiteX8" fmla="*/ 141622 w 1177373"/>
                <a:gd name="connsiteY8" fmla="*/ 908710 h 1092231"/>
                <a:gd name="connsiteX9" fmla="*/ 792497 w 1177373"/>
                <a:gd name="connsiteY9" fmla="*/ 1042060 h 1092231"/>
                <a:gd name="connsiteX10" fmla="*/ 1011572 w 1177373"/>
                <a:gd name="connsiteY10" fmla="*/ 892835 h 1092231"/>
                <a:gd name="connsiteX11" fmla="*/ 1176672 w 1177373"/>
                <a:gd name="connsiteY11" fmla="*/ 492785 h 1092231"/>
                <a:gd name="connsiteX12" fmla="*/ 948072 w 1177373"/>
                <a:gd name="connsiteY12" fmla="*/ 200685 h 1092231"/>
                <a:gd name="connsiteX13" fmla="*/ 598822 w 1177373"/>
                <a:gd name="connsiteY13" fmla="*/ 48285 h 1092231"/>
                <a:gd name="connsiteX14" fmla="*/ 319422 w 1177373"/>
                <a:gd name="connsiteY14" fmla="*/ 73685 h 109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7373" h="1092231">
                  <a:moveTo>
                    <a:pt x="319422" y="73685"/>
                  </a:moveTo>
                  <a:cubicBezTo>
                    <a:pt x="334768" y="66806"/>
                    <a:pt x="559135" y="-25798"/>
                    <a:pt x="690897" y="7010"/>
                  </a:cubicBezTo>
                  <a:cubicBezTo>
                    <a:pt x="822659" y="39818"/>
                    <a:pt x="1033268" y="152002"/>
                    <a:pt x="1109997" y="270535"/>
                  </a:cubicBezTo>
                  <a:cubicBezTo>
                    <a:pt x="1186726" y="389068"/>
                    <a:pt x="1170322" y="605498"/>
                    <a:pt x="1151272" y="718210"/>
                  </a:cubicBezTo>
                  <a:cubicBezTo>
                    <a:pt x="1132222" y="830922"/>
                    <a:pt x="1065547" y="886485"/>
                    <a:pt x="995697" y="946810"/>
                  </a:cubicBezTo>
                  <a:cubicBezTo>
                    <a:pt x="925847" y="1007135"/>
                    <a:pt x="849647" y="1064814"/>
                    <a:pt x="732172" y="1080160"/>
                  </a:cubicBezTo>
                  <a:cubicBezTo>
                    <a:pt x="614697" y="1095506"/>
                    <a:pt x="411497" y="1108206"/>
                    <a:pt x="290847" y="1038885"/>
                  </a:cubicBezTo>
                  <a:cubicBezTo>
                    <a:pt x="170197" y="969564"/>
                    <a:pt x="33143" y="685931"/>
                    <a:pt x="8272" y="664235"/>
                  </a:cubicBezTo>
                  <a:cubicBezTo>
                    <a:pt x="-16599" y="642539"/>
                    <a:pt x="10918" y="845739"/>
                    <a:pt x="141622" y="908710"/>
                  </a:cubicBezTo>
                  <a:cubicBezTo>
                    <a:pt x="272326" y="971681"/>
                    <a:pt x="647505" y="1044706"/>
                    <a:pt x="792497" y="1042060"/>
                  </a:cubicBezTo>
                  <a:cubicBezTo>
                    <a:pt x="937489" y="1039414"/>
                    <a:pt x="947543" y="984381"/>
                    <a:pt x="1011572" y="892835"/>
                  </a:cubicBezTo>
                  <a:cubicBezTo>
                    <a:pt x="1075601" y="801289"/>
                    <a:pt x="1187255" y="608143"/>
                    <a:pt x="1176672" y="492785"/>
                  </a:cubicBezTo>
                  <a:cubicBezTo>
                    <a:pt x="1166089" y="377427"/>
                    <a:pt x="1044380" y="274768"/>
                    <a:pt x="948072" y="200685"/>
                  </a:cubicBezTo>
                  <a:cubicBezTo>
                    <a:pt x="851764" y="126602"/>
                    <a:pt x="705184" y="69452"/>
                    <a:pt x="598822" y="48285"/>
                  </a:cubicBezTo>
                  <a:cubicBezTo>
                    <a:pt x="492460" y="27118"/>
                    <a:pt x="304076" y="80564"/>
                    <a:pt x="319422" y="73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2" name="フリーフォーム: 図形 291">
              <a:extLst>
                <a:ext uri="{FF2B5EF4-FFF2-40B4-BE49-F238E27FC236}">
                  <a16:creationId xmlns:a16="http://schemas.microsoft.com/office/drawing/2014/main" id="{7253E263-3F5E-4838-B824-A1BF46A31A4D}"/>
                </a:ext>
              </a:extLst>
            </p:cNvPr>
            <p:cNvSpPr/>
            <p:nvPr/>
          </p:nvSpPr>
          <p:spPr>
            <a:xfrm>
              <a:off x="5060949" y="2988561"/>
              <a:ext cx="518453" cy="668149"/>
            </a:xfrm>
            <a:custGeom>
              <a:avLst/>
              <a:gdLst>
                <a:gd name="connsiteX0" fmla="*/ 501651 w 518453"/>
                <a:gd name="connsiteY0" fmla="*/ 14989 h 668149"/>
                <a:gd name="connsiteX1" fmla="*/ 431801 w 518453"/>
                <a:gd name="connsiteY1" fmla="*/ 37214 h 668149"/>
                <a:gd name="connsiteX2" fmla="*/ 215901 w 518453"/>
                <a:gd name="connsiteY2" fmla="*/ 161039 h 668149"/>
                <a:gd name="connsiteX3" fmla="*/ 9526 w 518453"/>
                <a:gd name="connsiteY3" fmla="*/ 656339 h 668149"/>
                <a:gd name="connsiteX4" fmla="*/ 44451 w 518453"/>
                <a:gd name="connsiteY4" fmla="*/ 491239 h 668149"/>
                <a:gd name="connsiteX5" fmla="*/ 133351 w 518453"/>
                <a:gd name="connsiteY5" fmla="*/ 243589 h 668149"/>
                <a:gd name="connsiteX6" fmla="*/ 501651 w 518453"/>
                <a:gd name="connsiteY6" fmla="*/ 14989 h 66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453" h="668149">
                  <a:moveTo>
                    <a:pt x="501651" y="14989"/>
                  </a:moveTo>
                  <a:cubicBezTo>
                    <a:pt x="551393" y="-19407"/>
                    <a:pt x="479426" y="12872"/>
                    <a:pt x="431801" y="37214"/>
                  </a:cubicBezTo>
                  <a:cubicBezTo>
                    <a:pt x="384176" y="61556"/>
                    <a:pt x="286280" y="57852"/>
                    <a:pt x="215901" y="161039"/>
                  </a:cubicBezTo>
                  <a:cubicBezTo>
                    <a:pt x="145522" y="264227"/>
                    <a:pt x="38101" y="601306"/>
                    <a:pt x="9526" y="656339"/>
                  </a:cubicBezTo>
                  <a:cubicBezTo>
                    <a:pt x="-19049" y="711372"/>
                    <a:pt x="23813" y="560031"/>
                    <a:pt x="44451" y="491239"/>
                  </a:cubicBezTo>
                  <a:cubicBezTo>
                    <a:pt x="65089" y="422447"/>
                    <a:pt x="61384" y="319789"/>
                    <a:pt x="133351" y="243589"/>
                  </a:cubicBezTo>
                  <a:cubicBezTo>
                    <a:pt x="205318" y="167389"/>
                    <a:pt x="451909" y="49385"/>
                    <a:pt x="501651" y="1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フリーフォーム: 図形 292">
              <a:extLst>
                <a:ext uri="{FF2B5EF4-FFF2-40B4-BE49-F238E27FC236}">
                  <a16:creationId xmlns:a16="http://schemas.microsoft.com/office/drawing/2014/main" id="{C42E42A0-4848-4AA4-9D56-B7ED93019E42}"/>
                </a:ext>
              </a:extLst>
            </p:cNvPr>
            <p:cNvSpPr/>
            <p:nvPr/>
          </p:nvSpPr>
          <p:spPr>
            <a:xfrm>
              <a:off x="5470356" y="3323320"/>
              <a:ext cx="418967" cy="444922"/>
            </a:xfrm>
            <a:custGeom>
              <a:avLst/>
              <a:gdLst>
                <a:gd name="connsiteX0" fmla="*/ 169 w 418967"/>
                <a:gd name="connsiteY0" fmla="*/ 134255 h 444922"/>
                <a:gd name="connsiteX1" fmla="*/ 171619 w 418967"/>
                <a:gd name="connsiteY1" fmla="*/ 4080 h 444922"/>
                <a:gd name="connsiteX2" fmla="*/ 339894 w 418967"/>
                <a:gd name="connsiteY2" fmla="*/ 80280 h 444922"/>
                <a:gd name="connsiteX3" fmla="*/ 374819 w 418967"/>
                <a:gd name="connsiteY3" fmla="*/ 296180 h 444922"/>
                <a:gd name="connsiteX4" fmla="*/ 143044 w 418967"/>
                <a:gd name="connsiteY4" fmla="*/ 423180 h 444922"/>
                <a:gd name="connsiteX5" fmla="*/ 139869 w 418967"/>
                <a:gd name="connsiteY5" fmla="*/ 429530 h 444922"/>
                <a:gd name="connsiteX6" fmla="*/ 403394 w 418967"/>
                <a:gd name="connsiteY6" fmla="*/ 267605 h 444922"/>
                <a:gd name="connsiteX7" fmla="*/ 368469 w 418967"/>
                <a:gd name="connsiteY7" fmla="*/ 77105 h 444922"/>
                <a:gd name="connsiteX8" fmla="*/ 203369 w 418967"/>
                <a:gd name="connsiteY8" fmla="*/ 905 h 444922"/>
                <a:gd name="connsiteX9" fmla="*/ 169 w 418967"/>
                <a:gd name="connsiteY9" fmla="*/ 134255 h 4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967" h="444922">
                  <a:moveTo>
                    <a:pt x="169" y="134255"/>
                  </a:moveTo>
                  <a:cubicBezTo>
                    <a:pt x="-5123" y="134784"/>
                    <a:pt x="114998" y="13076"/>
                    <a:pt x="171619" y="4080"/>
                  </a:cubicBezTo>
                  <a:cubicBezTo>
                    <a:pt x="228240" y="-4916"/>
                    <a:pt x="306027" y="31597"/>
                    <a:pt x="339894" y="80280"/>
                  </a:cubicBezTo>
                  <a:cubicBezTo>
                    <a:pt x="373761" y="128963"/>
                    <a:pt x="407627" y="239030"/>
                    <a:pt x="374819" y="296180"/>
                  </a:cubicBezTo>
                  <a:cubicBezTo>
                    <a:pt x="342011" y="353330"/>
                    <a:pt x="182202" y="400955"/>
                    <a:pt x="143044" y="423180"/>
                  </a:cubicBezTo>
                  <a:cubicBezTo>
                    <a:pt x="103886" y="445405"/>
                    <a:pt x="96477" y="455459"/>
                    <a:pt x="139869" y="429530"/>
                  </a:cubicBezTo>
                  <a:cubicBezTo>
                    <a:pt x="183261" y="403601"/>
                    <a:pt x="365294" y="326343"/>
                    <a:pt x="403394" y="267605"/>
                  </a:cubicBezTo>
                  <a:cubicBezTo>
                    <a:pt x="441494" y="208867"/>
                    <a:pt x="401806" y="121555"/>
                    <a:pt x="368469" y="77105"/>
                  </a:cubicBezTo>
                  <a:cubicBezTo>
                    <a:pt x="335132" y="32655"/>
                    <a:pt x="264223" y="-6503"/>
                    <a:pt x="203369" y="905"/>
                  </a:cubicBezTo>
                  <a:cubicBezTo>
                    <a:pt x="142515" y="8313"/>
                    <a:pt x="5461" y="133726"/>
                    <a:pt x="169" y="134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フリーフォーム: 図形 293">
              <a:extLst>
                <a:ext uri="{FF2B5EF4-FFF2-40B4-BE49-F238E27FC236}">
                  <a16:creationId xmlns:a16="http://schemas.microsoft.com/office/drawing/2014/main" id="{9F4B02F5-D802-4ABF-AA67-E8E8A50386D0}"/>
                </a:ext>
              </a:extLst>
            </p:cNvPr>
            <p:cNvSpPr/>
            <p:nvPr/>
          </p:nvSpPr>
          <p:spPr>
            <a:xfrm>
              <a:off x="5414831" y="3315274"/>
              <a:ext cx="243019" cy="440979"/>
            </a:xfrm>
            <a:custGeom>
              <a:avLst/>
              <a:gdLst>
                <a:gd name="connsiteX0" fmla="*/ 204919 w 243019"/>
                <a:gd name="connsiteY0" fmla="*/ 15301 h 440979"/>
                <a:gd name="connsiteX1" fmla="*/ 154119 w 243019"/>
                <a:gd name="connsiteY1" fmla="*/ 37526 h 440979"/>
                <a:gd name="connsiteX2" fmla="*/ 14419 w 243019"/>
                <a:gd name="connsiteY2" fmla="*/ 177226 h 440979"/>
                <a:gd name="connsiteX3" fmla="*/ 30294 w 243019"/>
                <a:gd name="connsiteY3" fmla="*/ 345501 h 440979"/>
                <a:gd name="connsiteX4" fmla="*/ 243019 w 243019"/>
                <a:gd name="connsiteY4" fmla="*/ 440751 h 440979"/>
                <a:gd name="connsiteX5" fmla="*/ 30294 w 243019"/>
                <a:gd name="connsiteY5" fmla="*/ 320101 h 440979"/>
                <a:gd name="connsiteX6" fmla="*/ 23944 w 243019"/>
                <a:gd name="connsiteY6" fmla="*/ 240726 h 440979"/>
                <a:gd name="connsiteX7" fmla="*/ 204919 w 243019"/>
                <a:gd name="connsiteY7" fmla="*/ 15301 h 44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9" h="440979">
                  <a:moveTo>
                    <a:pt x="204919" y="15301"/>
                  </a:moveTo>
                  <a:cubicBezTo>
                    <a:pt x="226615" y="-18566"/>
                    <a:pt x="185869" y="10539"/>
                    <a:pt x="154119" y="37526"/>
                  </a:cubicBezTo>
                  <a:cubicBezTo>
                    <a:pt x="122369" y="64513"/>
                    <a:pt x="35056" y="125897"/>
                    <a:pt x="14419" y="177226"/>
                  </a:cubicBezTo>
                  <a:cubicBezTo>
                    <a:pt x="-6218" y="228555"/>
                    <a:pt x="-7806" y="301580"/>
                    <a:pt x="30294" y="345501"/>
                  </a:cubicBezTo>
                  <a:cubicBezTo>
                    <a:pt x="68394" y="389422"/>
                    <a:pt x="243019" y="444984"/>
                    <a:pt x="243019" y="440751"/>
                  </a:cubicBezTo>
                  <a:cubicBezTo>
                    <a:pt x="243019" y="436518"/>
                    <a:pt x="66806" y="353439"/>
                    <a:pt x="30294" y="320101"/>
                  </a:cubicBezTo>
                  <a:cubicBezTo>
                    <a:pt x="-6219" y="286764"/>
                    <a:pt x="-6219" y="290997"/>
                    <a:pt x="23944" y="240726"/>
                  </a:cubicBezTo>
                  <a:cubicBezTo>
                    <a:pt x="54106" y="190455"/>
                    <a:pt x="183223" y="49168"/>
                    <a:pt x="204919" y="15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フリーフォーム: 図形 294">
              <a:extLst>
                <a:ext uri="{FF2B5EF4-FFF2-40B4-BE49-F238E27FC236}">
                  <a16:creationId xmlns:a16="http://schemas.microsoft.com/office/drawing/2014/main" id="{F0B74EE9-E067-4204-8A91-DC749E51554D}"/>
                </a:ext>
              </a:extLst>
            </p:cNvPr>
            <p:cNvSpPr/>
            <p:nvPr/>
          </p:nvSpPr>
          <p:spPr>
            <a:xfrm>
              <a:off x="3537419" y="3306222"/>
              <a:ext cx="1288889" cy="1066751"/>
            </a:xfrm>
            <a:custGeom>
              <a:avLst/>
              <a:gdLst>
                <a:gd name="connsiteX0" fmla="*/ 297981 w 1288889"/>
                <a:gd name="connsiteY0" fmla="*/ 100553 h 1066751"/>
                <a:gd name="connsiteX1" fmla="*/ 555156 w 1288889"/>
                <a:gd name="connsiteY1" fmla="*/ 11653 h 1066751"/>
                <a:gd name="connsiteX2" fmla="*/ 1056806 w 1288889"/>
                <a:gd name="connsiteY2" fmla="*/ 71978 h 1066751"/>
                <a:gd name="connsiteX3" fmla="*/ 1247306 w 1288889"/>
                <a:gd name="connsiteY3" fmla="*/ 646653 h 1066751"/>
                <a:gd name="connsiteX4" fmla="*/ 1139356 w 1288889"/>
                <a:gd name="connsiteY4" fmla="*/ 862553 h 1066751"/>
                <a:gd name="connsiteX5" fmla="*/ 853606 w 1288889"/>
                <a:gd name="connsiteY5" fmla="*/ 1014953 h 1066751"/>
                <a:gd name="connsiteX6" fmla="*/ 304331 w 1288889"/>
                <a:gd name="connsiteY6" fmla="*/ 1059403 h 1066751"/>
                <a:gd name="connsiteX7" fmla="*/ 40806 w 1288889"/>
                <a:gd name="connsiteY7" fmla="*/ 878428 h 1066751"/>
                <a:gd name="connsiteX8" fmla="*/ 2706 w 1288889"/>
                <a:gd name="connsiteY8" fmla="*/ 589503 h 1066751"/>
                <a:gd name="connsiteX9" fmla="*/ 59856 w 1288889"/>
                <a:gd name="connsiteY9" fmla="*/ 345028 h 1066751"/>
                <a:gd name="connsiteX10" fmla="*/ 259881 w 1288889"/>
                <a:gd name="connsiteY10" fmla="*/ 135478 h 1066751"/>
                <a:gd name="connsiteX11" fmla="*/ 212256 w 1288889"/>
                <a:gd name="connsiteY11" fmla="*/ 186278 h 1066751"/>
                <a:gd name="connsiteX12" fmla="*/ 69381 w 1288889"/>
                <a:gd name="connsiteY12" fmla="*/ 373603 h 1066751"/>
                <a:gd name="connsiteX13" fmla="*/ 15406 w 1288889"/>
                <a:gd name="connsiteY13" fmla="*/ 789528 h 1066751"/>
                <a:gd name="connsiteX14" fmla="*/ 307506 w 1288889"/>
                <a:gd name="connsiteY14" fmla="*/ 1030828 h 1066751"/>
                <a:gd name="connsiteX15" fmla="*/ 856781 w 1288889"/>
                <a:gd name="connsiteY15" fmla="*/ 1021303 h 1066751"/>
                <a:gd name="connsiteX16" fmla="*/ 1275881 w 1288889"/>
                <a:gd name="connsiteY16" fmla="*/ 703803 h 1066751"/>
                <a:gd name="connsiteX17" fmla="*/ 1098081 w 1288889"/>
                <a:gd name="connsiteY17" fmla="*/ 221203 h 1066751"/>
                <a:gd name="connsiteX18" fmla="*/ 297981 w 1288889"/>
                <a:gd name="connsiteY18" fmla="*/ 100553 h 106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8889" h="1066751">
                  <a:moveTo>
                    <a:pt x="297981" y="100553"/>
                  </a:moveTo>
                  <a:cubicBezTo>
                    <a:pt x="207494" y="65628"/>
                    <a:pt x="428685" y="16415"/>
                    <a:pt x="555156" y="11653"/>
                  </a:cubicBezTo>
                  <a:cubicBezTo>
                    <a:pt x="681627" y="6891"/>
                    <a:pt x="941448" y="-33855"/>
                    <a:pt x="1056806" y="71978"/>
                  </a:cubicBezTo>
                  <a:cubicBezTo>
                    <a:pt x="1172164" y="177811"/>
                    <a:pt x="1233548" y="514891"/>
                    <a:pt x="1247306" y="646653"/>
                  </a:cubicBezTo>
                  <a:cubicBezTo>
                    <a:pt x="1261064" y="778415"/>
                    <a:pt x="1204973" y="801170"/>
                    <a:pt x="1139356" y="862553"/>
                  </a:cubicBezTo>
                  <a:cubicBezTo>
                    <a:pt x="1073739" y="923936"/>
                    <a:pt x="992777" y="982145"/>
                    <a:pt x="853606" y="1014953"/>
                  </a:cubicBezTo>
                  <a:cubicBezTo>
                    <a:pt x="714435" y="1047761"/>
                    <a:pt x="439798" y="1082157"/>
                    <a:pt x="304331" y="1059403"/>
                  </a:cubicBezTo>
                  <a:cubicBezTo>
                    <a:pt x="168864" y="1036649"/>
                    <a:pt x="91077" y="956745"/>
                    <a:pt x="40806" y="878428"/>
                  </a:cubicBezTo>
                  <a:cubicBezTo>
                    <a:pt x="-9465" y="800111"/>
                    <a:pt x="-469" y="678403"/>
                    <a:pt x="2706" y="589503"/>
                  </a:cubicBezTo>
                  <a:cubicBezTo>
                    <a:pt x="5881" y="500603"/>
                    <a:pt x="16994" y="420699"/>
                    <a:pt x="59856" y="345028"/>
                  </a:cubicBezTo>
                  <a:cubicBezTo>
                    <a:pt x="102718" y="269357"/>
                    <a:pt x="234481" y="161936"/>
                    <a:pt x="259881" y="135478"/>
                  </a:cubicBezTo>
                  <a:cubicBezTo>
                    <a:pt x="285281" y="109020"/>
                    <a:pt x="244006" y="146591"/>
                    <a:pt x="212256" y="186278"/>
                  </a:cubicBezTo>
                  <a:cubicBezTo>
                    <a:pt x="180506" y="225966"/>
                    <a:pt x="102189" y="273061"/>
                    <a:pt x="69381" y="373603"/>
                  </a:cubicBezTo>
                  <a:cubicBezTo>
                    <a:pt x="36573" y="474145"/>
                    <a:pt x="-24281" y="679991"/>
                    <a:pt x="15406" y="789528"/>
                  </a:cubicBezTo>
                  <a:cubicBezTo>
                    <a:pt x="55093" y="899065"/>
                    <a:pt x="167277" y="992199"/>
                    <a:pt x="307506" y="1030828"/>
                  </a:cubicBezTo>
                  <a:cubicBezTo>
                    <a:pt x="447735" y="1069457"/>
                    <a:pt x="695385" y="1075807"/>
                    <a:pt x="856781" y="1021303"/>
                  </a:cubicBezTo>
                  <a:cubicBezTo>
                    <a:pt x="1018177" y="966799"/>
                    <a:pt x="1235664" y="837153"/>
                    <a:pt x="1275881" y="703803"/>
                  </a:cubicBezTo>
                  <a:cubicBezTo>
                    <a:pt x="1316098" y="570453"/>
                    <a:pt x="1264768" y="322274"/>
                    <a:pt x="1098081" y="221203"/>
                  </a:cubicBezTo>
                  <a:cubicBezTo>
                    <a:pt x="931394" y="120132"/>
                    <a:pt x="388468" y="135478"/>
                    <a:pt x="297981" y="1005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6" name="フリーフォーム: 図形 295">
              <a:extLst>
                <a:ext uri="{FF2B5EF4-FFF2-40B4-BE49-F238E27FC236}">
                  <a16:creationId xmlns:a16="http://schemas.microsoft.com/office/drawing/2014/main" id="{4BE859A1-B31B-4893-9117-AEAECD45B753}"/>
                </a:ext>
              </a:extLst>
            </p:cNvPr>
            <p:cNvSpPr/>
            <p:nvPr/>
          </p:nvSpPr>
          <p:spPr>
            <a:xfrm>
              <a:off x="3943171" y="3634305"/>
              <a:ext cx="484583" cy="406280"/>
            </a:xfrm>
            <a:custGeom>
              <a:avLst/>
              <a:gdLst>
                <a:gd name="connsiteX0" fmla="*/ 120829 w 484583"/>
                <a:gd name="connsiteY0" fmla="*/ 53458 h 406280"/>
                <a:gd name="connsiteX1" fmla="*/ 297042 w 484583"/>
                <a:gd name="connsiteY1" fmla="*/ 4245 h 406280"/>
                <a:gd name="connsiteX2" fmla="*/ 463729 w 484583"/>
                <a:gd name="connsiteY2" fmla="*/ 180458 h 406280"/>
                <a:gd name="connsiteX3" fmla="*/ 355779 w 484583"/>
                <a:gd name="connsiteY3" fmla="*/ 342383 h 406280"/>
                <a:gd name="connsiteX4" fmla="*/ 149404 w 484583"/>
                <a:gd name="connsiteY4" fmla="*/ 405883 h 406280"/>
                <a:gd name="connsiteX5" fmla="*/ 12879 w 484583"/>
                <a:gd name="connsiteY5" fmla="*/ 316983 h 406280"/>
                <a:gd name="connsiteX6" fmla="*/ 11292 w 484583"/>
                <a:gd name="connsiteY6" fmla="*/ 242370 h 406280"/>
                <a:gd name="connsiteX7" fmla="*/ 62092 w 484583"/>
                <a:gd name="connsiteY7" fmla="*/ 120133 h 406280"/>
                <a:gd name="connsiteX8" fmla="*/ 28754 w 484583"/>
                <a:gd name="connsiteY8" fmla="*/ 182045 h 406280"/>
                <a:gd name="connsiteX9" fmla="*/ 27167 w 484583"/>
                <a:gd name="connsiteY9" fmla="*/ 280470 h 406280"/>
                <a:gd name="connsiteX10" fmla="*/ 82729 w 484583"/>
                <a:gd name="connsiteY10" fmla="*/ 382070 h 406280"/>
                <a:gd name="connsiteX11" fmla="*/ 354192 w 484583"/>
                <a:gd name="connsiteY11" fmla="*/ 369370 h 406280"/>
                <a:gd name="connsiteX12" fmla="*/ 484367 w 484583"/>
                <a:gd name="connsiteY12" fmla="*/ 140770 h 406280"/>
                <a:gd name="connsiteX13" fmla="*/ 378004 w 484583"/>
                <a:gd name="connsiteY13" fmla="*/ 39170 h 406280"/>
                <a:gd name="connsiteX14" fmla="*/ 120829 w 484583"/>
                <a:gd name="connsiteY14" fmla="*/ 53458 h 40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4583" h="406280">
                  <a:moveTo>
                    <a:pt x="120829" y="53458"/>
                  </a:moveTo>
                  <a:cubicBezTo>
                    <a:pt x="107335" y="47637"/>
                    <a:pt x="239892" y="-16922"/>
                    <a:pt x="297042" y="4245"/>
                  </a:cubicBezTo>
                  <a:cubicBezTo>
                    <a:pt x="354192" y="25412"/>
                    <a:pt x="453940" y="124102"/>
                    <a:pt x="463729" y="180458"/>
                  </a:cubicBezTo>
                  <a:cubicBezTo>
                    <a:pt x="473518" y="236814"/>
                    <a:pt x="408167" y="304812"/>
                    <a:pt x="355779" y="342383"/>
                  </a:cubicBezTo>
                  <a:cubicBezTo>
                    <a:pt x="303392" y="379954"/>
                    <a:pt x="206554" y="410116"/>
                    <a:pt x="149404" y="405883"/>
                  </a:cubicBezTo>
                  <a:cubicBezTo>
                    <a:pt x="92254" y="401650"/>
                    <a:pt x="35898" y="344235"/>
                    <a:pt x="12879" y="316983"/>
                  </a:cubicBezTo>
                  <a:cubicBezTo>
                    <a:pt x="-10140" y="289731"/>
                    <a:pt x="3090" y="275178"/>
                    <a:pt x="11292" y="242370"/>
                  </a:cubicBezTo>
                  <a:cubicBezTo>
                    <a:pt x="19494" y="209562"/>
                    <a:pt x="59182" y="130187"/>
                    <a:pt x="62092" y="120133"/>
                  </a:cubicBezTo>
                  <a:cubicBezTo>
                    <a:pt x="65002" y="110079"/>
                    <a:pt x="34575" y="155322"/>
                    <a:pt x="28754" y="182045"/>
                  </a:cubicBezTo>
                  <a:cubicBezTo>
                    <a:pt x="22933" y="208768"/>
                    <a:pt x="18171" y="247133"/>
                    <a:pt x="27167" y="280470"/>
                  </a:cubicBezTo>
                  <a:cubicBezTo>
                    <a:pt x="36163" y="313807"/>
                    <a:pt x="28225" y="367253"/>
                    <a:pt x="82729" y="382070"/>
                  </a:cubicBezTo>
                  <a:cubicBezTo>
                    <a:pt x="137233" y="396887"/>
                    <a:pt x="287252" y="409587"/>
                    <a:pt x="354192" y="369370"/>
                  </a:cubicBezTo>
                  <a:cubicBezTo>
                    <a:pt x="421132" y="329153"/>
                    <a:pt x="480398" y="195803"/>
                    <a:pt x="484367" y="140770"/>
                  </a:cubicBezTo>
                  <a:cubicBezTo>
                    <a:pt x="488336" y="85737"/>
                    <a:pt x="437271" y="56368"/>
                    <a:pt x="378004" y="39170"/>
                  </a:cubicBezTo>
                  <a:cubicBezTo>
                    <a:pt x="318737" y="21972"/>
                    <a:pt x="134323" y="59279"/>
                    <a:pt x="120829" y="534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7" name="フリーフォーム: 図形 296">
              <a:extLst>
                <a:ext uri="{FF2B5EF4-FFF2-40B4-BE49-F238E27FC236}">
                  <a16:creationId xmlns:a16="http://schemas.microsoft.com/office/drawing/2014/main" id="{2F6686B5-C43F-474B-BEA7-229E6F146CA8}"/>
                </a:ext>
              </a:extLst>
            </p:cNvPr>
            <p:cNvSpPr/>
            <p:nvPr/>
          </p:nvSpPr>
          <p:spPr>
            <a:xfrm>
              <a:off x="3962946" y="3697469"/>
              <a:ext cx="402977" cy="331220"/>
            </a:xfrm>
            <a:custGeom>
              <a:avLst/>
              <a:gdLst>
                <a:gd name="connsiteX0" fmla="*/ 74067 w 402977"/>
                <a:gd name="connsiteY0" fmla="*/ 17281 h 331220"/>
                <a:gd name="connsiteX1" fmla="*/ 332829 w 402977"/>
                <a:gd name="connsiteY1" fmla="*/ 12519 h 331220"/>
                <a:gd name="connsiteX2" fmla="*/ 402679 w 402977"/>
                <a:gd name="connsiteY2" fmla="*/ 160156 h 331220"/>
                <a:gd name="connsiteX3" fmla="*/ 315367 w 402977"/>
                <a:gd name="connsiteY3" fmla="*/ 274456 h 331220"/>
                <a:gd name="connsiteX4" fmla="*/ 143917 w 402977"/>
                <a:gd name="connsiteY4" fmla="*/ 330019 h 331220"/>
                <a:gd name="connsiteX5" fmla="*/ 2629 w 402977"/>
                <a:gd name="connsiteY5" fmla="*/ 225244 h 331220"/>
                <a:gd name="connsiteX6" fmla="*/ 56604 w 402977"/>
                <a:gd name="connsiteY6" fmla="*/ 93481 h 331220"/>
                <a:gd name="connsiteX7" fmla="*/ 74067 w 402977"/>
                <a:gd name="connsiteY7" fmla="*/ 17281 h 33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977" h="331220">
                  <a:moveTo>
                    <a:pt x="74067" y="17281"/>
                  </a:moveTo>
                  <a:cubicBezTo>
                    <a:pt x="120104" y="3787"/>
                    <a:pt x="278060" y="-11294"/>
                    <a:pt x="332829" y="12519"/>
                  </a:cubicBezTo>
                  <a:cubicBezTo>
                    <a:pt x="387598" y="36332"/>
                    <a:pt x="405589" y="116500"/>
                    <a:pt x="402679" y="160156"/>
                  </a:cubicBezTo>
                  <a:cubicBezTo>
                    <a:pt x="399769" y="203812"/>
                    <a:pt x="358494" y="246146"/>
                    <a:pt x="315367" y="274456"/>
                  </a:cubicBezTo>
                  <a:cubicBezTo>
                    <a:pt x="272240" y="302766"/>
                    <a:pt x="196040" y="338221"/>
                    <a:pt x="143917" y="330019"/>
                  </a:cubicBezTo>
                  <a:cubicBezTo>
                    <a:pt x="91794" y="321817"/>
                    <a:pt x="17181" y="264667"/>
                    <a:pt x="2629" y="225244"/>
                  </a:cubicBezTo>
                  <a:cubicBezTo>
                    <a:pt x="-11923" y="185821"/>
                    <a:pt x="37819" y="129993"/>
                    <a:pt x="56604" y="93481"/>
                  </a:cubicBezTo>
                  <a:cubicBezTo>
                    <a:pt x="75389" y="56969"/>
                    <a:pt x="28030" y="30775"/>
                    <a:pt x="74067" y="17281"/>
                  </a:cubicBezTo>
                  <a:close/>
                </a:path>
              </a:pathLst>
            </a:custGeom>
            <a:solidFill>
              <a:schemeClr val="accent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8" name="フリーフォーム: 図形 297">
              <a:extLst>
                <a:ext uri="{FF2B5EF4-FFF2-40B4-BE49-F238E27FC236}">
                  <a16:creationId xmlns:a16="http://schemas.microsoft.com/office/drawing/2014/main" id="{593C0906-A5D4-4512-82DE-5E6DEBF60CBF}"/>
                </a:ext>
              </a:extLst>
            </p:cNvPr>
            <p:cNvSpPr/>
            <p:nvPr/>
          </p:nvSpPr>
          <p:spPr>
            <a:xfrm>
              <a:off x="5442496" y="3373619"/>
              <a:ext cx="402977" cy="331220"/>
            </a:xfrm>
            <a:custGeom>
              <a:avLst/>
              <a:gdLst>
                <a:gd name="connsiteX0" fmla="*/ 74067 w 402977"/>
                <a:gd name="connsiteY0" fmla="*/ 17281 h 331220"/>
                <a:gd name="connsiteX1" fmla="*/ 332829 w 402977"/>
                <a:gd name="connsiteY1" fmla="*/ 12519 h 331220"/>
                <a:gd name="connsiteX2" fmla="*/ 402679 w 402977"/>
                <a:gd name="connsiteY2" fmla="*/ 160156 h 331220"/>
                <a:gd name="connsiteX3" fmla="*/ 315367 w 402977"/>
                <a:gd name="connsiteY3" fmla="*/ 274456 h 331220"/>
                <a:gd name="connsiteX4" fmla="*/ 143917 w 402977"/>
                <a:gd name="connsiteY4" fmla="*/ 330019 h 331220"/>
                <a:gd name="connsiteX5" fmla="*/ 2629 w 402977"/>
                <a:gd name="connsiteY5" fmla="*/ 225244 h 331220"/>
                <a:gd name="connsiteX6" fmla="*/ 56604 w 402977"/>
                <a:gd name="connsiteY6" fmla="*/ 93481 h 331220"/>
                <a:gd name="connsiteX7" fmla="*/ 74067 w 402977"/>
                <a:gd name="connsiteY7" fmla="*/ 17281 h 33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977" h="331220">
                  <a:moveTo>
                    <a:pt x="74067" y="17281"/>
                  </a:moveTo>
                  <a:cubicBezTo>
                    <a:pt x="120104" y="3787"/>
                    <a:pt x="278060" y="-11294"/>
                    <a:pt x="332829" y="12519"/>
                  </a:cubicBezTo>
                  <a:cubicBezTo>
                    <a:pt x="387598" y="36332"/>
                    <a:pt x="405589" y="116500"/>
                    <a:pt x="402679" y="160156"/>
                  </a:cubicBezTo>
                  <a:cubicBezTo>
                    <a:pt x="399769" y="203812"/>
                    <a:pt x="358494" y="246146"/>
                    <a:pt x="315367" y="274456"/>
                  </a:cubicBezTo>
                  <a:cubicBezTo>
                    <a:pt x="272240" y="302766"/>
                    <a:pt x="196040" y="338221"/>
                    <a:pt x="143917" y="330019"/>
                  </a:cubicBezTo>
                  <a:cubicBezTo>
                    <a:pt x="91794" y="321817"/>
                    <a:pt x="17181" y="264667"/>
                    <a:pt x="2629" y="225244"/>
                  </a:cubicBezTo>
                  <a:cubicBezTo>
                    <a:pt x="-11923" y="185821"/>
                    <a:pt x="37819" y="129993"/>
                    <a:pt x="56604" y="93481"/>
                  </a:cubicBezTo>
                  <a:cubicBezTo>
                    <a:pt x="75389" y="56969"/>
                    <a:pt x="28030" y="30775"/>
                    <a:pt x="74067" y="17281"/>
                  </a:cubicBezTo>
                  <a:close/>
                </a:path>
              </a:pathLst>
            </a:custGeom>
            <a:solidFill>
              <a:schemeClr val="accent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楕円 298">
              <a:extLst>
                <a:ext uri="{FF2B5EF4-FFF2-40B4-BE49-F238E27FC236}">
                  <a16:creationId xmlns:a16="http://schemas.microsoft.com/office/drawing/2014/main" id="{BB9DE2A8-C1B5-453E-9836-278176B329D2}"/>
                </a:ext>
              </a:extLst>
            </p:cNvPr>
            <p:cNvSpPr/>
            <p:nvPr/>
          </p:nvSpPr>
          <p:spPr>
            <a:xfrm>
              <a:off x="4121150" y="3784600"/>
              <a:ext cx="171450" cy="171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0" name="楕円 299">
              <a:extLst>
                <a:ext uri="{FF2B5EF4-FFF2-40B4-BE49-F238E27FC236}">
                  <a16:creationId xmlns:a16="http://schemas.microsoft.com/office/drawing/2014/main" id="{9DA1CD36-09A4-4C83-90B1-43C5550BFE8E}"/>
                </a:ext>
              </a:extLst>
            </p:cNvPr>
            <p:cNvSpPr/>
            <p:nvPr/>
          </p:nvSpPr>
          <p:spPr>
            <a:xfrm>
              <a:off x="5613400" y="3448050"/>
              <a:ext cx="171450" cy="171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728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しんちゃんと仲間たち｜クレヨンしんちゃん" hidden="1">
            <a:extLst>
              <a:ext uri="{FF2B5EF4-FFF2-40B4-BE49-F238E27FC236}">
                <a16:creationId xmlns:a16="http://schemas.microsoft.com/office/drawing/2014/main" id="{0DBE4D58-06AD-4781-B801-CEE135D5C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9" y="781050"/>
            <a:ext cx="8805635" cy="108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CCACBEDF-ADF6-4179-BBD8-E642A63111BE}"/>
              </a:ext>
            </a:extLst>
          </p:cNvPr>
          <p:cNvGrpSpPr/>
          <p:nvPr/>
        </p:nvGrpSpPr>
        <p:grpSpPr>
          <a:xfrm>
            <a:off x="1901073" y="1807073"/>
            <a:ext cx="5788978" cy="3847541"/>
            <a:chOff x="1901073" y="1807073"/>
            <a:chExt cx="5788978" cy="3847541"/>
          </a:xfrm>
        </p:grpSpPr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2FD230C9-FA18-49B7-94B7-04C60C24499B}"/>
                </a:ext>
              </a:extLst>
            </p:cNvPr>
            <p:cNvSpPr/>
            <p:nvPr/>
          </p:nvSpPr>
          <p:spPr>
            <a:xfrm>
              <a:off x="3258336" y="1856550"/>
              <a:ext cx="2134717" cy="445643"/>
            </a:xfrm>
            <a:custGeom>
              <a:avLst/>
              <a:gdLst>
                <a:gd name="connsiteX0" fmla="*/ 2117997 w 2134717"/>
                <a:gd name="connsiteY0" fmla="*/ 56917 h 445643"/>
                <a:gd name="connsiteX1" fmla="*/ 1631164 w 2134717"/>
                <a:gd name="connsiteY1" fmla="*/ 1883 h 445643"/>
                <a:gd name="connsiteX2" fmla="*/ 839531 w 2134717"/>
                <a:gd name="connsiteY2" fmla="*/ 56917 h 445643"/>
                <a:gd name="connsiteX3" fmla="*/ 30964 w 2134717"/>
                <a:gd name="connsiteY3" fmla="*/ 437917 h 445643"/>
                <a:gd name="connsiteX4" fmla="*/ 251097 w 2134717"/>
                <a:gd name="connsiteY4" fmla="*/ 289750 h 445643"/>
                <a:gd name="connsiteX5" fmla="*/ 1030031 w 2134717"/>
                <a:gd name="connsiteY5" fmla="*/ 14583 h 445643"/>
                <a:gd name="connsiteX6" fmla="*/ 2117997 w 2134717"/>
                <a:gd name="connsiteY6" fmla="*/ 56917 h 44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4717" h="445643">
                  <a:moveTo>
                    <a:pt x="2117997" y="56917"/>
                  </a:moveTo>
                  <a:cubicBezTo>
                    <a:pt x="2218186" y="54800"/>
                    <a:pt x="1844242" y="1883"/>
                    <a:pt x="1631164" y="1883"/>
                  </a:cubicBezTo>
                  <a:cubicBezTo>
                    <a:pt x="1418086" y="1883"/>
                    <a:pt x="1106231" y="-15755"/>
                    <a:pt x="839531" y="56917"/>
                  </a:cubicBezTo>
                  <a:cubicBezTo>
                    <a:pt x="572831" y="129589"/>
                    <a:pt x="129036" y="399111"/>
                    <a:pt x="30964" y="437917"/>
                  </a:cubicBezTo>
                  <a:cubicBezTo>
                    <a:pt x="-67108" y="476723"/>
                    <a:pt x="84586" y="360306"/>
                    <a:pt x="251097" y="289750"/>
                  </a:cubicBezTo>
                  <a:cubicBezTo>
                    <a:pt x="417608" y="219194"/>
                    <a:pt x="720292" y="54800"/>
                    <a:pt x="1030031" y="14583"/>
                  </a:cubicBezTo>
                  <a:cubicBezTo>
                    <a:pt x="1339770" y="-25634"/>
                    <a:pt x="2017808" y="59034"/>
                    <a:pt x="2117997" y="569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CA980250-1286-4740-9024-B6380CE8B294}"/>
                </a:ext>
              </a:extLst>
            </p:cNvPr>
            <p:cNvSpPr/>
            <p:nvPr/>
          </p:nvSpPr>
          <p:spPr>
            <a:xfrm>
              <a:off x="2327998" y="2289024"/>
              <a:ext cx="949510" cy="1808234"/>
            </a:xfrm>
            <a:custGeom>
              <a:avLst/>
              <a:gdLst>
                <a:gd name="connsiteX0" fmla="*/ 948602 w 949510"/>
                <a:gd name="connsiteY0" fmla="*/ 1209 h 1808234"/>
                <a:gd name="connsiteX1" fmla="*/ 525269 w 949510"/>
                <a:gd name="connsiteY1" fmla="*/ 441476 h 1808234"/>
                <a:gd name="connsiteX2" fmla="*/ 271269 w 949510"/>
                <a:gd name="connsiteY2" fmla="*/ 869043 h 1808234"/>
                <a:gd name="connsiteX3" fmla="*/ 80769 w 949510"/>
                <a:gd name="connsiteY3" fmla="*/ 1406676 h 1808234"/>
                <a:gd name="connsiteX4" fmla="*/ 13035 w 949510"/>
                <a:gd name="connsiteY4" fmla="*/ 1796143 h 1808234"/>
                <a:gd name="connsiteX5" fmla="*/ 13035 w 949510"/>
                <a:gd name="connsiteY5" fmla="*/ 1656443 h 1808234"/>
                <a:gd name="connsiteX6" fmla="*/ 148502 w 949510"/>
                <a:gd name="connsiteY6" fmla="*/ 1131509 h 1808234"/>
                <a:gd name="connsiteX7" fmla="*/ 402502 w 949510"/>
                <a:gd name="connsiteY7" fmla="*/ 581176 h 1808234"/>
                <a:gd name="connsiteX8" fmla="*/ 948602 w 949510"/>
                <a:gd name="connsiteY8" fmla="*/ 1209 h 180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9510" h="1808234">
                  <a:moveTo>
                    <a:pt x="948602" y="1209"/>
                  </a:moveTo>
                  <a:cubicBezTo>
                    <a:pt x="969063" y="-22074"/>
                    <a:pt x="638158" y="296837"/>
                    <a:pt x="525269" y="441476"/>
                  </a:cubicBezTo>
                  <a:cubicBezTo>
                    <a:pt x="412380" y="586115"/>
                    <a:pt x="345352" y="708176"/>
                    <a:pt x="271269" y="869043"/>
                  </a:cubicBezTo>
                  <a:cubicBezTo>
                    <a:pt x="197186" y="1029910"/>
                    <a:pt x="123808" y="1252159"/>
                    <a:pt x="80769" y="1406676"/>
                  </a:cubicBezTo>
                  <a:cubicBezTo>
                    <a:pt x="37730" y="1561193"/>
                    <a:pt x="24324" y="1754515"/>
                    <a:pt x="13035" y="1796143"/>
                  </a:cubicBezTo>
                  <a:cubicBezTo>
                    <a:pt x="1746" y="1837771"/>
                    <a:pt x="-9543" y="1767215"/>
                    <a:pt x="13035" y="1656443"/>
                  </a:cubicBezTo>
                  <a:cubicBezTo>
                    <a:pt x="35613" y="1545671"/>
                    <a:pt x="83591" y="1310720"/>
                    <a:pt x="148502" y="1131509"/>
                  </a:cubicBezTo>
                  <a:cubicBezTo>
                    <a:pt x="213413" y="952298"/>
                    <a:pt x="265624" y="769559"/>
                    <a:pt x="402502" y="581176"/>
                  </a:cubicBezTo>
                  <a:cubicBezTo>
                    <a:pt x="539380" y="392793"/>
                    <a:pt x="928141" y="24492"/>
                    <a:pt x="948602" y="1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14459B27-847F-4696-B94D-CC58E8BBE392}"/>
                </a:ext>
              </a:extLst>
            </p:cNvPr>
            <p:cNvSpPr/>
            <p:nvPr/>
          </p:nvSpPr>
          <p:spPr>
            <a:xfrm>
              <a:off x="2869320" y="2209130"/>
              <a:ext cx="692345" cy="735419"/>
            </a:xfrm>
            <a:custGeom>
              <a:avLst/>
              <a:gdLst>
                <a:gd name="connsiteX0" fmla="*/ 5113 w 692345"/>
                <a:gd name="connsiteY0" fmla="*/ 728803 h 735419"/>
                <a:gd name="connsiteX1" fmla="*/ 199847 w 692345"/>
                <a:gd name="connsiteY1" fmla="*/ 491737 h 735419"/>
                <a:gd name="connsiteX2" fmla="*/ 559680 w 692345"/>
                <a:gd name="connsiteY2" fmla="*/ 110737 h 735419"/>
                <a:gd name="connsiteX3" fmla="*/ 686680 w 692345"/>
                <a:gd name="connsiteY3" fmla="*/ 4903 h 735419"/>
                <a:gd name="connsiteX4" fmla="*/ 398813 w 692345"/>
                <a:gd name="connsiteY4" fmla="*/ 233503 h 735419"/>
                <a:gd name="connsiteX5" fmla="*/ 5113 w 692345"/>
                <a:gd name="connsiteY5" fmla="*/ 728803 h 73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2345" h="735419">
                  <a:moveTo>
                    <a:pt x="5113" y="728803"/>
                  </a:moveTo>
                  <a:cubicBezTo>
                    <a:pt x="-28048" y="771842"/>
                    <a:pt x="107419" y="594748"/>
                    <a:pt x="199847" y="491737"/>
                  </a:cubicBezTo>
                  <a:cubicBezTo>
                    <a:pt x="292275" y="388726"/>
                    <a:pt x="478541" y="191876"/>
                    <a:pt x="559680" y="110737"/>
                  </a:cubicBezTo>
                  <a:cubicBezTo>
                    <a:pt x="640819" y="29598"/>
                    <a:pt x="713491" y="-15558"/>
                    <a:pt x="686680" y="4903"/>
                  </a:cubicBezTo>
                  <a:cubicBezTo>
                    <a:pt x="659869" y="25364"/>
                    <a:pt x="513113" y="117792"/>
                    <a:pt x="398813" y="233503"/>
                  </a:cubicBezTo>
                  <a:cubicBezTo>
                    <a:pt x="284513" y="349214"/>
                    <a:pt x="38274" y="685764"/>
                    <a:pt x="5113" y="728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6E1E6CA3-62B5-4E4D-86AA-005EB8F3B138}"/>
                </a:ext>
              </a:extLst>
            </p:cNvPr>
            <p:cNvSpPr/>
            <p:nvPr/>
          </p:nvSpPr>
          <p:spPr>
            <a:xfrm>
              <a:off x="2846947" y="2290228"/>
              <a:ext cx="455188" cy="448780"/>
            </a:xfrm>
            <a:custGeom>
              <a:avLst/>
              <a:gdLst>
                <a:gd name="connsiteX0" fmla="*/ 455053 w 455188"/>
                <a:gd name="connsiteY0" fmla="*/ 5 h 448780"/>
                <a:gd name="connsiteX1" fmla="*/ 116386 w 455188"/>
                <a:gd name="connsiteY1" fmla="*/ 330205 h 448780"/>
                <a:gd name="connsiteX2" fmla="*/ 2086 w 455188"/>
                <a:gd name="connsiteY2" fmla="*/ 448739 h 448780"/>
                <a:gd name="connsiteX3" fmla="*/ 74053 w 455188"/>
                <a:gd name="connsiteY3" fmla="*/ 338672 h 448780"/>
                <a:gd name="connsiteX4" fmla="*/ 455053 w 455188"/>
                <a:gd name="connsiteY4" fmla="*/ 5 h 44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88" h="448780">
                  <a:moveTo>
                    <a:pt x="455053" y="5"/>
                  </a:moveTo>
                  <a:cubicBezTo>
                    <a:pt x="462109" y="-1406"/>
                    <a:pt x="191880" y="255416"/>
                    <a:pt x="116386" y="330205"/>
                  </a:cubicBezTo>
                  <a:cubicBezTo>
                    <a:pt x="40891" y="404994"/>
                    <a:pt x="9141" y="447328"/>
                    <a:pt x="2086" y="448739"/>
                  </a:cubicBezTo>
                  <a:cubicBezTo>
                    <a:pt x="-4970" y="450150"/>
                    <a:pt x="2792" y="415578"/>
                    <a:pt x="74053" y="338672"/>
                  </a:cubicBezTo>
                  <a:cubicBezTo>
                    <a:pt x="145314" y="261766"/>
                    <a:pt x="447997" y="1416"/>
                    <a:pt x="455053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2D71236B-7711-4F5F-8167-959756E570CB}"/>
                </a:ext>
              </a:extLst>
            </p:cNvPr>
            <p:cNvSpPr/>
            <p:nvPr/>
          </p:nvSpPr>
          <p:spPr>
            <a:xfrm>
              <a:off x="3488244" y="2183776"/>
              <a:ext cx="979847" cy="707308"/>
            </a:xfrm>
            <a:custGeom>
              <a:avLst/>
              <a:gdLst>
                <a:gd name="connsiteX0" fmla="*/ 23 w 979847"/>
                <a:gd name="connsiteY0" fmla="*/ 93757 h 707308"/>
                <a:gd name="connsiteX1" fmla="*/ 194756 w 979847"/>
                <a:gd name="connsiteY1" fmla="*/ 55657 h 707308"/>
                <a:gd name="connsiteX2" fmla="*/ 567289 w 979847"/>
                <a:gd name="connsiteY2" fmla="*/ 165724 h 707308"/>
                <a:gd name="connsiteX3" fmla="*/ 952523 w 979847"/>
                <a:gd name="connsiteY3" fmla="*/ 483224 h 707308"/>
                <a:gd name="connsiteX4" fmla="*/ 918656 w 979847"/>
                <a:gd name="connsiteY4" fmla="*/ 631391 h 707308"/>
                <a:gd name="connsiteX5" fmla="*/ 762023 w 979847"/>
                <a:gd name="connsiteY5" fmla="*/ 703357 h 707308"/>
                <a:gd name="connsiteX6" fmla="*/ 668889 w 979847"/>
                <a:gd name="connsiteY6" fmla="*/ 694891 h 707308"/>
                <a:gd name="connsiteX7" fmla="*/ 944056 w 979847"/>
                <a:gd name="connsiteY7" fmla="*/ 669491 h 707308"/>
                <a:gd name="connsiteX8" fmla="*/ 956756 w 979847"/>
                <a:gd name="connsiteY8" fmla="*/ 411257 h 707308"/>
                <a:gd name="connsiteX9" fmla="*/ 762023 w 979847"/>
                <a:gd name="connsiteY9" fmla="*/ 241924 h 707308"/>
                <a:gd name="connsiteX10" fmla="*/ 186289 w 979847"/>
                <a:gd name="connsiteY10" fmla="*/ 4857 h 707308"/>
                <a:gd name="connsiteX11" fmla="*/ 23 w 979847"/>
                <a:gd name="connsiteY11" fmla="*/ 93757 h 70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847" h="707308">
                  <a:moveTo>
                    <a:pt x="23" y="93757"/>
                  </a:moveTo>
                  <a:cubicBezTo>
                    <a:pt x="1434" y="102224"/>
                    <a:pt x="100212" y="43663"/>
                    <a:pt x="194756" y="55657"/>
                  </a:cubicBezTo>
                  <a:cubicBezTo>
                    <a:pt x="289300" y="67651"/>
                    <a:pt x="440995" y="94463"/>
                    <a:pt x="567289" y="165724"/>
                  </a:cubicBezTo>
                  <a:cubicBezTo>
                    <a:pt x="693584" y="236985"/>
                    <a:pt x="893962" y="405613"/>
                    <a:pt x="952523" y="483224"/>
                  </a:cubicBezTo>
                  <a:cubicBezTo>
                    <a:pt x="1011084" y="560835"/>
                    <a:pt x="950406" y="594702"/>
                    <a:pt x="918656" y="631391"/>
                  </a:cubicBezTo>
                  <a:cubicBezTo>
                    <a:pt x="886906" y="668080"/>
                    <a:pt x="803651" y="692774"/>
                    <a:pt x="762023" y="703357"/>
                  </a:cubicBezTo>
                  <a:cubicBezTo>
                    <a:pt x="720395" y="713940"/>
                    <a:pt x="638550" y="700535"/>
                    <a:pt x="668889" y="694891"/>
                  </a:cubicBezTo>
                  <a:cubicBezTo>
                    <a:pt x="699228" y="689247"/>
                    <a:pt x="896078" y="716763"/>
                    <a:pt x="944056" y="669491"/>
                  </a:cubicBezTo>
                  <a:cubicBezTo>
                    <a:pt x="992034" y="622219"/>
                    <a:pt x="987095" y="482518"/>
                    <a:pt x="956756" y="411257"/>
                  </a:cubicBezTo>
                  <a:cubicBezTo>
                    <a:pt x="926417" y="339996"/>
                    <a:pt x="890434" y="309657"/>
                    <a:pt x="762023" y="241924"/>
                  </a:cubicBezTo>
                  <a:cubicBezTo>
                    <a:pt x="633612" y="174191"/>
                    <a:pt x="311878" y="33785"/>
                    <a:pt x="186289" y="4857"/>
                  </a:cubicBezTo>
                  <a:cubicBezTo>
                    <a:pt x="60700" y="-24071"/>
                    <a:pt x="-1388" y="85290"/>
                    <a:pt x="23" y="937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E6CEC7E9-EA3D-4F35-BD2D-DCCAE324965B}"/>
                </a:ext>
              </a:extLst>
            </p:cNvPr>
            <p:cNvSpPr/>
            <p:nvPr/>
          </p:nvSpPr>
          <p:spPr>
            <a:xfrm>
              <a:off x="2856488" y="2567766"/>
              <a:ext cx="839699" cy="664815"/>
            </a:xfrm>
            <a:custGeom>
              <a:avLst/>
              <a:gdLst>
                <a:gd name="connsiteX0" fmla="*/ 77212 w 839699"/>
                <a:gd name="connsiteY0" fmla="*/ 310901 h 664815"/>
                <a:gd name="connsiteX1" fmla="*/ 13712 w 839699"/>
                <a:gd name="connsiteY1" fmla="*/ 518334 h 664815"/>
                <a:gd name="connsiteX2" fmla="*/ 225379 w 839699"/>
                <a:gd name="connsiteY2" fmla="*/ 645334 h 664815"/>
                <a:gd name="connsiteX3" fmla="*/ 297345 w 839699"/>
                <a:gd name="connsiteY3" fmla="*/ 586067 h 664815"/>
                <a:gd name="connsiteX4" fmla="*/ 572512 w 839699"/>
                <a:gd name="connsiteY4" fmla="*/ 264334 h 664815"/>
                <a:gd name="connsiteX5" fmla="*/ 839212 w 839699"/>
                <a:gd name="connsiteY5" fmla="*/ 1867 h 664815"/>
                <a:gd name="connsiteX6" fmla="*/ 504779 w 839699"/>
                <a:gd name="connsiteY6" fmla="*/ 399801 h 664815"/>
                <a:gd name="connsiteX7" fmla="*/ 250779 w 839699"/>
                <a:gd name="connsiteY7" fmla="*/ 658034 h 664815"/>
                <a:gd name="connsiteX8" fmla="*/ 22179 w 839699"/>
                <a:gd name="connsiteY8" fmla="*/ 581834 h 664815"/>
                <a:gd name="connsiteX9" fmla="*/ 17945 w 839699"/>
                <a:gd name="connsiteY9" fmla="*/ 497167 h 664815"/>
                <a:gd name="connsiteX10" fmla="*/ 77212 w 839699"/>
                <a:gd name="connsiteY10" fmla="*/ 310901 h 66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9699" h="664815">
                  <a:moveTo>
                    <a:pt x="77212" y="310901"/>
                  </a:moveTo>
                  <a:cubicBezTo>
                    <a:pt x="76507" y="314429"/>
                    <a:pt x="-10982" y="462595"/>
                    <a:pt x="13712" y="518334"/>
                  </a:cubicBezTo>
                  <a:cubicBezTo>
                    <a:pt x="38406" y="574073"/>
                    <a:pt x="178107" y="634045"/>
                    <a:pt x="225379" y="645334"/>
                  </a:cubicBezTo>
                  <a:cubicBezTo>
                    <a:pt x="272651" y="656623"/>
                    <a:pt x="239490" y="649567"/>
                    <a:pt x="297345" y="586067"/>
                  </a:cubicBezTo>
                  <a:cubicBezTo>
                    <a:pt x="355200" y="522567"/>
                    <a:pt x="482201" y="361701"/>
                    <a:pt x="572512" y="264334"/>
                  </a:cubicBezTo>
                  <a:cubicBezTo>
                    <a:pt x="662823" y="166967"/>
                    <a:pt x="850501" y="-20711"/>
                    <a:pt x="839212" y="1867"/>
                  </a:cubicBezTo>
                  <a:cubicBezTo>
                    <a:pt x="827923" y="24445"/>
                    <a:pt x="602851" y="290440"/>
                    <a:pt x="504779" y="399801"/>
                  </a:cubicBezTo>
                  <a:cubicBezTo>
                    <a:pt x="406707" y="509162"/>
                    <a:pt x="331212" y="627695"/>
                    <a:pt x="250779" y="658034"/>
                  </a:cubicBezTo>
                  <a:cubicBezTo>
                    <a:pt x="170346" y="688373"/>
                    <a:pt x="60985" y="608645"/>
                    <a:pt x="22179" y="581834"/>
                  </a:cubicBezTo>
                  <a:cubicBezTo>
                    <a:pt x="-16627" y="555023"/>
                    <a:pt x="4540" y="540911"/>
                    <a:pt x="17945" y="497167"/>
                  </a:cubicBezTo>
                  <a:cubicBezTo>
                    <a:pt x="31350" y="453423"/>
                    <a:pt x="77917" y="307373"/>
                    <a:pt x="77212" y="310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19133C0F-8A4D-42F2-B126-31474B5FBCAA}"/>
                </a:ext>
              </a:extLst>
            </p:cNvPr>
            <p:cNvSpPr/>
            <p:nvPr/>
          </p:nvSpPr>
          <p:spPr>
            <a:xfrm>
              <a:off x="3699678" y="2580500"/>
              <a:ext cx="445537" cy="280872"/>
            </a:xfrm>
            <a:custGeom>
              <a:avLst/>
              <a:gdLst>
                <a:gd name="connsiteX0" fmla="*/ 255 w 445537"/>
                <a:gd name="connsiteY0" fmla="*/ 1833 h 280872"/>
                <a:gd name="connsiteX1" fmla="*/ 317755 w 445537"/>
                <a:gd name="connsiteY1" fmla="*/ 213500 h 280872"/>
                <a:gd name="connsiteX2" fmla="*/ 444755 w 445537"/>
                <a:gd name="connsiteY2" fmla="*/ 277000 h 280872"/>
                <a:gd name="connsiteX3" fmla="*/ 266955 w 445537"/>
                <a:gd name="connsiteY3" fmla="*/ 120367 h 280872"/>
                <a:gd name="connsiteX4" fmla="*/ 255 w 445537"/>
                <a:gd name="connsiteY4" fmla="*/ 1833 h 2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537" h="280872">
                  <a:moveTo>
                    <a:pt x="255" y="1833"/>
                  </a:moveTo>
                  <a:cubicBezTo>
                    <a:pt x="8722" y="17355"/>
                    <a:pt x="243672" y="167639"/>
                    <a:pt x="317755" y="213500"/>
                  </a:cubicBezTo>
                  <a:cubicBezTo>
                    <a:pt x="391838" y="259361"/>
                    <a:pt x="453222" y="292522"/>
                    <a:pt x="444755" y="277000"/>
                  </a:cubicBezTo>
                  <a:cubicBezTo>
                    <a:pt x="436288" y="261478"/>
                    <a:pt x="338216" y="167639"/>
                    <a:pt x="266955" y="120367"/>
                  </a:cubicBezTo>
                  <a:cubicBezTo>
                    <a:pt x="195694" y="73095"/>
                    <a:pt x="-8212" y="-13689"/>
                    <a:pt x="255" y="18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: 図形 33">
              <a:extLst>
                <a:ext uri="{FF2B5EF4-FFF2-40B4-BE49-F238E27FC236}">
                  <a16:creationId xmlns:a16="http://schemas.microsoft.com/office/drawing/2014/main" id="{672A1237-29F0-4756-BA55-B34E9558B855}"/>
                </a:ext>
              </a:extLst>
            </p:cNvPr>
            <p:cNvSpPr/>
            <p:nvPr/>
          </p:nvSpPr>
          <p:spPr>
            <a:xfrm>
              <a:off x="4901881" y="2210985"/>
              <a:ext cx="643583" cy="448628"/>
            </a:xfrm>
            <a:custGeom>
              <a:avLst/>
              <a:gdLst>
                <a:gd name="connsiteX0" fmla="*/ 622619 w 643583"/>
                <a:gd name="connsiteY0" fmla="*/ 24215 h 448628"/>
                <a:gd name="connsiteX1" fmla="*/ 580286 w 643583"/>
                <a:gd name="connsiteY1" fmla="*/ 53848 h 448628"/>
                <a:gd name="connsiteX2" fmla="*/ 338986 w 643583"/>
                <a:gd name="connsiteY2" fmla="*/ 384048 h 448628"/>
                <a:gd name="connsiteX3" fmla="*/ 161186 w 643583"/>
                <a:gd name="connsiteY3" fmla="*/ 447548 h 448628"/>
                <a:gd name="connsiteX4" fmla="*/ 319 w 643583"/>
                <a:gd name="connsiteY4" fmla="*/ 362882 h 448628"/>
                <a:gd name="connsiteX5" fmla="*/ 203519 w 643583"/>
                <a:gd name="connsiteY5" fmla="*/ 400982 h 448628"/>
                <a:gd name="connsiteX6" fmla="*/ 292419 w 643583"/>
                <a:gd name="connsiteY6" fmla="*/ 295148 h 448628"/>
                <a:gd name="connsiteX7" fmla="*/ 622619 w 643583"/>
                <a:gd name="connsiteY7" fmla="*/ 24215 h 44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3583" h="448628">
                  <a:moveTo>
                    <a:pt x="622619" y="24215"/>
                  </a:moveTo>
                  <a:cubicBezTo>
                    <a:pt x="670597" y="-16002"/>
                    <a:pt x="627558" y="-6124"/>
                    <a:pt x="580286" y="53848"/>
                  </a:cubicBezTo>
                  <a:cubicBezTo>
                    <a:pt x="533014" y="113820"/>
                    <a:pt x="408836" y="318431"/>
                    <a:pt x="338986" y="384048"/>
                  </a:cubicBezTo>
                  <a:cubicBezTo>
                    <a:pt x="269136" y="449665"/>
                    <a:pt x="217630" y="451076"/>
                    <a:pt x="161186" y="447548"/>
                  </a:cubicBezTo>
                  <a:cubicBezTo>
                    <a:pt x="104742" y="444020"/>
                    <a:pt x="-6737" y="370643"/>
                    <a:pt x="319" y="362882"/>
                  </a:cubicBezTo>
                  <a:cubicBezTo>
                    <a:pt x="7374" y="355121"/>
                    <a:pt x="154836" y="412271"/>
                    <a:pt x="203519" y="400982"/>
                  </a:cubicBezTo>
                  <a:cubicBezTo>
                    <a:pt x="252202" y="389693"/>
                    <a:pt x="225391" y="359353"/>
                    <a:pt x="292419" y="295148"/>
                  </a:cubicBezTo>
                  <a:cubicBezTo>
                    <a:pt x="359447" y="230943"/>
                    <a:pt x="574641" y="64432"/>
                    <a:pt x="622619" y="24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8033F73F-F351-4E52-9A88-98F02E6111AD}"/>
                </a:ext>
              </a:extLst>
            </p:cNvPr>
            <p:cNvSpPr/>
            <p:nvPr/>
          </p:nvSpPr>
          <p:spPr>
            <a:xfrm>
              <a:off x="4870827" y="1811849"/>
              <a:ext cx="738429" cy="723992"/>
            </a:xfrm>
            <a:custGeom>
              <a:avLst/>
              <a:gdLst>
                <a:gd name="connsiteX0" fmla="*/ 738340 w 738429"/>
                <a:gd name="connsiteY0" fmla="*/ 18 h 723992"/>
                <a:gd name="connsiteX1" fmla="*/ 132973 w 738429"/>
                <a:gd name="connsiteY1" fmla="*/ 419118 h 723992"/>
                <a:gd name="connsiteX2" fmla="*/ 56773 w 738429"/>
                <a:gd name="connsiteY2" fmla="*/ 584218 h 723992"/>
                <a:gd name="connsiteX3" fmla="*/ 31373 w 738429"/>
                <a:gd name="connsiteY3" fmla="*/ 723918 h 723992"/>
                <a:gd name="connsiteX4" fmla="*/ 1740 w 738429"/>
                <a:gd name="connsiteY4" fmla="*/ 601151 h 723992"/>
                <a:gd name="connsiteX5" fmla="*/ 86406 w 738429"/>
                <a:gd name="connsiteY5" fmla="*/ 436051 h 723992"/>
                <a:gd name="connsiteX6" fmla="*/ 738340 w 738429"/>
                <a:gd name="connsiteY6" fmla="*/ 18 h 723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429" h="723992">
                  <a:moveTo>
                    <a:pt x="738340" y="18"/>
                  </a:moveTo>
                  <a:cubicBezTo>
                    <a:pt x="746101" y="-2804"/>
                    <a:pt x="246567" y="321751"/>
                    <a:pt x="132973" y="419118"/>
                  </a:cubicBezTo>
                  <a:cubicBezTo>
                    <a:pt x="19379" y="516485"/>
                    <a:pt x="73706" y="533418"/>
                    <a:pt x="56773" y="584218"/>
                  </a:cubicBezTo>
                  <a:cubicBezTo>
                    <a:pt x="39840" y="635018"/>
                    <a:pt x="40545" y="721096"/>
                    <a:pt x="31373" y="723918"/>
                  </a:cubicBezTo>
                  <a:cubicBezTo>
                    <a:pt x="22201" y="726740"/>
                    <a:pt x="-7432" y="649129"/>
                    <a:pt x="1740" y="601151"/>
                  </a:cubicBezTo>
                  <a:cubicBezTo>
                    <a:pt x="10912" y="553173"/>
                    <a:pt x="-35655" y="536945"/>
                    <a:pt x="86406" y="436051"/>
                  </a:cubicBezTo>
                  <a:cubicBezTo>
                    <a:pt x="208467" y="335157"/>
                    <a:pt x="730579" y="2840"/>
                    <a:pt x="73834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153065D5-6E26-42D7-B1AE-92EF85AD55F3}"/>
                </a:ext>
              </a:extLst>
            </p:cNvPr>
            <p:cNvSpPr/>
            <p:nvPr/>
          </p:nvSpPr>
          <p:spPr>
            <a:xfrm>
              <a:off x="3914414" y="2053836"/>
              <a:ext cx="1355281" cy="234522"/>
            </a:xfrm>
            <a:custGeom>
              <a:avLst/>
              <a:gdLst>
                <a:gd name="connsiteX0" fmla="*/ 69153 w 1355281"/>
                <a:gd name="connsiteY0" fmla="*/ 215231 h 234522"/>
                <a:gd name="connsiteX1" fmla="*/ 136886 w 1355281"/>
                <a:gd name="connsiteY1" fmla="*/ 210997 h 234522"/>
                <a:gd name="connsiteX2" fmla="*/ 759186 w 1355281"/>
                <a:gd name="connsiteY2" fmla="*/ 75531 h 234522"/>
                <a:gd name="connsiteX3" fmla="*/ 1351853 w 1355281"/>
                <a:gd name="connsiteY3" fmla="*/ 16264 h 234522"/>
                <a:gd name="connsiteX4" fmla="*/ 958153 w 1355281"/>
                <a:gd name="connsiteY4" fmla="*/ 16264 h 234522"/>
                <a:gd name="connsiteX5" fmla="*/ 69153 w 1355281"/>
                <a:gd name="connsiteY5" fmla="*/ 215231 h 23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5281" h="234522">
                  <a:moveTo>
                    <a:pt x="69153" y="215231"/>
                  </a:moveTo>
                  <a:cubicBezTo>
                    <a:pt x="-67725" y="247686"/>
                    <a:pt x="21881" y="234280"/>
                    <a:pt x="136886" y="210997"/>
                  </a:cubicBezTo>
                  <a:cubicBezTo>
                    <a:pt x="251891" y="187714"/>
                    <a:pt x="556692" y="107986"/>
                    <a:pt x="759186" y="75531"/>
                  </a:cubicBezTo>
                  <a:cubicBezTo>
                    <a:pt x="961681" y="43075"/>
                    <a:pt x="1318692" y="26142"/>
                    <a:pt x="1351853" y="16264"/>
                  </a:cubicBezTo>
                  <a:cubicBezTo>
                    <a:pt x="1385014" y="6386"/>
                    <a:pt x="1171936" y="-14780"/>
                    <a:pt x="958153" y="16264"/>
                  </a:cubicBezTo>
                  <a:cubicBezTo>
                    <a:pt x="744370" y="47308"/>
                    <a:pt x="206031" y="182776"/>
                    <a:pt x="69153" y="215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D14966AD-7BCD-431E-B4FC-1135BAA41121}"/>
                </a:ext>
              </a:extLst>
            </p:cNvPr>
            <p:cNvSpPr/>
            <p:nvPr/>
          </p:nvSpPr>
          <p:spPr>
            <a:xfrm>
              <a:off x="5527335" y="1807073"/>
              <a:ext cx="700408" cy="818321"/>
            </a:xfrm>
            <a:custGeom>
              <a:avLst/>
              <a:gdLst>
                <a:gd name="connsiteX0" fmla="*/ 18332 w 700408"/>
                <a:gd name="connsiteY0" fmla="*/ 560 h 818321"/>
                <a:gd name="connsiteX1" fmla="*/ 390865 w 700408"/>
                <a:gd name="connsiteY1" fmla="*/ 207994 h 818321"/>
                <a:gd name="connsiteX2" fmla="*/ 678732 w 700408"/>
                <a:gd name="connsiteY2" fmla="*/ 567827 h 818321"/>
                <a:gd name="connsiteX3" fmla="*/ 657565 w 700408"/>
                <a:gd name="connsiteY3" fmla="*/ 707527 h 818321"/>
                <a:gd name="connsiteX4" fmla="*/ 479765 w 700408"/>
                <a:gd name="connsiteY4" fmla="*/ 775260 h 818321"/>
                <a:gd name="connsiteX5" fmla="*/ 348532 w 700408"/>
                <a:gd name="connsiteY5" fmla="*/ 741394 h 818321"/>
                <a:gd name="connsiteX6" fmla="*/ 1398 w 700408"/>
                <a:gd name="connsiteY6" fmla="*/ 440827 h 818321"/>
                <a:gd name="connsiteX7" fmla="*/ 492465 w 700408"/>
                <a:gd name="connsiteY7" fmla="*/ 804894 h 818321"/>
                <a:gd name="connsiteX8" fmla="*/ 653332 w 700408"/>
                <a:gd name="connsiteY8" fmla="*/ 711760 h 818321"/>
                <a:gd name="connsiteX9" fmla="*/ 670265 w 700408"/>
                <a:gd name="connsiteY9" fmla="*/ 445060 h 818321"/>
                <a:gd name="connsiteX10" fmla="*/ 492465 w 700408"/>
                <a:gd name="connsiteY10" fmla="*/ 267260 h 818321"/>
                <a:gd name="connsiteX11" fmla="*/ 18332 w 700408"/>
                <a:gd name="connsiteY11" fmla="*/ 560 h 81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0408" h="818321">
                  <a:moveTo>
                    <a:pt x="18332" y="560"/>
                  </a:moveTo>
                  <a:cubicBezTo>
                    <a:pt x="1399" y="-9318"/>
                    <a:pt x="280798" y="113450"/>
                    <a:pt x="390865" y="207994"/>
                  </a:cubicBezTo>
                  <a:cubicBezTo>
                    <a:pt x="500932" y="302538"/>
                    <a:pt x="634282" y="484572"/>
                    <a:pt x="678732" y="567827"/>
                  </a:cubicBezTo>
                  <a:cubicBezTo>
                    <a:pt x="723182" y="651082"/>
                    <a:pt x="690726" y="672955"/>
                    <a:pt x="657565" y="707527"/>
                  </a:cubicBezTo>
                  <a:cubicBezTo>
                    <a:pt x="624404" y="742099"/>
                    <a:pt x="531270" y="769616"/>
                    <a:pt x="479765" y="775260"/>
                  </a:cubicBezTo>
                  <a:cubicBezTo>
                    <a:pt x="428260" y="780904"/>
                    <a:pt x="428260" y="797133"/>
                    <a:pt x="348532" y="741394"/>
                  </a:cubicBezTo>
                  <a:cubicBezTo>
                    <a:pt x="268804" y="685655"/>
                    <a:pt x="-22591" y="430244"/>
                    <a:pt x="1398" y="440827"/>
                  </a:cubicBezTo>
                  <a:cubicBezTo>
                    <a:pt x="25387" y="451410"/>
                    <a:pt x="383809" y="759739"/>
                    <a:pt x="492465" y="804894"/>
                  </a:cubicBezTo>
                  <a:cubicBezTo>
                    <a:pt x="601121" y="850049"/>
                    <a:pt x="623699" y="771732"/>
                    <a:pt x="653332" y="711760"/>
                  </a:cubicBezTo>
                  <a:cubicBezTo>
                    <a:pt x="682965" y="651788"/>
                    <a:pt x="697076" y="519143"/>
                    <a:pt x="670265" y="445060"/>
                  </a:cubicBezTo>
                  <a:cubicBezTo>
                    <a:pt x="643454" y="370977"/>
                    <a:pt x="595476" y="340638"/>
                    <a:pt x="492465" y="267260"/>
                  </a:cubicBezTo>
                  <a:cubicBezTo>
                    <a:pt x="389454" y="193882"/>
                    <a:pt x="35265" y="10438"/>
                    <a:pt x="18332" y="5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E89A3E20-7AC8-48A9-906F-591A68F4587E}"/>
                </a:ext>
              </a:extLst>
            </p:cNvPr>
            <p:cNvSpPr/>
            <p:nvPr/>
          </p:nvSpPr>
          <p:spPr>
            <a:xfrm>
              <a:off x="6205442" y="2365946"/>
              <a:ext cx="232528" cy="735009"/>
            </a:xfrm>
            <a:custGeom>
              <a:avLst/>
              <a:gdLst>
                <a:gd name="connsiteX0" fmla="*/ 2318 w 232528"/>
                <a:gd name="connsiteY0" fmla="*/ 1334 h 735009"/>
                <a:gd name="connsiteX1" fmla="*/ 195358 w 232528"/>
                <a:gd name="connsiteY1" fmla="*/ 321374 h 735009"/>
                <a:gd name="connsiteX2" fmla="*/ 230918 w 232528"/>
                <a:gd name="connsiteY2" fmla="*/ 727774 h 735009"/>
                <a:gd name="connsiteX3" fmla="*/ 169958 w 232528"/>
                <a:gd name="connsiteY3" fmla="*/ 555054 h 735009"/>
                <a:gd name="connsiteX4" fmla="*/ 93758 w 232528"/>
                <a:gd name="connsiteY4" fmla="*/ 219774 h 735009"/>
                <a:gd name="connsiteX5" fmla="*/ 2318 w 232528"/>
                <a:gd name="connsiteY5" fmla="*/ 1334 h 73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528" h="735009">
                  <a:moveTo>
                    <a:pt x="2318" y="1334"/>
                  </a:moveTo>
                  <a:cubicBezTo>
                    <a:pt x="19251" y="18267"/>
                    <a:pt x="157258" y="200301"/>
                    <a:pt x="195358" y="321374"/>
                  </a:cubicBezTo>
                  <a:cubicBezTo>
                    <a:pt x="233458" y="442447"/>
                    <a:pt x="235151" y="688827"/>
                    <a:pt x="230918" y="727774"/>
                  </a:cubicBezTo>
                  <a:cubicBezTo>
                    <a:pt x="226685" y="766721"/>
                    <a:pt x="192818" y="639721"/>
                    <a:pt x="169958" y="555054"/>
                  </a:cubicBezTo>
                  <a:cubicBezTo>
                    <a:pt x="147098" y="470387"/>
                    <a:pt x="121698" y="306981"/>
                    <a:pt x="93758" y="219774"/>
                  </a:cubicBezTo>
                  <a:cubicBezTo>
                    <a:pt x="65818" y="132567"/>
                    <a:pt x="-14615" y="-15599"/>
                    <a:pt x="2318" y="13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631A6F35-8687-47BA-AE31-E61760DE4553}"/>
                </a:ext>
              </a:extLst>
            </p:cNvPr>
            <p:cNvSpPr/>
            <p:nvPr/>
          </p:nvSpPr>
          <p:spPr>
            <a:xfrm>
              <a:off x="5055787" y="2481180"/>
              <a:ext cx="1184151" cy="737193"/>
            </a:xfrm>
            <a:custGeom>
              <a:avLst/>
              <a:gdLst>
                <a:gd name="connsiteX0" fmla="*/ 11513 w 1184151"/>
                <a:gd name="connsiteY0" fmla="*/ 736153 h 737193"/>
                <a:gd name="connsiteX1" fmla="*/ 72896 w 1184151"/>
                <a:gd name="connsiteY1" fmla="*/ 490620 h 737193"/>
                <a:gd name="connsiteX2" fmla="*/ 265513 w 1184151"/>
                <a:gd name="connsiteY2" fmla="*/ 232387 h 737193"/>
                <a:gd name="connsiteX3" fmla="*/ 612646 w 1184151"/>
                <a:gd name="connsiteY3" fmla="*/ 65170 h 737193"/>
                <a:gd name="connsiteX4" fmla="*/ 798913 w 1184151"/>
                <a:gd name="connsiteY4" fmla="*/ 118087 h 737193"/>
                <a:gd name="connsiteX5" fmla="*/ 1027513 w 1184151"/>
                <a:gd name="connsiteY5" fmla="*/ 300120 h 737193"/>
                <a:gd name="connsiteX6" fmla="*/ 1167213 w 1184151"/>
                <a:gd name="connsiteY6" fmla="*/ 562587 h 737193"/>
                <a:gd name="connsiteX7" fmla="*/ 1175680 w 1184151"/>
                <a:gd name="connsiteY7" fmla="*/ 490620 h 737193"/>
                <a:gd name="connsiteX8" fmla="*/ 1112180 w 1184151"/>
                <a:gd name="connsiteY8" fmla="*/ 314937 h 737193"/>
                <a:gd name="connsiteX9" fmla="*/ 710013 w 1184151"/>
                <a:gd name="connsiteY9" fmla="*/ 22837 h 737193"/>
                <a:gd name="connsiteX10" fmla="*/ 432730 w 1184151"/>
                <a:gd name="connsiteY10" fmla="*/ 60937 h 737193"/>
                <a:gd name="connsiteX11" fmla="*/ 47496 w 1184151"/>
                <a:gd name="connsiteY11" fmla="*/ 393253 h 737193"/>
                <a:gd name="connsiteX12" fmla="*/ 11513 w 1184151"/>
                <a:gd name="connsiteY12" fmla="*/ 736153 h 737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4151" h="737193">
                  <a:moveTo>
                    <a:pt x="11513" y="736153"/>
                  </a:moveTo>
                  <a:cubicBezTo>
                    <a:pt x="15746" y="752381"/>
                    <a:pt x="30563" y="574581"/>
                    <a:pt x="72896" y="490620"/>
                  </a:cubicBezTo>
                  <a:cubicBezTo>
                    <a:pt x="115229" y="406659"/>
                    <a:pt x="175555" y="303295"/>
                    <a:pt x="265513" y="232387"/>
                  </a:cubicBezTo>
                  <a:cubicBezTo>
                    <a:pt x="355471" y="161479"/>
                    <a:pt x="523746" y="84220"/>
                    <a:pt x="612646" y="65170"/>
                  </a:cubicBezTo>
                  <a:cubicBezTo>
                    <a:pt x="701546" y="46120"/>
                    <a:pt x="729769" y="78929"/>
                    <a:pt x="798913" y="118087"/>
                  </a:cubicBezTo>
                  <a:cubicBezTo>
                    <a:pt x="868057" y="157245"/>
                    <a:pt x="966130" y="226037"/>
                    <a:pt x="1027513" y="300120"/>
                  </a:cubicBezTo>
                  <a:cubicBezTo>
                    <a:pt x="1088896" y="374203"/>
                    <a:pt x="1142519" y="530837"/>
                    <a:pt x="1167213" y="562587"/>
                  </a:cubicBezTo>
                  <a:cubicBezTo>
                    <a:pt x="1191907" y="594337"/>
                    <a:pt x="1184852" y="531895"/>
                    <a:pt x="1175680" y="490620"/>
                  </a:cubicBezTo>
                  <a:cubicBezTo>
                    <a:pt x="1166508" y="449345"/>
                    <a:pt x="1189791" y="392901"/>
                    <a:pt x="1112180" y="314937"/>
                  </a:cubicBezTo>
                  <a:cubicBezTo>
                    <a:pt x="1034569" y="236973"/>
                    <a:pt x="823255" y="65170"/>
                    <a:pt x="710013" y="22837"/>
                  </a:cubicBezTo>
                  <a:cubicBezTo>
                    <a:pt x="596771" y="-19496"/>
                    <a:pt x="543149" y="-799"/>
                    <a:pt x="432730" y="60937"/>
                  </a:cubicBezTo>
                  <a:cubicBezTo>
                    <a:pt x="322311" y="122673"/>
                    <a:pt x="121932" y="280364"/>
                    <a:pt x="47496" y="393253"/>
                  </a:cubicBezTo>
                  <a:cubicBezTo>
                    <a:pt x="-26940" y="506142"/>
                    <a:pt x="7280" y="719925"/>
                    <a:pt x="11513" y="7361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993A579C-E541-4704-A289-51D745FF0191}"/>
                </a:ext>
              </a:extLst>
            </p:cNvPr>
            <p:cNvSpPr/>
            <p:nvPr/>
          </p:nvSpPr>
          <p:spPr>
            <a:xfrm>
              <a:off x="3182431" y="2841616"/>
              <a:ext cx="1458399" cy="932329"/>
            </a:xfrm>
            <a:custGeom>
              <a:avLst/>
              <a:gdLst>
                <a:gd name="connsiteX0" fmla="*/ 5269 w 1458399"/>
                <a:gd name="connsiteY0" fmla="*/ 902767 h 932329"/>
                <a:gd name="connsiteX1" fmla="*/ 24319 w 1458399"/>
                <a:gd name="connsiteY1" fmla="*/ 847734 h 932329"/>
                <a:gd name="connsiteX2" fmla="*/ 102636 w 1458399"/>
                <a:gd name="connsiteY2" fmla="*/ 574684 h 932329"/>
                <a:gd name="connsiteX3" fmla="*/ 377802 w 1458399"/>
                <a:gd name="connsiteY3" fmla="*/ 210617 h 932329"/>
                <a:gd name="connsiteX4" fmla="*/ 701652 w 1458399"/>
                <a:gd name="connsiteY4" fmla="*/ 62451 h 932329"/>
                <a:gd name="connsiteX5" fmla="*/ 989519 w 1458399"/>
                <a:gd name="connsiteY5" fmla="*/ 104784 h 932329"/>
                <a:gd name="connsiteX6" fmla="*/ 1258336 w 1458399"/>
                <a:gd name="connsiteY6" fmla="*/ 282584 h 932329"/>
                <a:gd name="connsiteX7" fmla="*/ 1446719 w 1458399"/>
                <a:gd name="connsiteY7" fmla="*/ 483667 h 932329"/>
                <a:gd name="connsiteX8" fmla="*/ 1429786 w 1458399"/>
                <a:gd name="connsiteY8" fmla="*/ 377834 h 932329"/>
                <a:gd name="connsiteX9" fmla="*/ 1359936 w 1458399"/>
                <a:gd name="connsiteY9" fmla="*/ 278351 h 932329"/>
                <a:gd name="connsiteX10" fmla="*/ 966236 w 1458399"/>
                <a:gd name="connsiteY10" fmla="*/ 53984 h 932329"/>
                <a:gd name="connsiteX11" fmla="*/ 564069 w 1458399"/>
                <a:gd name="connsiteY11" fmla="*/ 30701 h 932329"/>
                <a:gd name="connsiteX12" fmla="*/ 108986 w 1458399"/>
                <a:gd name="connsiteY12" fmla="*/ 424401 h 932329"/>
                <a:gd name="connsiteX13" fmla="*/ 5269 w 1458399"/>
                <a:gd name="connsiteY13" fmla="*/ 902767 h 93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8399" h="932329">
                  <a:moveTo>
                    <a:pt x="5269" y="902767"/>
                  </a:moveTo>
                  <a:cubicBezTo>
                    <a:pt x="-8842" y="973323"/>
                    <a:pt x="8091" y="902414"/>
                    <a:pt x="24319" y="847734"/>
                  </a:cubicBezTo>
                  <a:cubicBezTo>
                    <a:pt x="40547" y="793054"/>
                    <a:pt x="43722" y="680870"/>
                    <a:pt x="102636" y="574684"/>
                  </a:cubicBezTo>
                  <a:cubicBezTo>
                    <a:pt x="161550" y="468498"/>
                    <a:pt x="277966" y="295989"/>
                    <a:pt x="377802" y="210617"/>
                  </a:cubicBezTo>
                  <a:cubicBezTo>
                    <a:pt x="477638" y="125245"/>
                    <a:pt x="599699" y="80090"/>
                    <a:pt x="701652" y="62451"/>
                  </a:cubicBezTo>
                  <a:cubicBezTo>
                    <a:pt x="803605" y="44812"/>
                    <a:pt x="896738" y="68095"/>
                    <a:pt x="989519" y="104784"/>
                  </a:cubicBezTo>
                  <a:cubicBezTo>
                    <a:pt x="1082300" y="141473"/>
                    <a:pt x="1182136" y="219437"/>
                    <a:pt x="1258336" y="282584"/>
                  </a:cubicBezTo>
                  <a:cubicBezTo>
                    <a:pt x="1334536" y="345731"/>
                    <a:pt x="1418144" y="467792"/>
                    <a:pt x="1446719" y="483667"/>
                  </a:cubicBezTo>
                  <a:cubicBezTo>
                    <a:pt x="1475294" y="499542"/>
                    <a:pt x="1444250" y="412053"/>
                    <a:pt x="1429786" y="377834"/>
                  </a:cubicBezTo>
                  <a:cubicBezTo>
                    <a:pt x="1415322" y="343615"/>
                    <a:pt x="1437194" y="332326"/>
                    <a:pt x="1359936" y="278351"/>
                  </a:cubicBezTo>
                  <a:cubicBezTo>
                    <a:pt x="1282678" y="224376"/>
                    <a:pt x="1098880" y="95259"/>
                    <a:pt x="966236" y="53984"/>
                  </a:cubicBezTo>
                  <a:cubicBezTo>
                    <a:pt x="833592" y="12709"/>
                    <a:pt x="706944" y="-31035"/>
                    <a:pt x="564069" y="30701"/>
                  </a:cubicBezTo>
                  <a:cubicBezTo>
                    <a:pt x="421194" y="92437"/>
                    <a:pt x="208469" y="275529"/>
                    <a:pt x="108986" y="424401"/>
                  </a:cubicBezTo>
                  <a:cubicBezTo>
                    <a:pt x="9503" y="573273"/>
                    <a:pt x="19380" y="832211"/>
                    <a:pt x="5269" y="9027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4DA03D24-7111-4056-8AB4-F8183B3106E6}"/>
                </a:ext>
              </a:extLst>
            </p:cNvPr>
            <p:cNvSpPr/>
            <p:nvPr/>
          </p:nvSpPr>
          <p:spPr>
            <a:xfrm>
              <a:off x="2744395" y="3119866"/>
              <a:ext cx="128094" cy="1052197"/>
            </a:xfrm>
            <a:custGeom>
              <a:avLst/>
              <a:gdLst>
                <a:gd name="connsiteX0" fmla="*/ 127922 w 128094"/>
                <a:gd name="connsiteY0" fmla="*/ 101 h 1052197"/>
                <a:gd name="connsiteX1" fmla="*/ 9388 w 128094"/>
                <a:gd name="connsiteY1" fmla="*/ 141917 h 1052197"/>
                <a:gd name="connsiteX2" fmla="*/ 17855 w 128094"/>
                <a:gd name="connsiteY2" fmla="*/ 226584 h 1052197"/>
                <a:gd name="connsiteX3" fmla="*/ 100405 w 128094"/>
                <a:gd name="connsiteY3" fmla="*/ 1052084 h 1052197"/>
                <a:gd name="connsiteX4" fmla="*/ 36905 w 128094"/>
                <a:gd name="connsiteY4" fmla="*/ 165201 h 1052197"/>
                <a:gd name="connsiteX5" fmla="*/ 127922 w 128094"/>
                <a:gd name="connsiteY5" fmla="*/ 101 h 105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094" h="1052197">
                  <a:moveTo>
                    <a:pt x="127922" y="101"/>
                  </a:moveTo>
                  <a:cubicBezTo>
                    <a:pt x="123336" y="-3780"/>
                    <a:pt x="27732" y="104170"/>
                    <a:pt x="9388" y="141917"/>
                  </a:cubicBezTo>
                  <a:cubicBezTo>
                    <a:pt x="-8956" y="179664"/>
                    <a:pt x="2685" y="74890"/>
                    <a:pt x="17855" y="226584"/>
                  </a:cubicBezTo>
                  <a:cubicBezTo>
                    <a:pt x="33024" y="378279"/>
                    <a:pt x="97230" y="1062315"/>
                    <a:pt x="100405" y="1052084"/>
                  </a:cubicBezTo>
                  <a:cubicBezTo>
                    <a:pt x="103580" y="1041854"/>
                    <a:pt x="29497" y="337709"/>
                    <a:pt x="36905" y="165201"/>
                  </a:cubicBezTo>
                  <a:cubicBezTo>
                    <a:pt x="44313" y="-7307"/>
                    <a:pt x="132508" y="3982"/>
                    <a:pt x="127922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ABF83FB5-8FED-4250-8247-ADB1E508CCA4}"/>
                </a:ext>
              </a:extLst>
            </p:cNvPr>
            <p:cNvSpPr/>
            <p:nvPr/>
          </p:nvSpPr>
          <p:spPr>
            <a:xfrm>
              <a:off x="2696262" y="3972906"/>
              <a:ext cx="211023" cy="571877"/>
            </a:xfrm>
            <a:custGeom>
              <a:avLst/>
              <a:gdLst>
                <a:gd name="connsiteX0" fmla="*/ 104088 w 211023"/>
                <a:gd name="connsiteY0" fmla="*/ 77 h 571877"/>
                <a:gd name="connsiteX1" fmla="*/ 184521 w 211023"/>
                <a:gd name="connsiteY1" fmla="*/ 465744 h 571877"/>
                <a:gd name="connsiteX2" fmla="*/ 197221 w 211023"/>
                <a:gd name="connsiteY2" fmla="*/ 535594 h 571877"/>
                <a:gd name="connsiteX3" fmla="*/ 371 w 211023"/>
                <a:gd name="connsiteY3" fmla="*/ 290061 h 571877"/>
                <a:gd name="connsiteX4" fmla="*/ 148538 w 211023"/>
                <a:gd name="connsiteY4" fmla="*/ 567344 h 571877"/>
                <a:gd name="connsiteX5" fmla="*/ 173938 w 211023"/>
                <a:gd name="connsiteY5" fmla="*/ 429761 h 571877"/>
                <a:gd name="connsiteX6" fmla="*/ 104088 w 211023"/>
                <a:gd name="connsiteY6" fmla="*/ 77 h 571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023" h="571877">
                  <a:moveTo>
                    <a:pt x="104088" y="77"/>
                  </a:moveTo>
                  <a:cubicBezTo>
                    <a:pt x="105852" y="6074"/>
                    <a:pt x="168999" y="376491"/>
                    <a:pt x="184521" y="465744"/>
                  </a:cubicBezTo>
                  <a:cubicBezTo>
                    <a:pt x="200043" y="554997"/>
                    <a:pt x="227913" y="564874"/>
                    <a:pt x="197221" y="535594"/>
                  </a:cubicBezTo>
                  <a:cubicBezTo>
                    <a:pt x="166529" y="506314"/>
                    <a:pt x="8485" y="284769"/>
                    <a:pt x="371" y="290061"/>
                  </a:cubicBezTo>
                  <a:cubicBezTo>
                    <a:pt x="-7743" y="295353"/>
                    <a:pt x="119610" y="544061"/>
                    <a:pt x="148538" y="567344"/>
                  </a:cubicBezTo>
                  <a:cubicBezTo>
                    <a:pt x="177466" y="590627"/>
                    <a:pt x="176760" y="521130"/>
                    <a:pt x="173938" y="429761"/>
                  </a:cubicBezTo>
                  <a:cubicBezTo>
                    <a:pt x="171116" y="338392"/>
                    <a:pt x="102324" y="-5920"/>
                    <a:pt x="104088" y="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FD29FB1C-1ACA-4EF8-AEDF-1D2FE6068C19}"/>
                </a:ext>
              </a:extLst>
            </p:cNvPr>
            <p:cNvSpPr/>
            <p:nvPr/>
          </p:nvSpPr>
          <p:spPr>
            <a:xfrm>
              <a:off x="1901073" y="4076689"/>
              <a:ext cx="876321" cy="1374395"/>
            </a:xfrm>
            <a:custGeom>
              <a:avLst/>
              <a:gdLst>
                <a:gd name="connsiteX0" fmla="*/ 851652 w 876321"/>
                <a:gd name="connsiteY0" fmla="*/ 317511 h 1374395"/>
                <a:gd name="connsiteX1" fmla="*/ 816727 w 876321"/>
                <a:gd name="connsiteY1" fmla="*/ 238136 h 1374395"/>
                <a:gd name="connsiteX2" fmla="*/ 483352 w 876321"/>
                <a:gd name="connsiteY2" fmla="*/ 19061 h 1374395"/>
                <a:gd name="connsiteX3" fmla="*/ 238877 w 876321"/>
                <a:gd name="connsiteY3" fmla="*/ 168286 h 1374395"/>
                <a:gd name="connsiteX4" fmla="*/ 89652 w 876321"/>
                <a:gd name="connsiteY4" fmla="*/ 768361 h 1374395"/>
                <a:gd name="connsiteX5" fmla="*/ 99177 w 876321"/>
                <a:gd name="connsiteY5" fmla="*/ 1133486 h 1374395"/>
                <a:gd name="connsiteX6" fmla="*/ 200777 w 876321"/>
                <a:gd name="connsiteY6" fmla="*/ 1368436 h 1374395"/>
                <a:gd name="connsiteX7" fmla="*/ 108702 w 876321"/>
                <a:gd name="connsiteY7" fmla="*/ 1270011 h 1374395"/>
                <a:gd name="connsiteX8" fmla="*/ 752 w 876321"/>
                <a:gd name="connsiteY8" fmla="*/ 908061 h 1374395"/>
                <a:gd name="connsiteX9" fmla="*/ 64252 w 876321"/>
                <a:gd name="connsiteY9" fmla="*/ 533411 h 1374395"/>
                <a:gd name="connsiteX10" fmla="*/ 130927 w 876321"/>
                <a:gd name="connsiteY10" fmla="*/ 346086 h 1374395"/>
                <a:gd name="connsiteX11" fmla="*/ 550027 w 876321"/>
                <a:gd name="connsiteY11" fmla="*/ 11 h 1374395"/>
                <a:gd name="connsiteX12" fmla="*/ 851652 w 876321"/>
                <a:gd name="connsiteY12" fmla="*/ 317511 h 137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6321" h="1374395">
                  <a:moveTo>
                    <a:pt x="851652" y="317511"/>
                  </a:moveTo>
                  <a:cubicBezTo>
                    <a:pt x="896102" y="357199"/>
                    <a:pt x="878110" y="287878"/>
                    <a:pt x="816727" y="238136"/>
                  </a:cubicBezTo>
                  <a:cubicBezTo>
                    <a:pt x="755344" y="188394"/>
                    <a:pt x="579660" y="30703"/>
                    <a:pt x="483352" y="19061"/>
                  </a:cubicBezTo>
                  <a:cubicBezTo>
                    <a:pt x="387044" y="7419"/>
                    <a:pt x="304494" y="43403"/>
                    <a:pt x="238877" y="168286"/>
                  </a:cubicBezTo>
                  <a:cubicBezTo>
                    <a:pt x="173260" y="293169"/>
                    <a:pt x="112935" y="607494"/>
                    <a:pt x="89652" y="768361"/>
                  </a:cubicBezTo>
                  <a:cubicBezTo>
                    <a:pt x="66369" y="929228"/>
                    <a:pt x="80656" y="1033474"/>
                    <a:pt x="99177" y="1133486"/>
                  </a:cubicBezTo>
                  <a:cubicBezTo>
                    <a:pt x="117698" y="1233498"/>
                    <a:pt x="199190" y="1345682"/>
                    <a:pt x="200777" y="1368436"/>
                  </a:cubicBezTo>
                  <a:cubicBezTo>
                    <a:pt x="202364" y="1391190"/>
                    <a:pt x="142039" y="1346740"/>
                    <a:pt x="108702" y="1270011"/>
                  </a:cubicBezTo>
                  <a:cubicBezTo>
                    <a:pt x="75365" y="1193282"/>
                    <a:pt x="8160" y="1030827"/>
                    <a:pt x="752" y="908061"/>
                  </a:cubicBezTo>
                  <a:cubicBezTo>
                    <a:pt x="-6656" y="785295"/>
                    <a:pt x="42556" y="627074"/>
                    <a:pt x="64252" y="533411"/>
                  </a:cubicBezTo>
                  <a:cubicBezTo>
                    <a:pt x="85948" y="439749"/>
                    <a:pt x="49965" y="434986"/>
                    <a:pt x="130927" y="346086"/>
                  </a:cubicBezTo>
                  <a:cubicBezTo>
                    <a:pt x="211889" y="257186"/>
                    <a:pt x="428319" y="2128"/>
                    <a:pt x="550027" y="11"/>
                  </a:cubicBezTo>
                  <a:cubicBezTo>
                    <a:pt x="671735" y="-2106"/>
                    <a:pt x="807202" y="277823"/>
                    <a:pt x="851652" y="3175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DF77D37F-A1D1-4F8F-82C2-55BD4AD5C17B}"/>
                </a:ext>
              </a:extLst>
            </p:cNvPr>
            <p:cNvSpPr/>
            <p:nvPr/>
          </p:nvSpPr>
          <p:spPr>
            <a:xfrm>
              <a:off x="2014355" y="5337146"/>
              <a:ext cx="2200877" cy="257259"/>
            </a:xfrm>
            <a:custGeom>
              <a:avLst/>
              <a:gdLst>
                <a:gd name="connsiteX0" fmla="*/ 77970 w 2200877"/>
                <a:gd name="connsiteY0" fmla="*/ 101629 h 257259"/>
                <a:gd name="connsiteX1" fmla="*/ 373245 w 2200877"/>
                <a:gd name="connsiteY1" fmla="*/ 215929 h 257259"/>
                <a:gd name="connsiteX2" fmla="*/ 766945 w 2200877"/>
                <a:gd name="connsiteY2" fmla="*/ 104804 h 257259"/>
                <a:gd name="connsiteX3" fmla="*/ 1005070 w 2200877"/>
                <a:gd name="connsiteY3" fmla="*/ 44479 h 257259"/>
                <a:gd name="connsiteX4" fmla="*/ 1182870 w 2200877"/>
                <a:gd name="connsiteY4" fmla="*/ 44479 h 257259"/>
                <a:gd name="connsiteX5" fmla="*/ 1290820 w 2200877"/>
                <a:gd name="connsiteY5" fmla="*/ 28604 h 257259"/>
                <a:gd name="connsiteX6" fmla="*/ 1709920 w 2200877"/>
                <a:gd name="connsiteY6" fmla="*/ 69879 h 257259"/>
                <a:gd name="connsiteX7" fmla="*/ 2189345 w 2200877"/>
                <a:gd name="connsiteY7" fmla="*/ 73054 h 257259"/>
                <a:gd name="connsiteX8" fmla="*/ 1195570 w 2200877"/>
                <a:gd name="connsiteY8" fmla="*/ 29 h 257259"/>
                <a:gd name="connsiteX9" fmla="*/ 811395 w 2200877"/>
                <a:gd name="connsiteY9" fmla="*/ 82579 h 257259"/>
                <a:gd name="connsiteX10" fmla="*/ 487545 w 2200877"/>
                <a:gd name="connsiteY10" fmla="*/ 257204 h 257259"/>
                <a:gd name="connsiteX11" fmla="*/ 33520 w 2200877"/>
                <a:gd name="connsiteY11" fmla="*/ 63529 h 257259"/>
                <a:gd name="connsiteX12" fmla="*/ 77970 w 2200877"/>
                <a:gd name="connsiteY12" fmla="*/ 101629 h 25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00877" h="257259">
                  <a:moveTo>
                    <a:pt x="77970" y="101629"/>
                  </a:moveTo>
                  <a:cubicBezTo>
                    <a:pt x="134591" y="127029"/>
                    <a:pt x="258416" y="215400"/>
                    <a:pt x="373245" y="215929"/>
                  </a:cubicBezTo>
                  <a:cubicBezTo>
                    <a:pt x="488074" y="216458"/>
                    <a:pt x="661641" y="133379"/>
                    <a:pt x="766945" y="104804"/>
                  </a:cubicBezTo>
                  <a:cubicBezTo>
                    <a:pt x="872249" y="76229"/>
                    <a:pt x="935749" y="54533"/>
                    <a:pt x="1005070" y="44479"/>
                  </a:cubicBezTo>
                  <a:cubicBezTo>
                    <a:pt x="1074391" y="34425"/>
                    <a:pt x="1135245" y="47125"/>
                    <a:pt x="1182870" y="44479"/>
                  </a:cubicBezTo>
                  <a:cubicBezTo>
                    <a:pt x="1230495" y="41833"/>
                    <a:pt x="1202978" y="24371"/>
                    <a:pt x="1290820" y="28604"/>
                  </a:cubicBezTo>
                  <a:cubicBezTo>
                    <a:pt x="1378662" y="32837"/>
                    <a:pt x="1560166" y="62471"/>
                    <a:pt x="1709920" y="69879"/>
                  </a:cubicBezTo>
                  <a:cubicBezTo>
                    <a:pt x="1859674" y="77287"/>
                    <a:pt x="2275070" y="84696"/>
                    <a:pt x="2189345" y="73054"/>
                  </a:cubicBezTo>
                  <a:cubicBezTo>
                    <a:pt x="2103620" y="61412"/>
                    <a:pt x="1425228" y="-1558"/>
                    <a:pt x="1195570" y="29"/>
                  </a:cubicBezTo>
                  <a:cubicBezTo>
                    <a:pt x="965912" y="1616"/>
                    <a:pt x="929399" y="39716"/>
                    <a:pt x="811395" y="82579"/>
                  </a:cubicBezTo>
                  <a:cubicBezTo>
                    <a:pt x="693391" y="125442"/>
                    <a:pt x="617191" y="260379"/>
                    <a:pt x="487545" y="257204"/>
                  </a:cubicBezTo>
                  <a:cubicBezTo>
                    <a:pt x="357899" y="254029"/>
                    <a:pt x="106545" y="86812"/>
                    <a:pt x="33520" y="63529"/>
                  </a:cubicBezTo>
                  <a:cubicBezTo>
                    <a:pt x="-39505" y="40246"/>
                    <a:pt x="21349" y="76229"/>
                    <a:pt x="77970" y="1016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878EC7DE-6E32-4E28-8B18-80DCBAE14A13}"/>
                </a:ext>
              </a:extLst>
            </p:cNvPr>
            <p:cNvSpPr/>
            <p:nvPr/>
          </p:nvSpPr>
          <p:spPr>
            <a:xfrm>
              <a:off x="4108014" y="5361469"/>
              <a:ext cx="1888385" cy="107054"/>
            </a:xfrm>
            <a:custGeom>
              <a:avLst/>
              <a:gdLst>
                <a:gd name="connsiteX0" fmla="*/ 27106 w 1888385"/>
                <a:gd name="connsiteY0" fmla="*/ 104611 h 107054"/>
                <a:gd name="connsiteX1" fmla="*/ 540186 w 1888385"/>
                <a:gd name="connsiteY1" fmla="*/ 74131 h 107054"/>
                <a:gd name="connsiteX2" fmla="*/ 1495226 w 1888385"/>
                <a:gd name="connsiteY2" fmla="*/ 58891 h 107054"/>
                <a:gd name="connsiteX3" fmla="*/ 1886386 w 1888385"/>
                <a:gd name="connsiteY3" fmla="*/ 23331 h 107054"/>
                <a:gd name="connsiteX4" fmla="*/ 1352986 w 1888385"/>
                <a:gd name="connsiteY4" fmla="*/ 3011 h 107054"/>
                <a:gd name="connsiteX5" fmla="*/ 27106 w 1888385"/>
                <a:gd name="connsiteY5" fmla="*/ 104611 h 10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8385" h="107054">
                  <a:moveTo>
                    <a:pt x="27106" y="104611"/>
                  </a:moveTo>
                  <a:cubicBezTo>
                    <a:pt x="-108361" y="116464"/>
                    <a:pt x="295499" y="81751"/>
                    <a:pt x="540186" y="74131"/>
                  </a:cubicBezTo>
                  <a:cubicBezTo>
                    <a:pt x="784873" y="66511"/>
                    <a:pt x="1270859" y="67358"/>
                    <a:pt x="1495226" y="58891"/>
                  </a:cubicBezTo>
                  <a:cubicBezTo>
                    <a:pt x="1719593" y="50424"/>
                    <a:pt x="1910093" y="32644"/>
                    <a:pt x="1886386" y="23331"/>
                  </a:cubicBezTo>
                  <a:cubicBezTo>
                    <a:pt x="1862679" y="14018"/>
                    <a:pt x="1658633" y="-7996"/>
                    <a:pt x="1352986" y="3011"/>
                  </a:cubicBezTo>
                  <a:cubicBezTo>
                    <a:pt x="1047339" y="14018"/>
                    <a:pt x="162573" y="92758"/>
                    <a:pt x="27106" y="104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593E8944-53FA-4E4D-8598-2AC43ECB3C6B}"/>
                </a:ext>
              </a:extLst>
            </p:cNvPr>
            <p:cNvSpPr/>
            <p:nvPr/>
          </p:nvSpPr>
          <p:spPr>
            <a:xfrm>
              <a:off x="6384321" y="3092409"/>
              <a:ext cx="1012167" cy="461377"/>
            </a:xfrm>
            <a:custGeom>
              <a:avLst/>
              <a:gdLst>
                <a:gd name="connsiteX0" fmla="*/ 16479 w 1012167"/>
                <a:gd name="connsiteY0" fmla="*/ 1311 h 461377"/>
                <a:gd name="connsiteX1" fmla="*/ 107919 w 1012167"/>
                <a:gd name="connsiteY1" fmla="*/ 11471 h 461377"/>
                <a:gd name="connsiteX2" fmla="*/ 544799 w 1012167"/>
                <a:gd name="connsiteY2" fmla="*/ 97831 h 461377"/>
                <a:gd name="connsiteX3" fmla="*/ 930879 w 1012167"/>
                <a:gd name="connsiteY3" fmla="*/ 326431 h 461377"/>
                <a:gd name="connsiteX4" fmla="*/ 1012159 w 1012167"/>
                <a:gd name="connsiteY4" fmla="*/ 458511 h 461377"/>
                <a:gd name="connsiteX5" fmla="*/ 930879 w 1012167"/>
                <a:gd name="connsiteY5" fmla="*/ 204511 h 461377"/>
                <a:gd name="connsiteX6" fmla="*/ 509239 w 1012167"/>
                <a:gd name="connsiteY6" fmla="*/ 47031 h 461377"/>
                <a:gd name="connsiteX7" fmla="*/ 16479 w 1012167"/>
                <a:gd name="connsiteY7" fmla="*/ 1311 h 46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2167" h="461377">
                  <a:moveTo>
                    <a:pt x="16479" y="1311"/>
                  </a:moveTo>
                  <a:cubicBezTo>
                    <a:pt x="-50408" y="-4616"/>
                    <a:pt x="107919" y="11471"/>
                    <a:pt x="107919" y="11471"/>
                  </a:cubicBezTo>
                  <a:cubicBezTo>
                    <a:pt x="195972" y="27558"/>
                    <a:pt x="407639" y="45338"/>
                    <a:pt x="544799" y="97831"/>
                  </a:cubicBezTo>
                  <a:cubicBezTo>
                    <a:pt x="681959" y="150324"/>
                    <a:pt x="852986" y="266318"/>
                    <a:pt x="930879" y="326431"/>
                  </a:cubicBezTo>
                  <a:cubicBezTo>
                    <a:pt x="1008772" y="386544"/>
                    <a:pt x="1012159" y="478831"/>
                    <a:pt x="1012159" y="458511"/>
                  </a:cubicBezTo>
                  <a:cubicBezTo>
                    <a:pt x="1012159" y="438191"/>
                    <a:pt x="1014699" y="273091"/>
                    <a:pt x="930879" y="204511"/>
                  </a:cubicBezTo>
                  <a:cubicBezTo>
                    <a:pt x="847059" y="135931"/>
                    <a:pt x="660792" y="85131"/>
                    <a:pt x="509239" y="47031"/>
                  </a:cubicBezTo>
                  <a:cubicBezTo>
                    <a:pt x="357686" y="8931"/>
                    <a:pt x="83366" y="7238"/>
                    <a:pt x="16479" y="1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54038E17-337E-45DB-BCC5-9911753B24E4}"/>
                </a:ext>
              </a:extLst>
            </p:cNvPr>
            <p:cNvSpPr/>
            <p:nvPr/>
          </p:nvSpPr>
          <p:spPr>
            <a:xfrm>
              <a:off x="7391152" y="3464518"/>
              <a:ext cx="298899" cy="1490293"/>
            </a:xfrm>
            <a:custGeom>
              <a:avLst/>
              <a:gdLst>
                <a:gd name="connsiteX0" fmla="*/ 248 w 298899"/>
                <a:gd name="connsiteY0" fmla="*/ 42 h 1490293"/>
                <a:gd name="connsiteX1" fmla="*/ 244088 w 298899"/>
                <a:gd name="connsiteY1" fmla="*/ 523282 h 1490293"/>
                <a:gd name="connsiteX2" fmla="*/ 249168 w 298899"/>
                <a:gd name="connsiteY2" fmla="*/ 970322 h 1490293"/>
                <a:gd name="connsiteX3" fmla="*/ 122168 w 298899"/>
                <a:gd name="connsiteY3" fmla="*/ 1488482 h 1490293"/>
                <a:gd name="connsiteX4" fmla="*/ 167888 w 298899"/>
                <a:gd name="connsiteY4" fmla="*/ 1117642 h 1490293"/>
                <a:gd name="connsiteX5" fmla="*/ 294888 w 298899"/>
                <a:gd name="connsiteY5" fmla="*/ 497882 h 1490293"/>
                <a:gd name="connsiteX6" fmla="*/ 248 w 298899"/>
                <a:gd name="connsiteY6" fmla="*/ 42 h 149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899" h="1490293">
                  <a:moveTo>
                    <a:pt x="248" y="42"/>
                  </a:moveTo>
                  <a:cubicBezTo>
                    <a:pt x="-8219" y="4275"/>
                    <a:pt x="202601" y="361569"/>
                    <a:pt x="244088" y="523282"/>
                  </a:cubicBezTo>
                  <a:cubicBezTo>
                    <a:pt x="285575" y="684995"/>
                    <a:pt x="269488" y="809455"/>
                    <a:pt x="249168" y="970322"/>
                  </a:cubicBezTo>
                  <a:cubicBezTo>
                    <a:pt x="228848" y="1131189"/>
                    <a:pt x="135715" y="1463929"/>
                    <a:pt x="122168" y="1488482"/>
                  </a:cubicBezTo>
                  <a:cubicBezTo>
                    <a:pt x="108621" y="1513035"/>
                    <a:pt x="139101" y="1282742"/>
                    <a:pt x="167888" y="1117642"/>
                  </a:cubicBezTo>
                  <a:cubicBezTo>
                    <a:pt x="196675" y="952542"/>
                    <a:pt x="322828" y="685842"/>
                    <a:pt x="294888" y="497882"/>
                  </a:cubicBezTo>
                  <a:cubicBezTo>
                    <a:pt x="266948" y="309922"/>
                    <a:pt x="8715" y="-4191"/>
                    <a:pt x="248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73D7F512-52EC-487E-925F-7510932DCC1A}"/>
                </a:ext>
              </a:extLst>
            </p:cNvPr>
            <p:cNvSpPr/>
            <p:nvPr/>
          </p:nvSpPr>
          <p:spPr>
            <a:xfrm>
              <a:off x="6689039" y="4833126"/>
              <a:ext cx="840415" cy="612976"/>
            </a:xfrm>
            <a:custGeom>
              <a:avLst/>
              <a:gdLst>
                <a:gd name="connsiteX0" fmla="*/ 41961 w 840415"/>
                <a:gd name="connsiteY0" fmla="*/ 582154 h 612976"/>
                <a:gd name="connsiteX1" fmla="*/ 113081 w 840415"/>
                <a:gd name="connsiteY1" fmla="*/ 566914 h 612976"/>
                <a:gd name="connsiteX2" fmla="*/ 595681 w 840415"/>
                <a:gd name="connsiteY2" fmla="*/ 363714 h 612976"/>
                <a:gd name="connsiteX3" fmla="*/ 839521 w 840415"/>
                <a:gd name="connsiteY3" fmla="*/ 3034 h 612976"/>
                <a:gd name="connsiteX4" fmla="*/ 651561 w 840415"/>
                <a:gd name="connsiteY4" fmla="*/ 211314 h 612976"/>
                <a:gd name="connsiteX5" fmla="*/ 41961 w 840415"/>
                <a:gd name="connsiteY5" fmla="*/ 582154 h 612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415" h="612976">
                  <a:moveTo>
                    <a:pt x="41961" y="582154"/>
                  </a:moveTo>
                  <a:cubicBezTo>
                    <a:pt x="-47786" y="641421"/>
                    <a:pt x="20794" y="603321"/>
                    <a:pt x="113081" y="566914"/>
                  </a:cubicBezTo>
                  <a:cubicBezTo>
                    <a:pt x="205368" y="530507"/>
                    <a:pt x="474608" y="457694"/>
                    <a:pt x="595681" y="363714"/>
                  </a:cubicBezTo>
                  <a:cubicBezTo>
                    <a:pt x="716754" y="269734"/>
                    <a:pt x="830208" y="28434"/>
                    <a:pt x="839521" y="3034"/>
                  </a:cubicBezTo>
                  <a:cubicBezTo>
                    <a:pt x="848834" y="-22366"/>
                    <a:pt x="785334" y="117334"/>
                    <a:pt x="651561" y="211314"/>
                  </a:cubicBezTo>
                  <a:cubicBezTo>
                    <a:pt x="517788" y="305294"/>
                    <a:pt x="131708" y="522887"/>
                    <a:pt x="41961" y="582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508E89F3-2109-4C07-8B43-5395F73A80B4}"/>
                </a:ext>
              </a:extLst>
            </p:cNvPr>
            <p:cNvSpPr/>
            <p:nvPr/>
          </p:nvSpPr>
          <p:spPr>
            <a:xfrm>
              <a:off x="5948667" y="4794905"/>
              <a:ext cx="749948" cy="404081"/>
            </a:xfrm>
            <a:custGeom>
              <a:avLst/>
              <a:gdLst>
                <a:gd name="connsiteX0" fmla="*/ 3400 w 749948"/>
                <a:gd name="connsiteY0" fmla="*/ 221595 h 404081"/>
                <a:gd name="connsiteX1" fmla="*/ 350533 w 749948"/>
                <a:gd name="connsiteY1" fmla="*/ 77662 h 404081"/>
                <a:gd name="connsiteX2" fmla="*/ 744233 w 749948"/>
                <a:gd name="connsiteY2" fmla="*/ 403628 h 404081"/>
                <a:gd name="connsiteX3" fmla="*/ 557966 w 749948"/>
                <a:gd name="connsiteY3" fmla="*/ 145395 h 404081"/>
                <a:gd name="connsiteX4" fmla="*/ 198133 w 749948"/>
                <a:gd name="connsiteY4" fmla="*/ 1462 h 404081"/>
                <a:gd name="connsiteX5" fmla="*/ 3400 w 749948"/>
                <a:gd name="connsiteY5" fmla="*/ 221595 h 40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9948" h="404081">
                  <a:moveTo>
                    <a:pt x="3400" y="221595"/>
                  </a:moveTo>
                  <a:cubicBezTo>
                    <a:pt x="28800" y="234295"/>
                    <a:pt x="227061" y="47323"/>
                    <a:pt x="350533" y="77662"/>
                  </a:cubicBezTo>
                  <a:cubicBezTo>
                    <a:pt x="474005" y="108001"/>
                    <a:pt x="709661" y="392339"/>
                    <a:pt x="744233" y="403628"/>
                  </a:cubicBezTo>
                  <a:cubicBezTo>
                    <a:pt x="778805" y="414917"/>
                    <a:pt x="648983" y="212423"/>
                    <a:pt x="557966" y="145395"/>
                  </a:cubicBezTo>
                  <a:cubicBezTo>
                    <a:pt x="466949" y="78367"/>
                    <a:pt x="296205" y="-12649"/>
                    <a:pt x="198133" y="1462"/>
                  </a:cubicBezTo>
                  <a:cubicBezTo>
                    <a:pt x="100061" y="15573"/>
                    <a:pt x="-22000" y="208895"/>
                    <a:pt x="3400" y="2215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F94D4F70-A390-4760-B135-8D2E86CA755D}"/>
                </a:ext>
              </a:extLst>
            </p:cNvPr>
            <p:cNvSpPr/>
            <p:nvPr/>
          </p:nvSpPr>
          <p:spPr>
            <a:xfrm>
              <a:off x="5896548" y="4930879"/>
              <a:ext cx="823250" cy="723735"/>
            </a:xfrm>
            <a:custGeom>
              <a:avLst/>
              <a:gdLst>
                <a:gd name="connsiteX0" fmla="*/ 119019 w 823250"/>
                <a:gd name="connsiteY0" fmla="*/ 954 h 723735"/>
                <a:gd name="connsiteX1" fmla="*/ 8952 w 823250"/>
                <a:gd name="connsiteY1" fmla="*/ 263421 h 723735"/>
                <a:gd name="connsiteX2" fmla="*/ 402652 w 823250"/>
                <a:gd name="connsiteY2" fmla="*/ 695221 h 723735"/>
                <a:gd name="connsiteX3" fmla="*/ 614319 w 823250"/>
                <a:gd name="connsiteY3" fmla="*/ 665588 h 723735"/>
                <a:gd name="connsiteX4" fmla="*/ 770952 w 823250"/>
                <a:gd name="connsiteY4" fmla="*/ 525888 h 723735"/>
                <a:gd name="connsiteX5" fmla="*/ 817519 w 823250"/>
                <a:gd name="connsiteY5" fmla="*/ 284588 h 723735"/>
                <a:gd name="connsiteX6" fmla="*/ 656652 w 823250"/>
                <a:gd name="connsiteY6" fmla="*/ 576688 h 723735"/>
                <a:gd name="connsiteX7" fmla="*/ 267185 w 823250"/>
                <a:gd name="connsiteY7" fmla="*/ 606321 h 723735"/>
                <a:gd name="connsiteX8" fmla="*/ 42819 w 823250"/>
                <a:gd name="connsiteY8" fmla="*/ 394654 h 723735"/>
                <a:gd name="connsiteX9" fmla="*/ 21652 w 823250"/>
                <a:gd name="connsiteY9" fmla="*/ 182988 h 723735"/>
                <a:gd name="connsiteX10" fmla="*/ 119019 w 823250"/>
                <a:gd name="connsiteY10" fmla="*/ 954 h 72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250" h="723735">
                  <a:moveTo>
                    <a:pt x="119019" y="954"/>
                  </a:moveTo>
                  <a:cubicBezTo>
                    <a:pt x="116902" y="14360"/>
                    <a:pt x="-38320" y="147710"/>
                    <a:pt x="8952" y="263421"/>
                  </a:cubicBezTo>
                  <a:cubicBezTo>
                    <a:pt x="56224" y="379132"/>
                    <a:pt x="301758" y="628193"/>
                    <a:pt x="402652" y="695221"/>
                  </a:cubicBezTo>
                  <a:cubicBezTo>
                    <a:pt x="503546" y="762249"/>
                    <a:pt x="552936" y="693810"/>
                    <a:pt x="614319" y="665588"/>
                  </a:cubicBezTo>
                  <a:cubicBezTo>
                    <a:pt x="675702" y="637366"/>
                    <a:pt x="737085" y="589388"/>
                    <a:pt x="770952" y="525888"/>
                  </a:cubicBezTo>
                  <a:cubicBezTo>
                    <a:pt x="804819" y="462388"/>
                    <a:pt x="836569" y="276121"/>
                    <a:pt x="817519" y="284588"/>
                  </a:cubicBezTo>
                  <a:cubicBezTo>
                    <a:pt x="798469" y="293055"/>
                    <a:pt x="748374" y="523066"/>
                    <a:pt x="656652" y="576688"/>
                  </a:cubicBezTo>
                  <a:cubicBezTo>
                    <a:pt x="564930" y="630310"/>
                    <a:pt x="369490" y="636660"/>
                    <a:pt x="267185" y="606321"/>
                  </a:cubicBezTo>
                  <a:cubicBezTo>
                    <a:pt x="164880" y="575982"/>
                    <a:pt x="83741" y="465210"/>
                    <a:pt x="42819" y="394654"/>
                  </a:cubicBezTo>
                  <a:cubicBezTo>
                    <a:pt x="1897" y="324098"/>
                    <a:pt x="11774" y="247193"/>
                    <a:pt x="21652" y="182988"/>
                  </a:cubicBezTo>
                  <a:cubicBezTo>
                    <a:pt x="31530" y="118783"/>
                    <a:pt x="121136" y="-12452"/>
                    <a:pt x="119019" y="9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89191492-5B4C-4832-BB3B-00FE5AB04C00}"/>
                </a:ext>
              </a:extLst>
            </p:cNvPr>
            <p:cNvSpPr/>
            <p:nvPr/>
          </p:nvSpPr>
          <p:spPr>
            <a:xfrm>
              <a:off x="5078078" y="2996540"/>
              <a:ext cx="1177373" cy="1092231"/>
            </a:xfrm>
            <a:custGeom>
              <a:avLst/>
              <a:gdLst>
                <a:gd name="connsiteX0" fmla="*/ 319422 w 1177373"/>
                <a:gd name="connsiteY0" fmla="*/ 73685 h 1092231"/>
                <a:gd name="connsiteX1" fmla="*/ 690897 w 1177373"/>
                <a:gd name="connsiteY1" fmla="*/ 7010 h 1092231"/>
                <a:gd name="connsiteX2" fmla="*/ 1109997 w 1177373"/>
                <a:gd name="connsiteY2" fmla="*/ 270535 h 1092231"/>
                <a:gd name="connsiteX3" fmla="*/ 1151272 w 1177373"/>
                <a:gd name="connsiteY3" fmla="*/ 718210 h 1092231"/>
                <a:gd name="connsiteX4" fmla="*/ 995697 w 1177373"/>
                <a:gd name="connsiteY4" fmla="*/ 946810 h 1092231"/>
                <a:gd name="connsiteX5" fmla="*/ 732172 w 1177373"/>
                <a:gd name="connsiteY5" fmla="*/ 1080160 h 1092231"/>
                <a:gd name="connsiteX6" fmla="*/ 290847 w 1177373"/>
                <a:gd name="connsiteY6" fmla="*/ 1038885 h 1092231"/>
                <a:gd name="connsiteX7" fmla="*/ 8272 w 1177373"/>
                <a:gd name="connsiteY7" fmla="*/ 664235 h 1092231"/>
                <a:gd name="connsiteX8" fmla="*/ 141622 w 1177373"/>
                <a:gd name="connsiteY8" fmla="*/ 908710 h 1092231"/>
                <a:gd name="connsiteX9" fmla="*/ 792497 w 1177373"/>
                <a:gd name="connsiteY9" fmla="*/ 1042060 h 1092231"/>
                <a:gd name="connsiteX10" fmla="*/ 1011572 w 1177373"/>
                <a:gd name="connsiteY10" fmla="*/ 892835 h 1092231"/>
                <a:gd name="connsiteX11" fmla="*/ 1176672 w 1177373"/>
                <a:gd name="connsiteY11" fmla="*/ 492785 h 1092231"/>
                <a:gd name="connsiteX12" fmla="*/ 948072 w 1177373"/>
                <a:gd name="connsiteY12" fmla="*/ 200685 h 1092231"/>
                <a:gd name="connsiteX13" fmla="*/ 598822 w 1177373"/>
                <a:gd name="connsiteY13" fmla="*/ 48285 h 1092231"/>
                <a:gd name="connsiteX14" fmla="*/ 319422 w 1177373"/>
                <a:gd name="connsiteY14" fmla="*/ 73685 h 109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7373" h="1092231">
                  <a:moveTo>
                    <a:pt x="319422" y="73685"/>
                  </a:moveTo>
                  <a:cubicBezTo>
                    <a:pt x="334768" y="66806"/>
                    <a:pt x="559135" y="-25798"/>
                    <a:pt x="690897" y="7010"/>
                  </a:cubicBezTo>
                  <a:cubicBezTo>
                    <a:pt x="822659" y="39818"/>
                    <a:pt x="1033268" y="152002"/>
                    <a:pt x="1109997" y="270535"/>
                  </a:cubicBezTo>
                  <a:cubicBezTo>
                    <a:pt x="1186726" y="389068"/>
                    <a:pt x="1170322" y="605498"/>
                    <a:pt x="1151272" y="718210"/>
                  </a:cubicBezTo>
                  <a:cubicBezTo>
                    <a:pt x="1132222" y="830922"/>
                    <a:pt x="1065547" y="886485"/>
                    <a:pt x="995697" y="946810"/>
                  </a:cubicBezTo>
                  <a:cubicBezTo>
                    <a:pt x="925847" y="1007135"/>
                    <a:pt x="849647" y="1064814"/>
                    <a:pt x="732172" y="1080160"/>
                  </a:cubicBezTo>
                  <a:cubicBezTo>
                    <a:pt x="614697" y="1095506"/>
                    <a:pt x="411497" y="1108206"/>
                    <a:pt x="290847" y="1038885"/>
                  </a:cubicBezTo>
                  <a:cubicBezTo>
                    <a:pt x="170197" y="969564"/>
                    <a:pt x="33143" y="685931"/>
                    <a:pt x="8272" y="664235"/>
                  </a:cubicBezTo>
                  <a:cubicBezTo>
                    <a:pt x="-16599" y="642539"/>
                    <a:pt x="10918" y="845739"/>
                    <a:pt x="141622" y="908710"/>
                  </a:cubicBezTo>
                  <a:cubicBezTo>
                    <a:pt x="272326" y="971681"/>
                    <a:pt x="647505" y="1044706"/>
                    <a:pt x="792497" y="1042060"/>
                  </a:cubicBezTo>
                  <a:cubicBezTo>
                    <a:pt x="937489" y="1039414"/>
                    <a:pt x="947543" y="984381"/>
                    <a:pt x="1011572" y="892835"/>
                  </a:cubicBezTo>
                  <a:cubicBezTo>
                    <a:pt x="1075601" y="801289"/>
                    <a:pt x="1187255" y="608143"/>
                    <a:pt x="1176672" y="492785"/>
                  </a:cubicBezTo>
                  <a:cubicBezTo>
                    <a:pt x="1166089" y="377427"/>
                    <a:pt x="1044380" y="274768"/>
                    <a:pt x="948072" y="200685"/>
                  </a:cubicBezTo>
                  <a:cubicBezTo>
                    <a:pt x="851764" y="126602"/>
                    <a:pt x="705184" y="69452"/>
                    <a:pt x="598822" y="48285"/>
                  </a:cubicBezTo>
                  <a:cubicBezTo>
                    <a:pt x="492460" y="27118"/>
                    <a:pt x="304076" y="80564"/>
                    <a:pt x="319422" y="736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7C4D0ECC-B6A4-4477-A88E-B1064482D3B9}"/>
                </a:ext>
              </a:extLst>
            </p:cNvPr>
            <p:cNvSpPr/>
            <p:nvPr/>
          </p:nvSpPr>
          <p:spPr>
            <a:xfrm>
              <a:off x="5060949" y="2988561"/>
              <a:ext cx="518453" cy="668149"/>
            </a:xfrm>
            <a:custGeom>
              <a:avLst/>
              <a:gdLst>
                <a:gd name="connsiteX0" fmla="*/ 501651 w 518453"/>
                <a:gd name="connsiteY0" fmla="*/ 14989 h 668149"/>
                <a:gd name="connsiteX1" fmla="*/ 431801 w 518453"/>
                <a:gd name="connsiteY1" fmla="*/ 37214 h 668149"/>
                <a:gd name="connsiteX2" fmla="*/ 215901 w 518453"/>
                <a:gd name="connsiteY2" fmla="*/ 161039 h 668149"/>
                <a:gd name="connsiteX3" fmla="*/ 9526 w 518453"/>
                <a:gd name="connsiteY3" fmla="*/ 656339 h 668149"/>
                <a:gd name="connsiteX4" fmla="*/ 44451 w 518453"/>
                <a:gd name="connsiteY4" fmla="*/ 491239 h 668149"/>
                <a:gd name="connsiteX5" fmla="*/ 133351 w 518453"/>
                <a:gd name="connsiteY5" fmla="*/ 243589 h 668149"/>
                <a:gd name="connsiteX6" fmla="*/ 501651 w 518453"/>
                <a:gd name="connsiteY6" fmla="*/ 14989 h 66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453" h="668149">
                  <a:moveTo>
                    <a:pt x="501651" y="14989"/>
                  </a:moveTo>
                  <a:cubicBezTo>
                    <a:pt x="551393" y="-19407"/>
                    <a:pt x="479426" y="12872"/>
                    <a:pt x="431801" y="37214"/>
                  </a:cubicBezTo>
                  <a:cubicBezTo>
                    <a:pt x="384176" y="61556"/>
                    <a:pt x="286280" y="57852"/>
                    <a:pt x="215901" y="161039"/>
                  </a:cubicBezTo>
                  <a:cubicBezTo>
                    <a:pt x="145522" y="264227"/>
                    <a:pt x="38101" y="601306"/>
                    <a:pt x="9526" y="656339"/>
                  </a:cubicBezTo>
                  <a:cubicBezTo>
                    <a:pt x="-19049" y="711372"/>
                    <a:pt x="23813" y="560031"/>
                    <a:pt x="44451" y="491239"/>
                  </a:cubicBezTo>
                  <a:cubicBezTo>
                    <a:pt x="65089" y="422447"/>
                    <a:pt x="61384" y="319789"/>
                    <a:pt x="133351" y="243589"/>
                  </a:cubicBezTo>
                  <a:cubicBezTo>
                    <a:pt x="205318" y="167389"/>
                    <a:pt x="451909" y="49385"/>
                    <a:pt x="501651" y="1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: 図形 54">
              <a:extLst>
                <a:ext uri="{FF2B5EF4-FFF2-40B4-BE49-F238E27FC236}">
                  <a16:creationId xmlns:a16="http://schemas.microsoft.com/office/drawing/2014/main" id="{395999E9-FB88-4E32-AFEE-AA1A577DC432}"/>
                </a:ext>
              </a:extLst>
            </p:cNvPr>
            <p:cNvSpPr/>
            <p:nvPr/>
          </p:nvSpPr>
          <p:spPr>
            <a:xfrm>
              <a:off x="5470356" y="3323320"/>
              <a:ext cx="418967" cy="444922"/>
            </a:xfrm>
            <a:custGeom>
              <a:avLst/>
              <a:gdLst>
                <a:gd name="connsiteX0" fmla="*/ 169 w 418967"/>
                <a:gd name="connsiteY0" fmla="*/ 134255 h 444922"/>
                <a:gd name="connsiteX1" fmla="*/ 171619 w 418967"/>
                <a:gd name="connsiteY1" fmla="*/ 4080 h 444922"/>
                <a:gd name="connsiteX2" fmla="*/ 339894 w 418967"/>
                <a:gd name="connsiteY2" fmla="*/ 80280 h 444922"/>
                <a:gd name="connsiteX3" fmla="*/ 374819 w 418967"/>
                <a:gd name="connsiteY3" fmla="*/ 296180 h 444922"/>
                <a:gd name="connsiteX4" fmla="*/ 143044 w 418967"/>
                <a:gd name="connsiteY4" fmla="*/ 423180 h 444922"/>
                <a:gd name="connsiteX5" fmla="*/ 139869 w 418967"/>
                <a:gd name="connsiteY5" fmla="*/ 429530 h 444922"/>
                <a:gd name="connsiteX6" fmla="*/ 403394 w 418967"/>
                <a:gd name="connsiteY6" fmla="*/ 267605 h 444922"/>
                <a:gd name="connsiteX7" fmla="*/ 368469 w 418967"/>
                <a:gd name="connsiteY7" fmla="*/ 77105 h 444922"/>
                <a:gd name="connsiteX8" fmla="*/ 203369 w 418967"/>
                <a:gd name="connsiteY8" fmla="*/ 905 h 444922"/>
                <a:gd name="connsiteX9" fmla="*/ 169 w 418967"/>
                <a:gd name="connsiteY9" fmla="*/ 134255 h 44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967" h="444922">
                  <a:moveTo>
                    <a:pt x="169" y="134255"/>
                  </a:moveTo>
                  <a:cubicBezTo>
                    <a:pt x="-5123" y="134784"/>
                    <a:pt x="114998" y="13076"/>
                    <a:pt x="171619" y="4080"/>
                  </a:cubicBezTo>
                  <a:cubicBezTo>
                    <a:pt x="228240" y="-4916"/>
                    <a:pt x="306027" y="31597"/>
                    <a:pt x="339894" y="80280"/>
                  </a:cubicBezTo>
                  <a:cubicBezTo>
                    <a:pt x="373761" y="128963"/>
                    <a:pt x="407627" y="239030"/>
                    <a:pt x="374819" y="296180"/>
                  </a:cubicBezTo>
                  <a:cubicBezTo>
                    <a:pt x="342011" y="353330"/>
                    <a:pt x="182202" y="400955"/>
                    <a:pt x="143044" y="423180"/>
                  </a:cubicBezTo>
                  <a:cubicBezTo>
                    <a:pt x="103886" y="445405"/>
                    <a:pt x="96477" y="455459"/>
                    <a:pt x="139869" y="429530"/>
                  </a:cubicBezTo>
                  <a:cubicBezTo>
                    <a:pt x="183261" y="403601"/>
                    <a:pt x="365294" y="326343"/>
                    <a:pt x="403394" y="267605"/>
                  </a:cubicBezTo>
                  <a:cubicBezTo>
                    <a:pt x="441494" y="208867"/>
                    <a:pt x="401806" y="121555"/>
                    <a:pt x="368469" y="77105"/>
                  </a:cubicBezTo>
                  <a:cubicBezTo>
                    <a:pt x="335132" y="32655"/>
                    <a:pt x="264223" y="-6503"/>
                    <a:pt x="203369" y="905"/>
                  </a:cubicBezTo>
                  <a:cubicBezTo>
                    <a:pt x="142515" y="8313"/>
                    <a:pt x="5461" y="133726"/>
                    <a:pt x="169" y="134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: 図形 55">
              <a:extLst>
                <a:ext uri="{FF2B5EF4-FFF2-40B4-BE49-F238E27FC236}">
                  <a16:creationId xmlns:a16="http://schemas.microsoft.com/office/drawing/2014/main" id="{4645C024-AF5A-4B6A-833B-CDDADF2177D5}"/>
                </a:ext>
              </a:extLst>
            </p:cNvPr>
            <p:cNvSpPr/>
            <p:nvPr/>
          </p:nvSpPr>
          <p:spPr>
            <a:xfrm>
              <a:off x="5414831" y="3315274"/>
              <a:ext cx="243019" cy="440979"/>
            </a:xfrm>
            <a:custGeom>
              <a:avLst/>
              <a:gdLst>
                <a:gd name="connsiteX0" fmla="*/ 204919 w 243019"/>
                <a:gd name="connsiteY0" fmla="*/ 15301 h 440979"/>
                <a:gd name="connsiteX1" fmla="*/ 154119 w 243019"/>
                <a:gd name="connsiteY1" fmla="*/ 37526 h 440979"/>
                <a:gd name="connsiteX2" fmla="*/ 14419 w 243019"/>
                <a:gd name="connsiteY2" fmla="*/ 177226 h 440979"/>
                <a:gd name="connsiteX3" fmla="*/ 30294 w 243019"/>
                <a:gd name="connsiteY3" fmla="*/ 345501 h 440979"/>
                <a:gd name="connsiteX4" fmla="*/ 243019 w 243019"/>
                <a:gd name="connsiteY4" fmla="*/ 440751 h 440979"/>
                <a:gd name="connsiteX5" fmla="*/ 30294 w 243019"/>
                <a:gd name="connsiteY5" fmla="*/ 320101 h 440979"/>
                <a:gd name="connsiteX6" fmla="*/ 23944 w 243019"/>
                <a:gd name="connsiteY6" fmla="*/ 240726 h 440979"/>
                <a:gd name="connsiteX7" fmla="*/ 204919 w 243019"/>
                <a:gd name="connsiteY7" fmla="*/ 15301 h 44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019" h="440979">
                  <a:moveTo>
                    <a:pt x="204919" y="15301"/>
                  </a:moveTo>
                  <a:cubicBezTo>
                    <a:pt x="226615" y="-18566"/>
                    <a:pt x="185869" y="10539"/>
                    <a:pt x="154119" y="37526"/>
                  </a:cubicBezTo>
                  <a:cubicBezTo>
                    <a:pt x="122369" y="64513"/>
                    <a:pt x="35056" y="125897"/>
                    <a:pt x="14419" y="177226"/>
                  </a:cubicBezTo>
                  <a:cubicBezTo>
                    <a:pt x="-6218" y="228555"/>
                    <a:pt x="-7806" y="301580"/>
                    <a:pt x="30294" y="345501"/>
                  </a:cubicBezTo>
                  <a:cubicBezTo>
                    <a:pt x="68394" y="389422"/>
                    <a:pt x="243019" y="444984"/>
                    <a:pt x="243019" y="440751"/>
                  </a:cubicBezTo>
                  <a:cubicBezTo>
                    <a:pt x="243019" y="436518"/>
                    <a:pt x="66806" y="353439"/>
                    <a:pt x="30294" y="320101"/>
                  </a:cubicBezTo>
                  <a:cubicBezTo>
                    <a:pt x="-6219" y="286764"/>
                    <a:pt x="-6219" y="290997"/>
                    <a:pt x="23944" y="240726"/>
                  </a:cubicBezTo>
                  <a:cubicBezTo>
                    <a:pt x="54106" y="190455"/>
                    <a:pt x="183223" y="49168"/>
                    <a:pt x="204919" y="15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: 図形 56">
              <a:extLst>
                <a:ext uri="{FF2B5EF4-FFF2-40B4-BE49-F238E27FC236}">
                  <a16:creationId xmlns:a16="http://schemas.microsoft.com/office/drawing/2014/main" id="{3F21E384-34D3-46E3-9DDC-E634D0E3AE9B}"/>
                </a:ext>
              </a:extLst>
            </p:cNvPr>
            <p:cNvSpPr/>
            <p:nvPr/>
          </p:nvSpPr>
          <p:spPr>
            <a:xfrm>
              <a:off x="3537419" y="3306222"/>
              <a:ext cx="1288889" cy="1066751"/>
            </a:xfrm>
            <a:custGeom>
              <a:avLst/>
              <a:gdLst>
                <a:gd name="connsiteX0" fmla="*/ 297981 w 1288889"/>
                <a:gd name="connsiteY0" fmla="*/ 100553 h 1066751"/>
                <a:gd name="connsiteX1" fmla="*/ 555156 w 1288889"/>
                <a:gd name="connsiteY1" fmla="*/ 11653 h 1066751"/>
                <a:gd name="connsiteX2" fmla="*/ 1056806 w 1288889"/>
                <a:gd name="connsiteY2" fmla="*/ 71978 h 1066751"/>
                <a:gd name="connsiteX3" fmla="*/ 1247306 w 1288889"/>
                <a:gd name="connsiteY3" fmla="*/ 646653 h 1066751"/>
                <a:gd name="connsiteX4" fmla="*/ 1139356 w 1288889"/>
                <a:gd name="connsiteY4" fmla="*/ 862553 h 1066751"/>
                <a:gd name="connsiteX5" fmla="*/ 853606 w 1288889"/>
                <a:gd name="connsiteY5" fmla="*/ 1014953 h 1066751"/>
                <a:gd name="connsiteX6" fmla="*/ 304331 w 1288889"/>
                <a:gd name="connsiteY6" fmla="*/ 1059403 h 1066751"/>
                <a:gd name="connsiteX7" fmla="*/ 40806 w 1288889"/>
                <a:gd name="connsiteY7" fmla="*/ 878428 h 1066751"/>
                <a:gd name="connsiteX8" fmla="*/ 2706 w 1288889"/>
                <a:gd name="connsiteY8" fmla="*/ 589503 h 1066751"/>
                <a:gd name="connsiteX9" fmla="*/ 59856 w 1288889"/>
                <a:gd name="connsiteY9" fmla="*/ 345028 h 1066751"/>
                <a:gd name="connsiteX10" fmla="*/ 259881 w 1288889"/>
                <a:gd name="connsiteY10" fmla="*/ 135478 h 1066751"/>
                <a:gd name="connsiteX11" fmla="*/ 212256 w 1288889"/>
                <a:gd name="connsiteY11" fmla="*/ 186278 h 1066751"/>
                <a:gd name="connsiteX12" fmla="*/ 69381 w 1288889"/>
                <a:gd name="connsiteY12" fmla="*/ 373603 h 1066751"/>
                <a:gd name="connsiteX13" fmla="*/ 15406 w 1288889"/>
                <a:gd name="connsiteY13" fmla="*/ 789528 h 1066751"/>
                <a:gd name="connsiteX14" fmla="*/ 307506 w 1288889"/>
                <a:gd name="connsiteY14" fmla="*/ 1030828 h 1066751"/>
                <a:gd name="connsiteX15" fmla="*/ 856781 w 1288889"/>
                <a:gd name="connsiteY15" fmla="*/ 1021303 h 1066751"/>
                <a:gd name="connsiteX16" fmla="*/ 1275881 w 1288889"/>
                <a:gd name="connsiteY16" fmla="*/ 703803 h 1066751"/>
                <a:gd name="connsiteX17" fmla="*/ 1098081 w 1288889"/>
                <a:gd name="connsiteY17" fmla="*/ 221203 h 1066751"/>
                <a:gd name="connsiteX18" fmla="*/ 297981 w 1288889"/>
                <a:gd name="connsiteY18" fmla="*/ 100553 h 106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8889" h="1066751">
                  <a:moveTo>
                    <a:pt x="297981" y="100553"/>
                  </a:moveTo>
                  <a:cubicBezTo>
                    <a:pt x="207494" y="65628"/>
                    <a:pt x="428685" y="16415"/>
                    <a:pt x="555156" y="11653"/>
                  </a:cubicBezTo>
                  <a:cubicBezTo>
                    <a:pt x="681627" y="6891"/>
                    <a:pt x="941448" y="-33855"/>
                    <a:pt x="1056806" y="71978"/>
                  </a:cubicBezTo>
                  <a:cubicBezTo>
                    <a:pt x="1172164" y="177811"/>
                    <a:pt x="1233548" y="514891"/>
                    <a:pt x="1247306" y="646653"/>
                  </a:cubicBezTo>
                  <a:cubicBezTo>
                    <a:pt x="1261064" y="778415"/>
                    <a:pt x="1204973" y="801170"/>
                    <a:pt x="1139356" y="862553"/>
                  </a:cubicBezTo>
                  <a:cubicBezTo>
                    <a:pt x="1073739" y="923936"/>
                    <a:pt x="992777" y="982145"/>
                    <a:pt x="853606" y="1014953"/>
                  </a:cubicBezTo>
                  <a:cubicBezTo>
                    <a:pt x="714435" y="1047761"/>
                    <a:pt x="439798" y="1082157"/>
                    <a:pt x="304331" y="1059403"/>
                  </a:cubicBezTo>
                  <a:cubicBezTo>
                    <a:pt x="168864" y="1036649"/>
                    <a:pt x="91077" y="956745"/>
                    <a:pt x="40806" y="878428"/>
                  </a:cubicBezTo>
                  <a:cubicBezTo>
                    <a:pt x="-9465" y="800111"/>
                    <a:pt x="-469" y="678403"/>
                    <a:pt x="2706" y="589503"/>
                  </a:cubicBezTo>
                  <a:cubicBezTo>
                    <a:pt x="5881" y="500603"/>
                    <a:pt x="16994" y="420699"/>
                    <a:pt x="59856" y="345028"/>
                  </a:cubicBezTo>
                  <a:cubicBezTo>
                    <a:pt x="102718" y="269357"/>
                    <a:pt x="234481" y="161936"/>
                    <a:pt x="259881" y="135478"/>
                  </a:cubicBezTo>
                  <a:cubicBezTo>
                    <a:pt x="285281" y="109020"/>
                    <a:pt x="244006" y="146591"/>
                    <a:pt x="212256" y="186278"/>
                  </a:cubicBezTo>
                  <a:cubicBezTo>
                    <a:pt x="180506" y="225966"/>
                    <a:pt x="102189" y="273061"/>
                    <a:pt x="69381" y="373603"/>
                  </a:cubicBezTo>
                  <a:cubicBezTo>
                    <a:pt x="36573" y="474145"/>
                    <a:pt x="-24281" y="679991"/>
                    <a:pt x="15406" y="789528"/>
                  </a:cubicBezTo>
                  <a:cubicBezTo>
                    <a:pt x="55093" y="899065"/>
                    <a:pt x="167277" y="992199"/>
                    <a:pt x="307506" y="1030828"/>
                  </a:cubicBezTo>
                  <a:cubicBezTo>
                    <a:pt x="447735" y="1069457"/>
                    <a:pt x="695385" y="1075807"/>
                    <a:pt x="856781" y="1021303"/>
                  </a:cubicBezTo>
                  <a:cubicBezTo>
                    <a:pt x="1018177" y="966799"/>
                    <a:pt x="1235664" y="837153"/>
                    <a:pt x="1275881" y="703803"/>
                  </a:cubicBezTo>
                  <a:cubicBezTo>
                    <a:pt x="1316098" y="570453"/>
                    <a:pt x="1264768" y="322274"/>
                    <a:pt x="1098081" y="221203"/>
                  </a:cubicBezTo>
                  <a:cubicBezTo>
                    <a:pt x="931394" y="120132"/>
                    <a:pt x="388468" y="135478"/>
                    <a:pt x="297981" y="1005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6F75A79E-D49B-49FF-91B2-FF84572B66E0}"/>
                </a:ext>
              </a:extLst>
            </p:cNvPr>
            <p:cNvSpPr/>
            <p:nvPr/>
          </p:nvSpPr>
          <p:spPr>
            <a:xfrm>
              <a:off x="3943171" y="3634305"/>
              <a:ext cx="484583" cy="406280"/>
            </a:xfrm>
            <a:custGeom>
              <a:avLst/>
              <a:gdLst>
                <a:gd name="connsiteX0" fmla="*/ 120829 w 484583"/>
                <a:gd name="connsiteY0" fmla="*/ 53458 h 406280"/>
                <a:gd name="connsiteX1" fmla="*/ 297042 w 484583"/>
                <a:gd name="connsiteY1" fmla="*/ 4245 h 406280"/>
                <a:gd name="connsiteX2" fmla="*/ 463729 w 484583"/>
                <a:gd name="connsiteY2" fmla="*/ 180458 h 406280"/>
                <a:gd name="connsiteX3" fmla="*/ 355779 w 484583"/>
                <a:gd name="connsiteY3" fmla="*/ 342383 h 406280"/>
                <a:gd name="connsiteX4" fmla="*/ 149404 w 484583"/>
                <a:gd name="connsiteY4" fmla="*/ 405883 h 406280"/>
                <a:gd name="connsiteX5" fmla="*/ 12879 w 484583"/>
                <a:gd name="connsiteY5" fmla="*/ 316983 h 406280"/>
                <a:gd name="connsiteX6" fmla="*/ 11292 w 484583"/>
                <a:gd name="connsiteY6" fmla="*/ 242370 h 406280"/>
                <a:gd name="connsiteX7" fmla="*/ 62092 w 484583"/>
                <a:gd name="connsiteY7" fmla="*/ 120133 h 406280"/>
                <a:gd name="connsiteX8" fmla="*/ 28754 w 484583"/>
                <a:gd name="connsiteY8" fmla="*/ 182045 h 406280"/>
                <a:gd name="connsiteX9" fmla="*/ 27167 w 484583"/>
                <a:gd name="connsiteY9" fmla="*/ 280470 h 406280"/>
                <a:gd name="connsiteX10" fmla="*/ 82729 w 484583"/>
                <a:gd name="connsiteY10" fmla="*/ 382070 h 406280"/>
                <a:gd name="connsiteX11" fmla="*/ 354192 w 484583"/>
                <a:gd name="connsiteY11" fmla="*/ 369370 h 406280"/>
                <a:gd name="connsiteX12" fmla="*/ 484367 w 484583"/>
                <a:gd name="connsiteY12" fmla="*/ 140770 h 406280"/>
                <a:gd name="connsiteX13" fmla="*/ 378004 w 484583"/>
                <a:gd name="connsiteY13" fmla="*/ 39170 h 406280"/>
                <a:gd name="connsiteX14" fmla="*/ 120829 w 484583"/>
                <a:gd name="connsiteY14" fmla="*/ 53458 h 406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4583" h="406280">
                  <a:moveTo>
                    <a:pt x="120829" y="53458"/>
                  </a:moveTo>
                  <a:cubicBezTo>
                    <a:pt x="107335" y="47637"/>
                    <a:pt x="239892" y="-16922"/>
                    <a:pt x="297042" y="4245"/>
                  </a:cubicBezTo>
                  <a:cubicBezTo>
                    <a:pt x="354192" y="25412"/>
                    <a:pt x="453940" y="124102"/>
                    <a:pt x="463729" y="180458"/>
                  </a:cubicBezTo>
                  <a:cubicBezTo>
                    <a:pt x="473518" y="236814"/>
                    <a:pt x="408167" y="304812"/>
                    <a:pt x="355779" y="342383"/>
                  </a:cubicBezTo>
                  <a:cubicBezTo>
                    <a:pt x="303392" y="379954"/>
                    <a:pt x="206554" y="410116"/>
                    <a:pt x="149404" y="405883"/>
                  </a:cubicBezTo>
                  <a:cubicBezTo>
                    <a:pt x="92254" y="401650"/>
                    <a:pt x="35898" y="344235"/>
                    <a:pt x="12879" y="316983"/>
                  </a:cubicBezTo>
                  <a:cubicBezTo>
                    <a:pt x="-10140" y="289731"/>
                    <a:pt x="3090" y="275178"/>
                    <a:pt x="11292" y="242370"/>
                  </a:cubicBezTo>
                  <a:cubicBezTo>
                    <a:pt x="19494" y="209562"/>
                    <a:pt x="59182" y="130187"/>
                    <a:pt x="62092" y="120133"/>
                  </a:cubicBezTo>
                  <a:cubicBezTo>
                    <a:pt x="65002" y="110079"/>
                    <a:pt x="34575" y="155322"/>
                    <a:pt x="28754" y="182045"/>
                  </a:cubicBezTo>
                  <a:cubicBezTo>
                    <a:pt x="22933" y="208768"/>
                    <a:pt x="18171" y="247133"/>
                    <a:pt x="27167" y="280470"/>
                  </a:cubicBezTo>
                  <a:cubicBezTo>
                    <a:pt x="36163" y="313807"/>
                    <a:pt x="28225" y="367253"/>
                    <a:pt x="82729" y="382070"/>
                  </a:cubicBezTo>
                  <a:cubicBezTo>
                    <a:pt x="137233" y="396887"/>
                    <a:pt x="287252" y="409587"/>
                    <a:pt x="354192" y="369370"/>
                  </a:cubicBezTo>
                  <a:cubicBezTo>
                    <a:pt x="421132" y="329153"/>
                    <a:pt x="480398" y="195803"/>
                    <a:pt x="484367" y="140770"/>
                  </a:cubicBezTo>
                  <a:cubicBezTo>
                    <a:pt x="488336" y="85737"/>
                    <a:pt x="437271" y="56368"/>
                    <a:pt x="378004" y="39170"/>
                  </a:cubicBezTo>
                  <a:cubicBezTo>
                    <a:pt x="318737" y="21972"/>
                    <a:pt x="134323" y="59279"/>
                    <a:pt x="120829" y="534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6B106C5A-ACC2-4BCA-9770-2B7AC979E5CE}"/>
                </a:ext>
              </a:extLst>
            </p:cNvPr>
            <p:cNvSpPr/>
            <p:nvPr/>
          </p:nvSpPr>
          <p:spPr>
            <a:xfrm>
              <a:off x="3962946" y="3697469"/>
              <a:ext cx="402977" cy="331220"/>
            </a:xfrm>
            <a:custGeom>
              <a:avLst/>
              <a:gdLst>
                <a:gd name="connsiteX0" fmla="*/ 74067 w 402977"/>
                <a:gd name="connsiteY0" fmla="*/ 17281 h 331220"/>
                <a:gd name="connsiteX1" fmla="*/ 332829 w 402977"/>
                <a:gd name="connsiteY1" fmla="*/ 12519 h 331220"/>
                <a:gd name="connsiteX2" fmla="*/ 402679 w 402977"/>
                <a:gd name="connsiteY2" fmla="*/ 160156 h 331220"/>
                <a:gd name="connsiteX3" fmla="*/ 315367 w 402977"/>
                <a:gd name="connsiteY3" fmla="*/ 274456 h 331220"/>
                <a:gd name="connsiteX4" fmla="*/ 143917 w 402977"/>
                <a:gd name="connsiteY4" fmla="*/ 330019 h 331220"/>
                <a:gd name="connsiteX5" fmla="*/ 2629 w 402977"/>
                <a:gd name="connsiteY5" fmla="*/ 225244 h 331220"/>
                <a:gd name="connsiteX6" fmla="*/ 56604 w 402977"/>
                <a:gd name="connsiteY6" fmla="*/ 93481 h 331220"/>
                <a:gd name="connsiteX7" fmla="*/ 74067 w 402977"/>
                <a:gd name="connsiteY7" fmla="*/ 17281 h 33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977" h="331220">
                  <a:moveTo>
                    <a:pt x="74067" y="17281"/>
                  </a:moveTo>
                  <a:cubicBezTo>
                    <a:pt x="120104" y="3787"/>
                    <a:pt x="278060" y="-11294"/>
                    <a:pt x="332829" y="12519"/>
                  </a:cubicBezTo>
                  <a:cubicBezTo>
                    <a:pt x="387598" y="36332"/>
                    <a:pt x="405589" y="116500"/>
                    <a:pt x="402679" y="160156"/>
                  </a:cubicBezTo>
                  <a:cubicBezTo>
                    <a:pt x="399769" y="203812"/>
                    <a:pt x="358494" y="246146"/>
                    <a:pt x="315367" y="274456"/>
                  </a:cubicBezTo>
                  <a:cubicBezTo>
                    <a:pt x="272240" y="302766"/>
                    <a:pt x="196040" y="338221"/>
                    <a:pt x="143917" y="330019"/>
                  </a:cubicBezTo>
                  <a:cubicBezTo>
                    <a:pt x="91794" y="321817"/>
                    <a:pt x="17181" y="264667"/>
                    <a:pt x="2629" y="225244"/>
                  </a:cubicBezTo>
                  <a:cubicBezTo>
                    <a:pt x="-11923" y="185821"/>
                    <a:pt x="37819" y="129993"/>
                    <a:pt x="56604" y="93481"/>
                  </a:cubicBezTo>
                  <a:cubicBezTo>
                    <a:pt x="75389" y="56969"/>
                    <a:pt x="28030" y="30775"/>
                    <a:pt x="74067" y="17281"/>
                  </a:cubicBezTo>
                  <a:close/>
                </a:path>
              </a:pathLst>
            </a:custGeom>
            <a:solidFill>
              <a:schemeClr val="accent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9614BA40-F5E7-417B-9C22-FB5BF3455253}"/>
                </a:ext>
              </a:extLst>
            </p:cNvPr>
            <p:cNvSpPr/>
            <p:nvPr/>
          </p:nvSpPr>
          <p:spPr>
            <a:xfrm>
              <a:off x="5442496" y="3373619"/>
              <a:ext cx="402977" cy="331220"/>
            </a:xfrm>
            <a:custGeom>
              <a:avLst/>
              <a:gdLst>
                <a:gd name="connsiteX0" fmla="*/ 74067 w 402977"/>
                <a:gd name="connsiteY0" fmla="*/ 17281 h 331220"/>
                <a:gd name="connsiteX1" fmla="*/ 332829 w 402977"/>
                <a:gd name="connsiteY1" fmla="*/ 12519 h 331220"/>
                <a:gd name="connsiteX2" fmla="*/ 402679 w 402977"/>
                <a:gd name="connsiteY2" fmla="*/ 160156 h 331220"/>
                <a:gd name="connsiteX3" fmla="*/ 315367 w 402977"/>
                <a:gd name="connsiteY3" fmla="*/ 274456 h 331220"/>
                <a:gd name="connsiteX4" fmla="*/ 143917 w 402977"/>
                <a:gd name="connsiteY4" fmla="*/ 330019 h 331220"/>
                <a:gd name="connsiteX5" fmla="*/ 2629 w 402977"/>
                <a:gd name="connsiteY5" fmla="*/ 225244 h 331220"/>
                <a:gd name="connsiteX6" fmla="*/ 56604 w 402977"/>
                <a:gd name="connsiteY6" fmla="*/ 93481 h 331220"/>
                <a:gd name="connsiteX7" fmla="*/ 74067 w 402977"/>
                <a:gd name="connsiteY7" fmla="*/ 17281 h 33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977" h="331220">
                  <a:moveTo>
                    <a:pt x="74067" y="17281"/>
                  </a:moveTo>
                  <a:cubicBezTo>
                    <a:pt x="120104" y="3787"/>
                    <a:pt x="278060" y="-11294"/>
                    <a:pt x="332829" y="12519"/>
                  </a:cubicBezTo>
                  <a:cubicBezTo>
                    <a:pt x="387598" y="36332"/>
                    <a:pt x="405589" y="116500"/>
                    <a:pt x="402679" y="160156"/>
                  </a:cubicBezTo>
                  <a:cubicBezTo>
                    <a:pt x="399769" y="203812"/>
                    <a:pt x="358494" y="246146"/>
                    <a:pt x="315367" y="274456"/>
                  </a:cubicBezTo>
                  <a:cubicBezTo>
                    <a:pt x="272240" y="302766"/>
                    <a:pt x="196040" y="338221"/>
                    <a:pt x="143917" y="330019"/>
                  </a:cubicBezTo>
                  <a:cubicBezTo>
                    <a:pt x="91794" y="321817"/>
                    <a:pt x="17181" y="264667"/>
                    <a:pt x="2629" y="225244"/>
                  </a:cubicBezTo>
                  <a:cubicBezTo>
                    <a:pt x="-11923" y="185821"/>
                    <a:pt x="37819" y="129993"/>
                    <a:pt x="56604" y="93481"/>
                  </a:cubicBezTo>
                  <a:cubicBezTo>
                    <a:pt x="75389" y="56969"/>
                    <a:pt x="28030" y="30775"/>
                    <a:pt x="74067" y="17281"/>
                  </a:cubicBezTo>
                  <a:close/>
                </a:path>
              </a:pathLst>
            </a:custGeom>
            <a:solidFill>
              <a:schemeClr val="accent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楕円 60">
              <a:extLst>
                <a:ext uri="{FF2B5EF4-FFF2-40B4-BE49-F238E27FC236}">
                  <a16:creationId xmlns:a16="http://schemas.microsoft.com/office/drawing/2014/main" id="{EA46B3CE-E303-46A4-B798-E215FA77693B}"/>
                </a:ext>
              </a:extLst>
            </p:cNvPr>
            <p:cNvSpPr/>
            <p:nvPr/>
          </p:nvSpPr>
          <p:spPr>
            <a:xfrm>
              <a:off x="4121150" y="3784600"/>
              <a:ext cx="171450" cy="171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DCACC636-FCD2-42A8-9556-7E6ED47E9E37}"/>
                </a:ext>
              </a:extLst>
            </p:cNvPr>
            <p:cNvSpPr/>
            <p:nvPr/>
          </p:nvSpPr>
          <p:spPr>
            <a:xfrm>
              <a:off x="5613400" y="3448050"/>
              <a:ext cx="171450" cy="171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517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0</Words>
  <Application>Microsoft Office PowerPoint</Application>
  <PresentationFormat>A3 297x420 mm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19</cp:revision>
  <dcterms:created xsi:type="dcterms:W3CDTF">2021-07-08T10:30:22Z</dcterms:created>
  <dcterms:modified xsi:type="dcterms:W3CDTF">2021-07-10T03:20:10Z</dcterms:modified>
</cp:coreProperties>
</file>