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  <p:sldId id="265" r:id="rId3"/>
    <p:sldId id="256" r:id="rId4"/>
    <p:sldId id="257" r:id="rId5"/>
    <p:sldId id="263" r:id="rId6"/>
    <p:sldId id="258" r:id="rId7"/>
    <p:sldId id="259" r:id="rId8"/>
    <p:sldId id="260" r:id="rId9"/>
    <p:sldId id="262" r:id="rId10"/>
    <p:sldId id="261" r:id="rId11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59" autoAdjust="0"/>
    <p:restoredTop sz="94660"/>
  </p:normalViewPr>
  <p:slideViewPr>
    <p:cSldViewPr snapToGrid="0" showGuides="1">
      <p:cViewPr>
        <p:scale>
          <a:sx n="50" d="100"/>
          <a:sy n="50" d="100"/>
        </p:scale>
        <p:origin x="716" y="-1236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578B-D874-403A-BC3B-1D6152428B43}" type="datetimeFigureOut">
              <a:rPr kumimoji="1" lang="ja-JP" altLang="en-US" smtClean="0"/>
              <a:t>2021/7/13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DAF8-BE8D-4F3D-B89C-A5174E3F0C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3578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578B-D874-403A-BC3B-1D6152428B43}" type="datetimeFigureOut">
              <a:rPr kumimoji="1" lang="ja-JP" altLang="en-US" smtClean="0"/>
              <a:t>2021/7/13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DAF8-BE8D-4F3D-B89C-A5174E3F0C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370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578B-D874-403A-BC3B-1D6152428B43}" type="datetimeFigureOut">
              <a:rPr kumimoji="1" lang="ja-JP" altLang="en-US" smtClean="0"/>
              <a:t>2021/7/13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DAF8-BE8D-4F3D-B89C-A5174E3F0C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2826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578B-D874-403A-BC3B-1D6152428B43}" type="datetimeFigureOut">
              <a:rPr kumimoji="1" lang="ja-JP" altLang="en-US" smtClean="0"/>
              <a:t>2021/7/13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DAF8-BE8D-4F3D-B89C-A5174E3F0C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95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578B-D874-403A-BC3B-1D6152428B43}" type="datetimeFigureOut">
              <a:rPr kumimoji="1" lang="ja-JP" altLang="en-US" smtClean="0"/>
              <a:t>2021/7/13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DAF8-BE8D-4F3D-B89C-A5174E3F0C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0267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578B-D874-403A-BC3B-1D6152428B43}" type="datetimeFigureOut">
              <a:rPr kumimoji="1" lang="ja-JP" altLang="en-US" smtClean="0"/>
              <a:t>2021/7/13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DAF8-BE8D-4F3D-B89C-A5174E3F0C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0405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578B-D874-403A-BC3B-1D6152428B43}" type="datetimeFigureOut">
              <a:rPr kumimoji="1" lang="ja-JP" altLang="en-US" smtClean="0"/>
              <a:t>2021/7/13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DAF8-BE8D-4F3D-B89C-A5174E3F0C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4525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578B-D874-403A-BC3B-1D6152428B43}" type="datetimeFigureOut">
              <a:rPr kumimoji="1" lang="ja-JP" altLang="en-US" smtClean="0"/>
              <a:t>2021/7/13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DAF8-BE8D-4F3D-B89C-A5174E3F0C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976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578B-D874-403A-BC3B-1D6152428B43}" type="datetimeFigureOut">
              <a:rPr kumimoji="1" lang="ja-JP" altLang="en-US" smtClean="0"/>
              <a:t>2021/7/13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DAF8-BE8D-4F3D-B89C-A5174E3F0C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8107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578B-D874-403A-BC3B-1D6152428B43}" type="datetimeFigureOut">
              <a:rPr kumimoji="1" lang="ja-JP" altLang="en-US" smtClean="0"/>
              <a:t>2021/7/13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DAF8-BE8D-4F3D-B89C-A5174E3F0C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7044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578B-D874-403A-BC3B-1D6152428B43}" type="datetimeFigureOut">
              <a:rPr kumimoji="1" lang="ja-JP" altLang="en-US" smtClean="0"/>
              <a:t>2021/7/13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DAF8-BE8D-4F3D-B89C-A5174E3F0C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8237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B578B-D874-403A-BC3B-1D6152428B43}" type="datetimeFigureOut">
              <a:rPr kumimoji="1" lang="ja-JP" altLang="en-US" smtClean="0"/>
              <a:t>2021/7/13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1DAF8-BE8D-4F3D-B89C-A5174E3F0C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49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3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テキスト, ホワイトボード&#10;&#10;自動的に生成された説明">
            <a:extLst>
              <a:ext uri="{FF2B5EF4-FFF2-40B4-BE49-F238E27FC236}">
                <a16:creationId xmlns:a16="http://schemas.microsoft.com/office/drawing/2014/main" id="{6C555042-2181-47DD-A1E3-3FD4EDB26C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445" y="0"/>
            <a:ext cx="8884310" cy="12801600"/>
          </a:xfrm>
          <a:prstGeom prst="rect">
            <a:avLst/>
          </a:prstGeom>
        </p:spPr>
      </p:pic>
      <p:sp>
        <p:nvSpPr>
          <p:cNvPr id="129" name="ushiroshiro">
            <a:extLst>
              <a:ext uri="{FF2B5EF4-FFF2-40B4-BE49-F238E27FC236}">
                <a16:creationId xmlns:a16="http://schemas.microsoft.com/office/drawing/2014/main" id="{A6BA5B65-2D5A-4C6E-8158-1FBCC4541FF1}"/>
              </a:ext>
            </a:extLst>
          </p:cNvPr>
          <p:cNvSpPr/>
          <p:nvPr/>
        </p:nvSpPr>
        <p:spPr>
          <a:xfrm>
            <a:off x="327259" y="1224280"/>
            <a:ext cx="3484346" cy="6100545"/>
          </a:xfrm>
          <a:prstGeom prst="rect">
            <a:avLst/>
          </a:prstGeom>
          <a:solidFill>
            <a:schemeClr val="bg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" name="楕円 146">
            <a:extLst>
              <a:ext uri="{FF2B5EF4-FFF2-40B4-BE49-F238E27FC236}">
                <a16:creationId xmlns:a16="http://schemas.microsoft.com/office/drawing/2014/main" id="{441329BF-C3E1-414A-9F99-593DB08B7F20}"/>
              </a:ext>
            </a:extLst>
          </p:cNvPr>
          <p:cNvSpPr/>
          <p:nvPr/>
        </p:nvSpPr>
        <p:spPr>
          <a:xfrm>
            <a:off x="7226300" y="9152467"/>
            <a:ext cx="1316566" cy="1316566"/>
          </a:xfrm>
          <a:prstGeom prst="ellipse">
            <a:avLst/>
          </a:prstGeom>
          <a:solidFill>
            <a:schemeClr val="bg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0" name="フリーフォーム: 図形 249">
            <a:extLst>
              <a:ext uri="{FF2B5EF4-FFF2-40B4-BE49-F238E27FC236}">
                <a16:creationId xmlns:a16="http://schemas.microsoft.com/office/drawing/2014/main" id="{6767F6A2-9467-496E-8559-986ED4A83A49}"/>
              </a:ext>
            </a:extLst>
          </p:cNvPr>
          <p:cNvSpPr/>
          <p:nvPr/>
        </p:nvSpPr>
        <p:spPr>
          <a:xfrm>
            <a:off x="1986154" y="5021780"/>
            <a:ext cx="434120" cy="176827"/>
          </a:xfrm>
          <a:custGeom>
            <a:avLst/>
            <a:gdLst>
              <a:gd name="connsiteX0" fmla="*/ 6159 w 434120"/>
              <a:gd name="connsiteY0" fmla="*/ 139183 h 176827"/>
              <a:gd name="connsiteX1" fmla="*/ 31559 w 434120"/>
              <a:gd name="connsiteY1" fmla="*/ 91558 h 176827"/>
              <a:gd name="connsiteX2" fmla="*/ 228409 w 434120"/>
              <a:gd name="connsiteY2" fmla="*/ 16945 h 176827"/>
              <a:gd name="connsiteX3" fmla="*/ 414146 w 434120"/>
              <a:gd name="connsiteY3" fmla="*/ 2658 h 176827"/>
              <a:gd name="connsiteX4" fmla="*/ 415734 w 434120"/>
              <a:gd name="connsiteY4" fmla="*/ 56633 h 176827"/>
              <a:gd name="connsiteX5" fmla="*/ 296671 w 434120"/>
              <a:gd name="connsiteY5" fmla="*/ 59808 h 176827"/>
              <a:gd name="connsiteX6" fmla="*/ 161734 w 434120"/>
              <a:gd name="connsiteY6" fmla="*/ 94733 h 176827"/>
              <a:gd name="connsiteX7" fmla="*/ 126809 w 434120"/>
              <a:gd name="connsiteY7" fmla="*/ 174108 h 176827"/>
              <a:gd name="connsiteX8" fmla="*/ 115696 w 434120"/>
              <a:gd name="connsiteY8" fmla="*/ 156645 h 176827"/>
              <a:gd name="connsiteX9" fmla="*/ 91884 w 434120"/>
              <a:gd name="connsiteY9" fmla="*/ 139183 h 176827"/>
              <a:gd name="connsiteX10" fmla="*/ 6159 w 434120"/>
              <a:gd name="connsiteY10" fmla="*/ 139183 h 176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34120" h="176827">
                <a:moveTo>
                  <a:pt x="6159" y="139183"/>
                </a:moveTo>
                <a:cubicBezTo>
                  <a:pt x="-3895" y="131246"/>
                  <a:pt x="-5483" y="111931"/>
                  <a:pt x="31559" y="91558"/>
                </a:cubicBezTo>
                <a:cubicBezTo>
                  <a:pt x="68601" y="71185"/>
                  <a:pt x="164645" y="31762"/>
                  <a:pt x="228409" y="16945"/>
                </a:cubicBezTo>
                <a:cubicBezTo>
                  <a:pt x="292173" y="2128"/>
                  <a:pt x="382925" y="-3957"/>
                  <a:pt x="414146" y="2658"/>
                </a:cubicBezTo>
                <a:cubicBezTo>
                  <a:pt x="445367" y="9273"/>
                  <a:pt x="435313" y="47108"/>
                  <a:pt x="415734" y="56633"/>
                </a:cubicBezTo>
                <a:cubicBezTo>
                  <a:pt x="396155" y="66158"/>
                  <a:pt x="339004" y="53458"/>
                  <a:pt x="296671" y="59808"/>
                </a:cubicBezTo>
                <a:cubicBezTo>
                  <a:pt x="254338" y="66158"/>
                  <a:pt x="190044" y="75683"/>
                  <a:pt x="161734" y="94733"/>
                </a:cubicBezTo>
                <a:cubicBezTo>
                  <a:pt x="133424" y="113783"/>
                  <a:pt x="134482" y="163789"/>
                  <a:pt x="126809" y="174108"/>
                </a:cubicBezTo>
                <a:cubicBezTo>
                  <a:pt x="119136" y="184427"/>
                  <a:pt x="121517" y="162466"/>
                  <a:pt x="115696" y="156645"/>
                </a:cubicBezTo>
                <a:cubicBezTo>
                  <a:pt x="109875" y="150824"/>
                  <a:pt x="111728" y="143416"/>
                  <a:pt x="91884" y="139183"/>
                </a:cubicBezTo>
                <a:cubicBezTo>
                  <a:pt x="72040" y="134950"/>
                  <a:pt x="16213" y="147120"/>
                  <a:pt x="6159" y="139183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1" name="フリーフォーム: 図形 250">
            <a:extLst>
              <a:ext uri="{FF2B5EF4-FFF2-40B4-BE49-F238E27FC236}">
                <a16:creationId xmlns:a16="http://schemas.microsoft.com/office/drawing/2014/main" id="{A065275F-6817-40C6-9998-3574A5DF285B}"/>
              </a:ext>
            </a:extLst>
          </p:cNvPr>
          <p:cNvSpPr/>
          <p:nvPr/>
        </p:nvSpPr>
        <p:spPr>
          <a:xfrm>
            <a:off x="1986541" y="5025728"/>
            <a:ext cx="414631" cy="116598"/>
          </a:xfrm>
          <a:custGeom>
            <a:avLst/>
            <a:gdLst>
              <a:gd name="connsiteX0" fmla="*/ 413759 w 414631"/>
              <a:gd name="connsiteY0" fmla="*/ 12997 h 116598"/>
              <a:gd name="connsiteX1" fmla="*/ 126422 w 414631"/>
              <a:gd name="connsiteY1" fmla="*/ 52685 h 116598"/>
              <a:gd name="connsiteX2" fmla="*/ 8947 w 414631"/>
              <a:gd name="connsiteY2" fmla="*/ 113010 h 116598"/>
              <a:gd name="connsiteX3" fmla="*/ 12122 w 414631"/>
              <a:gd name="connsiteY3" fmla="*/ 105072 h 116598"/>
              <a:gd name="connsiteX4" fmla="*/ 43872 w 414631"/>
              <a:gd name="connsiteY4" fmla="*/ 66972 h 116598"/>
              <a:gd name="connsiteX5" fmla="*/ 210559 w 414631"/>
              <a:gd name="connsiteY5" fmla="*/ 6647 h 116598"/>
              <a:gd name="connsiteX6" fmla="*/ 413759 w 414631"/>
              <a:gd name="connsiteY6" fmla="*/ 12997 h 116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4631" h="116598">
                <a:moveTo>
                  <a:pt x="413759" y="12997"/>
                </a:moveTo>
                <a:cubicBezTo>
                  <a:pt x="399736" y="20670"/>
                  <a:pt x="193891" y="36016"/>
                  <a:pt x="126422" y="52685"/>
                </a:cubicBezTo>
                <a:cubicBezTo>
                  <a:pt x="58953" y="69354"/>
                  <a:pt x="27997" y="104279"/>
                  <a:pt x="8947" y="113010"/>
                </a:cubicBezTo>
                <a:cubicBezTo>
                  <a:pt x="-10103" y="121741"/>
                  <a:pt x="6301" y="112745"/>
                  <a:pt x="12122" y="105072"/>
                </a:cubicBezTo>
                <a:cubicBezTo>
                  <a:pt x="17943" y="97399"/>
                  <a:pt x="10799" y="83376"/>
                  <a:pt x="43872" y="66972"/>
                </a:cubicBezTo>
                <a:cubicBezTo>
                  <a:pt x="76945" y="50568"/>
                  <a:pt x="152086" y="21464"/>
                  <a:pt x="210559" y="6647"/>
                </a:cubicBezTo>
                <a:cubicBezTo>
                  <a:pt x="269032" y="-8170"/>
                  <a:pt x="427782" y="5324"/>
                  <a:pt x="413759" y="1299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2" name="フリーフォーム: 図形 251">
            <a:extLst>
              <a:ext uri="{FF2B5EF4-FFF2-40B4-BE49-F238E27FC236}">
                <a16:creationId xmlns:a16="http://schemas.microsoft.com/office/drawing/2014/main" id="{C9CE2196-1C64-4DD4-ADA3-049098FBFC6F}"/>
              </a:ext>
            </a:extLst>
          </p:cNvPr>
          <p:cNvSpPr/>
          <p:nvPr/>
        </p:nvSpPr>
        <p:spPr>
          <a:xfrm>
            <a:off x="2406646" y="5021897"/>
            <a:ext cx="195459" cy="156003"/>
          </a:xfrm>
          <a:custGeom>
            <a:avLst/>
            <a:gdLst>
              <a:gd name="connsiteX0" fmla="*/ 4 w 195459"/>
              <a:gd name="connsiteY0" fmla="*/ 953 h 156003"/>
              <a:gd name="connsiteX1" fmla="*/ 109542 w 195459"/>
              <a:gd name="connsiteY1" fmla="*/ 20003 h 156003"/>
              <a:gd name="connsiteX2" fmla="*/ 190504 w 195459"/>
              <a:gd name="connsiteY2" fmla="*/ 147003 h 156003"/>
              <a:gd name="connsiteX3" fmla="*/ 182567 w 195459"/>
              <a:gd name="connsiteY3" fmla="*/ 142241 h 156003"/>
              <a:gd name="connsiteX4" fmla="*/ 149229 w 195459"/>
              <a:gd name="connsiteY4" fmla="*/ 115253 h 156003"/>
              <a:gd name="connsiteX5" fmla="*/ 112717 w 195459"/>
              <a:gd name="connsiteY5" fmla="*/ 91441 h 156003"/>
              <a:gd name="connsiteX6" fmla="*/ 82554 w 195459"/>
              <a:gd name="connsiteY6" fmla="*/ 26353 h 156003"/>
              <a:gd name="connsiteX7" fmla="*/ 104779 w 195459"/>
              <a:gd name="connsiteY7" fmla="*/ 26353 h 156003"/>
              <a:gd name="connsiteX8" fmla="*/ 4 w 195459"/>
              <a:gd name="connsiteY8" fmla="*/ 953 h 156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5459" h="156003">
                <a:moveTo>
                  <a:pt x="4" y="953"/>
                </a:moveTo>
                <a:cubicBezTo>
                  <a:pt x="798" y="-105"/>
                  <a:pt x="77792" y="-4339"/>
                  <a:pt x="109542" y="20003"/>
                </a:cubicBezTo>
                <a:cubicBezTo>
                  <a:pt x="141292" y="44345"/>
                  <a:pt x="178333" y="126630"/>
                  <a:pt x="190504" y="147003"/>
                </a:cubicBezTo>
                <a:cubicBezTo>
                  <a:pt x="202675" y="167376"/>
                  <a:pt x="189446" y="147533"/>
                  <a:pt x="182567" y="142241"/>
                </a:cubicBezTo>
                <a:cubicBezTo>
                  <a:pt x="175688" y="136949"/>
                  <a:pt x="160871" y="123720"/>
                  <a:pt x="149229" y="115253"/>
                </a:cubicBezTo>
                <a:cubicBezTo>
                  <a:pt x="137587" y="106786"/>
                  <a:pt x="123829" y="106257"/>
                  <a:pt x="112717" y="91441"/>
                </a:cubicBezTo>
                <a:cubicBezTo>
                  <a:pt x="101605" y="76625"/>
                  <a:pt x="83877" y="37201"/>
                  <a:pt x="82554" y="26353"/>
                </a:cubicBezTo>
                <a:cubicBezTo>
                  <a:pt x="81231" y="15505"/>
                  <a:pt x="114833" y="31116"/>
                  <a:pt x="104779" y="26353"/>
                </a:cubicBezTo>
                <a:cubicBezTo>
                  <a:pt x="94725" y="21591"/>
                  <a:pt x="-790" y="2011"/>
                  <a:pt x="4" y="953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3" name="フリーフォーム: 図形 252">
            <a:extLst>
              <a:ext uri="{FF2B5EF4-FFF2-40B4-BE49-F238E27FC236}">
                <a16:creationId xmlns:a16="http://schemas.microsoft.com/office/drawing/2014/main" id="{96AF27DC-953D-46E6-BE35-9AA0EBF6AF03}"/>
              </a:ext>
            </a:extLst>
          </p:cNvPr>
          <p:cNvSpPr/>
          <p:nvPr/>
        </p:nvSpPr>
        <p:spPr>
          <a:xfrm>
            <a:off x="2381051" y="5093381"/>
            <a:ext cx="230772" cy="262578"/>
          </a:xfrm>
          <a:custGeom>
            <a:avLst/>
            <a:gdLst>
              <a:gd name="connsiteX0" fmla="*/ 31949 w 230772"/>
              <a:gd name="connsiteY0" fmla="*/ 907 h 262578"/>
              <a:gd name="connsiteX1" fmla="*/ 112912 w 230772"/>
              <a:gd name="connsiteY1" fmla="*/ 32657 h 262578"/>
              <a:gd name="connsiteX2" fmla="*/ 209749 w 230772"/>
              <a:gd name="connsiteY2" fmla="*/ 153307 h 262578"/>
              <a:gd name="connsiteX3" fmla="*/ 230387 w 230772"/>
              <a:gd name="connsiteY3" fmla="*/ 205694 h 262578"/>
              <a:gd name="connsiteX4" fmla="*/ 200224 w 230772"/>
              <a:gd name="connsiteY4" fmla="*/ 258082 h 262578"/>
              <a:gd name="connsiteX5" fmla="*/ 197049 w 230772"/>
              <a:gd name="connsiteY5" fmla="*/ 243794 h 262578"/>
              <a:gd name="connsiteX6" fmla="*/ 128787 w 230772"/>
              <a:gd name="connsiteY6" fmla="*/ 116794 h 262578"/>
              <a:gd name="connsiteX7" fmla="*/ 119262 w 230772"/>
              <a:gd name="connsiteY7" fmla="*/ 88219 h 262578"/>
              <a:gd name="connsiteX8" fmla="*/ 4962 w 230772"/>
              <a:gd name="connsiteY8" fmla="*/ 58057 h 262578"/>
              <a:gd name="connsiteX9" fmla="*/ 31949 w 230772"/>
              <a:gd name="connsiteY9" fmla="*/ 907 h 262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0772" h="262578">
                <a:moveTo>
                  <a:pt x="31949" y="907"/>
                </a:moveTo>
                <a:cubicBezTo>
                  <a:pt x="49941" y="-3326"/>
                  <a:pt x="83279" y="7257"/>
                  <a:pt x="112912" y="32657"/>
                </a:cubicBezTo>
                <a:cubicBezTo>
                  <a:pt x="142545" y="58057"/>
                  <a:pt x="190170" y="124468"/>
                  <a:pt x="209749" y="153307"/>
                </a:cubicBezTo>
                <a:cubicBezTo>
                  <a:pt x="229328" y="182146"/>
                  <a:pt x="231974" y="188232"/>
                  <a:pt x="230387" y="205694"/>
                </a:cubicBezTo>
                <a:cubicBezTo>
                  <a:pt x="228800" y="223156"/>
                  <a:pt x="205780" y="251732"/>
                  <a:pt x="200224" y="258082"/>
                </a:cubicBezTo>
                <a:cubicBezTo>
                  <a:pt x="194668" y="264432"/>
                  <a:pt x="208955" y="267342"/>
                  <a:pt x="197049" y="243794"/>
                </a:cubicBezTo>
                <a:cubicBezTo>
                  <a:pt x="185143" y="220246"/>
                  <a:pt x="141752" y="142723"/>
                  <a:pt x="128787" y="116794"/>
                </a:cubicBezTo>
                <a:cubicBezTo>
                  <a:pt x="115823" y="90865"/>
                  <a:pt x="139899" y="98008"/>
                  <a:pt x="119262" y="88219"/>
                </a:cubicBezTo>
                <a:cubicBezTo>
                  <a:pt x="98625" y="78430"/>
                  <a:pt x="20572" y="69699"/>
                  <a:pt x="4962" y="58057"/>
                </a:cubicBezTo>
                <a:cubicBezTo>
                  <a:pt x="-10648" y="46415"/>
                  <a:pt x="13957" y="5140"/>
                  <a:pt x="31949" y="907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4" name="フリーフォーム: 図形 253">
            <a:extLst>
              <a:ext uri="{FF2B5EF4-FFF2-40B4-BE49-F238E27FC236}">
                <a16:creationId xmlns:a16="http://schemas.microsoft.com/office/drawing/2014/main" id="{DC7E9E2E-7C3F-4950-9843-CE15BB327CCC}"/>
              </a:ext>
            </a:extLst>
          </p:cNvPr>
          <p:cNvSpPr/>
          <p:nvPr/>
        </p:nvSpPr>
        <p:spPr>
          <a:xfrm>
            <a:off x="2536504" y="5044811"/>
            <a:ext cx="103570" cy="306667"/>
          </a:xfrm>
          <a:custGeom>
            <a:avLst/>
            <a:gdLst>
              <a:gd name="connsiteX0" fmla="*/ 321 w 103570"/>
              <a:gd name="connsiteY0" fmla="*/ 3439 h 306667"/>
              <a:gd name="connsiteX1" fmla="*/ 87634 w 103570"/>
              <a:gd name="connsiteY1" fmla="*/ 192352 h 306667"/>
              <a:gd name="connsiteX2" fmla="*/ 55884 w 103570"/>
              <a:gd name="connsiteY2" fmla="*/ 306652 h 306667"/>
              <a:gd name="connsiteX3" fmla="*/ 100334 w 103570"/>
              <a:gd name="connsiteY3" fmla="*/ 200289 h 306667"/>
              <a:gd name="connsiteX4" fmla="*/ 95571 w 103570"/>
              <a:gd name="connsiteY4" fmla="*/ 157427 h 306667"/>
              <a:gd name="connsiteX5" fmla="*/ 59059 w 103570"/>
              <a:gd name="connsiteY5" fmla="*/ 76464 h 306667"/>
              <a:gd name="connsiteX6" fmla="*/ 321 w 103570"/>
              <a:gd name="connsiteY6" fmla="*/ 3439 h 306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3570" h="306667">
                <a:moveTo>
                  <a:pt x="321" y="3439"/>
                </a:moveTo>
                <a:cubicBezTo>
                  <a:pt x="5083" y="22754"/>
                  <a:pt x="78374" y="141817"/>
                  <a:pt x="87634" y="192352"/>
                </a:cubicBezTo>
                <a:cubicBezTo>
                  <a:pt x="96894" y="242887"/>
                  <a:pt x="53767" y="305329"/>
                  <a:pt x="55884" y="306652"/>
                </a:cubicBezTo>
                <a:cubicBezTo>
                  <a:pt x="58001" y="307975"/>
                  <a:pt x="93720" y="225160"/>
                  <a:pt x="100334" y="200289"/>
                </a:cubicBezTo>
                <a:cubicBezTo>
                  <a:pt x="106948" y="175418"/>
                  <a:pt x="102450" y="178064"/>
                  <a:pt x="95571" y="157427"/>
                </a:cubicBezTo>
                <a:cubicBezTo>
                  <a:pt x="88692" y="136790"/>
                  <a:pt x="73082" y="101599"/>
                  <a:pt x="59059" y="76464"/>
                </a:cubicBezTo>
                <a:cubicBezTo>
                  <a:pt x="45036" y="51329"/>
                  <a:pt x="-4441" y="-15876"/>
                  <a:pt x="321" y="3439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5" name="フリーフォーム: 図形 254">
            <a:extLst>
              <a:ext uri="{FF2B5EF4-FFF2-40B4-BE49-F238E27FC236}">
                <a16:creationId xmlns:a16="http://schemas.microsoft.com/office/drawing/2014/main" id="{D482F597-D101-4D6C-AF21-B572379392B5}"/>
              </a:ext>
            </a:extLst>
          </p:cNvPr>
          <p:cNvSpPr/>
          <p:nvPr/>
        </p:nvSpPr>
        <p:spPr>
          <a:xfrm>
            <a:off x="2117732" y="5250513"/>
            <a:ext cx="462991" cy="113744"/>
          </a:xfrm>
          <a:custGeom>
            <a:avLst/>
            <a:gdLst>
              <a:gd name="connsiteX0" fmla="*/ 58731 w 462991"/>
              <a:gd name="connsiteY0" fmla="*/ 937 h 113744"/>
              <a:gd name="connsiteX1" fmla="*/ 236531 w 462991"/>
              <a:gd name="connsiteY1" fmla="*/ 66025 h 113744"/>
              <a:gd name="connsiteX2" fmla="*/ 457193 w 462991"/>
              <a:gd name="connsiteY2" fmla="*/ 77137 h 113744"/>
              <a:gd name="connsiteX3" fmla="*/ 396868 w 462991"/>
              <a:gd name="connsiteY3" fmla="*/ 77137 h 113744"/>
              <a:gd name="connsiteX4" fmla="*/ 376231 w 462991"/>
              <a:gd name="connsiteY4" fmla="*/ 113650 h 113744"/>
              <a:gd name="connsiteX5" fmla="*/ 304793 w 462991"/>
              <a:gd name="connsiteY5" fmla="*/ 88250 h 113744"/>
              <a:gd name="connsiteX6" fmla="*/ 298443 w 462991"/>
              <a:gd name="connsiteY6" fmla="*/ 105712 h 113744"/>
              <a:gd name="connsiteX7" fmla="*/ 244468 w 462991"/>
              <a:gd name="connsiteY7" fmla="*/ 81900 h 113744"/>
              <a:gd name="connsiteX8" fmla="*/ 195256 w 462991"/>
              <a:gd name="connsiteY8" fmla="*/ 59675 h 113744"/>
              <a:gd name="connsiteX9" fmla="*/ 171443 w 462991"/>
              <a:gd name="connsiteY9" fmla="*/ 105712 h 113744"/>
              <a:gd name="connsiteX10" fmla="*/ 158743 w 462991"/>
              <a:gd name="connsiteY10" fmla="*/ 83487 h 113744"/>
              <a:gd name="connsiteX11" fmla="*/ 98418 w 462991"/>
              <a:gd name="connsiteY11" fmla="*/ 46975 h 113744"/>
              <a:gd name="connsiteX12" fmla="*/ 1581 w 462991"/>
              <a:gd name="connsiteY12" fmla="*/ 27925 h 113744"/>
              <a:gd name="connsiteX13" fmla="*/ 58731 w 462991"/>
              <a:gd name="connsiteY13" fmla="*/ 937 h 113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62991" h="113744">
                <a:moveTo>
                  <a:pt x="58731" y="937"/>
                </a:moveTo>
                <a:cubicBezTo>
                  <a:pt x="97889" y="7287"/>
                  <a:pt x="170121" y="53325"/>
                  <a:pt x="236531" y="66025"/>
                </a:cubicBezTo>
                <a:cubicBezTo>
                  <a:pt x="302941" y="78725"/>
                  <a:pt x="430470" y="75285"/>
                  <a:pt x="457193" y="77137"/>
                </a:cubicBezTo>
                <a:cubicBezTo>
                  <a:pt x="483916" y="78989"/>
                  <a:pt x="410362" y="71052"/>
                  <a:pt x="396868" y="77137"/>
                </a:cubicBezTo>
                <a:cubicBezTo>
                  <a:pt x="383374" y="83222"/>
                  <a:pt x="391577" y="111798"/>
                  <a:pt x="376231" y="113650"/>
                </a:cubicBezTo>
                <a:cubicBezTo>
                  <a:pt x="360885" y="115502"/>
                  <a:pt x="317758" y="89573"/>
                  <a:pt x="304793" y="88250"/>
                </a:cubicBezTo>
                <a:cubicBezTo>
                  <a:pt x="291828" y="86927"/>
                  <a:pt x="308497" y="106770"/>
                  <a:pt x="298443" y="105712"/>
                </a:cubicBezTo>
                <a:cubicBezTo>
                  <a:pt x="288389" y="104654"/>
                  <a:pt x="261666" y="89573"/>
                  <a:pt x="244468" y="81900"/>
                </a:cubicBezTo>
                <a:cubicBezTo>
                  <a:pt x="227270" y="74227"/>
                  <a:pt x="207427" y="55706"/>
                  <a:pt x="195256" y="59675"/>
                </a:cubicBezTo>
                <a:cubicBezTo>
                  <a:pt x="183085" y="63644"/>
                  <a:pt x="177528" y="101743"/>
                  <a:pt x="171443" y="105712"/>
                </a:cubicBezTo>
                <a:cubicBezTo>
                  <a:pt x="165358" y="109681"/>
                  <a:pt x="170914" y="93277"/>
                  <a:pt x="158743" y="83487"/>
                </a:cubicBezTo>
                <a:cubicBezTo>
                  <a:pt x="146572" y="73698"/>
                  <a:pt x="124612" y="56235"/>
                  <a:pt x="98418" y="46975"/>
                </a:cubicBezTo>
                <a:cubicBezTo>
                  <a:pt x="72224" y="37715"/>
                  <a:pt x="10048" y="33481"/>
                  <a:pt x="1581" y="27925"/>
                </a:cubicBezTo>
                <a:cubicBezTo>
                  <a:pt x="-6886" y="22369"/>
                  <a:pt x="19573" y="-5413"/>
                  <a:pt x="58731" y="937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6" name="フリーフォーム: 図形 255">
            <a:extLst>
              <a:ext uri="{FF2B5EF4-FFF2-40B4-BE49-F238E27FC236}">
                <a16:creationId xmlns:a16="http://schemas.microsoft.com/office/drawing/2014/main" id="{D713F249-932E-4D35-A91F-F4B7541DF0B2}"/>
              </a:ext>
            </a:extLst>
          </p:cNvPr>
          <p:cNvSpPr/>
          <p:nvPr/>
        </p:nvSpPr>
        <p:spPr>
          <a:xfrm>
            <a:off x="2082630" y="5198385"/>
            <a:ext cx="277986" cy="118303"/>
          </a:xfrm>
          <a:custGeom>
            <a:avLst/>
            <a:gdLst>
              <a:gd name="connsiteX0" fmla="*/ 170 w 277986"/>
              <a:gd name="connsiteY0" fmla="*/ 5440 h 118303"/>
              <a:gd name="connsiteX1" fmla="*/ 93833 w 277986"/>
              <a:gd name="connsiteY1" fmla="*/ 2265 h 118303"/>
              <a:gd name="connsiteX2" fmla="*/ 131933 w 277986"/>
              <a:gd name="connsiteY2" fmla="*/ 38778 h 118303"/>
              <a:gd name="connsiteX3" fmla="*/ 206545 w 277986"/>
              <a:gd name="connsiteY3" fmla="*/ 86403 h 118303"/>
              <a:gd name="connsiteX4" fmla="*/ 277983 w 277986"/>
              <a:gd name="connsiteY4" fmla="*/ 118153 h 118303"/>
              <a:gd name="connsiteX5" fmla="*/ 209720 w 277986"/>
              <a:gd name="connsiteY5" fmla="*/ 73703 h 118303"/>
              <a:gd name="connsiteX6" fmla="*/ 119233 w 277986"/>
              <a:gd name="connsiteY6" fmla="*/ 18140 h 118303"/>
              <a:gd name="connsiteX7" fmla="*/ 170 w 277986"/>
              <a:gd name="connsiteY7" fmla="*/ 5440 h 118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7986" h="118303">
                <a:moveTo>
                  <a:pt x="170" y="5440"/>
                </a:moveTo>
                <a:cubicBezTo>
                  <a:pt x="-4063" y="2794"/>
                  <a:pt x="71873" y="-3291"/>
                  <a:pt x="93833" y="2265"/>
                </a:cubicBezTo>
                <a:cubicBezTo>
                  <a:pt x="115793" y="7821"/>
                  <a:pt x="113148" y="24755"/>
                  <a:pt x="131933" y="38778"/>
                </a:cubicBezTo>
                <a:cubicBezTo>
                  <a:pt x="150718" y="52801"/>
                  <a:pt x="182203" y="73174"/>
                  <a:pt x="206545" y="86403"/>
                </a:cubicBezTo>
                <a:cubicBezTo>
                  <a:pt x="230887" y="99632"/>
                  <a:pt x="277454" y="120270"/>
                  <a:pt x="277983" y="118153"/>
                </a:cubicBezTo>
                <a:cubicBezTo>
                  <a:pt x="278512" y="116036"/>
                  <a:pt x="209720" y="73703"/>
                  <a:pt x="209720" y="73703"/>
                </a:cubicBezTo>
                <a:cubicBezTo>
                  <a:pt x="183262" y="57034"/>
                  <a:pt x="151512" y="28988"/>
                  <a:pt x="119233" y="18140"/>
                </a:cubicBezTo>
                <a:cubicBezTo>
                  <a:pt x="86954" y="7292"/>
                  <a:pt x="4403" y="8086"/>
                  <a:pt x="170" y="5440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7" name="フリーフォーム: 図形 256">
            <a:extLst>
              <a:ext uri="{FF2B5EF4-FFF2-40B4-BE49-F238E27FC236}">
                <a16:creationId xmlns:a16="http://schemas.microsoft.com/office/drawing/2014/main" id="{632AD5A2-CDDE-47FB-9177-9A6CAAEC362C}"/>
              </a:ext>
            </a:extLst>
          </p:cNvPr>
          <p:cNvSpPr/>
          <p:nvPr/>
        </p:nvSpPr>
        <p:spPr>
          <a:xfrm>
            <a:off x="2122589" y="5069469"/>
            <a:ext cx="292521" cy="195812"/>
          </a:xfrm>
          <a:custGeom>
            <a:avLst/>
            <a:gdLst>
              <a:gd name="connsiteX0" fmla="*/ 3074 w 292521"/>
              <a:gd name="connsiteY0" fmla="*/ 58156 h 195812"/>
              <a:gd name="connsiteX1" fmla="*/ 68161 w 292521"/>
              <a:gd name="connsiteY1" fmla="*/ 120069 h 195812"/>
              <a:gd name="connsiteX2" fmla="*/ 139599 w 292521"/>
              <a:gd name="connsiteY2" fmla="*/ 180394 h 195812"/>
              <a:gd name="connsiteX3" fmla="*/ 188811 w 292521"/>
              <a:gd name="connsiteY3" fmla="*/ 194681 h 195812"/>
              <a:gd name="connsiteX4" fmla="*/ 250724 w 292521"/>
              <a:gd name="connsiteY4" fmla="*/ 158169 h 195812"/>
              <a:gd name="connsiteX5" fmla="*/ 252311 w 292521"/>
              <a:gd name="connsiteY5" fmla="*/ 113719 h 195812"/>
              <a:gd name="connsiteX6" fmla="*/ 284061 w 292521"/>
              <a:gd name="connsiteY6" fmla="*/ 72444 h 195812"/>
              <a:gd name="connsiteX7" fmla="*/ 291999 w 292521"/>
              <a:gd name="connsiteY7" fmla="*/ 42281 h 195812"/>
              <a:gd name="connsiteX8" fmla="*/ 272949 w 292521"/>
              <a:gd name="connsiteY8" fmla="*/ 2594 h 195812"/>
              <a:gd name="connsiteX9" fmla="*/ 171349 w 292521"/>
              <a:gd name="connsiteY9" fmla="*/ 7356 h 195812"/>
              <a:gd name="connsiteX10" fmla="*/ 3074 w 292521"/>
              <a:gd name="connsiteY10" fmla="*/ 58156 h 195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2521" h="195812">
                <a:moveTo>
                  <a:pt x="3074" y="58156"/>
                </a:moveTo>
                <a:cubicBezTo>
                  <a:pt x="-14124" y="76942"/>
                  <a:pt x="45407" y="99696"/>
                  <a:pt x="68161" y="120069"/>
                </a:cubicBezTo>
                <a:cubicBezTo>
                  <a:pt x="90915" y="140442"/>
                  <a:pt x="119491" y="167959"/>
                  <a:pt x="139599" y="180394"/>
                </a:cubicBezTo>
                <a:cubicBezTo>
                  <a:pt x="159707" y="192829"/>
                  <a:pt x="170290" y="198385"/>
                  <a:pt x="188811" y="194681"/>
                </a:cubicBezTo>
                <a:cubicBezTo>
                  <a:pt x="207332" y="190977"/>
                  <a:pt x="240141" y="171663"/>
                  <a:pt x="250724" y="158169"/>
                </a:cubicBezTo>
                <a:cubicBezTo>
                  <a:pt x="261307" y="144675"/>
                  <a:pt x="246755" y="128007"/>
                  <a:pt x="252311" y="113719"/>
                </a:cubicBezTo>
                <a:cubicBezTo>
                  <a:pt x="257867" y="99432"/>
                  <a:pt x="277446" y="84350"/>
                  <a:pt x="284061" y="72444"/>
                </a:cubicBezTo>
                <a:cubicBezTo>
                  <a:pt x="290676" y="60538"/>
                  <a:pt x="293851" y="53923"/>
                  <a:pt x="291999" y="42281"/>
                </a:cubicBezTo>
                <a:cubicBezTo>
                  <a:pt x="290147" y="30639"/>
                  <a:pt x="293057" y="8415"/>
                  <a:pt x="272949" y="2594"/>
                </a:cubicBezTo>
                <a:cubicBezTo>
                  <a:pt x="252841" y="-3227"/>
                  <a:pt x="214212" y="1800"/>
                  <a:pt x="171349" y="7356"/>
                </a:cubicBezTo>
                <a:cubicBezTo>
                  <a:pt x="128487" y="12912"/>
                  <a:pt x="20272" y="39370"/>
                  <a:pt x="3074" y="58156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8" name="月 257">
            <a:extLst>
              <a:ext uri="{FF2B5EF4-FFF2-40B4-BE49-F238E27FC236}">
                <a16:creationId xmlns:a16="http://schemas.microsoft.com/office/drawing/2014/main" id="{A8ABBAFB-7CDD-4B92-8381-4DC5E360DD1E}"/>
              </a:ext>
            </a:extLst>
          </p:cNvPr>
          <p:cNvSpPr/>
          <p:nvPr/>
        </p:nvSpPr>
        <p:spPr>
          <a:xfrm rot="1520972" flipH="1">
            <a:off x="2287587" y="5156200"/>
            <a:ext cx="45719" cy="61912"/>
          </a:xfrm>
          <a:prstGeom prst="moon">
            <a:avLst/>
          </a:prstGeom>
          <a:solidFill>
            <a:schemeClr val="bg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9" name="楕円 258">
            <a:extLst>
              <a:ext uri="{FF2B5EF4-FFF2-40B4-BE49-F238E27FC236}">
                <a16:creationId xmlns:a16="http://schemas.microsoft.com/office/drawing/2014/main" id="{48F6A2FF-93BA-41CC-82EB-F6757889AD1C}"/>
              </a:ext>
            </a:extLst>
          </p:cNvPr>
          <p:cNvSpPr/>
          <p:nvPr/>
        </p:nvSpPr>
        <p:spPr>
          <a:xfrm>
            <a:off x="2222500" y="5149851"/>
            <a:ext cx="45719" cy="45719"/>
          </a:xfrm>
          <a:prstGeom prst="ellipse">
            <a:avLst/>
          </a:prstGeom>
          <a:solidFill>
            <a:schemeClr val="bg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0" name="楕円 259">
            <a:extLst>
              <a:ext uri="{FF2B5EF4-FFF2-40B4-BE49-F238E27FC236}">
                <a16:creationId xmlns:a16="http://schemas.microsoft.com/office/drawing/2014/main" id="{9EADF893-27C2-435E-AAFE-039661360D66}"/>
              </a:ext>
            </a:extLst>
          </p:cNvPr>
          <p:cNvSpPr/>
          <p:nvPr/>
        </p:nvSpPr>
        <p:spPr>
          <a:xfrm>
            <a:off x="2197100" y="5111751"/>
            <a:ext cx="45719" cy="45719"/>
          </a:xfrm>
          <a:prstGeom prst="ellipse">
            <a:avLst/>
          </a:prstGeom>
          <a:solidFill>
            <a:schemeClr val="bg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1" name="フリーフォーム: 図形 260">
            <a:extLst>
              <a:ext uri="{FF2B5EF4-FFF2-40B4-BE49-F238E27FC236}">
                <a16:creationId xmlns:a16="http://schemas.microsoft.com/office/drawing/2014/main" id="{EF991CB2-B963-4D54-AD59-1D46815FA349}"/>
              </a:ext>
            </a:extLst>
          </p:cNvPr>
          <p:cNvSpPr/>
          <p:nvPr/>
        </p:nvSpPr>
        <p:spPr>
          <a:xfrm>
            <a:off x="2059001" y="4865683"/>
            <a:ext cx="357333" cy="41990"/>
          </a:xfrm>
          <a:custGeom>
            <a:avLst/>
            <a:gdLst>
              <a:gd name="connsiteX0" fmla="*/ 1574 w 357333"/>
              <a:gd name="connsiteY0" fmla="*/ 38105 h 41990"/>
              <a:gd name="connsiteX1" fmla="*/ 209537 w 357333"/>
              <a:gd name="connsiteY1" fmla="*/ 5 h 41990"/>
              <a:gd name="connsiteX2" fmla="*/ 355587 w 357333"/>
              <a:gd name="connsiteY2" fmla="*/ 41280 h 41990"/>
              <a:gd name="connsiteX3" fmla="*/ 279387 w 357333"/>
              <a:gd name="connsiteY3" fmla="*/ 25405 h 41990"/>
              <a:gd name="connsiteX4" fmla="*/ 122224 w 357333"/>
              <a:gd name="connsiteY4" fmla="*/ 15880 h 41990"/>
              <a:gd name="connsiteX5" fmla="*/ 1574 w 357333"/>
              <a:gd name="connsiteY5" fmla="*/ 38105 h 41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333" h="41990">
                <a:moveTo>
                  <a:pt x="1574" y="38105"/>
                </a:moveTo>
                <a:cubicBezTo>
                  <a:pt x="16126" y="35459"/>
                  <a:pt x="150535" y="-524"/>
                  <a:pt x="209537" y="5"/>
                </a:cubicBezTo>
                <a:cubicBezTo>
                  <a:pt x="268539" y="534"/>
                  <a:pt x="343945" y="37047"/>
                  <a:pt x="355587" y="41280"/>
                </a:cubicBezTo>
                <a:cubicBezTo>
                  <a:pt x="367229" y="45513"/>
                  <a:pt x="318281" y="29638"/>
                  <a:pt x="279387" y="25405"/>
                </a:cubicBezTo>
                <a:cubicBezTo>
                  <a:pt x="240493" y="21172"/>
                  <a:pt x="167468" y="14557"/>
                  <a:pt x="122224" y="15880"/>
                </a:cubicBezTo>
                <a:cubicBezTo>
                  <a:pt x="76980" y="17203"/>
                  <a:pt x="-12978" y="40751"/>
                  <a:pt x="1574" y="38105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2" name="フリーフォーム: 図形 261">
            <a:extLst>
              <a:ext uri="{FF2B5EF4-FFF2-40B4-BE49-F238E27FC236}">
                <a16:creationId xmlns:a16="http://schemas.microsoft.com/office/drawing/2014/main" id="{C0177A34-4462-40C0-B8B7-C1ED0063C1B1}"/>
              </a:ext>
            </a:extLst>
          </p:cNvPr>
          <p:cNvSpPr/>
          <p:nvPr/>
        </p:nvSpPr>
        <p:spPr>
          <a:xfrm>
            <a:off x="2401633" y="4902138"/>
            <a:ext cx="400904" cy="126021"/>
          </a:xfrm>
          <a:custGeom>
            <a:avLst/>
            <a:gdLst>
              <a:gd name="connsiteX0" fmla="*/ 255 w 400904"/>
              <a:gd name="connsiteY0" fmla="*/ 62 h 126021"/>
              <a:gd name="connsiteX1" fmla="*/ 79630 w 400904"/>
              <a:gd name="connsiteY1" fmla="*/ 47687 h 126021"/>
              <a:gd name="connsiteX2" fmla="*/ 166942 w 400904"/>
              <a:gd name="connsiteY2" fmla="*/ 55625 h 126021"/>
              <a:gd name="connsiteX3" fmla="*/ 230442 w 400904"/>
              <a:gd name="connsiteY3" fmla="*/ 100075 h 126021"/>
              <a:gd name="connsiteX4" fmla="*/ 293942 w 400904"/>
              <a:gd name="connsiteY4" fmla="*/ 123887 h 126021"/>
              <a:gd name="connsiteX5" fmla="*/ 343155 w 400904"/>
              <a:gd name="connsiteY5" fmla="*/ 112775 h 126021"/>
              <a:gd name="connsiteX6" fmla="*/ 400305 w 400904"/>
              <a:gd name="connsiteY6" fmla="*/ 125475 h 126021"/>
              <a:gd name="connsiteX7" fmla="*/ 305055 w 400904"/>
              <a:gd name="connsiteY7" fmla="*/ 119125 h 126021"/>
              <a:gd name="connsiteX8" fmla="*/ 233617 w 400904"/>
              <a:gd name="connsiteY8" fmla="*/ 79437 h 126021"/>
              <a:gd name="connsiteX9" fmla="*/ 106617 w 400904"/>
              <a:gd name="connsiteY9" fmla="*/ 38162 h 126021"/>
              <a:gd name="connsiteX10" fmla="*/ 255 w 400904"/>
              <a:gd name="connsiteY10" fmla="*/ 62 h 126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0904" h="126021">
                <a:moveTo>
                  <a:pt x="255" y="62"/>
                </a:moveTo>
                <a:cubicBezTo>
                  <a:pt x="-4243" y="1649"/>
                  <a:pt x="51849" y="38427"/>
                  <a:pt x="79630" y="47687"/>
                </a:cubicBezTo>
                <a:cubicBezTo>
                  <a:pt x="107411" y="56947"/>
                  <a:pt x="141807" y="46894"/>
                  <a:pt x="166942" y="55625"/>
                </a:cubicBezTo>
                <a:cubicBezTo>
                  <a:pt x="192077" y="64356"/>
                  <a:pt x="209275" y="88698"/>
                  <a:pt x="230442" y="100075"/>
                </a:cubicBezTo>
                <a:cubicBezTo>
                  <a:pt x="251609" y="111452"/>
                  <a:pt x="275157" y="121770"/>
                  <a:pt x="293942" y="123887"/>
                </a:cubicBezTo>
                <a:cubicBezTo>
                  <a:pt x="312727" y="126004"/>
                  <a:pt x="325428" y="112510"/>
                  <a:pt x="343155" y="112775"/>
                </a:cubicBezTo>
                <a:cubicBezTo>
                  <a:pt x="360882" y="113040"/>
                  <a:pt x="406655" y="124417"/>
                  <a:pt x="400305" y="125475"/>
                </a:cubicBezTo>
                <a:cubicBezTo>
                  <a:pt x="393955" y="126533"/>
                  <a:pt x="332836" y="126798"/>
                  <a:pt x="305055" y="119125"/>
                </a:cubicBezTo>
                <a:cubicBezTo>
                  <a:pt x="277274" y="111452"/>
                  <a:pt x="266690" y="92931"/>
                  <a:pt x="233617" y="79437"/>
                </a:cubicBezTo>
                <a:cubicBezTo>
                  <a:pt x="200544" y="65943"/>
                  <a:pt x="142071" y="49010"/>
                  <a:pt x="106617" y="38162"/>
                </a:cubicBezTo>
                <a:cubicBezTo>
                  <a:pt x="71163" y="27314"/>
                  <a:pt x="4753" y="-1525"/>
                  <a:pt x="255" y="62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3" name="フリーフォーム: 図形 262">
            <a:extLst>
              <a:ext uri="{FF2B5EF4-FFF2-40B4-BE49-F238E27FC236}">
                <a16:creationId xmlns:a16="http://schemas.microsoft.com/office/drawing/2014/main" id="{C7171588-07A3-49BF-BAB9-8F6E073F5FDE}"/>
              </a:ext>
            </a:extLst>
          </p:cNvPr>
          <p:cNvSpPr/>
          <p:nvPr/>
        </p:nvSpPr>
        <p:spPr>
          <a:xfrm>
            <a:off x="2052250" y="4794203"/>
            <a:ext cx="554425" cy="68782"/>
          </a:xfrm>
          <a:custGeom>
            <a:avLst/>
            <a:gdLst>
              <a:gd name="connsiteX0" fmla="*/ 388 w 554425"/>
              <a:gd name="connsiteY0" fmla="*/ 68310 h 68782"/>
              <a:gd name="connsiteX1" fmla="*/ 228988 w 554425"/>
              <a:gd name="connsiteY1" fmla="*/ 1635 h 68782"/>
              <a:gd name="connsiteX2" fmla="*/ 357575 w 554425"/>
              <a:gd name="connsiteY2" fmla="*/ 23860 h 68782"/>
              <a:gd name="connsiteX3" fmla="*/ 498863 w 554425"/>
              <a:gd name="connsiteY3" fmla="*/ 61960 h 68782"/>
              <a:gd name="connsiteX4" fmla="*/ 554425 w 554425"/>
              <a:gd name="connsiteY4" fmla="*/ 68310 h 68782"/>
              <a:gd name="connsiteX5" fmla="*/ 463938 w 554425"/>
              <a:gd name="connsiteY5" fmla="*/ 61960 h 68782"/>
              <a:gd name="connsiteX6" fmla="*/ 267088 w 554425"/>
              <a:gd name="connsiteY6" fmla="*/ 12747 h 68782"/>
              <a:gd name="connsiteX7" fmla="*/ 176600 w 554425"/>
              <a:gd name="connsiteY7" fmla="*/ 30210 h 68782"/>
              <a:gd name="connsiteX8" fmla="*/ 388 w 554425"/>
              <a:gd name="connsiteY8" fmla="*/ 68310 h 68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4425" h="68782">
                <a:moveTo>
                  <a:pt x="388" y="68310"/>
                </a:moveTo>
                <a:cubicBezTo>
                  <a:pt x="9119" y="63548"/>
                  <a:pt x="169457" y="9043"/>
                  <a:pt x="228988" y="1635"/>
                </a:cubicBezTo>
                <a:cubicBezTo>
                  <a:pt x="288519" y="-5773"/>
                  <a:pt x="312596" y="13806"/>
                  <a:pt x="357575" y="23860"/>
                </a:cubicBezTo>
                <a:cubicBezTo>
                  <a:pt x="402554" y="33914"/>
                  <a:pt x="466055" y="54552"/>
                  <a:pt x="498863" y="61960"/>
                </a:cubicBezTo>
                <a:cubicBezTo>
                  <a:pt x="531671" y="69368"/>
                  <a:pt x="554425" y="68310"/>
                  <a:pt x="554425" y="68310"/>
                </a:cubicBezTo>
                <a:cubicBezTo>
                  <a:pt x="548604" y="68310"/>
                  <a:pt x="511827" y="71220"/>
                  <a:pt x="463938" y="61960"/>
                </a:cubicBezTo>
                <a:cubicBezTo>
                  <a:pt x="416049" y="52700"/>
                  <a:pt x="314978" y="18039"/>
                  <a:pt x="267088" y="12747"/>
                </a:cubicBezTo>
                <a:cubicBezTo>
                  <a:pt x="219198" y="7455"/>
                  <a:pt x="220521" y="19891"/>
                  <a:pt x="176600" y="30210"/>
                </a:cubicBezTo>
                <a:cubicBezTo>
                  <a:pt x="132679" y="40529"/>
                  <a:pt x="-8343" y="73072"/>
                  <a:pt x="388" y="68310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4" name="フリーフォーム: 図形 263">
            <a:extLst>
              <a:ext uri="{FF2B5EF4-FFF2-40B4-BE49-F238E27FC236}">
                <a16:creationId xmlns:a16="http://schemas.microsoft.com/office/drawing/2014/main" id="{BE368473-1450-4890-BFCC-9731318CE879}"/>
              </a:ext>
            </a:extLst>
          </p:cNvPr>
          <p:cNvSpPr/>
          <p:nvPr/>
        </p:nvSpPr>
        <p:spPr>
          <a:xfrm>
            <a:off x="2595289" y="4864757"/>
            <a:ext cx="220963" cy="161449"/>
          </a:xfrm>
          <a:custGeom>
            <a:avLst/>
            <a:gdLst>
              <a:gd name="connsiteX0" fmla="*/ 219349 w 220963"/>
              <a:gd name="connsiteY0" fmla="*/ 161268 h 161449"/>
              <a:gd name="connsiteX1" fmla="*/ 205061 w 220963"/>
              <a:gd name="connsiteY1" fmla="*/ 99356 h 161449"/>
              <a:gd name="connsiteX2" fmla="*/ 165374 w 220963"/>
              <a:gd name="connsiteY2" fmla="*/ 46968 h 161449"/>
              <a:gd name="connsiteX3" fmla="*/ 73299 w 220963"/>
              <a:gd name="connsiteY3" fmla="*/ 31093 h 161449"/>
              <a:gd name="connsiteX4" fmla="*/ 16149 w 220963"/>
              <a:gd name="connsiteY4" fmla="*/ 10456 h 161449"/>
              <a:gd name="connsiteX5" fmla="*/ 274 w 220963"/>
              <a:gd name="connsiteY5" fmla="*/ 931 h 161449"/>
              <a:gd name="connsiteX6" fmla="*/ 25674 w 220963"/>
              <a:gd name="connsiteY6" fmla="*/ 32681 h 161449"/>
              <a:gd name="connsiteX7" fmla="*/ 135211 w 220963"/>
              <a:gd name="connsiteY7" fmla="*/ 50143 h 161449"/>
              <a:gd name="connsiteX8" fmla="*/ 170136 w 220963"/>
              <a:gd name="connsiteY8" fmla="*/ 78718 h 161449"/>
              <a:gd name="connsiteX9" fmla="*/ 219349 w 220963"/>
              <a:gd name="connsiteY9" fmla="*/ 161268 h 161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0963" h="161449">
                <a:moveTo>
                  <a:pt x="219349" y="161268"/>
                </a:moveTo>
                <a:cubicBezTo>
                  <a:pt x="225170" y="164708"/>
                  <a:pt x="214057" y="118406"/>
                  <a:pt x="205061" y="99356"/>
                </a:cubicBezTo>
                <a:cubicBezTo>
                  <a:pt x="196065" y="80306"/>
                  <a:pt x="187334" y="58345"/>
                  <a:pt x="165374" y="46968"/>
                </a:cubicBezTo>
                <a:cubicBezTo>
                  <a:pt x="143414" y="35591"/>
                  <a:pt x="98170" y="37178"/>
                  <a:pt x="73299" y="31093"/>
                </a:cubicBezTo>
                <a:cubicBezTo>
                  <a:pt x="48428" y="25008"/>
                  <a:pt x="28320" y="15483"/>
                  <a:pt x="16149" y="10456"/>
                </a:cubicBezTo>
                <a:cubicBezTo>
                  <a:pt x="3978" y="5429"/>
                  <a:pt x="-1313" y="-2773"/>
                  <a:pt x="274" y="931"/>
                </a:cubicBezTo>
                <a:cubicBezTo>
                  <a:pt x="1861" y="4635"/>
                  <a:pt x="3185" y="24479"/>
                  <a:pt x="25674" y="32681"/>
                </a:cubicBezTo>
                <a:cubicBezTo>
                  <a:pt x="48163" y="40883"/>
                  <a:pt x="111134" y="42470"/>
                  <a:pt x="135211" y="50143"/>
                </a:cubicBezTo>
                <a:cubicBezTo>
                  <a:pt x="159288" y="57816"/>
                  <a:pt x="159553" y="63901"/>
                  <a:pt x="170136" y="78718"/>
                </a:cubicBezTo>
                <a:cubicBezTo>
                  <a:pt x="180719" y="93535"/>
                  <a:pt x="213528" y="157828"/>
                  <a:pt x="219349" y="161268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5" name="フリーフォーム: 図形 264">
            <a:extLst>
              <a:ext uri="{FF2B5EF4-FFF2-40B4-BE49-F238E27FC236}">
                <a16:creationId xmlns:a16="http://schemas.microsoft.com/office/drawing/2014/main" id="{0D9F2B58-3F6F-48D1-9B94-2677C7B97F18}"/>
              </a:ext>
            </a:extLst>
          </p:cNvPr>
          <p:cNvSpPr/>
          <p:nvPr/>
        </p:nvSpPr>
        <p:spPr>
          <a:xfrm>
            <a:off x="1939478" y="4897213"/>
            <a:ext cx="178264" cy="36820"/>
          </a:xfrm>
          <a:custGeom>
            <a:avLst/>
            <a:gdLst>
              <a:gd name="connsiteX0" fmla="*/ 447 w 178264"/>
              <a:gd name="connsiteY0" fmla="*/ 16100 h 36820"/>
              <a:gd name="connsiteX1" fmla="*/ 81410 w 178264"/>
              <a:gd name="connsiteY1" fmla="*/ 36737 h 36820"/>
              <a:gd name="connsiteX2" fmla="*/ 116335 w 178264"/>
              <a:gd name="connsiteY2" fmla="*/ 22450 h 36820"/>
              <a:gd name="connsiteX3" fmla="*/ 178247 w 178264"/>
              <a:gd name="connsiteY3" fmla="*/ 225 h 36820"/>
              <a:gd name="connsiteX4" fmla="*/ 109985 w 178264"/>
              <a:gd name="connsiteY4" fmla="*/ 11337 h 36820"/>
              <a:gd name="connsiteX5" fmla="*/ 51247 w 178264"/>
              <a:gd name="connsiteY5" fmla="*/ 17687 h 36820"/>
              <a:gd name="connsiteX6" fmla="*/ 447 w 178264"/>
              <a:gd name="connsiteY6" fmla="*/ 16100 h 36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264" h="36820">
                <a:moveTo>
                  <a:pt x="447" y="16100"/>
                </a:moveTo>
                <a:cubicBezTo>
                  <a:pt x="5474" y="19275"/>
                  <a:pt x="62095" y="35679"/>
                  <a:pt x="81410" y="36737"/>
                </a:cubicBezTo>
                <a:cubicBezTo>
                  <a:pt x="100725" y="37795"/>
                  <a:pt x="100196" y="28535"/>
                  <a:pt x="116335" y="22450"/>
                </a:cubicBezTo>
                <a:cubicBezTo>
                  <a:pt x="132474" y="16365"/>
                  <a:pt x="179305" y="2077"/>
                  <a:pt x="178247" y="225"/>
                </a:cubicBezTo>
                <a:cubicBezTo>
                  <a:pt x="177189" y="-1627"/>
                  <a:pt x="131152" y="8427"/>
                  <a:pt x="109985" y="11337"/>
                </a:cubicBezTo>
                <a:cubicBezTo>
                  <a:pt x="88818" y="14247"/>
                  <a:pt x="68445" y="16629"/>
                  <a:pt x="51247" y="17687"/>
                </a:cubicBezTo>
                <a:cubicBezTo>
                  <a:pt x="34049" y="18745"/>
                  <a:pt x="-4580" y="12925"/>
                  <a:pt x="447" y="16100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6" name="フリーフォーム: 図形 265">
            <a:extLst>
              <a:ext uri="{FF2B5EF4-FFF2-40B4-BE49-F238E27FC236}">
                <a16:creationId xmlns:a16="http://schemas.microsoft.com/office/drawing/2014/main" id="{2AC26232-0FE8-4BAD-B904-1534C9095334}"/>
              </a:ext>
            </a:extLst>
          </p:cNvPr>
          <p:cNvSpPr/>
          <p:nvPr/>
        </p:nvSpPr>
        <p:spPr>
          <a:xfrm>
            <a:off x="1906191" y="4786485"/>
            <a:ext cx="378309" cy="122066"/>
          </a:xfrm>
          <a:custGeom>
            <a:avLst/>
            <a:gdLst>
              <a:gd name="connsiteX0" fmla="*/ 397 w 378309"/>
              <a:gd name="connsiteY0" fmla="*/ 122065 h 122066"/>
              <a:gd name="connsiteX1" fmla="*/ 157559 w 378309"/>
              <a:gd name="connsiteY1" fmla="*/ 76028 h 122066"/>
              <a:gd name="connsiteX2" fmla="*/ 375047 w 378309"/>
              <a:gd name="connsiteY2" fmla="*/ 1415 h 122066"/>
              <a:gd name="connsiteX3" fmla="*/ 294084 w 378309"/>
              <a:gd name="connsiteY3" fmla="*/ 25228 h 122066"/>
              <a:gd name="connsiteX4" fmla="*/ 117872 w 378309"/>
              <a:gd name="connsiteY4" fmla="*/ 77615 h 122066"/>
              <a:gd name="connsiteX5" fmla="*/ 397 w 378309"/>
              <a:gd name="connsiteY5" fmla="*/ 122065 h 122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8309" h="122066">
                <a:moveTo>
                  <a:pt x="397" y="122065"/>
                </a:moveTo>
                <a:cubicBezTo>
                  <a:pt x="7011" y="121801"/>
                  <a:pt x="95117" y="96136"/>
                  <a:pt x="157559" y="76028"/>
                </a:cubicBezTo>
                <a:cubicBezTo>
                  <a:pt x="220001" y="55920"/>
                  <a:pt x="352293" y="9882"/>
                  <a:pt x="375047" y="1415"/>
                </a:cubicBezTo>
                <a:cubicBezTo>
                  <a:pt x="397801" y="-7052"/>
                  <a:pt x="294084" y="25228"/>
                  <a:pt x="294084" y="25228"/>
                </a:cubicBezTo>
                <a:lnTo>
                  <a:pt x="117872" y="77615"/>
                </a:lnTo>
                <a:cubicBezTo>
                  <a:pt x="71305" y="92432"/>
                  <a:pt x="-6217" y="122329"/>
                  <a:pt x="397" y="122065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7" name="フリーフォーム: 図形 266">
            <a:extLst>
              <a:ext uri="{FF2B5EF4-FFF2-40B4-BE49-F238E27FC236}">
                <a16:creationId xmlns:a16="http://schemas.microsoft.com/office/drawing/2014/main" id="{E1F21637-0F2B-4730-8289-025C035770CF}"/>
              </a:ext>
            </a:extLst>
          </p:cNvPr>
          <p:cNvSpPr/>
          <p:nvPr/>
        </p:nvSpPr>
        <p:spPr>
          <a:xfrm>
            <a:off x="3143228" y="4960462"/>
            <a:ext cx="307903" cy="144984"/>
          </a:xfrm>
          <a:custGeom>
            <a:avLst/>
            <a:gdLst>
              <a:gd name="connsiteX0" fmla="*/ 22 w 307903"/>
              <a:gd name="connsiteY0" fmla="*/ 144938 h 144984"/>
              <a:gd name="connsiteX1" fmla="*/ 92097 w 307903"/>
              <a:gd name="connsiteY1" fmla="*/ 46513 h 144984"/>
              <a:gd name="connsiteX2" fmla="*/ 212747 w 307903"/>
              <a:gd name="connsiteY2" fmla="*/ 8413 h 144984"/>
              <a:gd name="connsiteX3" fmla="*/ 260372 w 307903"/>
              <a:gd name="connsiteY3" fmla="*/ 3651 h 144984"/>
              <a:gd name="connsiteX4" fmla="*/ 282597 w 307903"/>
              <a:gd name="connsiteY4" fmla="*/ 52863 h 144984"/>
              <a:gd name="connsiteX5" fmla="*/ 301647 w 307903"/>
              <a:gd name="connsiteY5" fmla="*/ 119538 h 144984"/>
              <a:gd name="connsiteX6" fmla="*/ 306410 w 307903"/>
              <a:gd name="connsiteY6" fmla="*/ 68738 h 144984"/>
              <a:gd name="connsiteX7" fmla="*/ 277835 w 307903"/>
              <a:gd name="connsiteY7" fmla="*/ 2063 h 144984"/>
              <a:gd name="connsiteX8" fmla="*/ 180997 w 307903"/>
              <a:gd name="connsiteY8" fmla="*/ 25876 h 144984"/>
              <a:gd name="connsiteX9" fmla="*/ 100035 w 307903"/>
              <a:gd name="connsiteY9" fmla="*/ 59213 h 144984"/>
              <a:gd name="connsiteX10" fmla="*/ 22 w 307903"/>
              <a:gd name="connsiteY10" fmla="*/ 144938 h 144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7903" h="144984">
                <a:moveTo>
                  <a:pt x="22" y="144938"/>
                </a:moveTo>
                <a:cubicBezTo>
                  <a:pt x="-1301" y="142821"/>
                  <a:pt x="56643" y="69267"/>
                  <a:pt x="92097" y="46513"/>
                </a:cubicBezTo>
                <a:cubicBezTo>
                  <a:pt x="127551" y="23759"/>
                  <a:pt x="184701" y="15557"/>
                  <a:pt x="212747" y="8413"/>
                </a:cubicBezTo>
                <a:cubicBezTo>
                  <a:pt x="240793" y="1269"/>
                  <a:pt x="248730" y="-3757"/>
                  <a:pt x="260372" y="3651"/>
                </a:cubicBezTo>
                <a:cubicBezTo>
                  <a:pt x="272014" y="11059"/>
                  <a:pt x="275718" y="33548"/>
                  <a:pt x="282597" y="52863"/>
                </a:cubicBezTo>
                <a:cubicBezTo>
                  <a:pt x="289476" y="72177"/>
                  <a:pt x="297678" y="116892"/>
                  <a:pt x="301647" y="119538"/>
                </a:cubicBezTo>
                <a:cubicBezTo>
                  <a:pt x="305616" y="122184"/>
                  <a:pt x="310379" y="88317"/>
                  <a:pt x="306410" y="68738"/>
                </a:cubicBezTo>
                <a:cubicBezTo>
                  <a:pt x="302441" y="49159"/>
                  <a:pt x="298737" y="9207"/>
                  <a:pt x="277835" y="2063"/>
                </a:cubicBezTo>
                <a:cubicBezTo>
                  <a:pt x="256933" y="-5081"/>
                  <a:pt x="210630" y="16351"/>
                  <a:pt x="180997" y="25876"/>
                </a:cubicBezTo>
                <a:cubicBezTo>
                  <a:pt x="151364" y="35401"/>
                  <a:pt x="127287" y="42809"/>
                  <a:pt x="100035" y="59213"/>
                </a:cubicBezTo>
                <a:cubicBezTo>
                  <a:pt x="72783" y="75617"/>
                  <a:pt x="1345" y="147055"/>
                  <a:pt x="22" y="144938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8" name="フリーフォーム: 図形 267">
            <a:extLst>
              <a:ext uri="{FF2B5EF4-FFF2-40B4-BE49-F238E27FC236}">
                <a16:creationId xmlns:a16="http://schemas.microsoft.com/office/drawing/2014/main" id="{8D2F03AD-39A2-43E1-B10B-4BA226AD23EA}"/>
              </a:ext>
            </a:extLst>
          </p:cNvPr>
          <p:cNvSpPr/>
          <p:nvPr/>
        </p:nvSpPr>
        <p:spPr>
          <a:xfrm>
            <a:off x="3160606" y="5057750"/>
            <a:ext cx="291687" cy="54061"/>
          </a:xfrm>
          <a:custGeom>
            <a:avLst/>
            <a:gdLst>
              <a:gd name="connsiteX0" fmla="*/ 107 w 291687"/>
              <a:gd name="connsiteY0" fmla="*/ 54000 h 54061"/>
              <a:gd name="connsiteX1" fmla="*/ 142982 w 291687"/>
              <a:gd name="connsiteY1" fmla="*/ 20663 h 54061"/>
              <a:gd name="connsiteX2" fmla="*/ 214419 w 291687"/>
              <a:gd name="connsiteY2" fmla="*/ 20663 h 54061"/>
              <a:gd name="connsiteX3" fmla="*/ 290619 w 291687"/>
              <a:gd name="connsiteY3" fmla="*/ 25 h 54061"/>
              <a:gd name="connsiteX4" fmla="*/ 255694 w 291687"/>
              <a:gd name="connsiteY4" fmla="*/ 25425 h 54061"/>
              <a:gd name="connsiteX5" fmla="*/ 208069 w 291687"/>
              <a:gd name="connsiteY5" fmla="*/ 34950 h 54061"/>
              <a:gd name="connsiteX6" fmla="*/ 120757 w 291687"/>
              <a:gd name="connsiteY6" fmla="*/ 11138 h 54061"/>
              <a:gd name="connsiteX7" fmla="*/ 107 w 291687"/>
              <a:gd name="connsiteY7" fmla="*/ 54000 h 5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1687" h="54061">
                <a:moveTo>
                  <a:pt x="107" y="54000"/>
                </a:moveTo>
                <a:cubicBezTo>
                  <a:pt x="3811" y="55587"/>
                  <a:pt x="107263" y="26219"/>
                  <a:pt x="142982" y="20663"/>
                </a:cubicBezTo>
                <a:cubicBezTo>
                  <a:pt x="178701" y="15107"/>
                  <a:pt x="189813" y="24103"/>
                  <a:pt x="214419" y="20663"/>
                </a:cubicBezTo>
                <a:cubicBezTo>
                  <a:pt x="239025" y="17223"/>
                  <a:pt x="283740" y="-769"/>
                  <a:pt x="290619" y="25"/>
                </a:cubicBezTo>
                <a:cubicBezTo>
                  <a:pt x="297498" y="819"/>
                  <a:pt x="269452" y="19604"/>
                  <a:pt x="255694" y="25425"/>
                </a:cubicBezTo>
                <a:cubicBezTo>
                  <a:pt x="241936" y="31246"/>
                  <a:pt x="230559" y="37331"/>
                  <a:pt x="208069" y="34950"/>
                </a:cubicBezTo>
                <a:cubicBezTo>
                  <a:pt x="185580" y="32569"/>
                  <a:pt x="152507" y="9286"/>
                  <a:pt x="120757" y="11138"/>
                </a:cubicBezTo>
                <a:cubicBezTo>
                  <a:pt x="89007" y="12990"/>
                  <a:pt x="-3597" y="52413"/>
                  <a:pt x="107" y="54000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9" name="フリーフォーム: 図形 268">
            <a:extLst>
              <a:ext uri="{FF2B5EF4-FFF2-40B4-BE49-F238E27FC236}">
                <a16:creationId xmlns:a16="http://schemas.microsoft.com/office/drawing/2014/main" id="{DEF927BC-D0B3-4021-89E2-F395866B058D}"/>
              </a:ext>
            </a:extLst>
          </p:cNvPr>
          <p:cNvSpPr/>
          <p:nvPr/>
        </p:nvSpPr>
        <p:spPr>
          <a:xfrm>
            <a:off x="3022939" y="5073613"/>
            <a:ext cx="270339" cy="170051"/>
          </a:xfrm>
          <a:custGeom>
            <a:avLst/>
            <a:gdLst>
              <a:gd name="connsiteX0" fmla="*/ 4424 w 270339"/>
              <a:gd name="connsiteY0" fmla="*/ 169900 h 170051"/>
              <a:gd name="connsiteX1" fmla="*/ 153649 w 270339"/>
              <a:gd name="connsiteY1" fmla="*/ 125450 h 170051"/>
              <a:gd name="connsiteX2" fmla="*/ 263186 w 270339"/>
              <a:gd name="connsiteY2" fmla="*/ 169900 h 170051"/>
              <a:gd name="connsiteX3" fmla="*/ 248899 w 270339"/>
              <a:gd name="connsiteY3" fmla="*/ 131800 h 170051"/>
              <a:gd name="connsiteX4" fmla="*/ 215561 w 270339"/>
              <a:gd name="connsiteY4" fmla="*/ 68300 h 170051"/>
              <a:gd name="connsiteX5" fmla="*/ 247311 w 270339"/>
              <a:gd name="connsiteY5" fmla="*/ 27025 h 170051"/>
              <a:gd name="connsiteX6" fmla="*/ 267949 w 270339"/>
              <a:gd name="connsiteY6" fmla="*/ 37 h 170051"/>
              <a:gd name="connsiteX7" fmla="*/ 190161 w 270339"/>
              <a:gd name="connsiteY7" fmla="*/ 20675 h 170051"/>
              <a:gd name="connsiteX8" fmla="*/ 115549 w 270339"/>
              <a:gd name="connsiteY8" fmla="*/ 39725 h 170051"/>
              <a:gd name="connsiteX9" fmla="*/ 45699 w 270339"/>
              <a:gd name="connsiteY9" fmla="*/ 106400 h 170051"/>
              <a:gd name="connsiteX10" fmla="*/ 4424 w 270339"/>
              <a:gd name="connsiteY10" fmla="*/ 169900 h 170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0339" h="170051">
                <a:moveTo>
                  <a:pt x="4424" y="169900"/>
                </a:moveTo>
                <a:cubicBezTo>
                  <a:pt x="22416" y="173075"/>
                  <a:pt x="110522" y="125450"/>
                  <a:pt x="153649" y="125450"/>
                </a:cubicBezTo>
                <a:cubicBezTo>
                  <a:pt x="196776" y="125450"/>
                  <a:pt x="247311" y="168842"/>
                  <a:pt x="263186" y="169900"/>
                </a:cubicBezTo>
                <a:cubicBezTo>
                  <a:pt x="279061" y="170958"/>
                  <a:pt x="256836" y="148733"/>
                  <a:pt x="248899" y="131800"/>
                </a:cubicBezTo>
                <a:cubicBezTo>
                  <a:pt x="240962" y="114867"/>
                  <a:pt x="215826" y="85762"/>
                  <a:pt x="215561" y="68300"/>
                </a:cubicBezTo>
                <a:cubicBezTo>
                  <a:pt x="215296" y="50838"/>
                  <a:pt x="238580" y="38402"/>
                  <a:pt x="247311" y="27025"/>
                </a:cubicBezTo>
                <a:cubicBezTo>
                  <a:pt x="256042" y="15648"/>
                  <a:pt x="277474" y="1095"/>
                  <a:pt x="267949" y="37"/>
                </a:cubicBezTo>
                <a:cubicBezTo>
                  <a:pt x="258424" y="-1021"/>
                  <a:pt x="190161" y="20675"/>
                  <a:pt x="190161" y="20675"/>
                </a:cubicBezTo>
                <a:cubicBezTo>
                  <a:pt x="164761" y="27290"/>
                  <a:pt x="139626" y="25438"/>
                  <a:pt x="115549" y="39725"/>
                </a:cubicBezTo>
                <a:cubicBezTo>
                  <a:pt x="91472" y="54012"/>
                  <a:pt x="63426" y="87615"/>
                  <a:pt x="45699" y="106400"/>
                </a:cubicBezTo>
                <a:cubicBezTo>
                  <a:pt x="27972" y="125185"/>
                  <a:pt x="-13568" y="166725"/>
                  <a:pt x="4424" y="169900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0" name="フリーフォーム: 図形 269">
            <a:extLst>
              <a:ext uri="{FF2B5EF4-FFF2-40B4-BE49-F238E27FC236}">
                <a16:creationId xmlns:a16="http://schemas.microsoft.com/office/drawing/2014/main" id="{A18CAE7E-9AAF-44EA-8305-11C6229CD6D9}"/>
              </a:ext>
            </a:extLst>
          </p:cNvPr>
          <p:cNvSpPr/>
          <p:nvPr/>
        </p:nvSpPr>
        <p:spPr>
          <a:xfrm>
            <a:off x="3162274" y="5138577"/>
            <a:ext cx="240731" cy="197347"/>
          </a:xfrm>
          <a:custGeom>
            <a:avLst/>
            <a:gdLst>
              <a:gd name="connsiteX0" fmla="*/ 26 w 240731"/>
              <a:gd name="connsiteY0" fmla="*/ 133511 h 197347"/>
              <a:gd name="connsiteX1" fmla="*/ 49239 w 240731"/>
              <a:gd name="connsiteY1" fmla="*/ 114461 h 197347"/>
              <a:gd name="connsiteX2" fmla="*/ 117501 w 240731"/>
              <a:gd name="connsiteY2" fmla="*/ 176373 h 197347"/>
              <a:gd name="connsiteX3" fmla="*/ 157189 w 240731"/>
              <a:gd name="connsiteY3" fmla="*/ 150973 h 197347"/>
              <a:gd name="connsiteX4" fmla="*/ 223864 w 240731"/>
              <a:gd name="connsiteY4" fmla="*/ 197011 h 197347"/>
              <a:gd name="connsiteX5" fmla="*/ 188939 w 240731"/>
              <a:gd name="connsiteY5" fmla="*/ 122398 h 197347"/>
              <a:gd name="connsiteX6" fmla="*/ 219101 w 240731"/>
              <a:gd name="connsiteY6" fmla="*/ 54136 h 197347"/>
              <a:gd name="connsiteX7" fmla="*/ 238151 w 240731"/>
              <a:gd name="connsiteY7" fmla="*/ 25561 h 197347"/>
              <a:gd name="connsiteX8" fmla="*/ 160364 w 240731"/>
              <a:gd name="connsiteY8" fmla="*/ 19211 h 197347"/>
              <a:gd name="connsiteX9" fmla="*/ 74639 w 240731"/>
              <a:gd name="connsiteY9" fmla="*/ 1748 h 197347"/>
              <a:gd name="connsiteX10" fmla="*/ 100039 w 240731"/>
              <a:gd name="connsiteY10" fmla="*/ 66836 h 197347"/>
              <a:gd name="connsiteX11" fmla="*/ 123851 w 240731"/>
              <a:gd name="connsiteY11" fmla="*/ 103348 h 197347"/>
              <a:gd name="connsiteX12" fmla="*/ 120676 w 240731"/>
              <a:gd name="connsiteY12" fmla="*/ 104936 h 197347"/>
              <a:gd name="connsiteX13" fmla="*/ 82576 w 240731"/>
              <a:gd name="connsiteY13" fmla="*/ 87473 h 197347"/>
              <a:gd name="connsiteX14" fmla="*/ 55589 w 240731"/>
              <a:gd name="connsiteY14" fmla="*/ 84298 h 197347"/>
              <a:gd name="connsiteX15" fmla="*/ 26 w 240731"/>
              <a:gd name="connsiteY15" fmla="*/ 133511 h 197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0731" h="197347">
                <a:moveTo>
                  <a:pt x="26" y="133511"/>
                </a:moveTo>
                <a:cubicBezTo>
                  <a:pt x="-1032" y="138538"/>
                  <a:pt x="29660" y="107317"/>
                  <a:pt x="49239" y="114461"/>
                </a:cubicBezTo>
                <a:cubicBezTo>
                  <a:pt x="68818" y="121605"/>
                  <a:pt x="99509" y="170288"/>
                  <a:pt x="117501" y="176373"/>
                </a:cubicBezTo>
                <a:cubicBezTo>
                  <a:pt x="135493" y="182458"/>
                  <a:pt x="139462" y="147533"/>
                  <a:pt x="157189" y="150973"/>
                </a:cubicBezTo>
                <a:cubicBezTo>
                  <a:pt x="174916" y="154413"/>
                  <a:pt x="218572" y="201774"/>
                  <a:pt x="223864" y="197011"/>
                </a:cubicBezTo>
                <a:cubicBezTo>
                  <a:pt x="229156" y="192249"/>
                  <a:pt x="189733" y="146210"/>
                  <a:pt x="188939" y="122398"/>
                </a:cubicBezTo>
                <a:cubicBezTo>
                  <a:pt x="188145" y="98586"/>
                  <a:pt x="210899" y="70275"/>
                  <a:pt x="219101" y="54136"/>
                </a:cubicBezTo>
                <a:cubicBezTo>
                  <a:pt x="227303" y="37996"/>
                  <a:pt x="247940" y="31382"/>
                  <a:pt x="238151" y="25561"/>
                </a:cubicBezTo>
                <a:cubicBezTo>
                  <a:pt x="228362" y="19740"/>
                  <a:pt x="187616" y="23180"/>
                  <a:pt x="160364" y="19211"/>
                </a:cubicBezTo>
                <a:cubicBezTo>
                  <a:pt x="133112" y="15242"/>
                  <a:pt x="84693" y="-6189"/>
                  <a:pt x="74639" y="1748"/>
                </a:cubicBezTo>
                <a:cubicBezTo>
                  <a:pt x="64585" y="9685"/>
                  <a:pt x="91837" y="49903"/>
                  <a:pt x="100039" y="66836"/>
                </a:cubicBezTo>
                <a:cubicBezTo>
                  <a:pt x="108241" y="83769"/>
                  <a:pt x="123851" y="103348"/>
                  <a:pt x="123851" y="103348"/>
                </a:cubicBezTo>
                <a:cubicBezTo>
                  <a:pt x="127290" y="109698"/>
                  <a:pt x="127555" y="107582"/>
                  <a:pt x="120676" y="104936"/>
                </a:cubicBezTo>
                <a:cubicBezTo>
                  <a:pt x="113797" y="102290"/>
                  <a:pt x="93424" y="90913"/>
                  <a:pt x="82576" y="87473"/>
                </a:cubicBezTo>
                <a:cubicBezTo>
                  <a:pt x="71728" y="84033"/>
                  <a:pt x="68553" y="80858"/>
                  <a:pt x="55589" y="84298"/>
                </a:cubicBezTo>
                <a:cubicBezTo>
                  <a:pt x="42625" y="87738"/>
                  <a:pt x="1084" y="128484"/>
                  <a:pt x="26" y="133511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1" name="フリーフォーム: 図形 270">
            <a:extLst>
              <a:ext uri="{FF2B5EF4-FFF2-40B4-BE49-F238E27FC236}">
                <a16:creationId xmlns:a16="http://schemas.microsoft.com/office/drawing/2014/main" id="{588FA597-4CE2-4631-A44F-8D4E0ACB5866}"/>
              </a:ext>
            </a:extLst>
          </p:cNvPr>
          <p:cNvSpPr/>
          <p:nvPr/>
        </p:nvSpPr>
        <p:spPr>
          <a:xfrm>
            <a:off x="2998431" y="5189347"/>
            <a:ext cx="233743" cy="177991"/>
          </a:xfrm>
          <a:custGeom>
            <a:avLst/>
            <a:gdLst>
              <a:gd name="connsiteX0" fmla="*/ 32107 w 233743"/>
              <a:gd name="connsiteY0" fmla="*/ 41466 h 177991"/>
              <a:gd name="connsiteX1" fmla="*/ 1944 w 233743"/>
              <a:gd name="connsiteY1" fmla="*/ 120841 h 177991"/>
              <a:gd name="connsiteX2" fmla="*/ 6707 w 233743"/>
              <a:gd name="connsiteY2" fmla="*/ 170053 h 177991"/>
              <a:gd name="connsiteX3" fmla="*/ 36869 w 233743"/>
              <a:gd name="connsiteY3" fmla="*/ 177991 h 177991"/>
              <a:gd name="connsiteX4" fmla="*/ 147994 w 233743"/>
              <a:gd name="connsiteY4" fmla="*/ 174816 h 177991"/>
              <a:gd name="connsiteX5" fmla="*/ 157519 w 233743"/>
              <a:gd name="connsiteY5" fmla="*/ 138303 h 177991"/>
              <a:gd name="connsiteX6" fmla="*/ 160694 w 233743"/>
              <a:gd name="connsiteY6" fmla="*/ 89091 h 177991"/>
              <a:gd name="connsiteX7" fmla="*/ 178157 w 233743"/>
              <a:gd name="connsiteY7" fmla="*/ 63691 h 177991"/>
              <a:gd name="connsiteX8" fmla="*/ 233719 w 233743"/>
              <a:gd name="connsiteY8" fmla="*/ 20828 h 177991"/>
              <a:gd name="connsiteX9" fmla="*/ 182919 w 233743"/>
              <a:gd name="connsiteY9" fmla="*/ 191 h 177991"/>
              <a:gd name="connsiteX10" fmla="*/ 32107 w 233743"/>
              <a:gd name="connsiteY10" fmla="*/ 41466 h 177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3743" h="177991">
                <a:moveTo>
                  <a:pt x="32107" y="41466"/>
                </a:moveTo>
                <a:cubicBezTo>
                  <a:pt x="1944" y="61574"/>
                  <a:pt x="6177" y="99410"/>
                  <a:pt x="1944" y="120841"/>
                </a:cubicBezTo>
                <a:cubicBezTo>
                  <a:pt x="-2289" y="142272"/>
                  <a:pt x="886" y="160528"/>
                  <a:pt x="6707" y="170053"/>
                </a:cubicBezTo>
                <a:cubicBezTo>
                  <a:pt x="12528" y="179578"/>
                  <a:pt x="13321" y="177197"/>
                  <a:pt x="36869" y="177991"/>
                </a:cubicBezTo>
                <a:lnTo>
                  <a:pt x="147994" y="174816"/>
                </a:lnTo>
                <a:cubicBezTo>
                  <a:pt x="168102" y="168201"/>
                  <a:pt x="155402" y="152591"/>
                  <a:pt x="157519" y="138303"/>
                </a:cubicBezTo>
                <a:cubicBezTo>
                  <a:pt x="159636" y="124016"/>
                  <a:pt x="157254" y="101526"/>
                  <a:pt x="160694" y="89091"/>
                </a:cubicBezTo>
                <a:cubicBezTo>
                  <a:pt x="164134" y="76656"/>
                  <a:pt x="165986" y="75068"/>
                  <a:pt x="178157" y="63691"/>
                </a:cubicBezTo>
                <a:cubicBezTo>
                  <a:pt x="190328" y="52314"/>
                  <a:pt x="232925" y="31411"/>
                  <a:pt x="233719" y="20828"/>
                </a:cubicBezTo>
                <a:cubicBezTo>
                  <a:pt x="234513" y="10245"/>
                  <a:pt x="215992" y="-1661"/>
                  <a:pt x="182919" y="191"/>
                </a:cubicBezTo>
                <a:cubicBezTo>
                  <a:pt x="149846" y="2043"/>
                  <a:pt x="62270" y="21358"/>
                  <a:pt x="32107" y="41466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2" name="月 271">
            <a:extLst>
              <a:ext uri="{FF2B5EF4-FFF2-40B4-BE49-F238E27FC236}">
                <a16:creationId xmlns:a16="http://schemas.microsoft.com/office/drawing/2014/main" id="{9C819A44-7734-49FB-ADED-DA6C0A522053}"/>
              </a:ext>
            </a:extLst>
          </p:cNvPr>
          <p:cNvSpPr/>
          <p:nvPr/>
        </p:nvSpPr>
        <p:spPr>
          <a:xfrm rot="772740">
            <a:off x="3062288" y="5219700"/>
            <a:ext cx="45719" cy="88900"/>
          </a:xfrm>
          <a:prstGeom prst="moon">
            <a:avLst/>
          </a:prstGeom>
          <a:solidFill>
            <a:schemeClr val="bg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3" name="フリーフォーム: 図形 272">
            <a:extLst>
              <a:ext uri="{FF2B5EF4-FFF2-40B4-BE49-F238E27FC236}">
                <a16:creationId xmlns:a16="http://schemas.microsoft.com/office/drawing/2014/main" id="{3D025935-064E-4DAA-9C31-944D49EC1365}"/>
              </a:ext>
            </a:extLst>
          </p:cNvPr>
          <p:cNvSpPr/>
          <p:nvPr/>
        </p:nvSpPr>
        <p:spPr>
          <a:xfrm>
            <a:off x="3087684" y="5316308"/>
            <a:ext cx="198701" cy="88900"/>
          </a:xfrm>
          <a:custGeom>
            <a:avLst/>
            <a:gdLst>
              <a:gd name="connsiteX0" fmla="*/ 188916 w 198701"/>
              <a:gd name="connsiteY0" fmla="*/ 230 h 88900"/>
              <a:gd name="connsiteX1" fmla="*/ 195266 w 198701"/>
              <a:gd name="connsiteY1" fmla="*/ 81192 h 88900"/>
              <a:gd name="connsiteX2" fmla="*/ 130179 w 198701"/>
              <a:gd name="connsiteY2" fmla="*/ 85955 h 88900"/>
              <a:gd name="connsiteX3" fmla="*/ 63504 w 198701"/>
              <a:gd name="connsiteY3" fmla="*/ 84367 h 88900"/>
              <a:gd name="connsiteX4" fmla="*/ 4 w 198701"/>
              <a:gd name="connsiteY4" fmla="*/ 76430 h 88900"/>
              <a:gd name="connsiteX5" fmla="*/ 60329 w 198701"/>
              <a:gd name="connsiteY5" fmla="*/ 51030 h 88900"/>
              <a:gd name="connsiteX6" fmla="*/ 53979 w 198701"/>
              <a:gd name="connsiteY6" fmla="*/ 73255 h 88900"/>
              <a:gd name="connsiteX7" fmla="*/ 177804 w 198701"/>
              <a:gd name="connsiteY7" fmla="*/ 74842 h 88900"/>
              <a:gd name="connsiteX8" fmla="*/ 182566 w 198701"/>
              <a:gd name="connsiteY8" fmla="*/ 57380 h 88900"/>
              <a:gd name="connsiteX9" fmla="*/ 188916 w 198701"/>
              <a:gd name="connsiteY9" fmla="*/ 230 h 88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8701" h="88900">
                <a:moveTo>
                  <a:pt x="188916" y="230"/>
                </a:moveTo>
                <a:cubicBezTo>
                  <a:pt x="191033" y="4199"/>
                  <a:pt x="205055" y="66905"/>
                  <a:pt x="195266" y="81192"/>
                </a:cubicBezTo>
                <a:cubicBezTo>
                  <a:pt x="185477" y="95479"/>
                  <a:pt x="152139" y="85426"/>
                  <a:pt x="130179" y="85955"/>
                </a:cubicBezTo>
                <a:cubicBezTo>
                  <a:pt x="108219" y="86484"/>
                  <a:pt x="85200" y="85954"/>
                  <a:pt x="63504" y="84367"/>
                </a:cubicBezTo>
                <a:cubicBezTo>
                  <a:pt x="41808" y="82780"/>
                  <a:pt x="533" y="81986"/>
                  <a:pt x="4" y="76430"/>
                </a:cubicBezTo>
                <a:cubicBezTo>
                  <a:pt x="-525" y="70874"/>
                  <a:pt x="51333" y="51559"/>
                  <a:pt x="60329" y="51030"/>
                </a:cubicBezTo>
                <a:cubicBezTo>
                  <a:pt x="69325" y="50501"/>
                  <a:pt x="34400" y="69286"/>
                  <a:pt x="53979" y="73255"/>
                </a:cubicBezTo>
                <a:cubicBezTo>
                  <a:pt x="73558" y="77224"/>
                  <a:pt x="156373" y="77488"/>
                  <a:pt x="177804" y="74842"/>
                </a:cubicBezTo>
                <a:cubicBezTo>
                  <a:pt x="199235" y="72196"/>
                  <a:pt x="179656" y="70080"/>
                  <a:pt x="182566" y="57380"/>
                </a:cubicBezTo>
                <a:cubicBezTo>
                  <a:pt x="185476" y="44680"/>
                  <a:pt x="186799" y="-3739"/>
                  <a:pt x="188916" y="230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4" name="フリーフォーム: 図形 273">
            <a:extLst>
              <a:ext uri="{FF2B5EF4-FFF2-40B4-BE49-F238E27FC236}">
                <a16:creationId xmlns:a16="http://schemas.microsoft.com/office/drawing/2014/main" id="{BAF1D9A3-7349-4588-AEA1-FFDCD458DA84}"/>
              </a:ext>
            </a:extLst>
          </p:cNvPr>
          <p:cNvSpPr/>
          <p:nvPr/>
        </p:nvSpPr>
        <p:spPr>
          <a:xfrm>
            <a:off x="2997693" y="5292681"/>
            <a:ext cx="72547" cy="135314"/>
          </a:xfrm>
          <a:custGeom>
            <a:avLst/>
            <a:gdLst>
              <a:gd name="connsiteX0" fmla="*/ 2682 w 72547"/>
              <a:gd name="connsiteY0" fmla="*/ 44 h 135314"/>
              <a:gd name="connsiteX1" fmla="*/ 31257 w 72547"/>
              <a:gd name="connsiteY1" fmla="*/ 100057 h 135314"/>
              <a:gd name="connsiteX2" fmla="*/ 72532 w 72547"/>
              <a:gd name="connsiteY2" fmla="*/ 134982 h 135314"/>
              <a:gd name="connsiteX3" fmla="*/ 26495 w 72547"/>
              <a:gd name="connsiteY3" fmla="*/ 115932 h 135314"/>
              <a:gd name="connsiteX4" fmla="*/ 4270 w 72547"/>
              <a:gd name="connsiteY4" fmla="*/ 87357 h 135314"/>
              <a:gd name="connsiteX5" fmla="*/ 2682 w 72547"/>
              <a:gd name="connsiteY5" fmla="*/ 44 h 135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547" h="135314">
                <a:moveTo>
                  <a:pt x="2682" y="44"/>
                </a:moveTo>
                <a:cubicBezTo>
                  <a:pt x="7180" y="2161"/>
                  <a:pt x="19615" y="77567"/>
                  <a:pt x="31257" y="100057"/>
                </a:cubicBezTo>
                <a:cubicBezTo>
                  <a:pt x="42899" y="122547"/>
                  <a:pt x="73326" y="132336"/>
                  <a:pt x="72532" y="134982"/>
                </a:cubicBezTo>
                <a:cubicBezTo>
                  <a:pt x="71738" y="137628"/>
                  <a:pt x="37872" y="123869"/>
                  <a:pt x="26495" y="115932"/>
                </a:cubicBezTo>
                <a:cubicBezTo>
                  <a:pt x="15118" y="107995"/>
                  <a:pt x="8768" y="103232"/>
                  <a:pt x="4270" y="87357"/>
                </a:cubicBezTo>
                <a:cubicBezTo>
                  <a:pt x="-228" y="71482"/>
                  <a:pt x="-1816" y="-2073"/>
                  <a:pt x="2682" y="44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5" name="フリーフォーム: 図形 274">
            <a:extLst>
              <a:ext uri="{FF2B5EF4-FFF2-40B4-BE49-F238E27FC236}">
                <a16:creationId xmlns:a16="http://schemas.microsoft.com/office/drawing/2014/main" id="{9FC086C5-0B6F-4233-B70E-659456C345BB}"/>
              </a:ext>
            </a:extLst>
          </p:cNvPr>
          <p:cNvSpPr/>
          <p:nvPr/>
        </p:nvSpPr>
        <p:spPr>
          <a:xfrm>
            <a:off x="3124946" y="5400505"/>
            <a:ext cx="142779" cy="62970"/>
          </a:xfrm>
          <a:custGeom>
            <a:avLst/>
            <a:gdLst>
              <a:gd name="connsiteX0" fmla="*/ 842 w 142779"/>
              <a:gd name="connsiteY0" fmla="*/ 1758 h 62970"/>
              <a:gd name="connsiteX1" fmla="*/ 70692 w 142779"/>
              <a:gd name="connsiteY1" fmla="*/ 54145 h 62970"/>
              <a:gd name="connsiteX2" fmla="*/ 124667 w 142779"/>
              <a:gd name="connsiteY2" fmla="*/ 62083 h 62970"/>
              <a:gd name="connsiteX3" fmla="*/ 142129 w 142779"/>
              <a:gd name="connsiteY3" fmla="*/ 44620 h 62970"/>
              <a:gd name="connsiteX4" fmla="*/ 137367 w 142779"/>
              <a:gd name="connsiteY4" fmla="*/ 19220 h 62970"/>
              <a:gd name="connsiteX5" fmla="*/ 121492 w 142779"/>
              <a:gd name="connsiteY5" fmla="*/ 12870 h 62970"/>
              <a:gd name="connsiteX6" fmla="*/ 842 w 142779"/>
              <a:gd name="connsiteY6" fmla="*/ 1758 h 62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2779" h="62970">
                <a:moveTo>
                  <a:pt x="842" y="1758"/>
                </a:moveTo>
                <a:cubicBezTo>
                  <a:pt x="-7625" y="8637"/>
                  <a:pt x="50054" y="44091"/>
                  <a:pt x="70692" y="54145"/>
                </a:cubicBezTo>
                <a:cubicBezTo>
                  <a:pt x="91330" y="64199"/>
                  <a:pt x="112761" y="63670"/>
                  <a:pt x="124667" y="62083"/>
                </a:cubicBezTo>
                <a:cubicBezTo>
                  <a:pt x="136573" y="60496"/>
                  <a:pt x="140012" y="51764"/>
                  <a:pt x="142129" y="44620"/>
                </a:cubicBezTo>
                <a:cubicBezTo>
                  <a:pt x="144246" y="37476"/>
                  <a:pt x="140806" y="24512"/>
                  <a:pt x="137367" y="19220"/>
                </a:cubicBezTo>
                <a:cubicBezTo>
                  <a:pt x="133928" y="13928"/>
                  <a:pt x="139748" y="15516"/>
                  <a:pt x="121492" y="12870"/>
                </a:cubicBezTo>
                <a:cubicBezTo>
                  <a:pt x="103236" y="10224"/>
                  <a:pt x="9309" y="-5121"/>
                  <a:pt x="842" y="1758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6" name="フリーフォーム: 図形 275">
            <a:extLst>
              <a:ext uri="{FF2B5EF4-FFF2-40B4-BE49-F238E27FC236}">
                <a16:creationId xmlns:a16="http://schemas.microsoft.com/office/drawing/2014/main" id="{B4400226-C82E-4F60-B0AD-AD0AE53BDCDD}"/>
              </a:ext>
            </a:extLst>
          </p:cNvPr>
          <p:cNvSpPr/>
          <p:nvPr/>
        </p:nvSpPr>
        <p:spPr>
          <a:xfrm>
            <a:off x="2979583" y="5900722"/>
            <a:ext cx="169687" cy="223954"/>
          </a:xfrm>
          <a:custGeom>
            <a:avLst/>
            <a:gdLst>
              <a:gd name="connsiteX0" fmla="*/ 152555 w 169687"/>
              <a:gd name="connsiteY0" fmla="*/ 16 h 223954"/>
              <a:gd name="connsiteX1" fmla="*/ 166842 w 169687"/>
              <a:gd name="connsiteY1" fmla="*/ 112728 h 223954"/>
              <a:gd name="connsiteX2" fmla="*/ 87467 w 169687"/>
              <a:gd name="connsiteY2" fmla="*/ 161941 h 223954"/>
              <a:gd name="connsiteX3" fmla="*/ 155 w 169687"/>
              <a:gd name="connsiteY3" fmla="*/ 223853 h 223954"/>
              <a:gd name="connsiteX4" fmla="*/ 109692 w 169687"/>
              <a:gd name="connsiteY4" fmla="*/ 174641 h 223954"/>
              <a:gd name="connsiteX5" fmla="*/ 157317 w 169687"/>
              <a:gd name="connsiteY5" fmla="*/ 104791 h 223954"/>
              <a:gd name="connsiteX6" fmla="*/ 152555 w 169687"/>
              <a:gd name="connsiteY6" fmla="*/ 16 h 223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9687" h="223954">
                <a:moveTo>
                  <a:pt x="152555" y="16"/>
                </a:moveTo>
                <a:cubicBezTo>
                  <a:pt x="154142" y="1339"/>
                  <a:pt x="177690" y="85741"/>
                  <a:pt x="166842" y="112728"/>
                </a:cubicBezTo>
                <a:cubicBezTo>
                  <a:pt x="155994" y="139716"/>
                  <a:pt x="115248" y="143420"/>
                  <a:pt x="87467" y="161941"/>
                </a:cubicBezTo>
                <a:cubicBezTo>
                  <a:pt x="59686" y="180462"/>
                  <a:pt x="-3549" y="221736"/>
                  <a:pt x="155" y="223853"/>
                </a:cubicBezTo>
                <a:cubicBezTo>
                  <a:pt x="3859" y="225970"/>
                  <a:pt x="83498" y="194485"/>
                  <a:pt x="109692" y="174641"/>
                </a:cubicBezTo>
                <a:cubicBezTo>
                  <a:pt x="135886" y="154797"/>
                  <a:pt x="148850" y="130720"/>
                  <a:pt x="157317" y="104791"/>
                </a:cubicBezTo>
                <a:cubicBezTo>
                  <a:pt x="165784" y="78862"/>
                  <a:pt x="150968" y="-1307"/>
                  <a:pt x="152555" y="16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7" name="フリーフォーム: 図形 276">
            <a:extLst>
              <a:ext uri="{FF2B5EF4-FFF2-40B4-BE49-F238E27FC236}">
                <a16:creationId xmlns:a16="http://schemas.microsoft.com/office/drawing/2014/main" id="{6D05E1A8-97CC-44F9-A051-AB989AE77343}"/>
              </a:ext>
            </a:extLst>
          </p:cNvPr>
          <p:cNvSpPr/>
          <p:nvPr/>
        </p:nvSpPr>
        <p:spPr>
          <a:xfrm>
            <a:off x="2541877" y="5928355"/>
            <a:ext cx="419057" cy="128269"/>
          </a:xfrm>
          <a:custGeom>
            <a:avLst/>
            <a:gdLst>
              <a:gd name="connsiteX0" fmla="*/ 1298 w 419057"/>
              <a:gd name="connsiteY0" fmla="*/ 958 h 128269"/>
              <a:gd name="connsiteX1" fmla="*/ 117186 w 419057"/>
              <a:gd name="connsiteY1" fmla="*/ 62870 h 128269"/>
              <a:gd name="connsiteX2" fmla="*/ 279111 w 419057"/>
              <a:gd name="connsiteY2" fmla="*/ 51758 h 128269"/>
              <a:gd name="connsiteX3" fmla="*/ 368011 w 419057"/>
              <a:gd name="connsiteY3" fmla="*/ 67633 h 128269"/>
              <a:gd name="connsiteX4" fmla="*/ 402936 w 419057"/>
              <a:gd name="connsiteY4" fmla="*/ 105733 h 128269"/>
              <a:gd name="connsiteX5" fmla="*/ 404523 w 419057"/>
              <a:gd name="connsiteY5" fmla="*/ 127958 h 128269"/>
              <a:gd name="connsiteX6" fmla="*/ 412461 w 419057"/>
              <a:gd name="connsiteY6" fmla="*/ 89858 h 128269"/>
              <a:gd name="connsiteX7" fmla="*/ 296573 w 419057"/>
              <a:gd name="connsiteY7" fmla="*/ 46995 h 128269"/>
              <a:gd name="connsiteX8" fmla="*/ 147348 w 419057"/>
              <a:gd name="connsiteY8" fmla="*/ 46995 h 128269"/>
              <a:gd name="connsiteX9" fmla="*/ 60036 w 419057"/>
              <a:gd name="connsiteY9" fmla="*/ 26358 h 128269"/>
              <a:gd name="connsiteX10" fmla="*/ 1298 w 419057"/>
              <a:gd name="connsiteY10" fmla="*/ 958 h 12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9057" h="128269">
                <a:moveTo>
                  <a:pt x="1298" y="958"/>
                </a:moveTo>
                <a:cubicBezTo>
                  <a:pt x="10823" y="7043"/>
                  <a:pt x="70884" y="54403"/>
                  <a:pt x="117186" y="62870"/>
                </a:cubicBezTo>
                <a:cubicBezTo>
                  <a:pt x="163488" y="71337"/>
                  <a:pt x="237307" y="50964"/>
                  <a:pt x="279111" y="51758"/>
                </a:cubicBezTo>
                <a:cubicBezTo>
                  <a:pt x="320915" y="52552"/>
                  <a:pt x="347374" y="58637"/>
                  <a:pt x="368011" y="67633"/>
                </a:cubicBezTo>
                <a:cubicBezTo>
                  <a:pt x="388649" y="76629"/>
                  <a:pt x="396851" y="95679"/>
                  <a:pt x="402936" y="105733"/>
                </a:cubicBezTo>
                <a:cubicBezTo>
                  <a:pt x="409021" y="115787"/>
                  <a:pt x="402936" y="130604"/>
                  <a:pt x="404523" y="127958"/>
                </a:cubicBezTo>
                <a:cubicBezTo>
                  <a:pt x="406111" y="125312"/>
                  <a:pt x="430453" y="103352"/>
                  <a:pt x="412461" y="89858"/>
                </a:cubicBezTo>
                <a:cubicBezTo>
                  <a:pt x="394469" y="76364"/>
                  <a:pt x="340759" y="54139"/>
                  <a:pt x="296573" y="46995"/>
                </a:cubicBezTo>
                <a:cubicBezTo>
                  <a:pt x="252388" y="39851"/>
                  <a:pt x="186771" y="50435"/>
                  <a:pt x="147348" y="46995"/>
                </a:cubicBezTo>
                <a:cubicBezTo>
                  <a:pt x="107925" y="43556"/>
                  <a:pt x="83055" y="33237"/>
                  <a:pt x="60036" y="26358"/>
                </a:cubicBezTo>
                <a:cubicBezTo>
                  <a:pt x="37017" y="19479"/>
                  <a:pt x="-8227" y="-5127"/>
                  <a:pt x="1298" y="958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8" name="フリーフォーム: 図形 277">
            <a:extLst>
              <a:ext uri="{FF2B5EF4-FFF2-40B4-BE49-F238E27FC236}">
                <a16:creationId xmlns:a16="http://schemas.microsoft.com/office/drawing/2014/main" id="{5B72E69F-3319-488F-B5C4-0FFB155DB53F}"/>
              </a:ext>
            </a:extLst>
          </p:cNvPr>
          <p:cNvSpPr/>
          <p:nvPr/>
        </p:nvSpPr>
        <p:spPr>
          <a:xfrm>
            <a:off x="2881305" y="5932224"/>
            <a:ext cx="134651" cy="98556"/>
          </a:xfrm>
          <a:custGeom>
            <a:avLst/>
            <a:gdLst>
              <a:gd name="connsiteX0" fmla="*/ 8 w 134651"/>
              <a:gd name="connsiteY0" fmla="*/ 264 h 98556"/>
              <a:gd name="connsiteX1" fmla="*/ 125420 w 134651"/>
              <a:gd name="connsiteY1" fmla="*/ 22489 h 98556"/>
              <a:gd name="connsiteX2" fmla="*/ 125420 w 134651"/>
              <a:gd name="connsiteY2" fmla="*/ 97101 h 98556"/>
              <a:gd name="connsiteX3" fmla="*/ 127008 w 134651"/>
              <a:gd name="connsiteY3" fmla="*/ 70114 h 98556"/>
              <a:gd name="connsiteX4" fmla="*/ 127008 w 134651"/>
              <a:gd name="connsiteY4" fmla="*/ 47889 h 98556"/>
              <a:gd name="connsiteX5" fmla="*/ 119070 w 134651"/>
              <a:gd name="connsiteY5" fmla="*/ 33601 h 98556"/>
              <a:gd name="connsiteX6" fmla="*/ 8 w 134651"/>
              <a:gd name="connsiteY6" fmla="*/ 264 h 98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4651" h="98556">
                <a:moveTo>
                  <a:pt x="8" y="264"/>
                </a:moveTo>
                <a:cubicBezTo>
                  <a:pt x="1066" y="-1588"/>
                  <a:pt x="104518" y="6350"/>
                  <a:pt x="125420" y="22489"/>
                </a:cubicBezTo>
                <a:cubicBezTo>
                  <a:pt x="146322" y="38629"/>
                  <a:pt x="125155" y="89164"/>
                  <a:pt x="125420" y="97101"/>
                </a:cubicBezTo>
                <a:cubicBezTo>
                  <a:pt x="125685" y="105038"/>
                  <a:pt x="126743" y="78316"/>
                  <a:pt x="127008" y="70114"/>
                </a:cubicBezTo>
                <a:cubicBezTo>
                  <a:pt x="127273" y="61912"/>
                  <a:pt x="128331" y="53974"/>
                  <a:pt x="127008" y="47889"/>
                </a:cubicBezTo>
                <a:cubicBezTo>
                  <a:pt x="125685" y="41804"/>
                  <a:pt x="137062" y="40745"/>
                  <a:pt x="119070" y="33601"/>
                </a:cubicBezTo>
                <a:cubicBezTo>
                  <a:pt x="101078" y="26457"/>
                  <a:pt x="-1050" y="2116"/>
                  <a:pt x="8" y="26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9" name="フリーフォーム: 図形 278">
            <a:extLst>
              <a:ext uri="{FF2B5EF4-FFF2-40B4-BE49-F238E27FC236}">
                <a16:creationId xmlns:a16="http://schemas.microsoft.com/office/drawing/2014/main" id="{D44B7712-AD34-41BA-80BB-F8320365B2B2}"/>
              </a:ext>
            </a:extLst>
          </p:cNvPr>
          <p:cNvSpPr/>
          <p:nvPr/>
        </p:nvSpPr>
        <p:spPr>
          <a:xfrm>
            <a:off x="2681131" y="5994296"/>
            <a:ext cx="269189" cy="59755"/>
          </a:xfrm>
          <a:custGeom>
            <a:avLst/>
            <a:gdLst>
              <a:gd name="connsiteX0" fmla="*/ 157 w 269189"/>
              <a:gd name="connsiteY0" fmla="*/ 17567 h 59755"/>
              <a:gd name="connsiteX1" fmla="*/ 147794 w 269189"/>
              <a:gd name="connsiteY1" fmla="*/ 104 h 59755"/>
              <a:gd name="connsiteX2" fmla="*/ 238282 w 269189"/>
              <a:gd name="connsiteY2" fmla="*/ 12804 h 59755"/>
              <a:gd name="connsiteX3" fmla="*/ 268444 w 269189"/>
              <a:gd name="connsiteY3" fmla="*/ 58842 h 59755"/>
              <a:gd name="connsiteX4" fmla="*/ 212882 w 269189"/>
              <a:gd name="connsiteY4" fmla="*/ 42967 h 59755"/>
              <a:gd name="connsiteX5" fmla="*/ 170019 w 269189"/>
              <a:gd name="connsiteY5" fmla="*/ 36617 h 59755"/>
              <a:gd name="connsiteX6" fmla="*/ 133507 w 269189"/>
              <a:gd name="connsiteY6" fmla="*/ 23917 h 59755"/>
              <a:gd name="connsiteX7" fmla="*/ 119219 w 269189"/>
              <a:gd name="connsiteY7" fmla="*/ 12804 h 59755"/>
              <a:gd name="connsiteX8" fmla="*/ 157 w 269189"/>
              <a:gd name="connsiteY8" fmla="*/ 17567 h 5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9189" h="59755">
                <a:moveTo>
                  <a:pt x="157" y="17567"/>
                </a:moveTo>
                <a:cubicBezTo>
                  <a:pt x="4919" y="15450"/>
                  <a:pt x="108107" y="898"/>
                  <a:pt x="147794" y="104"/>
                </a:cubicBezTo>
                <a:cubicBezTo>
                  <a:pt x="187481" y="-690"/>
                  <a:pt x="218174" y="3014"/>
                  <a:pt x="238282" y="12804"/>
                </a:cubicBezTo>
                <a:cubicBezTo>
                  <a:pt x="258390" y="22594"/>
                  <a:pt x="272677" y="53815"/>
                  <a:pt x="268444" y="58842"/>
                </a:cubicBezTo>
                <a:cubicBezTo>
                  <a:pt x="264211" y="63869"/>
                  <a:pt x="229286" y="46671"/>
                  <a:pt x="212882" y="42967"/>
                </a:cubicBezTo>
                <a:cubicBezTo>
                  <a:pt x="196478" y="39263"/>
                  <a:pt x="183248" y="39792"/>
                  <a:pt x="170019" y="36617"/>
                </a:cubicBezTo>
                <a:cubicBezTo>
                  <a:pt x="156790" y="33442"/>
                  <a:pt x="141974" y="27886"/>
                  <a:pt x="133507" y="23917"/>
                </a:cubicBezTo>
                <a:cubicBezTo>
                  <a:pt x="125040" y="19948"/>
                  <a:pt x="138269" y="16508"/>
                  <a:pt x="119219" y="12804"/>
                </a:cubicBezTo>
                <a:cubicBezTo>
                  <a:pt x="100169" y="9100"/>
                  <a:pt x="-4605" y="19684"/>
                  <a:pt x="157" y="17567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0" name="フリーフォーム: 図形 279">
            <a:extLst>
              <a:ext uri="{FF2B5EF4-FFF2-40B4-BE49-F238E27FC236}">
                <a16:creationId xmlns:a16="http://schemas.microsoft.com/office/drawing/2014/main" id="{B5031A55-4A15-452E-A93F-6A6197BA0192}"/>
              </a:ext>
            </a:extLst>
          </p:cNvPr>
          <p:cNvSpPr/>
          <p:nvPr/>
        </p:nvSpPr>
        <p:spPr>
          <a:xfrm>
            <a:off x="2870024" y="5310018"/>
            <a:ext cx="51719" cy="286670"/>
          </a:xfrm>
          <a:custGeom>
            <a:avLst/>
            <a:gdLst>
              <a:gd name="connsiteX0" fmla="*/ 4939 w 51719"/>
              <a:gd name="connsiteY0" fmla="*/ 170 h 286670"/>
              <a:gd name="connsiteX1" fmla="*/ 11289 w 51719"/>
              <a:gd name="connsiteY1" fmla="*/ 120820 h 286670"/>
              <a:gd name="connsiteX2" fmla="*/ 50976 w 51719"/>
              <a:gd name="connsiteY2" fmla="*/ 281157 h 286670"/>
              <a:gd name="connsiteX3" fmla="*/ 36689 w 51719"/>
              <a:gd name="connsiteY3" fmla="*/ 246232 h 286670"/>
              <a:gd name="connsiteX4" fmla="*/ 30339 w 51719"/>
              <a:gd name="connsiteY4" fmla="*/ 212895 h 286670"/>
              <a:gd name="connsiteX5" fmla="*/ 6526 w 51719"/>
              <a:gd name="connsiteY5" fmla="*/ 152570 h 286670"/>
              <a:gd name="connsiteX6" fmla="*/ 176 w 51719"/>
              <a:gd name="connsiteY6" fmla="*/ 95420 h 286670"/>
              <a:gd name="connsiteX7" fmla="*/ 4939 w 51719"/>
              <a:gd name="connsiteY7" fmla="*/ 170 h 286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719" h="286670">
                <a:moveTo>
                  <a:pt x="4939" y="170"/>
                </a:moveTo>
                <a:cubicBezTo>
                  <a:pt x="6791" y="4403"/>
                  <a:pt x="3616" y="73989"/>
                  <a:pt x="11289" y="120820"/>
                </a:cubicBezTo>
                <a:cubicBezTo>
                  <a:pt x="18962" y="167651"/>
                  <a:pt x="46743" y="260255"/>
                  <a:pt x="50976" y="281157"/>
                </a:cubicBezTo>
                <a:cubicBezTo>
                  <a:pt x="55209" y="302059"/>
                  <a:pt x="40128" y="257609"/>
                  <a:pt x="36689" y="246232"/>
                </a:cubicBezTo>
                <a:cubicBezTo>
                  <a:pt x="33250" y="234855"/>
                  <a:pt x="35366" y="228505"/>
                  <a:pt x="30339" y="212895"/>
                </a:cubicBezTo>
                <a:cubicBezTo>
                  <a:pt x="25312" y="197285"/>
                  <a:pt x="11553" y="172149"/>
                  <a:pt x="6526" y="152570"/>
                </a:cubicBezTo>
                <a:cubicBezTo>
                  <a:pt x="1499" y="132991"/>
                  <a:pt x="1234" y="118968"/>
                  <a:pt x="176" y="95420"/>
                </a:cubicBezTo>
                <a:cubicBezTo>
                  <a:pt x="-882" y="71872"/>
                  <a:pt x="3087" y="-4063"/>
                  <a:pt x="4939" y="170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1" name="フリーフォーム: 図形 280">
            <a:extLst>
              <a:ext uri="{FF2B5EF4-FFF2-40B4-BE49-F238E27FC236}">
                <a16:creationId xmlns:a16="http://schemas.microsoft.com/office/drawing/2014/main" id="{84A43A16-6855-43B2-9C74-80CD2254BBFB}"/>
              </a:ext>
            </a:extLst>
          </p:cNvPr>
          <p:cNvSpPr/>
          <p:nvPr/>
        </p:nvSpPr>
        <p:spPr>
          <a:xfrm>
            <a:off x="2977470" y="5258513"/>
            <a:ext cx="68766" cy="382064"/>
          </a:xfrm>
          <a:custGeom>
            <a:avLst/>
            <a:gdLst>
              <a:gd name="connsiteX0" fmla="*/ 16555 w 68766"/>
              <a:gd name="connsiteY0" fmla="*/ 875 h 382064"/>
              <a:gd name="connsiteX1" fmla="*/ 2268 w 68766"/>
              <a:gd name="connsiteY1" fmla="*/ 97712 h 382064"/>
              <a:gd name="connsiteX2" fmla="*/ 64180 w 68766"/>
              <a:gd name="connsiteY2" fmla="*/ 296150 h 382064"/>
              <a:gd name="connsiteX3" fmla="*/ 64180 w 68766"/>
              <a:gd name="connsiteY3" fmla="*/ 380287 h 382064"/>
              <a:gd name="connsiteX4" fmla="*/ 64180 w 68766"/>
              <a:gd name="connsiteY4" fmla="*/ 346950 h 382064"/>
              <a:gd name="connsiteX5" fmla="*/ 48305 w 68766"/>
              <a:gd name="connsiteY5" fmla="*/ 270750 h 382064"/>
              <a:gd name="connsiteX6" fmla="*/ 26080 w 68766"/>
              <a:gd name="connsiteY6" fmla="*/ 207250 h 382064"/>
              <a:gd name="connsiteX7" fmla="*/ 680 w 68766"/>
              <a:gd name="connsiteY7" fmla="*/ 118350 h 382064"/>
              <a:gd name="connsiteX8" fmla="*/ 8618 w 68766"/>
              <a:gd name="connsiteY8" fmla="*/ 53262 h 382064"/>
              <a:gd name="connsiteX9" fmla="*/ 16555 w 68766"/>
              <a:gd name="connsiteY9" fmla="*/ 875 h 382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766" h="382064">
                <a:moveTo>
                  <a:pt x="16555" y="875"/>
                </a:moveTo>
                <a:cubicBezTo>
                  <a:pt x="15497" y="8283"/>
                  <a:pt x="-5669" y="48500"/>
                  <a:pt x="2268" y="97712"/>
                </a:cubicBezTo>
                <a:cubicBezTo>
                  <a:pt x="10205" y="146924"/>
                  <a:pt x="53861" y="249054"/>
                  <a:pt x="64180" y="296150"/>
                </a:cubicBezTo>
                <a:cubicBezTo>
                  <a:pt x="74499" y="343246"/>
                  <a:pt x="64180" y="380287"/>
                  <a:pt x="64180" y="380287"/>
                </a:cubicBezTo>
                <a:cubicBezTo>
                  <a:pt x="64180" y="388754"/>
                  <a:pt x="66826" y="365206"/>
                  <a:pt x="64180" y="346950"/>
                </a:cubicBezTo>
                <a:cubicBezTo>
                  <a:pt x="61534" y="328694"/>
                  <a:pt x="54655" y="294033"/>
                  <a:pt x="48305" y="270750"/>
                </a:cubicBezTo>
                <a:cubicBezTo>
                  <a:pt x="41955" y="247467"/>
                  <a:pt x="34017" y="232650"/>
                  <a:pt x="26080" y="207250"/>
                </a:cubicBezTo>
                <a:cubicBezTo>
                  <a:pt x="18143" y="181850"/>
                  <a:pt x="3590" y="144015"/>
                  <a:pt x="680" y="118350"/>
                </a:cubicBezTo>
                <a:cubicBezTo>
                  <a:pt x="-2230" y="92685"/>
                  <a:pt x="4914" y="71518"/>
                  <a:pt x="8618" y="53262"/>
                </a:cubicBezTo>
                <a:cubicBezTo>
                  <a:pt x="12322" y="35006"/>
                  <a:pt x="17613" y="-6533"/>
                  <a:pt x="16555" y="875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2" name="フリーフォーム: 図形 281">
            <a:extLst>
              <a:ext uri="{FF2B5EF4-FFF2-40B4-BE49-F238E27FC236}">
                <a16:creationId xmlns:a16="http://schemas.microsoft.com/office/drawing/2014/main" id="{5A0EACB7-39BD-4646-B6C3-10E84BDD8B2D}"/>
              </a:ext>
            </a:extLst>
          </p:cNvPr>
          <p:cNvSpPr/>
          <p:nvPr/>
        </p:nvSpPr>
        <p:spPr>
          <a:xfrm>
            <a:off x="2649538" y="6073017"/>
            <a:ext cx="233362" cy="29545"/>
          </a:xfrm>
          <a:custGeom>
            <a:avLst/>
            <a:gdLst>
              <a:gd name="connsiteX0" fmla="*/ 0 w 233362"/>
              <a:gd name="connsiteY0" fmla="*/ 8696 h 29545"/>
              <a:gd name="connsiteX1" fmla="*/ 173037 w 233362"/>
              <a:gd name="connsiteY1" fmla="*/ 758 h 29545"/>
              <a:gd name="connsiteX2" fmla="*/ 233362 w 233362"/>
              <a:gd name="connsiteY2" fmla="*/ 29333 h 29545"/>
              <a:gd name="connsiteX3" fmla="*/ 173037 w 233362"/>
              <a:gd name="connsiteY3" fmla="*/ 13458 h 29545"/>
              <a:gd name="connsiteX4" fmla="*/ 0 w 233362"/>
              <a:gd name="connsiteY4" fmla="*/ 8696 h 29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362" h="29545">
                <a:moveTo>
                  <a:pt x="0" y="8696"/>
                </a:moveTo>
                <a:cubicBezTo>
                  <a:pt x="0" y="6579"/>
                  <a:pt x="134143" y="-2682"/>
                  <a:pt x="173037" y="758"/>
                </a:cubicBezTo>
                <a:cubicBezTo>
                  <a:pt x="211931" y="4198"/>
                  <a:pt x="233362" y="27216"/>
                  <a:pt x="233362" y="29333"/>
                </a:cubicBezTo>
                <a:cubicBezTo>
                  <a:pt x="233362" y="31450"/>
                  <a:pt x="210079" y="17162"/>
                  <a:pt x="173037" y="13458"/>
                </a:cubicBezTo>
                <a:cubicBezTo>
                  <a:pt x="135995" y="9754"/>
                  <a:pt x="0" y="10813"/>
                  <a:pt x="0" y="8696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3" name="フリーフォーム: 図形 282">
            <a:extLst>
              <a:ext uri="{FF2B5EF4-FFF2-40B4-BE49-F238E27FC236}">
                <a16:creationId xmlns:a16="http://schemas.microsoft.com/office/drawing/2014/main" id="{6295BBA7-6BE3-4E62-BEC1-8727067A5E20}"/>
              </a:ext>
            </a:extLst>
          </p:cNvPr>
          <p:cNvSpPr/>
          <p:nvPr/>
        </p:nvSpPr>
        <p:spPr>
          <a:xfrm>
            <a:off x="2220872" y="6272399"/>
            <a:ext cx="693817" cy="91987"/>
          </a:xfrm>
          <a:custGeom>
            <a:avLst/>
            <a:gdLst>
              <a:gd name="connsiteX0" fmla="*/ 41 w 693817"/>
              <a:gd name="connsiteY0" fmla="*/ 4576 h 91987"/>
              <a:gd name="connsiteX1" fmla="*/ 246103 w 693817"/>
              <a:gd name="connsiteY1" fmla="*/ 10926 h 91987"/>
              <a:gd name="connsiteX2" fmla="*/ 420728 w 693817"/>
              <a:gd name="connsiteY2" fmla="*/ 34739 h 91987"/>
              <a:gd name="connsiteX3" fmla="*/ 554078 w 693817"/>
              <a:gd name="connsiteY3" fmla="*/ 49026 h 91987"/>
              <a:gd name="connsiteX4" fmla="*/ 652503 w 693817"/>
              <a:gd name="connsiteY4" fmla="*/ 39501 h 91987"/>
              <a:gd name="connsiteX5" fmla="*/ 676316 w 693817"/>
              <a:gd name="connsiteY5" fmla="*/ 44264 h 91987"/>
              <a:gd name="connsiteX6" fmla="*/ 693778 w 693817"/>
              <a:gd name="connsiteY6" fmla="*/ 91889 h 91987"/>
              <a:gd name="connsiteX7" fmla="*/ 671553 w 693817"/>
              <a:gd name="connsiteY7" fmla="*/ 29976 h 91987"/>
              <a:gd name="connsiteX8" fmla="*/ 557253 w 693817"/>
              <a:gd name="connsiteY8" fmla="*/ 26801 h 91987"/>
              <a:gd name="connsiteX9" fmla="*/ 265153 w 693817"/>
              <a:gd name="connsiteY9" fmla="*/ 1401 h 91987"/>
              <a:gd name="connsiteX10" fmla="*/ 41 w 693817"/>
              <a:gd name="connsiteY10" fmla="*/ 4576 h 91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93817" h="91987">
                <a:moveTo>
                  <a:pt x="41" y="4576"/>
                </a:moveTo>
                <a:cubicBezTo>
                  <a:pt x="-3134" y="6163"/>
                  <a:pt x="175989" y="5899"/>
                  <a:pt x="246103" y="10926"/>
                </a:cubicBezTo>
                <a:cubicBezTo>
                  <a:pt x="316217" y="15953"/>
                  <a:pt x="369399" y="28389"/>
                  <a:pt x="420728" y="34739"/>
                </a:cubicBezTo>
                <a:cubicBezTo>
                  <a:pt x="472057" y="41089"/>
                  <a:pt x="515449" y="48232"/>
                  <a:pt x="554078" y="49026"/>
                </a:cubicBezTo>
                <a:cubicBezTo>
                  <a:pt x="592707" y="49820"/>
                  <a:pt x="632130" y="40295"/>
                  <a:pt x="652503" y="39501"/>
                </a:cubicBezTo>
                <a:cubicBezTo>
                  <a:pt x="672876" y="38707"/>
                  <a:pt x="669437" y="35533"/>
                  <a:pt x="676316" y="44264"/>
                </a:cubicBezTo>
                <a:cubicBezTo>
                  <a:pt x="683195" y="52995"/>
                  <a:pt x="694572" y="94270"/>
                  <a:pt x="693778" y="91889"/>
                </a:cubicBezTo>
                <a:cubicBezTo>
                  <a:pt x="692984" y="89508"/>
                  <a:pt x="694307" y="40824"/>
                  <a:pt x="671553" y="29976"/>
                </a:cubicBezTo>
                <a:cubicBezTo>
                  <a:pt x="648799" y="19128"/>
                  <a:pt x="624986" y="31564"/>
                  <a:pt x="557253" y="26801"/>
                </a:cubicBezTo>
                <a:cubicBezTo>
                  <a:pt x="489520" y="22039"/>
                  <a:pt x="357228" y="5370"/>
                  <a:pt x="265153" y="1401"/>
                </a:cubicBezTo>
                <a:cubicBezTo>
                  <a:pt x="173078" y="-2568"/>
                  <a:pt x="3216" y="2989"/>
                  <a:pt x="41" y="4576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4" name="フリーフォーム: 図形 283">
            <a:extLst>
              <a:ext uri="{FF2B5EF4-FFF2-40B4-BE49-F238E27FC236}">
                <a16:creationId xmlns:a16="http://schemas.microsoft.com/office/drawing/2014/main" id="{72021EF2-26D1-4019-AE22-477747BD8F38}"/>
              </a:ext>
            </a:extLst>
          </p:cNvPr>
          <p:cNvSpPr/>
          <p:nvPr/>
        </p:nvSpPr>
        <p:spPr>
          <a:xfrm>
            <a:off x="2151162" y="6255414"/>
            <a:ext cx="333715" cy="270754"/>
          </a:xfrm>
          <a:custGeom>
            <a:avLst/>
            <a:gdLst>
              <a:gd name="connsiteX0" fmla="*/ 74513 w 333715"/>
              <a:gd name="connsiteY0" fmla="*/ 19974 h 270754"/>
              <a:gd name="connsiteX1" fmla="*/ 25301 w 333715"/>
              <a:gd name="connsiteY1" fmla="*/ 924 h 270754"/>
              <a:gd name="connsiteX2" fmla="*/ 1488 w 333715"/>
              <a:gd name="connsiteY2" fmla="*/ 53311 h 270754"/>
              <a:gd name="connsiteX3" fmla="*/ 66576 w 333715"/>
              <a:gd name="connsiteY3" fmla="*/ 132686 h 270754"/>
              <a:gd name="connsiteX4" fmla="*/ 328513 w 333715"/>
              <a:gd name="connsiteY4" fmla="*/ 267624 h 270754"/>
              <a:gd name="connsiteX5" fmla="*/ 231676 w 333715"/>
              <a:gd name="connsiteY5" fmla="*/ 221586 h 270754"/>
              <a:gd name="connsiteX6" fmla="*/ 115788 w 333715"/>
              <a:gd name="connsiteY6" fmla="*/ 151736 h 270754"/>
              <a:gd name="connsiteX7" fmla="*/ 22126 w 333715"/>
              <a:gd name="connsiteY7" fmla="*/ 77124 h 270754"/>
              <a:gd name="connsiteX8" fmla="*/ 11013 w 333715"/>
              <a:gd name="connsiteY8" fmla="*/ 53311 h 270754"/>
              <a:gd name="connsiteX9" fmla="*/ 12601 w 333715"/>
              <a:gd name="connsiteY9" fmla="*/ 21561 h 270754"/>
              <a:gd name="connsiteX10" fmla="*/ 74513 w 333715"/>
              <a:gd name="connsiteY10" fmla="*/ 19974 h 270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3715" h="270754">
                <a:moveTo>
                  <a:pt x="74513" y="19974"/>
                </a:moveTo>
                <a:cubicBezTo>
                  <a:pt x="76630" y="16534"/>
                  <a:pt x="37472" y="-4632"/>
                  <a:pt x="25301" y="924"/>
                </a:cubicBezTo>
                <a:cubicBezTo>
                  <a:pt x="13130" y="6480"/>
                  <a:pt x="-5391" y="31351"/>
                  <a:pt x="1488" y="53311"/>
                </a:cubicBezTo>
                <a:cubicBezTo>
                  <a:pt x="8367" y="75271"/>
                  <a:pt x="12072" y="96967"/>
                  <a:pt x="66576" y="132686"/>
                </a:cubicBezTo>
                <a:cubicBezTo>
                  <a:pt x="121080" y="168405"/>
                  <a:pt x="300996" y="252807"/>
                  <a:pt x="328513" y="267624"/>
                </a:cubicBezTo>
                <a:cubicBezTo>
                  <a:pt x="356030" y="282441"/>
                  <a:pt x="267130" y="240901"/>
                  <a:pt x="231676" y="221586"/>
                </a:cubicBezTo>
                <a:cubicBezTo>
                  <a:pt x="196222" y="202271"/>
                  <a:pt x="150713" y="175813"/>
                  <a:pt x="115788" y="151736"/>
                </a:cubicBezTo>
                <a:cubicBezTo>
                  <a:pt x="80863" y="127659"/>
                  <a:pt x="39588" y="93528"/>
                  <a:pt x="22126" y="77124"/>
                </a:cubicBezTo>
                <a:cubicBezTo>
                  <a:pt x="4663" y="60720"/>
                  <a:pt x="12600" y="62572"/>
                  <a:pt x="11013" y="53311"/>
                </a:cubicBezTo>
                <a:cubicBezTo>
                  <a:pt x="9425" y="44051"/>
                  <a:pt x="8103" y="28705"/>
                  <a:pt x="12601" y="21561"/>
                </a:cubicBezTo>
                <a:cubicBezTo>
                  <a:pt x="17099" y="14417"/>
                  <a:pt x="72396" y="23414"/>
                  <a:pt x="74513" y="19974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5" name="フリーフォーム: 図形 284">
            <a:extLst>
              <a:ext uri="{FF2B5EF4-FFF2-40B4-BE49-F238E27FC236}">
                <a16:creationId xmlns:a16="http://schemas.microsoft.com/office/drawing/2014/main" id="{5A3AB380-97DB-4448-8AE7-539959F675FE}"/>
              </a:ext>
            </a:extLst>
          </p:cNvPr>
          <p:cNvSpPr/>
          <p:nvPr/>
        </p:nvSpPr>
        <p:spPr>
          <a:xfrm>
            <a:off x="2365283" y="6460849"/>
            <a:ext cx="428429" cy="225807"/>
          </a:xfrm>
          <a:custGeom>
            <a:avLst/>
            <a:gdLst>
              <a:gd name="connsiteX0" fmla="*/ 92 w 428429"/>
              <a:gd name="connsiteY0" fmla="*/ 276 h 225807"/>
              <a:gd name="connsiteX1" fmla="*/ 258855 w 428429"/>
              <a:gd name="connsiteY1" fmla="*/ 95526 h 225807"/>
              <a:gd name="connsiteX2" fmla="*/ 365217 w 428429"/>
              <a:gd name="connsiteY2" fmla="*/ 155851 h 225807"/>
              <a:gd name="connsiteX3" fmla="*/ 422367 w 428429"/>
              <a:gd name="connsiteY3" fmla="*/ 222526 h 225807"/>
              <a:gd name="connsiteX4" fmla="*/ 416017 w 428429"/>
              <a:gd name="connsiteY4" fmla="*/ 205064 h 225807"/>
              <a:gd name="connsiteX5" fmla="*/ 327117 w 428429"/>
              <a:gd name="connsiteY5" fmla="*/ 114576 h 225807"/>
              <a:gd name="connsiteX6" fmla="*/ 230280 w 428429"/>
              <a:gd name="connsiteY6" fmla="*/ 68539 h 225807"/>
              <a:gd name="connsiteX7" fmla="*/ 92 w 428429"/>
              <a:gd name="connsiteY7" fmla="*/ 276 h 225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8429" h="225807">
                <a:moveTo>
                  <a:pt x="92" y="276"/>
                </a:moveTo>
                <a:cubicBezTo>
                  <a:pt x="4854" y="4774"/>
                  <a:pt x="198001" y="69597"/>
                  <a:pt x="258855" y="95526"/>
                </a:cubicBezTo>
                <a:cubicBezTo>
                  <a:pt x="319709" y="121455"/>
                  <a:pt x="337965" y="134684"/>
                  <a:pt x="365217" y="155851"/>
                </a:cubicBezTo>
                <a:cubicBezTo>
                  <a:pt x="392469" y="177018"/>
                  <a:pt x="413900" y="214324"/>
                  <a:pt x="422367" y="222526"/>
                </a:cubicBezTo>
                <a:cubicBezTo>
                  <a:pt x="430834" y="230728"/>
                  <a:pt x="431892" y="223056"/>
                  <a:pt x="416017" y="205064"/>
                </a:cubicBezTo>
                <a:cubicBezTo>
                  <a:pt x="400142" y="187072"/>
                  <a:pt x="358073" y="137330"/>
                  <a:pt x="327117" y="114576"/>
                </a:cubicBezTo>
                <a:cubicBezTo>
                  <a:pt x="296161" y="91822"/>
                  <a:pt x="283990" y="89706"/>
                  <a:pt x="230280" y="68539"/>
                </a:cubicBezTo>
                <a:cubicBezTo>
                  <a:pt x="176570" y="47372"/>
                  <a:pt x="-4670" y="-4222"/>
                  <a:pt x="92" y="276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6" name="フリーフォーム: 図形 285">
            <a:extLst>
              <a:ext uri="{FF2B5EF4-FFF2-40B4-BE49-F238E27FC236}">
                <a16:creationId xmlns:a16="http://schemas.microsoft.com/office/drawing/2014/main" id="{0A142E97-B0B6-4750-A578-4854376274FD}"/>
              </a:ext>
            </a:extLst>
          </p:cNvPr>
          <p:cNvSpPr/>
          <p:nvPr/>
        </p:nvSpPr>
        <p:spPr>
          <a:xfrm>
            <a:off x="2380971" y="6537325"/>
            <a:ext cx="343115" cy="198029"/>
          </a:xfrm>
          <a:custGeom>
            <a:avLst/>
            <a:gdLst>
              <a:gd name="connsiteX0" fmla="*/ 279 w 343115"/>
              <a:gd name="connsiteY0" fmla="*/ 0 h 198029"/>
              <a:gd name="connsiteX1" fmla="*/ 106642 w 343115"/>
              <a:gd name="connsiteY1" fmla="*/ 95250 h 198029"/>
              <a:gd name="connsiteX2" fmla="*/ 243167 w 343115"/>
              <a:gd name="connsiteY2" fmla="*/ 139700 h 198029"/>
              <a:gd name="connsiteX3" fmla="*/ 308254 w 343115"/>
              <a:gd name="connsiteY3" fmla="*/ 188913 h 198029"/>
              <a:gd name="connsiteX4" fmla="*/ 341592 w 343115"/>
              <a:gd name="connsiteY4" fmla="*/ 193675 h 198029"/>
              <a:gd name="connsiteX5" fmla="*/ 260629 w 343115"/>
              <a:gd name="connsiteY5" fmla="*/ 141288 h 198029"/>
              <a:gd name="connsiteX6" fmla="*/ 138392 w 343115"/>
              <a:gd name="connsiteY6" fmla="*/ 93663 h 198029"/>
              <a:gd name="connsiteX7" fmla="*/ 279 w 343115"/>
              <a:gd name="connsiteY7" fmla="*/ 0 h 198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115" h="198029">
                <a:moveTo>
                  <a:pt x="279" y="0"/>
                </a:moveTo>
                <a:cubicBezTo>
                  <a:pt x="-5013" y="264"/>
                  <a:pt x="66161" y="71967"/>
                  <a:pt x="106642" y="95250"/>
                </a:cubicBezTo>
                <a:cubicBezTo>
                  <a:pt x="147123" y="118533"/>
                  <a:pt x="209565" y="124090"/>
                  <a:pt x="243167" y="139700"/>
                </a:cubicBezTo>
                <a:cubicBezTo>
                  <a:pt x="276769" y="155310"/>
                  <a:pt x="291850" y="179917"/>
                  <a:pt x="308254" y="188913"/>
                </a:cubicBezTo>
                <a:cubicBezTo>
                  <a:pt x="324658" y="197909"/>
                  <a:pt x="349529" y="201612"/>
                  <a:pt x="341592" y="193675"/>
                </a:cubicBezTo>
                <a:cubicBezTo>
                  <a:pt x="333655" y="185738"/>
                  <a:pt x="294496" y="157957"/>
                  <a:pt x="260629" y="141288"/>
                </a:cubicBezTo>
                <a:cubicBezTo>
                  <a:pt x="226762" y="124619"/>
                  <a:pt x="180990" y="116153"/>
                  <a:pt x="138392" y="93663"/>
                </a:cubicBezTo>
                <a:cubicBezTo>
                  <a:pt x="95794" y="71173"/>
                  <a:pt x="5571" y="-264"/>
                  <a:pt x="279" y="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7" name="フリーフォーム: 図形 286">
            <a:extLst>
              <a:ext uri="{FF2B5EF4-FFF2-40B4-BE49-F238E27FC236}">
                <a16:creationId xmlns:a16="http://schemas.microsoft.com/office/drawing/2014/main" id="{963F7B45-563C-4496-858B-2E8B3F9AD3F1}"/>
              </a:ext>
            </a:extLst>
          </p:cNvPr>
          <p:cNvSpPr/>
          <p:nvPr/>
        </p:nvSpPr>
        <p:spPr>
          <a:xfrm>
            <a:off x="2381225" y="6565705"/>
            <a:ext cx="238406" cy="200860"/>
          </a:xfrm>
          <a:custGeom>
            <a:avLst/>
            <a:gdLst>
              <a:gd name="connsiteX0" fmla="*/ 25 w 238406"/>
              <a:gd name="connsiteY0" fmla="*/ 195 h 200860"/>
              <a:gd name="connsiteX1" fmla="*/ 54000 w 238406"/>
              <a:gd name="connsiteY1" fmla="*/ 95445 h 200860"/>
              <a:gd name="connsiteX2" fmla="*/ 192113 w 238406"/>
              <a:gd name="connsiteY2" fmla="*/ 190695 h 200860"/>
              <a:gd name="connsiteX3" fmla="*/ 238150 w 238406"/>
              <a:gd name="connsiteY3" fmla="*/ 195458 h 200860"/>
              <a:gd name="connsiteX4" fmla="*/ 176238 w 238406"/>
              <a:gd name="connsiteY4" fmla="*/ 166883 h 200860"/>
              <a:gd name="connsiteX5" fmla="*/ 98450 w 238406"/>
              <a:gd name="connsiteY5" fmla="*/ 120845 h 200860"/>
              <a:gd name="connsiteX6" fmla="*/ 47650 w 238406"/>
              <a:gd name="connsiteY6" fmla="*/ 71633 h 200860"/>
              <a:gd name="connsiteX7" fmla="*/ 25 w 238406"/>
              <a:gd name="connsiteY7" fmla="*/ 195 h 200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8406" h="200860">
                <a:moveTo>
                  <a:pt x="25" y="195"/>
                </a:moveTo>
                <a:cubicBezTo>
                  <a:pt x="1083" y="4164"/>
                  <a:pt x="21985" y="63695"/>
                  <a:pt x="54000" y="95445"/>
                </a:cubicBezTo>
                <a:cubicBezTo>
                  <a:pt x="86015" y="127195"/>
                  <a:pt x="161421" y="174026"/>
                  <a:pt x="192113" y="190695"/>
                </a:cubicBezTo>
                <a:cubicBezTo>
                  <a:pt x="222805" y="207364"/>
                  <a:pt x="240796" y="199427"/>
                  <a:pt x="238150" y="195458"/>
                </a:cubicBezTo>
                <a:cubicBezTo>
                  <a:pt x="235504" y="191489"/>
                  <a:pt x="199521" y="179318"/>
                  <a:pt x="176238" y="166883"/>
                </a:cubicBezTo>
                <a:cubicBezTo>
                  <a:pt x="152955" y="154448"/>
                  <a:pt x="119881" y="136720"/>
                  <a:pt x="98450" y="120845"/>
                </a:cubicBezTo>
                <a:cubicBezTo>
                  <a:pt x="77019" y="104970"/>
                  <a:pt x="63790" y="89360"/>
                  <a:pt x="47650" y="71633"/>
                </a:cubicBezTo>
                <a:cubicBezTo>
                  <a:pt x="31510" y="53906"/>
                  <a:pt x="-1033" y="-3774"/>
                  <a:pt x="25" y="195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8" name="フリーフォーム: 図形 287">
            <a:extLst>
              <a:ext uri="{FF2B5EF4-FFF2-40B4-BE49-F238E27FC236}">
                <a16:creationId xmlns:a16="http://schemas.microsoft.com/office/drawing/2014/main" id="{718DD1DD-5D17-4FAE-8A28-991CF244B8D4}"/>
              </a:ext>
            </a:extLst>
          </p:cNvPr>
          <p:cNvSpPr/>
          <p:nvPr/>
        </p:nvSpPr>
        <p:spPr>
          <a:xfrm>
            <a:off x="2601891" y="6661130"/>
            <a:ext cx="207985" cy="105117"/>
          </a:xfrm>
          <a:custGeom>
            <a:avLst/>
            <a:gdLst>
              <a:gd name="connsiteX0" fmla="*/ 207984 w 207985"/>
              <a:gd name="connsiteY0" fmla="*/ 20 h 105117"/>
              <a:gd name="connsiteX1" fmla="*/ 158772 w 207985"/>
              <a:gd name="connsiteY1" fmla="*/ 84158 h 105117"/>
              <a:gd name="connsiteX2" fmla="*/ 109559 w 207985"/>
              <a:gd name="connsiteY2" fmla="*/ 101620 h 105117"/>
              <a:gd name="connsiteX3" fmla="*/ 22 w 207985"/>
              <a:gd name="connsiteY3" fmla="*/ 104795 h 105117"/>
              <a:gd name="connsiteX4" fmla="*/ 119084 w 207985"/>
              <a:gd name="connsiteY4" fmla="*/ 96858 h 105117"/>
              <a:gd name="connsiteX5" fmla="*/ 160359 w 207985"/>
              <a:gd name="connsiteY5" fmla="*/ 76220 h 105117"/>
              <a:gd name="connsiteX6" fmla="*/ 207984 w 207985"/>
              <a:gd name="connsiteY6" fmla="*/ 20 h 105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7985" h="105117">
                <a:moveTo>
                  <a:pt x="207984" y="20"/>
                </a:moveTo>
                <a:cubicBezTo>
                  <a:pt x="207720" y="1343"/>
                  <a:pt x="175176" y="67225"/>
                  <a:pt x="158772" y="84158"/>
                </a:cubicBezTo>
                <a:cubicBezTo>
                  <a:pt x="142368" y="101091"/>
                  <a:pt x="136017" y="98181"/>
                  <a:pt x="109559" y="101620"/>
                </a:cubicBezTo>
                <a:cubicBezTo>
                  <a:pt x="83101" y="105059"/>
                  <a:pt x="-1566" y="105589"/>
                  <a:pt x="22" y="104795"/>
                </a:cubicBezTo>
                <a:cubicBezTo>
                  <a:pt x="1609" y="104001"/>
                  <a:pt x="92361" y="101620"/>
                  <a:pt x="119084" y="96858"/>
                </a:cubicBezTo>
                <a:cubicBezTo>
                  <a:pt x="145807" y="92096"/>
                  <a:pt x="147924" y="89978"/>
                  <a:pt x="160359" y="76220"/>
                </a:cubicBezTo>
                <a:cubicBezTo>
                  <a:pt x="172794" y="62462"/>
                  <a:pt x="208248" y="-1303"/>
                  <a:pt x="207984" y="20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9" name="フリーフォーム: 図形 288">
            <a:extLst>
              <a:ext uri="{FF2B5EF4-FFF2-40B4-BE49-F238E27FC236}">
                <a16:creationId xmlns:a16="http://schemas.microsoft.com/office/drawing/2014/main" id="{123C5598-F360-442B-B2C6-E07EE498E67B}"/>
              </a:ext>
            </a:extLst>
          </p:cNvPr>
          <p:cNvSpPr/>
          <p:nvPr/>
        </p:nvSpPr>
        <p:spPr>
          <a:xfrm>
            <a:off x="2224766" y="6295871"/>
            <a:ext cx="633753" cy="108112"/>
          </a:xfrm>
          <a:custGeom>
            <a:avLst/>
            <a:gdLst>
              <a:gd name="connsiteX0" fmla="*/ 2497 w 633753"/>
              <a:gd name="connsiteY0" fmla="*/ 6504 h 108112"/>
              <a:gd name="connsiteX1" fmla="*/ 131084 w 633753"/>
              <a:gd name="connsiteY1" fmla="*/ 8092 h 108112"/>
              <a:gd name="connsiteX2" fmla="*/ 237447 w 633753"/>
              <a:gd name="connsiteY2" fmla="*/ 17617 h 108112"/>
              <a:gd name="connsiteX3" fmla="*/ 332697 w 633753"/>
              <a:gd name="connsiteY3" fmla="*/ 44604 h 108112"/>
              <a:gd name="connsiteX4" fmla="*/ 407309 w 633753"/>
              <a:gd name="connsiteY4" fmla="*/ 58892 h 108112"/>
              <a:gd name="connsiteX5" fmla="*/ 493034 w 633753"/>
              <a:gd name="connsiteY5" fmla="*/ 84292 h 108112"/>
              <a:gd name="connsiteX6" fmla="*/ 573997 w 633753"/>
              <a:gd name="connsiteY6" fmla="*/ 63654 h 108112"/>
              <a:gd name="connsiteX7" fmla="*/ 608922 w 633753"/>
              <a:gd name="connsiteY7" fmla="*/ 73179 h 108112"/>
              <a:gd name="connsiteX8" fmla="*/ 627972 w 633753"/>
              <a:gd name="connsiteY8" fmla="*/ 108104 h 108112"/>
              <a:gd name="connsiteX9" fmla="*/ 620034 w 633753"/>
              <a:gd name="connsiteY9" fmla="*/ 76354 h 108112"/>
              <a:gd name="connsiteX10" fmla="*/ 485097 w 633753"/>
              <a:gd name="connsiteY10" fmla="*/ 60479 h 108112"/>
              <a:gd name="connsiteX11" fmla="*/ 386672 w 633753"/>
              <a:gd name="connsiteY11" fmla="*/ 44604 h 108112"/>
              <a:gd name="connsiteX12" fmla="*/ 253322 w 633753"/>
              <a:gd name="connsiteY12" fmla="*/ 3329 h 108112"/>
              <a:gd name="connsiteX13" fmla="*/ 2497 w 633753"/>
              <a:gd name="connsiteY13" fmla="*/ 6504 h 108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33753" h="108112">
                <a:moveTo>
                  <a:pt x="2497" y="6504"/>
                </a:moveTo>
                <a:cubicBezTo>
                  <a:pt x="-17876" y="7298"/>
                  <a:pt x="91926" y="6240"/>
                  <a:pt x="131084" y="8092"/>
                </a:cubicBezTo>
                <a:cubicBezTo>
                  <a:pt x="170242" y="9944"/>
                  <a:pt x="203845" y="11532"/>
                  <a:pt x="237447" y="17617"/>
                </a:cubicBezTo>
                <a:cubicBezTo>
                  <a:pt x="271049" y="23702"/>
                  <a:pt x="304387" y="37725"/>
                  <a:pt x="332697" y="44604"/>
                </a:cubicBezTo>
                <a:cubicBezTo>
                  <a:pt x="361007" y="51483"/>
                  <a:pt x="380586" y="52277"/>
                  <a:pt x="407309" y="58892"/>
                </a:cubicBezTo>
                <a:cubicBezTo>
                  <a:pt x="434032" y="65507"/>
                  <a:pt x="465253" y="83498"/>
                  <a:pt x="493034" y="84292"/>
                </a:cubicBezTo>
                <a:cubicBezTo>
                  <a:pt x="520815" y="85086"/>
                  <a:pt x="554683" y="65506"/>
                  <a:pt x="573997" y="63654"/>
                </a:cubicBezTo>
                <a:cubicBezTo>
                  <a:pt x="593311" y="61802"/>
                  <a:pt x="599926" y="65771"/>
                  <a:pt x="608922" y="73179"/>
                </a:cubicBezTo>
                <a:cubicBezTo>
                  <a:pt x="617918" y="80587"/>
                  <a:pt x="626120" y="107575"/>
                  <a:pt x="627972" y="108104"/>
                </a:cubicBezTo>
                <a:cubicBezTo>
                  <a:pt x="629824" y="108633"/>
                  <a:pt x="643847" y="84292"/>
                  <a:pt x="620034" y="76354"/>
                </a:cubicBezTo>
                <a:cubicBezTo>
                  <a:pt x="596222" y="68417"/>
                  <a:pt x="523991" y="65771"/>
                  <a:pt x="485097" y="60479"/>
                </a:cubicBezTo>
                <a:cubicBezTo>
                  <a:pt x="446203" y="55187"/>
                  <a:pt x="425301" y="54129"/>
                  <a:pt x="386672" y="44604"/>
                </a:cubicBezTo>
                <a:cubicBezTo>
                  <a:pt x="348043" y="35079"/>
                  <a:pt x="319468" y="12060"/>
                  <a:pt x="253322" y="3329"/>
                </a:cubicBezTo>
                <a:cubicBezTo>
                  <a:pt x="187176" y="-5402"/>
                  <a:pt x="22870" y="5710"/>
                  <a:pt x="2497" y="6504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0" name="フリーフォーム: 図形 289">
            <a:extLst>
              <a:ext uri="{FF2B5EF4-FFF2-40B4-BE49-F238E27FC236}">
                <a16:creationId xmlns:a16="http://schemas.microsoft.com/office/drawing/2014/main" id="{F2E4FFE7-E8DF-4060-931B-EB9872ED5927}"/>
              </a:ext>
            </a:extLst>
          </p:cNvPr>
          <p:cNvSpPr/>
          <p:nvPr/>
        </p:nvSpPr>
        <p:spPr>
          <a:xfrm>
            <a:off x="2247426" y="6316652"/>
            <a:ext cx="578926" cy="137646"/>
          </a:xfrm>
          <a:custGeom>
            <a:avLst/>
            <a:gdLst>
              <a:gd name="connsiteX0" fmla="*/ 564037 w 578926"/>
              <a:gd name="connsiteY0" fmla="*/ 55573 h 137646"/>
              <a:gd name="connsiteX1" fmla="*/ 576737 w 578926"/>
              <a:gd name="connsiteY1" fmla="*/ 125423 h 137646"/>
              <a:gd name="connsiteX2" fmla="*/ 511649 w 578926"/>
              <a:gd name="connsiteY2" fmla="*/ 136536 h 137646"/>
              <a:gd name="connsiteX3" fmla="*/ 435449 w 578926"/>
              <a:gd name="connsiteY3" fmla="*/ 136536 h 137646"/>
              <a:gd name="connsiteX4" fmla="*/ 357662 w 578926"/>
              <a:gd name="connsiteY4" fmla="*/ 130186 h 137646"/>
              <a:gd name="connsiteX5" fmla="*/ 302099 w 578926"/>
              <a:gd name="connsiteY5" fmla="*/ 119073 h 137646"/>
              <a:gd name="connsiteX6" fmla="*/ 256062 w 578926"/>
              <a:gd name="connsiteY6" fmla="*/ 101611 h 137646"/>
              <a:gd name="connsiteX7" fmla="*/ 206849 w 578926"/>
              <a:gd name="connsiteY7" fmla="*/ 87323 h 137646"/>
              <a:gd name="connsiteX8" fmla="*/ 119537 w 578926"/>
              <a:gd name="connsiteY8" fmla="*/ 47636 h 137646"/>
              <a:gd name="connsiteX9" fmla="*/ 98899 w 578926"/>
              <a:gd name="connsiteY9" fmla="*/ 39698 h 137646"/>
              <a:gd name="connsiteX10" fmla="*/ 8412 w 578926"/>
              <a:gd name="connsiteY10" fmla="*/ 23823 h 137646"/>
              <a:gd name="connsiteX11" fmla="*/ 6824 w 578926"/>
              <a:gd name="connsiteY11" fmla="*/ 11 h 137646"/>
              <a:gd name="connsiteX12" fmla="*/ 33812 w 578926"/>
              <a:gd name="connsiteY12" fmla="*/ 26998 h 137646"/>
              <a:gd name="connsiteX13" fmla="*/ 154462 w 578926"/>
              <a:gd name="connsiteY13" fmla="*/ 49223 h 137646"/>
              <a:gd name="connsiteX14" fmla="*/ 276699 w 578926"/>
              <a:gd name="connsiteY14" fmla="*/ 98436 h 137646"/>
              <a:gd name="connsiteX15" fmla="*/ 522762 w 578926"/>
              <a:gd name="connsiteY15" fmla="*/ 134948 h 137646"/>
              <a:gd name="connsiteX16" fmla="*/ 556099 w 578926"/>
              <a:gd name="connsiteY16" fmla="*/ 130186 h 137646"/>
              <a:gd name="connsiteX17" fmla="*/ 568799 w 578926"/>
              <a:gd name="connsiteY17" fmla="*/ 123836 h 137646"/>
              <a:gd name="connsiteX18" fmla="*/ 564037 w 578926"/>
              <a:gd name="connsiteY18" fmla="*/ 55573 h 137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78926" h="137646">
                <a:moveTo>
                  <a:pt x="564037" y="55573"/>
                </a:moveTo>
                <a:cubicBezTo>
                  <a:pt x="565360" y="55837"/>
                  <a:pt x="585468" y="111929"/>
                  <a:pt x="576737" y="125423"/>
                </a:cubicBezTo>
                <a:cubicBezTo>
                  <a:pt x="568006" y="138917"/>
                  <a:pt x="535197" y="134684"/>
                  <a:pt x="511649" y="136536"/>
                </a:cubicBezTo>
                <a:cubicBezTo>
                  <a:pt x="488101" y="138388"/>
                  <a:pt x="461113" y="137594"/>
                  <a:pt x="435449" y="136536"/>
                </a:cubicBezTo>
                <a:cubicBezTo>
                  <a:pt x="409785" y="135478"/>
                  <a:pt x="379887" y="133096"/>
                  <a:pt x="357662" y="130186"/>
                </a:cubicBezTo>
                <a:cubicBezTo>
                  <a:pt x="335437" y="127276"/>
                  <a:pt x="319032" y="123835"/>
                  <a:pt x="302099" y="119073"/>
                </a:cubicBezTo>
                <a:cubicBezTo>
                  <a:pt x="285166" y="114311"/>
                  <a:pt x="271937" y="106903"/>
                  <a:pt x="256062" y="101611"/>
                </a:cubicBezTo>
                <a:cubicBezTo>
                  <a:pt x="240187" y="96319"/>
                  <a:pt x="229603" y="96319"/>
                  <a:pt x="206849" y="87323"/>
                </a:cubicBezTo>
                <a:cubicBezTo>
                  <a:pt x="184095" y="78327"/>
                  <a:pt x="137529" y="55574"/>
                  <a:pt x="119537" y="47636"/>
                </a:cubicBezTo>
                <a:cubicBezTo>
                  <a:pt x="101545" y="39698"/>
                  <a:pt x="117420" y="43667"/>
                  <a:pt x="98899" y="39698"/>
                </a:cubicBezTo>
                <a:cubicBezTo>
                  <a:pt x="80378" y="35729"/>
                  <a:pt x="23758" y="30437"/>
                  <a:pt x="8412" y="23823"/>
                </a:cubicBezTo>
                <a:cubicBezTo>
                  <a:pt x="-6934" y="17209"/>
                  <a:pt x="2591" y="-518"/>
                  <a:pt x="6824" y="11"/>
                </a:cubicBezTo>
                <a:cubicBezTo>
                  <a:pt x="11057" y="540"/>
                  <a:pt x="9206" y="18796"/>
                  <a:pt x="33812" y="26998"/>
                </a:cubicBezTo>
                <a:cubicBezTo>
                  <a:pt x="58418" y="35200"/>
                  <a:pt x="113981" y="37317"/>
                  <a:pt x="154462" y="49223"/>
                </a:cubicBezTo>
                <a:cubicBezTo>
                  <a:pt x="194943" y="61129"/>
                  <a:pt x="215316" y="84149"/>
                  <a:pt x="276699" y="98436"/>
                </a:cubicBezTo>
                <a:cubicBezTo>
                  <a:pt x="338082" y="112723"/>
                  <a:pt x="476195" y="129656"/>
                  <a:pt x="522762" y="134948"/>
                </a:cubicBezTo>
                <a:cubicBezTo>
                  <a:pt x="569329" y="140240"/>
                  <a:pt x="548426" y="132038"/>
                  <a:pt x="556099" y="130186"/>
                </a:cubicBezTo>
                <a:cubicBezTo>
                  <a:pt x="563772" y="128334"/>
                  <a:pt x="566153" y="131244"/>
                  <a:pt x="568799" y="123836"/>
                </a:cubicBezTo>
                <a:cubicBezTo>
                  <a:pt x="571445" y="116428"/>
                  <a:pt x="562714" y="55309"/>
                  <a:pt x="564037" y="55573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1" name="フリーフォーム: 図形 290">
            <a:extLst>
              <a:ext uri="{FF2B5EF4-FFF2-40B4-BE49-F238E27FC236}">
                <a16:creationId xmlns:a16="http://schemas.microsoft.com/office/drawing/2014/main" id="{1975AA96-9126-4AC7-BEDC-9E9B1DD72545}"/>
              </a:ext>
            </a:extLst>
          </p:cNvPr>
          <p:cNvSpPr/>
          <p:nvPr/>
        </p:nvSpPr>
        <p:spPr>
          <a:xfrm>
            <a:off x="2184967" y="6296024"/>
            <a:ext cx="635275" cy="245101"/>
          </a:xfrm>
          <a:custGeom>
            <a:avLst/>
            <a:gdLst>
              <a:gd name="connsiteX0" fmla="*/ 7371 w 635275"/>
              <a:gd name="connsiteY0" fmla="*/ 1 h 245101"/>
              <a:gd name="connsiteX1" fmla="*/ 86746 w 635275"/>
              <a:gd name="connsiteY1" fmla="*/ 61914 h 245101"/>
              <a:gd name="connsiteX2" fmla="*/ 188346 w 635275"/>
              <a:gd name="connsiteY2" fmla="*/ 80964 h 245101"/>
              <a:gd name="connsiteX3" fmla="*/ 385196 w 635275"/>
              <a:gd name="connsiteY3" fmla="*/ 133351 h 245101"/>
              <a:gd name="connsiteX4" fmla="*/ 578871 w 635275"/>
              <a:gd name="connsiteY4" fmla="*/ 158751 h 245101"/>
              <a:gd name="connsiteX5" fmla="*/ 632846 w 635275"/>
              <a:gd name="connsiteY5" fmla="*/ 158751 h 245101"/>
              <a:gd name="connsiteX6" fmla="*/ 623321 w 635275"/>
              <a:gd name="connsiteY6" fmla="*/ 198439 h 245101"/>
              <a:gd name="connsiteX7" fmla="*/ 599508 w 635275"/>
              <a:gd name="connsiteY7" fmla="*/ 211139 h 245101"/>
              <a:gd name="connsiteX8" fmla="*/ 550296 w 635275"/>
              <a:gd name="connsiteY8" fmla="*/ 211139 h 245101"/>
              <a:gd name="connsiteX9" fmla="*/ 477271 w 635275"/>
              <a:gd name="connsiteY9" fmla="*/ 239714 h 245101"/>
              <a:gd name="connsiteX10" fmla="*/ 423296 w 635275"/>
              <a:gd name="connsiteY10" fmla="*/ 239714 h 245101"/>
              <a:gd name="connsiteX11" fmla="*/ 280421 w 635275"/>
              <a:gd name="connsiteY11" fmla="*/ 184151 h 245101"/>
              <a:gd name="connsiteX12" fmla="*/ 205808 w 635275"/>
              <a:gd name="connsiteY12" fmla="*/ 152401 h 245101"/>
              <a:gd name="connsiteX13" fmla="*/ 81983 w 635275"/>
              <a:gd name="connsiteY13" fmla="*/ 88901 h 245101"/>
              <a:gd name="connsiteX14" fmla="*/ 13721 w 635275"/>
              <a:gd name="connsiteY14" fmla="*/ 60326 h 245101"/>
              <a:gd name="connsiteX15" fmla="*/ 7371 w 635275"/>
              <a:gd name="connsiteY15" fmla="*/ 1 h 245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35275" h="245101">
                <a:moveTo>
                  <a:pt x="7371" y="1"/>
                </a:moveTo>
                <a:cubicBezTo>
                  <a:pt x="19542" y="266"/>
                  <a:pt x="56584" y="48420"/>
                  <a:pt x="86746" y="61914"/>
                </a:cubicBezTo>
                <a:cubicBezTo>
                  <a:pt x="116909" y="75408"/>
                  <a:pt x="138604" y="69058"/>
                  <a:pt x="188346" y="80964"/>
                </a:cubicBezTo>
                <a:cubicBezTo>
                  <a:pt x="238088" y="92870"/>
                  <a:pt x="320109" y="120387"/>
                  <a:pt x="385196" y="133351"/>
                </a:cubicBezTo>
                <a:cubicBezTo>
                  <a:pt x="450284" y="146316"/>
                  <a:pt x="537596" y="154518"/>
                  <a:pt x="578871" y="158751"/>
                </a:cubicBezTo>
                <a:cubicBezTo>
                  <a:pt x="620146" y="162984"/>
                  <a:pt x="625438" y="152136"/>
                  <a:pt x="632846" y="158751"/>
                </a:cubicBezTo>
                <a:cubicBezTo>
                  <a:pt x="640254" y="165366"/>
                  <a:pt x="628877" y="189708"/>
                  <a:pt x="623321" y="198439"/>
                </a:cubicBezTo>
                <a:cubicBezTo>
                  <a:pt x="617765" y="207170"/>
                  <a:pt x="611679" y="209022"/>
                  <a:pt x="599508" y="211139"/>
                </a:cubicBezTo>
                <a:cubicBezTo>
                  <a:pt x="587337" y="213256"/>
                  <a:pt x="570669" y="206377"/>
                  <a:pt x="550296" y="211139"/>
                </a:cubicBezTo>
                <a:cubicBezTo>
                  <a:pt x="529923" y="215901"/>
                  <a:pt x="498438" y="234952"/>
                  <a:pt x="477271" y="239714"/>
                </a:cubicBezTo>
                <a:cubicBezTo>
                  <a:pt x="456104" y="244476"/>
                  <a:pt x="456104" y="248974"/>
                  <a:pt x="423296" y="239714"/>
                </a:cubicBezTo>
                <a:cubicBezTo>
                  <a:pt x="390488" y="230454"/>
                  <a:pt x="316669" y="198703"/>
                  <a:pt x="280421" y="184151"/>
                </a:cubicBezTo>
                <a:cubicBezTo>
                  <a:pt x="244173" y="169599"/>
                  <a:pt x="238881" y="168276"/>
                  <a:pt x="205808" y="152401"/>
                </a:cubicBezTo>
                <a:cubicBezTo>
                  <a:pt x="172735" y="136526"/>
                  <a:pt x="113998" y="104247"/>
                  <a:pt x="81983" y="88901"/>
                </a:cubicBezTo>
                <a:cubicBezTo>
                  <a:pt x="49969" y="73555"/>
                  <a:pt x="28802" y="72497"/>
                  <a:pt x="13721" y="60326"/>
                </a:cubicBezTo>
                <a:cubicBezTo>
                  <a:pt x="-1360" y="48155"/>
                  <a:pt x="-4800" y="-264"/>
                  <a:pt x="7371" y="1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2" name="フリーフォーム: 図形 291">
            <a:extLst>
              <a:ext uri="{FF2B5EF4-FFF2-40B4-BE49-F238E27FC236}">
                <a16:creationId xmlns:a16="http://schemas.microsoft.com/office/drawing/2014/main" id="{7D21881C-D74A-48CB-9306-F1A4737E7D3F}"/>
              </a:ext>
            </a:extLst>
          </p:cNvPr>
          <p:cNvSpPr/>
          <p:nvPr/>
        </p:nvSpPr>
        <p:spPr>
          <a:xfrm>
            <a:off x="2174004" y="6271839"/>
            <a:ext cx="727494" cy="123117"/>
          </a:xfrm>
          <a:custGeom>
            <a:avLst/>
            <a:gdLst>
              <a:gd name="connsiteX0" fmla="*/ 4046 w 727494"/>
              <a:gd name="connsiteY0" fmla="*/ 374 h 123117"/>
              <a:gd name="connsiteX1" fmla="*/ 261221 w 727494"/>
              <a:gd name="connsiteY1" fmla="*/ 13074 h 123117"/>
              <a:gd name="connsiteX2" fmla="*/ 450134 w 727494"/>
              <a:gd name="connsiteY2" fmla="*/ 33711 h 123117"/>
              <a:gd name="connsiteX3" fmla="*/ 669209 w 727494"/>
              <a:gd name="connsiteY3" fmla="*/ 46411 h 123117"/>
              <a:gd name="connsiteX4" fmla="*/ 718421 w 727494"/>
              <a:gd name="connsiteY4" fmla="*/ 46411 h 123117"/>
              <a:gd name="connsiteX5" fmla="*/ 726359 w 727494"/>
              <a:gd name="connsiteY5" fmla="*/ 114674 h 123117"/>
              <a:gd name="connsiteX6" fmla="*/ 704134 w 727494"/>
              <a:gd name="connsiteY6" fmla="*/ 119436 h 123117"/>
              <a:gd name="connsiteX7" fmla="*/ 602534 w 727494"/>
              <a:gd name="connsiteY7" fmla="*/ 90861 h 123117"/>
              <a:gd name="connsiteX8" fmla="*/ 348534 w 727494"/>
              <a:gd name="connsiteY8" fmla="*/ 35299 h 123117"/>
              <a:gd name="connsiteX9" fmla="*/ 178671 w 727494"/>
              <a:gd name="connsiteY9" fmla="*/ 22599 h 123117"/>
              <a:gd name="connsiteX10" fmla="*/ 108821 w 727494"/>
              <a:gd name="connsiteY10" fmla="*/ 27361 h 123117"/>
              <a:gd name="connsiteX11" fmla="*/ 4046 w 727494"/>
              <a:gd name="connsiteY11" fmla="*/ 374 h 123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27494" h="123117">
                <a:moveTo>
                  <a:pt x="4046" y="374"/>
                </a:moveTo>
                <a:cubicBezTo>
                  <a:pt x="29446" y="-2007"/>
                  <a:pt x="186873" y="7518"/>
                  <a:pt x="261221" y="13074"/>
                </a:cubicBezTo>
                <a:cubicBezTo>
                  <a:pt x="335569" y="18630"/>
                  <a:pt x="382136" y="28155"/>
                  <a:pt x="450134" y="33711"/>
                </a:cubicBezTo>
                <a:cubicBezTo>
                  <a:pt x="518132" y="39267"/>
                  <a:pt x="624495" y="44294"/>
                  <a:pt x="669209" y="46411"/>
                </a:cubicBezTo>
                <a:cubicBezTo>
                  <a:pt x="713923" y="48528"/>
                  <a:pt x="708896" y="35034"/>
                  <a:pt x="718421" y="46411"/>
                </a:cubicBezTo>
                <a:cubicBezTo>
                  <a:pt x="727946" y="57788"/>
                  <a:pt x="728740" y="102503"/>
                  <a:pt x="726359" y="114674"/>
                </a:cubicBezTo>
                <a:cubicBezTo>
                  <a:pt x="723978" y="126845"/>
                  <a:pt x="724772" y="123405"/>
                  <a:pt x="704134" y="119436"/>
                </a:cubicBezTo>
                <a:cubicBezTo>
                  <a:pt x="683496" y="115467"/>
                  <a:pt x="661801" y="104884"/>
                  <a:pt x="602534" y="90861"/>
                </a:cubicBezTo>
                <a:cubicBezTo>
                  <a:pt x="543267" y="76838"/>
                  <a:pt x="419178" y="46676"/>
                  <a:pt x="348534" y="35299"/>
                </a:cubicBezTo>
                <a:cubicBezTo>
                  <a:pt x="277890" y="23922"/>
                  <a:pt x="218623" y="23922"/>
                  <a:pt x="178671" y="22599"/>
                </a:cubicBezTo>
                <a:cubicBezTo>
                  <a:pt x="138719" y="21276"/>
                  <a:pt x="137661" y="29213"/>
                  <a:pt x="108821" y="27361"/>
                </a:cubicBezTo>
                <a:cubicBezTo>
                  <a:pt x="79982" y="25509"/>
                  <a:pt x="-21354" y="2755"/>
                  <a:pt x="4046" y="374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3" name="フリーフォーム: 図形 292">
            <a:extLst>
              <a:ext uri="{FF2B5EF4-FFF2-40B4-BE49-F238E27FC236}">
                <a16:creationId xmlns:a16="http://schemas.microsoft.com/office/drawing/2014/main" id="{DB011A2F-1FC4-4349-A97C-4237E5E02C66}"/>
              </a:ext>
            </a:extLst>
          </p:cNvPr>
          <p:cNvSpPr/>
          <p:nvPr/>
        </p:nvSpPr>
        <p:spPr>
          <a:xfrm>
            <a:off x="2173358" y="6369285"/>
            <a:ext cx="255780" cy="208347"/>
          </a:xfrm>
          <a:custGeom>
            <a:avLst/>
            <a:gdLst>
              <a:gd name="connsiteX0" fmla="*/ 3105 w 255780"/>
              <a:gd name="connsiteY0" fmla="*/ 1353 h 208347"/>
              <a:gd name="connsiteX1" fmla="*/ 196780 w 255780"/>
              <a:gd name="connsiteY1" fmla="*/ 137878 h 208347"/>
              <a:gd name="connsiteX2" fmla="*/ 255517 w 255780"/>
              <a:gd name="connsiteY2" fmla="*/ 207728 h 208347"/>
              <a:gd name="connsiteX3" fmla="*/ 212655 w 255780"/>
              <a:gd name="connsiteY3" fmla="*/ 166453 h 208347"/>
              <a:gd name="connsiteX4" fmla="*/ 87242 w 255780"/>
              <a:gd name="connsiteY4" fmla="*/ 72790 h 208347"/>
              <a:gd name="connsiteX5" fmla="*/ 3105 w 255780"/>
              <a:gd name="connsiteY5" fmla="*/ 1353 h 208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5780" h="208347">
                <a:moveTo>
                  <a:pt x="3105" y="1353"/>
                </a:moveTo>
                <a:cubicBezTo>
                  <a:pt x="21361" y="12201"/>
                  <a:pt x="154711" y="103482"/>
                  <a:pt x="196780" y="137878"/>
                </a:cubicBezTo>
                <a:cubicBezTo>
                  <a:pt x="238849" y="172274"/>
                  <a:pt x="252871" y="202966"/>
                  <a:pt x="255517" y="207728"/>
                </a:cubicBezTo>
                <a:cubicBezTo>
                  <a:pt x="258163" y="212490"/>
                  <a:pt x="240701" y="188943"/>
                  <a:pt x="212655" y="166453"/>
                </a:cubicBezTo>
                <a:cubicBezTo>
                  <a:pt x="184609" y="143963"/>
                  <a:pt x="122961" y="97926"/>
                  <a:pt x="87242" y="72790"/>
                </a:cubicBezTo>
                <a:cubicBezTo>
                  <a:pt x="51523" y="47655"/>
                  <a:pt x="-15151" y="-9495"/>
                  <a:pt x="3105" y="1353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4" name="フリーフォーム: 図形 293">
            <a:extLst>
              <a:ext uri="{FF2B5EF4-FFF2-40B4-BE49-F238E27FC236}">
                <a16:creationId xmlns:a16="http://schemas.microsoft.com/office/drawing/2014/main" id="{1941AAD5-9898-48D1-9DBD-FE9CBBF4129C}"/>
              </a:ext>
            </a:extLst>
          </p:cNvPr>
          <p:cNvSpPr/>
          <p:nvPr/>
        </p:nvSpPr>
        <p:spPr>
          <a:xfrm>
            <a:off x="2217868" y="6378362"/>
            <a:ext cx="429755" cy="302767"/>
          </a:xfrm>
          <a:custGeom>
            <a:avLst/>
            <a:gdLst>
              <a:gd name="connsiteX0" fmla="*/ 3045 w 429755"/>
              <a:gd name="connsiteY0" fmla="*/ 213 h 302767"/>
              <a:gd name="connsiteX1" fmla="*/ 231645 w 429755"/>
              <a:gd name="connsiteY1" fmla="*/ 119276 h 302767"/>
              <a:gd name="connsiteX2" fmla="*/ 393570 w 429755"/>
              <a:gd name="connsiteY2" fmla="*/ 211351 h 302767"/>
              <a:gd name="connsiteX3" fmla="*/ 428495 w 429755"/>
              <a:gd name="connsiteY3" fmla="*/ 295488 h 302767"/>
              <a:gd name="connsiteX4" fmla="*/ 366582 w 429755"/>
              <a:gd name="connsiteY4" fmla="*/ 285963 h 302767"/>
              <a:gd name="connsiteX5" fmla="*/ 222120 w 429755"/>
              <a:gd name="connsiteY5" fmla="*/ 185951 h 302767"/>
              <a:gd name="connsiteX6" fmla="*/ 107820 w 429755"/>
              <a:gd name="connsiteY6" fmla="*/ 92288 h 302767"/>
              <a:gd name="connsiteX7" fmla="*/ 3045 w 429755"/>
              <a:gd name="connsiteY7" fmla="*/ 213 h 302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9755" h="302767">
                <a:moveTo>
                  <a:pt x="3045" y="213"/>
                </a:moveTo>
                <a:cubicBezTo>
                  <a:pt x="23682" y="4711"/>
                  <a:pt x="166558" y="84086"/>
                  <a:pt x="231645" y="119276"/>
                </a:cubicBezTo>
                <a:cubicBezTo>
                  <a:pt x="296733" y="154466"/>
                  <a:pt x="360762" y="181982"/>
                  <a:pt x="393570" y="211351"/>
                </a:cubicBezTo>
                <a:cubicBezTo>
                  <a:pt x="426378" y="240720"/>
                  <a:pt x="432993" y="283053"/>
                  <a:pt x="428495" y="295488"/>
                </a:cubicBezTo>
                <a:cubicBezTo>
                  <a:pt x="423997" y="307923"/>
                  <a:pt x="400978" y="304219"/>
                  <a:pt x="366582" y="285963"/>
                </a:cubicBezTo>
                <a:cubicBezTo>
                  <a:pt x="332186" y="267707"/>
                  <a:pt x="265247" y="218230"/>
                  <a:pt x="222120" y="185951"/>
                </a:cubicBezTo>
                <a:cubicBezTo>
                  <a:pt x="178993" y="153672"/>
                  <a:pt x="143539" y="121128"/>
                  <a:pt x="107820" y="92288"/>
                </a:cubicBezTo>
                <a:cubicBezTo>
                  <a:pt x="72101" y="63448"/>
                  <a:pt x="-17592" y="-4285"/>
                  <a:pt x="3045" y="213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5" name="フリーフォーム: 図形 294">
            <a:extLst>
              <a:ext uri="{FF2B5EF4-FFF2-40B4-BE49-F238E27FC236}">
                <a16:creationId xmlns:a16="http://schemas.microsoft.com/office/drawing/2014/main" id="{350EB169-730D-4C0C-BEDB-D0ED2F3FDE75}"/>
              </a:ext>
            </a:extLst>
          </p:cNvPr>
          <p:cNvSpPr/>
          <p:nvPr/>
        </p:nvSpPr>
        <p:spPr>
          <a:xfrm>
            <a:off x="2348198" y="6470647"/>
            <a:ext cx="264483" cy="176897"/>
          </a:xfrm>
          <a:custGeom>
            <a:avLst/>
            <a:gdLst>
              <a:gd name="connsiteX0" fmla="*/ 1302 w 264483"/>
              <a:gd name="connsiteY0" fmla="*/ 3 h 176897"/>
              <a:gd name="connsiteX1" fmla="*/ 193390 w 264483"/>
              <a:gd name="connsiteY1" fmla="*/ 87316 h 176897"/>
              <a:gd name="connsiteX2" fmla="*/ 261652 w 264483"/>
              <a:gd name="connsiteY2" fmla="*/ 173041 h 176897"/>
              <a:gd name="connsiteX3" fmla="*/ 244190 w 264483"/>
              <a:gd name="connsiteY3" fmla="*/ 158753 h 176897"/>
              <a:gd name="connsiteX4" fmla="*/ 177515 w 264483"/>
              <a:gd name="connsiteY4" fmla="*/ 128591 h 176897"/>
              <a:gd name="connsiteX5" fmla="*/ 136240 w 264483"/>
              <a:gd name="connsiteY5" fmla="*/ 123828 h 176897"/>
              <a:gd name="connsiteX6" fmla="*/ 109252 w 264483"/>
              <a:gd name="connsiteY6" fmla="*/ 84141 h 176897"/>
              <a:gd name="connsiteX7" fmla="*/ 1302 w 264483"/>
              <a:gd name="connsiteY7" fmla="*/ 3 h 176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483" h="176897">
                <a:moveTo>
                  <a:pt x="1302" y="3"/>
                </a:moveTo>
                <a:cubicBezTo>
                  <a:pt x="15325" y="532"/>
                  <a:pt x="149998" y="58476"/>
                  <a:pt x="193390" y="87316"/>
                </a:cubicBezTo>
                <a:cubicBezTo>
                  <a:pt x="236782" y="116156"/>
                  <a:pt x="253185" y="161135"/>
                  <a:pt x="261652" y="173041"/>
                </a:cubicBezTo>
                <a:cubicBezTo>
                  <a:pt x="270119" y="184947"/>
                  <a:pt x="258213" y="166161"/>
                  <a:pt x="244190" y="158753"/>
                </a:cubicBezTo>
                <a:cubicBezTo>
                  <a:pt x="230167" y="151345"/>
                  <a:pt x="195507" y="134412"/>
                  <a:pt x="177515" y="128591"/>
                </a:cubicBezTo>
                <a:cubicBezTo>
                  <a:pt x="159523" y="122770"/>
                  <a:pt x="147617" y="131236"/>
                  <a:pt x="136240" y="123828"/>
                </a:cubicBezTo>
                <a:cubicBezTo>
                  <a:pt x="124863" y="116420"/>
                  <a:pt x="127773" y="103191"/>
                  <a:pt x="109252" y="84141"/>
                </a:cubicBezTo>
                <a:cubicBezTo>
                  <a:pt x="90731" y="65091"/>
                  <a:pt x="-12721" y="-526"/>
                  <a:pt x="1302" y="3"/>
                </a:cubicBezTo>
                <a:close/>
              </a:path>
            </a:pathLst>
          </a:custGeom>
          <a:solidFill>
            <a:schemeClr val="bg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6" name="フリーフォーム: 図形 295">
            <a:extLst>
              <a:ext uri="{FF2B5EF4-FFF2-40B4-BE49-F238E27FC236}">
                <a16:creationId xmlns:a16="http://schemas.microsoft.com/office/drawing/2014/main" id="{02BEC228-7D13-4A61-BA6B-9C4D7C1B2C8B}"/>
              </a:ext>
            </a:extLst>
          </p:cNvPr>
          <p:cNvSpPr/>
          <p:nvPr/>
        </p:nvSpPr>
        <p:spPr>
          <a:xfrm>
            <a:off x="2247888" y="6544652"/>
            <a:ext cx="207884" cy="172491"/>
          </a:xfrm>
          <a:custGeom>
            <a:avLst/>
            <a:gdLst>
              <a:gd name="connsiteX0" fmla="*/ 12 w 207884"/>
              <a:gd name="connsiteY0" fmla="*/ 81 h 172491"/>
              <a:gd name="connsiteX1" fmla="*/ 91029 w 207884"/>
              <a:gd name="connsiteY1" fmla="*/ 116498 h 172491"/>
              <a:gd name="connsiteX2" fmla="*/ 207445 w 207884"/>
              <a:gd name="connsiteY2" fmla="*/ 171531 h 172491"/>
              <a:gd name="connsiteX3" fmla="*/ 129129 w 207884"/>
              <a:gd name="connsiteY3" fmla="*/ 150365 h 172491"/>
              <a:gd name="connsiteX4" fmla="*/ 84679 w 207884"/>
              <a:gd name="connsiteY4" fmla="*/ 135548 h 172491"/>
              <a:gd name="connsiteX5" fmla="*/ 12 w 207884"/>
              <a:gd name="connsiteY5" fmla="*/ 81 h 172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7884" h="172491">
                <a:moveTo>
                  <a:pt x="12" y="81"/>
                </a:moveTo>
                <a:cubicBezTo>
                  <a:pt x="1070" y="-3094"/>
                  <a:pt x="56457" y="87923"/>
                  <a:pt x="91029" y="116498"/>
                </a:cubicBezTo>
                <a:cubicBezTo>
                  <a:pt x="125601" y="145073"/>
                  <a:pt x="201095" y="165887"/>
                  <a:pt x="207445" y="171531"/>
                </a:cubicBezTo>
                <a:cubicBezTo>
                  <a:pt x="213795" y="177175"/>
                  <a:pt x="149590" y="156362"/>
                  <a:pt x="129129" y="150365"/>
                </a:cubicBezTo>
                <a:cubicBezTo>
                  <a:pt x="108668" y="144368"/>
                  <a:pt x="102671" y="155304"/>
                  <a:pt x="84679" y="135548"/>
                </a:cubicBezTo>
                <a:cubicBezTo>
                  <a:pt x="66687" y="115792"/>
                  <a:pt x="-1046" y="3256"/>
                  <a:pt x="12" y="81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7" name="フリーフォーム: 図形 296">
            <a:extLst>
              <a:ext uri="{FF2B5EF4-FFF2-40B4-BE49-F238E27FC236}">
                <a16:creationId xmlns:a16="http://schemas.microsoft.com/office/drawing/2014/main" id="{E4B1F395-08C1-4837-83A6-22D84598FB50}"/>
              </a:ext>
            </a:extLst>
          </p:cNvPr>
          <p:cNvSpPr/>
          <p:nvPr/>
        </p:nvSpPr>
        <p:spPr>
          <a:xfrm>
            <a:off x="2249074" y="6391263"/>
            <a:ext cx="539794" cy="368338"/>
          </a:xfrm>
          <a:custGeom>
            <a:avLst/>
            <a:gdLst>
              <a:gd name="connsiteX0" fmla="*/ 414 w 539794"/>
              <a:gd name="connsiteY0" fmla="*/ 12 h 368338"/>
              <a:gd name="connsiteX1" fmla="*/ 316326 w 539794"/>
              <a:gd name="connsiteY1" fmla="*/ 144475 h 368338"/>
              <a:gd name="connsiteX2" fmla="*/ 476664 w 539794"/>
              <a:gd name="connsiteY2" fmla="*/ 220675 h 368338"/>
              <a:gd name="connsiteX3" fmla="*/ 536989 w 539794"/>
              <a:gd name="connsiteY3" fmla="*/ 293700 h 368338"/>
              <a:gd name="connsiteX4" fmla="*/ 517939 w 539794"/>
              <a:gd name="connsiteY4" fmla="*/ 342912 h 368338"/>
              <a:gd name="connsiteX5" fmla="*/ 414751 w 539794"/>
              <a:gd name="connsiteY5" fmla="*/ 368312 h 368338"/>
              <a:gd name="connsiteX6" fmla="*/ 311564 w 539794"/>
              <a:gd name="connsiteY6" fmla="*/ 346087 h 368338"/>
              <a:gd name="connsiteX7" fmla="*/ 200439 w 539794"/>
              <a:gd name="connsiteY7" fmla="*/ 276237 h 368338"/>
              <a:gd name="connsiteX8" fmla="*/ 129001 w 539794"/>
              <a:gd name="connsiteY8" fmla="*/ 160350 h 368338"/>
              <a:gd name="connsiteX9" fmla="*/ 298864 w 539794"/>
              <a:gd name="connsiteY9" fmla="*/ 258775 h 368338"/>
              <a:gd name="connsiteX10" fmla="*/ 386176 w 539794"/>
              <a:gd name="connsiteY10" fmla="*/ 304812 h 368338"/>
              <a:gd name="connsiteX11" fmla="*/ 395701 w 539794"/>
              <a:gd name="connsiteY11" fmla="*/ 265125 h 368338"/>
              <a:gd name="connsiteX12" fmla="*/ 348076 w 539794"/>
              <a:gd name="connsiteY12" fmla="*/ 198450 h 368338"/>
              <a:gd name="connsiteX13" fmla="*/ 251239 w 539794"/>
              <a:gd name="connsiteY13" fmla="*/ 136537 h 368338"/>
              <a:gd name="connsiteX14" fmla="*/ 414 w 539794"/>
              <a:gd name="connsiteY14" fmla="*/ 12 h 368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39794" h="368338">
                <a:moveTo>
                  <a:pt x="414" y="12"/>
                </a:moveTo>
                <a:cubicBezTo>
                  <a:pt x="11262" y="1335"/>
                  <a:pt x="316326" y="144475"/>
                  <a:pt x="316326" y="144475"/>
                </a:cubicBezTo>
                <a:cubicBezTo>
                  <a:pt x="395701" y="181252"/>
                  <a:pt x="439887" y="195804"/>
                  <a:pt x="476664" y="220675"/>
                </a:cubicBezTo>
                <a:cubicBezTo>
                  <a:pt x="513441" y="245546"/>
                  <a:pt x="530110" y="273327"/>
                  <a:pt x="536989" y="293700"/>
                </a:cubicBezTo>
                <a:cubicBezTo>
                  <a:pt x="543868" y="314073"/>
                  <a:pt x="538312" y="330477"/>
                  <a:pt x="517939" y="342912"/>
                </a:cubicBezTo>
                <a:cubicBezTo>
                  <a:pt x="497566" y="355347"/>
                  <a:pt x="449147" y="367783"/>
                  <a:pt x="414751" y="368312"/>
                </a:cubicBezTo>
                <a:cubicBezTo>
                  <a:pt x="380355" y="368841"/>
                  <a:pt x="347283" y="361433"/>
                  <a:pt x="311564" y="346087"/>
                </a:cubicBezTo>
                <a:cubicBezTo>
                  <a:pt x="275845" y="330741"/>
                  <a:pt x="230866" y="307193"/>
                  <a:pt x="200439" y="276237"/>
                </a:cubicBezTo>
                <a:cubicBezTo>
                  <a:pt x="170012" y="245281"/>
                  <a:pt x="112597" y="163260"/>
                  <a:pt x="129001" y="160350"/>
                </a:cubicBezTo>
                <a:cubicBezTo>
                  <a:pt x="145405" y="157440"/>
                  <a:pt x="256002" y="234698"/>
                  <a:pt x="298864" y="258775"/>
                </a:cubicBezTo>
                <a:cubicBezTo>
                  <a:pt x="341726" y="282852"/>
                  <a:pt x="370037" y="303754"/>
                  <a:pt x="386176" y="304812"/>
                </a:cubicBezTo>
                <a:cubicBezTo>
                  <a:pt x="402315" y="305870"/>
                  <a:pt x="402051" y="282852"/>
                  <a:pt x="395701" y="265125"/>
                </a:cubicBezTo>
                <a:cubicBezTo>
                  <a:pt x="389351" y="247398"/>
                  <a:pt x="372153" y="219881"/>
                  <a:pt x="348076" y="198450"/>
                </a:cubicBezTo>
                <a:cubicBezTo>
                  <a:pt x="323999" y="177019"/>
                  <a:pt x="307595" y="168023"/>
                  <a:pt x="251239" y="136537"/>
                </a:cubicBezTo>
                <a:cubicBezTo>
                  <a:pt x="194883" y="105052"/>
                  <a:pt x="-10434" y="-1311"/>
                  <a:pt x="414" y="12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8" name="フリーフォーム: 図形 297">
            <a:extLst>
              <a:ext uri="{FF2B5EF4-FFF2-40B4-BE49-F238E27FC236}">
                <a16:creationId xmlns:a16="http://schemas.microsoft.com/office/drawing/2014/main" id="{76323B20-4E10-49F2-B2C4-20676A4C700C}"/>
              </a:ext>
            </a:extLst>
          </p:cNvPr>
          <p:cNvSpPr/>
          <p:nvPr/>
        </p:nvSpPr>
        <p:spPr>
          <a:xfrm>
            <a:off x="3176229" y="4046972"/>
            <a:ext cx="261070" cy="930197"/>
          </a:xfrm>
          <a:custGeom>
            <a:avLst/>
            <a:gdLst>
              <a:gd name="connsiteX0" fmla="*/ 359 w 261070"/>
              <a:gd name="connsiteY0" fmla="*/ 1153 h 930197"/>
              <a:gd name="connsiteX1" fmla="*/ 103546 w 261070"/>
              <a:gd name="connsiteY1" fmla="*/ 77353 h 930197"/>
              <a:gd name="connsiteX2" fmla="*/ 181334 w 261070"/>
              <a:gd name="connsiteY2" fmla="*/ 205941 h 930197"/>
              <a:gd name="connsiteX3" fmla="*/ 233721 w 261070"/>
              <a:gd name="connsiteY3" fmla="*/ 447241 h 930197"/>
              <a:gd name="connsiteX4" fmla="*/ 260709 w 261070"/>
              <a:gd name="connsiteY4" fmla="*/ 717116 h 930197"/>
              <a:gd name="connsiteX5" fmla="*/ 249596 w 261070"/>
              <a:gd name="connsiteY5" fmla="*/ 926666 h 930197"/>
              <a:gd name="connsiteX6" fmla="*/ 254359 w 261070"/>
              <a:gd name="connsiteY6" fmla="*/ 834591 h 930197"/>
              <a:gd name="connsiteX7" fmla="*/ 240071 w 261070"/>
              <a:gd name="connsiteY7" fmla="*/ 653616 h 930197"/>
              <a:gd name="connsiteX8" fmla="*/ 224196 w 261070"/>
              <a:gd name="connsiteY8" fmla="*/ 444066 h 930197"/>
              <a:gd name="connsiteX9" fmla="*/ 167046 w 261070"/>
              <a:gd name="connsiteY9" fmla="*/ 212291 h 930197"/>
              <a:gd name="connsiteX10" fmla="*/ 141646 w 261070"/>
              <a:gd name="connsiteY10" fmla="*/ 134503 h 930197"/>
              <a:gd name="connsiteX11" fmla="*/ 359 w 261070"/>
              <a:gd name="connsiteY11" fmla="*/ 1153 h 930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1070" h="930197">
                <a:moveTo>
                  <a:pt x="359" y="1153"/>
                </a:moveTo>
                <a:cubicBezTo>
                  <a:pt x="-5991" y="-8372"/>
                  <a:pt x="73384" y="43222"/>
                  <a:pt x="103546" y="77353"/>
                </a:cubicBezTo>
                <a:cubicBezTo>
                  <a:pt x="133708" y="111484"/>
                  <a:pt x="159638" y="144293"/>
                  <a:pt x="181334" y="205941"/>
                </a:cubicBezTo>
                <a:cubicBezTo>
                  <a:pt x="203030" y="267589"/>
                  <a:pt x="220492" y="362045"/>
                  <a:pt x="233721" y="447241"/>
                </a:cubicBezTo>
                <a:cubicBezTo>
                  <a:pt x="246950" y="532437"/>
                  <a:pt x="258063" y="637212"/>
                  <a:pt x="260709" y="717116"/>
                </a:cubicBezTo>
                <a:cubicBezTo>
                  <a:pt x="263355" y="797020"/>
                  <a:pt x="250654" y="907087"/>
                  <a:pt x="249596" y="926666"/>
                </a:cubicBezTo>
                <a:cubicBezTo>
                  <a:pt x="248538" y="946245"/>
                  <a:pt x="255947" y="880099"/>
                  <a:pt x="254359" y="834591"/>
                </a:cubicBezTo>
                <a:cubicBezTo>
                  <a:pt x="252772" y="789083"/>
                  <a:pt x="245098" y="718703"/>
                  <a:pt x="240071" y="653616"/>
                </a:cubicBezTo>
                <a:cubicBezTo>
                  <a:pt x="235044" y="588529"/>
                  <a:pt x="236367" y="517620"/>
                  <a:pt x="224196" y="444066"/>
                </a:cubicBezTo>
                <a:cubicBezTo>
                  <a:pt x="212025" y="370512"/>
                  <a:pt x="180804" y="263885"/>
                  <a:pt x="167046" y="212291"/>
                </a:cubicBezTo>
                <a:cubicBezTo>
                  <a:pt x="153288" y="160697"/>
                  <a:pt x="167046" y="167047"/>
                  <a:pt x="141646" y="134503"/>
                </a:cubicBezTo>
                <a:cubicBezTo>
                  <a:pt x="116246" y="101959"/>
                  <a:pt x="6709" y="10678"/>
                  <a:pt x="359" y="1153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9" name="フリーフォーム: 図形 298">
            <a:extLst>
              <a:ext uri="{FF2B5EF4-FFF2-40B4-BE49-F238E27FC236}">
                <a16:creationId xmlns:a16="http://schemas.microsoft.com/office/drawing/2014/main" id="{73B7D32C-F867-4587-93B5-2600A59650E5}"/>
              </a:ext>
            </a:extLst>
          </p:cNvPr>
          <p:cNvSpPr/>
          <p:nvPr/>
        </p:nvSpPr>
        <p:spPr>
          <a:xfrm>
            <a:off x="3390095" y="5076813"/>
            <a:ext cx="58180" cy="96869"/>
          </a:xfrm>
          <a:custGeom>
            <a:avLst/>
            <a:gdLst>
              <a:gd name="connsiteX0" fmla="*/ 57955 w 58180"/>
              <a:gd name="connsiteY0" fmla="*/ 12 h 96869"/>
              <a:gd name="connsiteX1" fmla="*/ 21443 w 58180"/>
              <a:gd name="connsiteY1" fmla="*/ 53987 h 96869"/>
              <a:gd name="connsiteX2" fmla="*/ 7155 w 58180"/>
              <a:gd name="connsiteY2" fmla="*/ 96850 h 96869"/>
              <a:gd name="connsiteX3" fmla="*/ 2393 w 58180"/>
              <a:gd name="connsiteY3" fmla="*/ 58750 h 96869"/>
              <a:gd name="connsiteX4" fmla="*/ 57955 w 58180"/>
              <a:gd name="connsiteY4" fmla="*/ 12 h 96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180" h="96869">
                <a:moveTo>
                  <a:pt x="57955" y="12"/>
                </a:moveTo>
                <a:cubicBezTo>
                  <a:pt x="61130" y="-782"/>
                  <a:pt x="29910" y="37847"/>
                  <a:pt x="21443" y="53987"/>
                </a:cubicBezTo>
                <a:cubicBezTo>
                  <a:pt x="12976" y="70127"/>
                  <a:pt x="10330" y="96056"/>
                  <a:pt x="7155" y="96850"/>
                </a:cubicBezTo>
                <a:cubicBezTo>
                  <a:pt x="3980" y="97644"/>
                  <a:pt x="-3957" y="73567"/>
                  <a:pt x="2393" y="58750"/>
                </a:cubicBezTo>
                <a:cubicBezTo>
                  <a:pt x="8743" y="43933"/>
                  <a:pt x="54780" y="806"/>
                  <a:pt x="57955" y="12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0" name="フリーフォーム: 図形 299">
            <a:extLst>
              <a:ext uri="{FF2B5EF4-FFF2-40B4-BE49-F238E27FC236}">
                <a16:creationId xmlns:a16="http://schemas.microsoft.com/office/drawing/2014/main" id="{D0C2DBEC-505D-456B-A388-8ABF18659E9C}"/>
              </a:ext>
            </a:extLst>
          </p:cNvPr>
          <p:cNvSpPr/>
          <p:nvPr/>
        </p:nvSpPr>
        <p:spPr>
          <a:xfrm>
            <a:off x="3066121" y="5420425"/>
            <a:ext cx="80618" cy="123191"/>
          </a:xfrm>
          <a:custGeom>
            <a:avLst/>
            <a:gdLst>
              <a:gd name="connsiteX0" fmla="*/ 80304 w 80618"/>
              <a:gd name="connsiteY0" fmla="*/ 888 h 123191"/>
              <a:gd name="connsiteX1" fmla="*/ 7279 w 80618"/>
              <a:gd name="connsiteY1" fmla="*/ 59625 h 123191"/>
              <a:gd name="connsiteX2" fmla="*/ 50142 w 80618"/>
              <a:gd name="connsiteY2" fmla="*/ 121538 h 123191"/>
              <a:gd name="connsiteX3" fmla="*/ 26329 w 80618"/>
              <a:gd name="connsiteY3" fmla="*/ 104075 h 123191"/>
              <a:gd name="connsiteX4" fmla="*/ 2517 w 80618"/>
              <a:gd name="connsiteY4" fmla="*/ 89788 h 123191"/>
              <a:gd name="connsiteX5" fmla="*/ 4104 w 80618"/>
              <a:gd name="connsiteY5" fmla="*/ 56450 h 123191"/>
              <a:gd name="connsiteX6" fmla="*/ 32679 w 80618"/>
              <a:gd name="connsiteY6" fmla="*/ 26288 h 123191"/>
              <a:gd name="connsiteX7" fmla="*/ 80304 w 80618"/>
              <a:gd name="connsiteY7" fmla="*/ 888 h 123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618" h="123191">
                <a:moveTo>
                  <a:pt x="80304" y="888"/>
                </a:moveTo>
                <a:cubicBezTo>
                  <a:pt x="76071" y="6444"/>
                  <a:pt x="12306" y="39517"/>
                  <a:pt x="7279" y="59625"/>
                </a:cubicBezTo>
                <a:cubicBezTo>
                  <a:pt x="2252" y="79733"/>
                  <a:pt x="46967" y="114130"/>
                  <a:pt x="50142" y="121538"/>
                </a:cubicBezTo>
                <a:cubicBezTo>
                  <a:pt x="53317" y="128946"/>
                  <a:pt x="34266" y="109367"/>
                  <a:pt x="26329" y="104075"/>
                </a:cubicBezTo>
                <a:cubicBezTo>
                  <a:pt x="18392" y="98783"/>
                  <a:pt x="6221" y="97725"/>
                  <a:pt x="2517" y="89788"/>
                </a:cubicBezTo>
                <a:cubicBezTo>
                  <a:pt x="-1187" y="81851"/>
                  <a:pt x="-923" y="67033"/>
                  <a:pt x="4104" y="56450"/>
                </a:cubicBezTo>
                <a:cubicBezTo>
                  <a:pt x="9131" y="45867"/>
                  <a:pt x="20508" y="35284"/>
                  <a:pt x="32679" y="26288"/>
                </a:cubicBezTo>
                <a:cubicBezTo>
                  <a:pt x="44850" y="17292"/>
                  <a:pt x="84537" y="-4668"/>
                  <a:pt x="80304" y="888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1" name="フリーフォーム: 図形 300">
            <a:extLst>
              <a:ext uri="{FF2B5EF4-FFF2-40B4-BE49-F238E27FC236}">
                <a16:creationId xmlns:a16="http://schemas.microsoft.com/office/drawing/2014/main" id="{1061E603-566C-434C-895C-BC79D74F344D}"/>
              </a:ext>
            </a:extLst>
          </p:cNvPr>
          <p:cNvSpPr/>
          <p:nvPr/>
        </p:nvSpPr>
        <p:spPr>
          <a:xfrm>
            <a:off x="3169826" y="5453018"/>
            <a:ext cx="92932" cy="679332"/>
          </a:xfrm>
          <a:custGeom>
            <a:avLst/>
            <a:gdLst>
              <a:gd name="connsiteX0" fmla="*/ 92487 w 92932"/>
              <a:gd name="connsiteY0" fmla="*/ 6395 h 679332"/>
              <a:gd name="connsiteX1" fmla="*/ 79787 w 92932"/>
              <a:gd name="connsiteY1" fmla="*/ 92120 h 679332"/>
              <a:gd name="connsiteX2" fmla="*/ 86137 w 92932"/>
              <a:gd name="connsiteY2" fmla="*/ 273095 h 679332"/>
              <a:gd name="connsiteX3" fmla="*/ 90899 w 92932"/>
              <a:gd name="connsiteY3" fmla="*/ 419145 h 679332"/>
              <a:gd name="connsiteX4" fmla="*/ 52799 w 92932"/>
              <a:gd name="connsiteY4" fmla="*/ 541382 h 679332"/>
              <a:gd name="connsiteX5" fmla="*/ 412 w 92932"/>
              <a:gd name="connsiteY5" fmla="*/ 676320 h 679332"/>
              <a:gd name="connsiteX6" fmla="*/ 82962 w 92932"/>
              <a:gd name="connsiteY6" fmla="*/ 403270 h 679332"/>
              <a:gd name="connsiteX7" fmla="*/ 60737 w 92932"/>
              <a:gd name="connsiteY7" fmla="*/ 258807 h 679332"/>
              <a:gd name="connsiteX8" fmla="*/ 92487 w 92932"/>
              <a:gd name="connsiteY8" fmla="*/ 6395 h 679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932" h="679332">
                <a:moveTo>
                  <a:pt x="92487" y="6395"/>
                </a:moveTo>
                <a:cubicBezTo>
                  <a:pt x="95662" y="-21386"/>
                  <a:pt x="80845" y="47670"/>
                  <a:pt x="79787" y="92120"/>
                </a:cubicBezTo>
                <a:cubicBezTo>
                  <a:pt x="78729" y="136570"/>
                  <a:pt x="84285" y="218591"/>
                  <a:pt x="86137" y="273095"/>
                </a:cubicBezTo>
                <a:cubicBezTo>
                  <a:pt x="87989" y="327599"/>
                  <a:pt x="96455" y="374431"/>
                  <a:pt x="90899" y="419145"/>
                </a:cubicBezTo>
                <a:cubicBezTo>
                  <a:pt x="85343" y="463859"/>
                  <a:pt x="67880" y="498520"/>
                  <a:pt x="52799" y="541382"/>
                </a:cubicBezTo>
                <a:cubicBezTo>
                  <a:pt x="37718" y="584244"/>
                  <a:pt x="-4615" y="699339"/>
                  <a:pt x="412" y="676320"/>
                </a:cubicBezTo>
                <a:cubicBezTo>
                  <a:pt x="5439" y="653301"/>
                  <a:pt x="72908" y="472855"/>
                  <a:pt x="82962" y="403270"/>
                </a:cubicBezTo>
                <a:cubicBezTo>
                  <a:pt x="93016" y="333685"/>
                  <a:pt x="59150" y="322307"/>
                  <a:pt x="60737" y="258807"/>
                </a:cubicBezTo>
                <a:cubicBezTo>
                  <a:pt x="62324" y="195307"/>
                  <a:pt x="89312" y="34176"/>
                  <a:pt x="92487" y="6395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2" name="フリーフォーム: 図形 301">
            <a:extLst>
              <a:ext uri="{FF2B5EF4-FFF2-40B4-BE49-F238E27FC236}">
                <a16:creationId xmlns:a16="http://schemas.microsoft.com/office/drawing/2014/main" id="{EDF1438E-5401-4642-BC86-4337B20A7390}"/>
              </a:ext>
            </a:extLst>
          </p:cNvPr>
          <p:cNvSpPr/>
          <p:nvPr/>
        </p:nvSpPr>
        <p:spPr>
          <a:xfrm>
            <a:off x="2873095" y="6130665"/>
            <a:ext cx="297306" cy="435327"/>
          </a:xfrm>
          <a:custGeom>
            <a:avLst/>
            <a:gdLst>
              <a:gd name="connsiteX0" fmla="*/ 297143 w 297306"/>
              <a:gd name="connsiteY0" fmla="*/ 260 h 435327"/>
              <a:gd name="connsiteX1" fmla="*/ 216180 w 297306"/>
              <a:gd name="connsiteY1" fmla="*/ 93923 h 435327"/>
              <a:gd name="connsiteX2" fmla="*/ 151093 w 297306"/>
              <a:gd name="connsiteY2" fmla="*/ 178060 h 435327"/>
              <a:gd name="connsiteX3" fmla="*/ 81243 w 297306"/>
              <a:gd name="connsiteY3" fmla="*/ 282835 h 435327"/>
              <a:gd name="connsiteX4" fmla="*/ 39968 w 297306"/>
              <a:gd name="connsiteY4" fmla="*/ 376498 h 435327"/>
              <a:gd name="connsiteX5" fmla="*/ 280 w 297306"/>
              <a:gd name="connsiteY5" fmla="*/ 435235 h 435327"/>
              <a:gd name="connsiteX6" fmla="*/ 24093 w 297306"/>
              <a:gd name="connsiteY6" fmla="*/ 387610 h 435327"/>
              <a:gd name="connsiteX7" fmla="*/ 59018 w 297306"/>
              <a:gd name="connsiteY7" fmla="*/ 295535 h 435327"/>
              <a:gd name="connsiteX8" fmla="*/ 193955 w 297306"/>
              <a:gd name="connsiteY8" fmla="*/ 124085 h 435327"/>
              <a:gd name="connsiteX9" fmla="*/ 297143 w 297306"/>
              <a:gd name="connsiteY9" fmla="*/ 260 h 435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7306" h="435327">
                <a:moveTo>
                  <a:pt x="297143" y="260"/>
                </a:moveTo>
                <a:cubicBezTo>
                  <a:pt x="300847" y="-4767"/>
                  <a:pt x="240522" y="64290"/>
                  <a:pt x="216180" y="93923"/>
                </a:cubicBezTo>
                <a:cubicBezTo>
                  <a:pt x="191838" y="123556"/>
                  <a:pt x="173583" y="146575"/>
                  <a:pt x="151093" y="178060"/>
                </a:cubicBezTo>
                <a:cubicBezTo>
                  <a:pt x="128603" y="209545"/>
                  <a:pt x="99764" y="249762"/>
                  <a:pt x="81243" y="282835"/>
                </a:cubicBezTo>
                <a:cubicBezTo>
                  <a:pt x="62722" y="315908"/>
                  <a:pt x="53462" y="351098"/>
                  <a:pt x="39968" y="376498"/>
                </a:cubicBezTo>
                <a:cubicBezTo>
                  <a:pt x="26474" y="401898"/>
                  <a:pt x="2926" y="433383"/>
                  <a:pt x="280" y="435235"/>
                </a:cubicBezTo>
                <a:cubicBezTo>
                  <a:pt x="-2366" y="437087"/>
                  <a:pt x="14303" y="410893"/>
                  <a:pt x="24093" y="387610"/>
                </a:cubicBezTo>
                <a:cubicBezTo>
                  <a:pt x="33883" y="364327"/>
                  <a:pt x="30708" y="339456"/>
                  <a:pt x="59018" y="295535"/>
                </a:cubicBezTo>
                <a:cubicBezTo>
                  <a:pt x="87328" y="251614"/>
                  <a:pt x="151357" y="174356"/>
                  <a:pt x="193955" y="124085"/>
                </a:cubicBezTo>
                <a:cubicBezTo>
                  <a:pt x="236553" y="73814"/>
                  <a:pt x="293439" y="5287"/>
                  <a:pt x="297143" y="260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3" name="フリーフォーム: 図形 302">
            <a:extLst>
              <a:ext uri="{FF2B5EF4-FFF2-40B4-BE49-F238E27FC236}">
                <a16:creationId xmlns:a16="http://schemas.microsoft.com/office/drawing/2014/main" id="{6EDF113A-B333-4E28-A845-D4AD82FBB6E5}"/>
              </a:ext>
            </a:extLst>
          </p:cNvPr>
          <p:cNvSpPr/>
          <p:nvPr/>
        </p:nvSpPr>
        <p:spPr>
          <a:xfrm>
            <a:off x="1825617" y="6741027"/>
            <a:ext cx="955484" cy="425342"/>
          </a:xfrm>
          <a:custGeom>
            <a:avLst/>
            <a:gdLst>
              <a:gd name="connsiteX0" fmla="*/ 950921 w 955484"/>
              <a:gd name="connsiteY0" fmla="*/ 1086 h 425342"/>
              <a:gd name="connsiteX1" fmla="*/ 950921 w 955484"/>
              <a:gd name="connsiteY1" fmla="*/ 91573 h 425342"/>
              <a:gd name="connsiteX2" fmla="*/ 914408 w 955484"/>
              <a:gd name="connsiteY2" fmla="*/ 169361 h 425342"/>
              <a:gd name="connsiteX3" fmla="*/ 896946 w 955484"/>
              <a:gd name="connsiteY3" fmla="*/ 240798 h 425342"/>
              <a:gd name="connsiteX4" fmla="*/ 842971 w 955484"/>
              <a:gd name="connsiteY4" fmla="*/ 313823 h 425342"/>
              <a:gd name="connsiteX5" fmla="*/ 779471 w 955484"/>
              <a:gd name="connsiteY5" fmla="*/ 401136 h 425342"/>
              <a:gd name="connsiteX6" fmla="*/ 714383 w 955484"/>
              <a:gd name="connsiteY6" fmla="*/ 423361 h 425342"/>
              <a:gd name="connsiteX7" fmla="*/ 622308 w 955484"/>
              <a:gd name="connsiteY7" fmla="*/ 423361 h 425342"/>
              <a:gd name="connsiteX8" fmla="*/ 546108 w 955484"/>
              <a:gd name="connsiteY8" fmla="*/ 415423 h 425342"/>
              <a:gd name="connsiteX9" fmla="*/ 434983 w 955484"/>
              <a:gd name="connsiteY9" fmla="*/ 380498 h 425342"/>
              <a:gd name="connsiteX10" fmla="*/ 314333 w 955484"/>
              <a:gd name="connsiteY10" fmla="*/ 329698 h 425342"/>
              <a:gd name="connsiteX11" fmla="*/ 166696 w 955484"/>
              <a:gd name="connsiteY11" fmla="*/ 286836 h 425342"/>
              <a:gd name="connsiteX12" fmla="*/ 8 w 955484"/>
              <a:gd name="connsiteY12" fmla="*/ 197936 h 425342"/>
              <a:gd name="connsiteX13" fmla="*/ 160346 w 955484"/>
              <a:gd name="connsiteY13" fmla="*/ 264611 h 425342"/>
              <a:gd name="connsiteX14" fmla="*/ 363546 w 955484"/>
              <a:gd name="connsiteY14" fmla="*/ 321761 h 425342"/>
              <a:gd name="connsiteX15" fmla="*/ 720733 w 955484"/>
              <a:gd name="connsiteY15" fmla="*/ 399548 h 425342"/>
              <a:gd name="connsiteX16" fmla="*/ 793758 w 955484"/>
              <a:gd name="connsiteY16" fmla="*/ 342398 h 425342"/>
              <a:gd name="connsiteX17" fmla="*/ 858846 w 955484"/>
              <a:gd name="connsiteY17" fmla="*/ 248736 h 425342"/>
              <a:gd name="connsiteX18" fmla="*/ 914408 w 955484"/>
              <a:gd name="connsiteY18" fmla="*/ 156661 h 425342"/>
              <a:gd name="connsiteX19" fmla="*/ 950921 w 955484"/>
              <a:gd name="connsiteY19" fmla="*/ 1086 h 42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55484" h="425342">
                <a:moveTo>
                  <a:pt x="950921" y="1086"/>
                </a:moveTo>
                <a:cubicBezTo>
                  <a:pt x="957006" y="-9762"/>
                  <a:pt x="957006" y="63527"/>
                  <a:pt x="950921" y="91573"/>
                </a:cubicBezTo>
                <a:cubicBezTo>
                  <a:pt x="944836" y="119619"/>
                  <a:pt x="923404" y="144490"/>
                  <a:pt x="914408" y="169361"/>
                </a:cubicBezTo>
                <a:cubicBezTo>
                  <a:pt x="905412" y="194232"/>
                  <a:pt x="908852" y="216721"/>
                  <a:pt x="896946" y="240798"/>
                </a:cubicBezTo>
                <a:cubicBezTo>
                  <a:pt x="885040" y="264875"/>
                  <a:pt x="862550" y="287100"/>
                  <a:pt x="842971" y="313823"/>
                </a:cubicBezTo>
                <a:cubicBezTo>
                  <a:pt x="823392" y="340546"/>
                  <a:pt x="800902" y="382880"/>
                  <a:pt x="779471" y="401136"/>
                </a:cubicBezTo>
                <a:cubicBezTo>
                  <a:pt x="758040" y="419392"/>
                  <a:pt x="740577" y="419657"/>
                  <a:pt x="714383" y="423361"/>
                </a:cubicBezTo>
                <a:cubicBezTo>
                  <a:pt x="688189" y="427065"/>
                  <a:pt x="650354" y="424684"/>
                  <a:pt x="622308" y="423361"/>
                </a:cubicBezTo>
                <a:cubicBezTo>
                  <a:pt x="594262" y="422038"/>
                  <a:pt x="577329" y="422567"/>
                  <a:pt x="546108" y="415423"/>
                </a:cubicBezTo>
                <a:cubicBezTo>
                  <a:pt x="514887" y="408279"/>
                  <a:pt x="473612" y="394785"/>
                  <a:pt x="434983" y="380498"/>
                </a:cubicBezTo>
                <a:cubicBezTo>
                  <a:pt x="396354" y="366211"/>
                  <a:pt x="359047" y="345308"/>
                  <a:pt x="314333" y="329698"/>
                </a:cubicBezTo>
                <a:cubicBezTo>
                  <a:pt x="269619" y="314088"/>
                  <a:pt x="219083" y="308796"/>
                  <a:pt x="166696" y="286836"/>
                </a:cubicBezTo>
                <a:cubicBezTo>
                  <a:pt x="114308" y="264876"/>
                  <a:pt x="1066" y="201640"/>
                  <a:pt x="8" y="197936"/>
                </a:cubicBezTo>
                <a:cubicBezTo>
                  <a:pt x="-1050" y="194232"/>
                  <a:pt x="99756" y="243973"/>
                  <a:pt x="160346" y="264611"/>
                </a:cubicBezTo>
                <a:cubicBezTo>
                  <a:pt x="220936" y="285249"/>
                  <a:pt x="270148" y="299271"/>
                  <a:pt x="363546" y="321761"/>
                </a:cubicBezTo>
                <a:cubicBezTo>
                  <a:pt x="456944" y="344251"/>
                  <a:pt x="649031" y="396109"/>
                  <a:pt x="720733" y="399548"/>
                </a:cubicBezTo>
                <a:cubicBezTo>
                  <a:pt x="792435" y="402987"/>
                  <a:pt x="770739" y="367533"/>
                  <a:pt x="793758" y="342398"/>
                </a:cubicBezTo>
                <a:cubicBezTo>
                  <a:pt x="816777" y="317263"/>
                  <a:pt x="838738" y="279692"/>
                  <a:pt x="858846" y="248736"/>
                </a:cubicBezTo>
                <a:cubicBezTo>
                  <a:pt x="878954" y="217780"/>
                  <a:pt x="898798" y="197142"/>
                  <a:pt x="914408" y="156661"/>
                </a:cubicBezTo>
                <a:cubicBezTo>
                  <a:pt x="930018" y="116180"/>
                  <a:pt x="944836" y="11934"/>
                  <a:pt x="950921" y="1086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4" name="フリーフォーム: 図形 303">
            <a:extLst>
              <a:ext uri="{FF2B5EF4-FFF2-40B4-BE49-F238E27FC236}">
                <a16:creationId xmlns:a16="http://schemas.microsoft.com/office/drawing/2014/main" id="{B155B91E-C122-4D7A-A33A-B6962B3BFE85}"/>
              </a:ext>
            </a:extLst>
          </p:cNvPr>
          <p:cNvSpPr/>
          <p:nvPr/>
        </p:nvSpPr>
        <p:spPr>
          <a:xfrm>
            <a:off x="1162803" y="6361484"/>
            <a:ext cx="724686" cy="613964"/>
          </a:xfrm>
          <a:custGeom>
            <a:avLst/>
            <a:gdLst>
              <a:gd name="connsiteX0" fmla="*/ 835 w 724686"/>
              <a:gd name="connsiteY0" fmla="*/ 1216 h 613964"/>
              <a:gd name="connsiteX1" fmla="*/ 143710 w 724686"/>
              <a:gd name="connsiteY1" fmla="*/ 180604 h 613964"/>
              <a:gd name="connsiteX2" fmla="*/ 316747 w 724686"/>
              <a:gd name="connsiteY2" fmla="*/ 336179 h 613964"/>
              <a:gd name="connsiteX3" fmla="*/ 712035 w 724686"/>
              <a:gd name="connsiteY3" fmla="*/ 607641 h 613964"/>
              <a:gd name="connsiteX4" fmla="*/ 619960 w 724686"/>
              <a:gd name="connsiteY4" fmla="*/ 523504 h 613964"/>
              <a:gd name="connsiteX5" fmla="*/ 548522 w 724686"/>
              <a:gd name="connsiteY5" fmla="*/ 475879 h 613964"/>
              <a:gd name="connsiteX6" fmla="*/ 307222 w 724686"/>
              <a:gd name="connsiteY6" fmla="*/ 285379 h 613964"/>
              <a:gd name="connsiteX7" fmla="*/ 94497 w 724686"/>
              <a:gd name="connsiteY7" fmla="*/ 110754 h 613964"/>
              <a:gd name="connsiteX8" fmla="*/ 835 w 724686"/>
              <a:gd name="connsiteY8" fmla="*/ 1216 h 613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4686" h="613964">
                <a:moveTo>
                  <a:pt x="835" y="1216"/>
                </a:moveTo>
                <a:cubicBezTo>
                  <a:pt x="9037" y="12858"/>
                  <a:pt x="91058" y="124777"/>
                  <a:pt x="143710" y="180604"/>
                </a:cubicBezTo>
                <a:cubicBezTo>
                  <a:pt x="196362" y="236431"/>
                  <a:pt x="222026" y="265006"/>
                  <a:pt x="316747" y="336179"/>
                </a:cubicBezTo>
                <a:cubicBezTo>
                  <a:pt x="411468" y="407352"/>
                  <a:pt x="661499" y="576420"/>
                  <a:pt x="712035" y="607641"/>
                </a:cubicBezTo>
                <a:cubicBezTo>
                  <a:pt x="762571" y="638862"/>
                  <a:pt x="647212" y="545464"/>
                  <a:pt x="619960" y="523504"/>
                </a:cubicBezTo>
                <a:cubicBezTo>
                  <a:pt x="592708" y="501544"/>
                  <a:pt x="600645" y="515566"/>
                  <a:pt x="548522" y="475879"/>
                </a:cubicBezTo>
                <a:cubicBezTo>
                  <a:pt x="496399" y="436192"/>
                  <a:pt x="307222" y="285379"/>
                  <a:pt x="307222" y="285379"/>
                </a:cubicBezTo>
                <a:cubicBezTo>
                  <a:pt x="231551" y="224525"/>
                  <a:pt x="142651" y="157321"/>
                  <a:pt x="94497" y="110754"/>
                </a:cubicBezTo>
                <a:cubicBezTo>
                  <a:pt x="46343" y="64187"/>
                  <a:pt x="-7367" y="-10426"/>
                  <a:pt x="835" y="1216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5" name="フリーフォーム: 図形 304">
            <a:extLst>
              <a:ext uri="{FF2B5EF4-FFF2-40B4-BE49-F238E27FC236}">
                <a16:creationId xmlns:a16="http://schemas.microsoft.com/office/drawing/2014/main" id="{2871D997-240B-4733-90AC-366ED12BCBA8}"/>
              </a:ext>
            </a:extLst>
          </p:cNvPr>
          <p:cNvSpPr/>
          <p:nvPr/>
        </p:nvSpPr>
        <p:spPr>
          <a:xfrm>
            <a:off x="966151" y="6273769"/>
            <a:ext cx="261804" cy="118042"/>
          </a:xfrm>
          <a:custGeom>
            <a:avLst/>
            <a:gdLst>
              <a:gd name="connsiteX0" fmla="*/ 637 w 261804"/>
              <a:gd name="connsiteY0" fmla="*/ 31 h 118042"/>
              <a:gd name="connsiteX1" fmla="*/ 32387 w 261804"/>
              <a:gd name="connsiteY1" fmla="*/ 60356 h 118042"/>
              <a:gd name="connsiteX2" fmla="*/ 251462 w 261804"/>
              <a:gd name="connsiteY2" fmla="*/ 107981 h 118042"/>
              <a:gd name="connsiteX3" fmla="*/ 214949 w 261804"/>
              <a:gd name="connsiteY3" fmla="*/ 117506 h 118042"/>
              <a:gd name="connsiteX4" fmla="*/ 114937 w 261804"/>
              <a:gd name="connsiteY4" fmla="*/ 98456 h 118042"/>
              <a:gd name="connsiteX5" fmla="*/ 19687 w 261804"/>
              <a:gd name="connsiteY5" fmla="*/ 52419 h 118042"/>
              <a:gd name="connsiteX6" fmla="*/ 637 w 261804"/>
              <a:gd name="connsiteY6" fmla="*/ 31 h 118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1804" h="118042">
                <a:moveTo>
                  <a:pt x="637" y="31"/>
                </a:moveTo>
                <a:cubicBezTo>
                  <a:pt x="2754" y="1354"/>
                  <a:pt x="-9417" y="42364"/>
                  <a:pt x="32387" y="60356"/>
                </a:cubicBezTo>
                <a:cubicBezTo>
                  <a:pt x="74191" y="78348"/>
                  <a:pt x="221035" y="98456"/>
                  <a:pt x="251462" y="107981"/>
                </a:cubicBezTo>
                <a:cubicBezTo>
                  <a:pt x="281889" y="117506"/>
                  <a:pt x="237703" y="119093"/>
                  <a:pt x="214949" y="117506"/>
                </a:cubicBezTo>
                <a:cubicBezTo>
                  <a:pt x="192195" y="115919"/>
                  <a:pt x="147481" y="109304"/>
                  <a:pt x="114937" y="98456"/>
                </a:cubicBezTo>
                <a:cubicBezTo>
                  <a:pt x="82393" y="87608"/>
                  <a:pt x="38472" y="65648"/>
                  <a:pt x="19687" y="52419"/>
                </a:cubicBezTo>
                <a:cubicBezTo>
                  <a:pt x="902" y="39190"/>
                  <a:pt x="-1480" y="-1292"/>
                  <a:pt x="637" y="31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6" name="フリーフォーム: 図形 305">
            <a:extLst>
              <a:ext uri="{FF2B5EF4-FFF2-40B4-BE49-F238E27FC236}">
                <a16:creationId xmlns:a16="http://schemas.microsoft.com/office/drawing/2014/main" id="{23DCF7F6-CDFD-4EB8-9B0B-A93B2DC7E27C}"/>
              </a:ext>
            </a:extLst>
          </p:cNvPr>
          <p:cNvSpPr/>
          <p:nvPr/>
        </p:nvSpPr>
        <p:spPr>
          <a:xfrm>
            <a:off x="1760192" y="4984587"/>
            <a:ext cx="460759" cy="111371"/>
          </a:xfrm>
          <a:custGeom>
            <a:avLst/>
            <a:gdLst>
              <a:gd name="connsiteX0" fmla="*/ 460721 w 460759"/>
              <a:gd name="connsiteY0" fmla="*/ 163 h 111371"/>
              <a:gd name="connsiteX1" fmla="*/ 254346 w 460759"/>
              <a:gd name="connsiteY1" fmla="*/ 23976 h 111371"/>
              <a:gd name="connsiteX2" fmla="*/ 5108 w 460759"/>
              <a:gd name="connsiteY2" fmla="*/ 41438 h 111371"/>
              <a:gd name="connsiteX3" fmla="*/ 97183 w 460759"/>
              <a:gd name="connsiteY3" fmla="*/ 52551 h 111371"/>
              <a:gd name="connsiteX4" fmla="*/ 227358 w 460759"/>
              <a:gd name="connsiteY4" fmla="*/ 111288 h 111371"/>
              <a:gd name="connsiteX5" fmla="*/ 146396 w 460759"/>
              <a:gd name="connsiteY5" fmla="*/ 65251 h 111371"/>
              <a:gd name="connsiteX6" fmla="*/ 113058 w 460759"/>
              <a:gd name="connsiteY6" fmla="*/ 54138 h 111371"/>
              <a:gd name="connsiteX7" fmla="*/ 174971 w 460759"/>
              <a:gd name="connsiteY7" fmla="*/ 52551 h 111371"/>
              <a:gd name="connsiteX8" fmla="*/ 238471 w 460759"/>
              <a:gd name="connsiteY8" fmla="*/ 36676 h 111371"/>
              <a:gd name="connsiteX9" fmla="*/ 460721 w 460759"/>
              <a:gd name="connsiteY9" fmla="*/ 163 h 111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0759" h="111371">
                <a:moveTo>
                  <a:pt x="460721" y="163"/>
                </a:moveTo>
                <a:cubicBezTo>
                  <a:pt x="463367" y="-1954"/>
                  <a:pt x="330281" y="17097"/>
                  <a:pt x="254346" y="23976"/>
                </a:cubicBezTo>
                <a:cubicBezTo>
                  <a:pt x="178411" y="30855"/>
                  <a:pt x="31302" y="36676"/>
                  <a:pt x="5108" y="41438"/>
                </a:cubicBezTo>
                <a:cubicBezTo>
                  <a:pt x="-21086" y="46200"/>
                  <a:pt x="60141" y="40909"/>
                  <a:pt x="97183" y="52551"/>
                </a:cubicBezTo>
                <a:cubicBezTo>
                  <a:pt x="134225" y="64193"/>
                  <a:pt x="219156" y="109171"/>
                  <a:pt x="227358" y="111288"/>
                </a:cubicBezTo>
                <a:cubicBezTo>
                  <a:pt x="235560" y="113405"/>
                  <a:pt x="165446" y="74776"/>
                  <a:pt x="146396" y="65251"/>
                </a:cubicBezTo>
                <a:cubicBezTo>
                  <a:pt x="127346" y="55726"/>
                  <a:pt x="108296" y="56255"/>
                  <a:pt x="113058" y="54138"/>
                </a:cubicBezTo>
                <a:cubicBezTo>
                  <a:pt x="117820" y="52021"/>
                  <a:pt x="154069" y="55461"/>
                  <a:pt x="174971" y="52551"/>
                </a:cubicBezTo>
                <a:cubicBezTo>
                  <a:pt x="195873" y="49641"/>
                  <a:pt x="190581" y="43555"/>
                  <a:pt x="238471" y="36676"/>
                </a:cubicBezTo>
                <a:cubicBezTo>
                  <a:pt x="286360" y="29797"/>
                  <a:pt x="458075" y="2280"/>
                  <a:pt x="460721" y="163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7" name="フリーフォーム: 図形 306">
            <a:extLst>
              <a:ext uri="{FF2B5EF4-FFF2-40B4-BE49-F238E27FC236}">
                <a16:creationId xmlns:a16="http://schemas.microsoft.com/office/drawing/2014/main" id="{AEDAC458-743F-413B-9E63-CE870326FB11}"/>
              </a:ext>
            </a:extLst>
          </p:cNvPr>
          <p:cNvSpPr/>
          <p:nvPr/>
        </p:nvSpPr>
        <p:spPr>
          <a:xfrm>
            <a:off x="1993775" y="5953894"/>
            <a:ext cx="321484" cy="235794"/>
          </a:xfrm>
          <a:custGeom>
            <a:avLst/>
            <a:gdLst>
              <a:gd name="connsiteX0" fmla="*/ 320800 w 321484"/>
              <a:gd name="connsiteY0" fmla="*/ 819 h 235794"/>
              <a:gd name="connsiteX1" fmla="*/ 127125 w 321484"/>
              <a:gd name="connsiteY1" fmla="*/ 70669 h 235794"/>
              <a:gd name="connsiteX2" fmla="*/ 6475 w 321484"/>
              <a:gd name="connsiteY2" fmla="*/ 135756 h 235794"/>
              <a:gd name="connsiteX3" fmla="*/ 16000 w 321484"/>
              <a:gd name="connsiteY3" fmla="*/ 235769 h 235794"/>
              <a:gd name="connsiteX4" fmla="*/ 12825 w 321484"/>
              <a:gd name="connsiteY4" fmla="*/ 145281 h 235794"/>
              <a:gd name="connsiteX5" fmla="*/ 54100 w 321484"/>
              <a:gd name="connsiteY5" fmla="*/ 119881 h 235794"/>
              <a:gd name="connsiteX6" fmla="*/ 320800 w 321484"/>
              <a:gd name="connsiteY6" fmla="*/ 819 h 235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1484" h="235794">
                <a:moveTo>
                  <a:pt x="320800" y="819"/>
                </a:moveTo>
                <a:cubicBezTo>
                  <a:pt x="332971" y="-7383"/>
                  <a:pt x="179512" y="48180"/>
                  <a:pt x="127125" y="70669"/>
                </a:cubicBezTo>
                <a:cubicBezTo>
                  <a:pt x="74738" y="93158"/>
                  <a:pt x="24996" y="108239"/>
                  <a:pt x="6475" y="135756"/>
                </a:cubicBezTo>
                <a:cubicBezTo>
                  <a:pt x="-12046" y="163273"/>
                  <a:pt x="14942" y="234181"/>
                  <a:pt x="16000" y="235769"/>
                </a:cubicBezTo>
                <a:cubicBezTo>
                  <a:pt x="17058" y="237357"/>
                  <a:pt x="6475" y="164596"/>
                  <a:pt x="12825" y="145281"/>
                </a:cubicBezTo>
                <a:cubicBezTo>
                  <a:pt x="19175" y="125966"/>
                  <a:pt x="4888" y="142370"/>
                  <a:pt x="54100" y="119881"/>
                </a:cubicBezTo>
                <a:cubicBezTo>
                  <a:pt x="103312" y="97392"/>
                  <a:pt x="308629" y="9021"/>
                  <a:pt x="320800" y="81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8" name="フリーフォーム: 図形 307">
            <a:extLst>
              <a:ext uri="{FF2B5EF4-FFF2-40B4-BE49-F238E27FC236}">
                <a16:creationId xmlns:a16="http://schemas.microsoft.com/office/drawing/2014/main" id="{578343F0-BCAD-4EBE-8A9D-39151687D21C}"/>
              </a:ext>
            </a:extLst>
          </p:cNvPr>
          <p:cNvSpPr/>
          <p:nvPr/>
        </p:nvSpPr>
        <p:spPr>
          <a:xfrm>
            <a:off x="472696" y="4686300"/>
            <a:ext cx="578754" cy="445711"/>
          </a:xfrm>
          <a:custGeom>
            <a:avLst/>
            <a:gdLst>
              <a:gd name="connsiteX0" fmla="*/ 578229 w 578754"/>
              <a:gd name="connsiteY0" fmla="*/ 442913 h 445711"/>
              <a:gd name="connsiteX1" fmla="*/ 443292 w 578754"/>
              <a:gd name="connsiteY1" fmla="*/ 234950 h 445711"/>
              <a:gd name="connsiteX2" fmla="*/ 382967 w 578754"/>
              <a:gd name="connsiteY2" fmla="*/ 130175 h 445711"/>
              <a:gd name="connsiteX3" fmla="*/ 308354 w 578754"/>
              <a:gd name="connsiteY3" fmla="*/ 58738 h 445711"/>
              <a:gd name="connsiteX4" fmla="*/ 154367 w 578754"/>
              <a:gd name="connsiteY4" fmla="*/ 0 h 445711"/>
              <a:gd name="connsiteX5" fmla="*/ 379 w 578754"/>
              <a:gd name="connsiteY5" fmla="*/ 57150 h 445711"/>
              <a:gd name="connsiteX6" fmla="*/ 113092 w 578754"/>
              <a:gd name="connsiteY6" fmla="*/ 22225 h 445711"/>
              <a:gd name="connsiteX7" fmla="*/ 186117 w 578754"/>
              <a:gd name="connsiteY7" fmla="*/ 11113 h 445711"/>
              <a:gd name="connsiteX8" fmla="*/ 305179 w 578754"/>
              <a:gd name="connsiteY8" fmla="*/ 63500 h 445711"/>
              <a:gd name="connsiteX9" fmla="*/ 384554 w 578754"/>
              <a:gd name="connsiteY9" fmla="*/ 142875 h 445711"/>
              <a:gd name="connsiteX10" fmla="*/ 486154 w 578754"/>
              <a:gd name="connsiteY10" fmla="*/ 341313 h 445711"/>
              <a:gd name="connsiteX11" fmla="*/ 578229 w 578754"/>
              <a:gd name="connsiteY11" fmla="*/ 442913 h 445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78754" h="445711">
                <a:moveTo>
                  <a:pt x="578229" y="442913"/>
                </a:moveTo>
                <a:cubicBezTo>
                  <a:pt x="571085" y="425186"/>
                  <a:pt x="475836" y="287073"/>
                  <a:pt x="443292" y="234950"/>
                </a:cubicBezTo>
                <a:cubicBezTo>
                  <a:pt x="410748" y="182827"/>
                  <a:pt x="405457" y="159544"/>
                  <a:pt x="382967" y="130175"/>
                </a:cubicBezTo>
                <a:cubicBezTo>
                  <a:pt x="360477" y="100806"/>
                  <a:pt x="346454" y="80434"/>
                  <a:pt x="308354" y="58738"/>
                </a:cubicBezTo>
                <a:cubicBezTo>
                  <a:pt x="270254" y="37042"/>
                  <a:pt x="205696" y="265"/>
                  <a:pt x="154367" y="0"/>
                </a:cubicBezTo>
                <a:cubicBezTo>
                  <a:pt x="103038" y="-265"/>
                  <a:pt x="7258" y="53446"/>
                  <a:pt x="379" y="57150"/>
                </a:cubicBezTo>
                <a:cubicBezTo>
                  <a:pt x="-6500" y="60854"/>
                  <a:pt x="82136" y="29898"/>
                  <a:pt x="113092" y="22225"/>
                </a:cubicBezTo>
                <a:cubicBezTo>
                  <a:pt x="144048" y="14552"/>
                  <a:pt x="154102" y="4234"/>
                  <a:pt x="186117" y="11113"/>
                </a:cubicBezTo>
                <a:cubicBezTo>
                  <a:pt x="218131" y="17992"/>
                  <a:pt x="272106" y="41540"/>
                  <a:pt x="305179" y="63500"/>
                </a:cubicBezTo>
                <a:cubicBezTo>
                  <a:pt x="338252" y="85460"/>
                  <a:pt x="354391" y="96573"/>
                  <a:pt x="384554" y="142875"/>
                </a:cubicBezTo>
                <a:cubicBezTo>
                  <a:pt x="414716" y="189177"/>
                  <a:pt x="454404" y="292365"/>
                  <a:pt x="486154" y="341313"/>
                </a:cubicBezTo>
                <a:cubicBezTo>
                  <a:pt x="517904" y="390261"/>
                  <a:pt x="585373" y="460640"/>
                  <a:pt x="578229" y="442913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9" name="フリーフォーム: 図形 308">
            <a:extLst>
              <a:ext uri="{FF2B5EF4-FFF2-40B4-BE49-F238E27FC236}">
                <a16:creationId xmlns:a16="http://schemas.microsoft.com/office/drawing/2014/main" id="{DD9FC5D7-4B56-4313-8E54-C58DC5CDFAFB}"/>
              </a:ext>
            </a:extLst>
          </p:cNvPr>
          <p:cNvSpPr/>
          <p:nvPr/>
        </p:nvSpPr>
        <p:spPr>
          <a:xfrm>
            <a:off x="399957" y="4736655"/>
            <a:ext cx="95348" cy="645232"/>
          </a:xfrm>
          <a:custGeom>
            <a:avLst/>
            <a:gdLst>
              <a:gd name="connsiteX0" fmla="*/ 95343 w 95348"/>
              <a:gd name="connsiteY0" fmla="*/ 445 h 645232"/>
              <a:gd name="connsiteX1" fmla="*/ 38193 w 95348"/>
              <a:gd name="connsiteY1" fmla="*/ 90933 h 645232"/>
              <a:gd name="connsiteX2" fmla="*/ 19143 w 95348"/>
              <a:gd name="connsiteY2" fmla="*/ 295720 h 645232"/>
              <a:gd name="connsiteX3" fmla="*/ 36606 w 95348"/>
              <a:gd name="connsiteY3" fmla="*/ 481458 h 645232"/>
              <a:gd name="connsiteX4" fmla="*/ 41368 w 95348"/>
              <a:gd name="connsiteY4" fmla="*/ 644970 h 645232"/>
              <a:gd name="connsiteX5" fmla="*/ 30256 w 95348"/>
              <a:gd name="connsiteY5" fmla="*/ 514795 h 645232"/>
              <a:gd name="connsiteX6" fmla="*/ 9618 w 95348"/>
              <a:gd name="connsiteY6" fmla="*/ 333820 h 645232"/>
              <a:gd name="connsiteX7" fmla="*/ 1681 w 95348"/>
              <a:gd name="connsiteY7" fmla="*/ 178245 h 645232"/>
              <a:gd name="connsiteX8" fmla="*/ 41368 w 95348"/>
              <a:gd name="connsiteY8" fmla="*/ 60770 h 645232"/>
              <a:gd name="connsiteX9" fmla="*/ 95343 w 95348"/>
              <a:gd name="connsiteY9" fmla="*/ 445 h 645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5348" h="645232">
                <a:moveTo>
                  <a:pt x="95343" y="445"/>
                </a:moveTo>
                <a:cubicBezTo>
                  <a:pt x="94814" y="5472"/>
                  <a:pt x="50893" y="41721"/>
                  <a:pt x="38193" y="90933"/>
                </a:cubicBezTo>
                <a:cubicBezTo>
                  <a:pt x="25493" y="140145"/>
                  <a:pt x="19407" y="230633"/>
                  <a:pt x="19143" y="295720"/>
                </a:cubicBezTo>
                <a:cubicBezTo>
                  <a:pt x="18879" y="360807"/>
                  <a:pt x="32902" y="423250"/>
                  <a:pt x="36606" y="481458"/>
                </a:cubicBezTo>
                <a:cubicBezTo>
                  <a:pt x="40310" y="539666"/>
                  <a:pt x="42426" y="639414"/>
                  <a:pt x="41368" y="644970"/>
                </a:cubicBezTo>
                <a:cubicBezTo>
                  <a:pt x="40310" y="650526"/>
                  <a:pt x="35548" y="566653"/>
                  <a:pt x="30256" y="514795"/>
                </a:cubicBezTo>
                <a:cubicBezTo>
                  <a:pt x="24964" y="462937"/>
                  <a:pt x="14380" y="389911"/>
                  <a:pt x="9618" y="333820"/>
                </a:cubicBezTo>
                <a:cubicBezTo>
                  <a:pt x="4856" y="277729"/>
                  <a:pt x="-3611" y="223753"/>
                  <a:pt x="1681" y="178245"/>
                </a:cubicBezTo>
                <a:cubicBezTo>
                  <a:pt x="6973" y="132737"/>
                  <a:pt x="28139" y="87493"/>
                  <a:pt x="41368" y="60770"/>
                </a:cubicBezTo>
                <a:cubicBezTo>
                  <a:pt x="54597" y="34047"/>
                  <a:pt x="95872" y="-4582"/>
                  <a:pt x="95343" y="445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0" name="フリーフォーム: 図形 309">
            <a:extLst>
              <a:ext uri="{FF2B5EF4-FFF2-40B4-BE49-F238E27FC236}">
                <a16:creationId xmlns:a16="http://schemas.microsoft.com/office/drawing/2014/main" id="{10808BFF-13EA-4F82-82A5-E83B145C10DA}"/>
              </a:ext>
            </a:extLst>
          </p:cNvPr>
          <p:cNvSpPr/>
          <p:nvPr/>
        </p:nvSpPr>
        <p:spPr>
          <a:xfrm>
            <a:off x="441268" y="5379991"/>
            <a:ext cx="238357" cy="404869"/>
          </a:xfrm>
          <a:custGeom>
            <a:avLst/>
            <a:gdLst>
              <a:gd name="connsiteX0" fmla="*/ 57 w 238357"/>
              <a:gd name="connsiteY0" fmla="*/ 47 h 404869"/>
              <a:gd name="connsiteX1" fmla="*/ 95307 w 238357"/>
              <a:gd name="connsiteY1" fmla="*/ 158797 h 404869"/>
              <a:gd name="connsiteX2" fmla="*/ 155632 w 238357"/>
              <a:gd name="connsiteY2" fmla="*/ 285797 h 404869"/>
              <a:gd name="connsiteX3" fmla="*/ 139757 w 238357"/>
              <a:gd name="connsiteY3" fmla="*/ 314372 h 404869"/>
              <a:gd name="connsiteX4" fmla="*/ 108007 w 238357"/>
              <a:gd name="connsiteY4" fmla="*/ 330247 h 404869"/>
              <a:gd name="connsiteX5" fmla="*/ 238182 w 238357"/>
              <a:gd name="connsiteY5" fmla="*/ 404859 h 404869"/>
              <a:gd name="connsiteX6" fmla="*/ 136582 w 238357"/>
              <a:gd name="connsiteY6" fmla="*/ 335009 h 404869"/>
              <a:gd name="connsiteX7" fmla="*/ 161982 w 238357"/>
              <a:gd name="connsiteY7" fmla="*/ 250872 h 404869"/>
              <a:gd name="connsiteX8" fmla="*/ 109595 w 238357"/>
              <a:gd name="connsiteY8" fmla="*/ 142922 h 404869"/>
              <a:gd name="connsiteX9" fmla="*/ 57 w 238357"/>
              <a:gd name="connsiteY9" fmla="*/ 47 h 404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8357" h="404869">
                <a:moveTo>
                  <a:pt x="57" y="47"/>
                </a:moveTo>
                <a:cubicBezTo>
                  <a:pt x="-2324" y="2693"/>
                  <a:pt x="69378" y="111172"/>
                  <a:pt x="95307" y="158797"/>
                </a:cubicBezTo>
                <a:cubicBezTo>
                  <a:pt x="121236" y="206422"/>
                  <a:pt x="148224" y="259868"/>
                  <a:pt x="155632" y="285797"/>
                </a:cubicBezTo>
                <a:cubicBezTo>
                  <a:pt x="163040" y="311726"/>
                  <a:pt x="147695" y="306964"/>
                  <a:pt x="139757" y="314372"/>
                </a:cubicBezTo>
                <a:cubicBezTo>
                  <a:pt x="131820" y="321780"/>
                  <a:pt x="91603" y="315166"/>
                  <a:pt x="108007" y="330247"/>
                </a:cubicBezTo>
                <a:cubicBezTo>
                  <a:pt x="124411" y="345328"/>
                  <a:pt x="233420" y="404065"/>
                  <a:pt x="238182" y="404859"/>
                </a:cubicBezTo>
                <a:cubicBezTo>
                  <a:pt x="242944" y="405653"/>
                  <a:pt x="149282" y="360673"/>
                  <a:pt x="136582" y="335009"/>
                </a:cubicBezTo>
                <a:cubicBezTo>
                  <a:pt x="123882" y="309345"/>
                  <a:pt x="166480" y="282887"/>
                  <a:pt x="161982" y="250872"/>
                </a:cubicBezTo>
                <a:cubicBezTo>
                  <a:pt x="157484" y="218858"/>
                  <a:pt x="137112" y="179964"/>
                  <a:pt x="109595" y="142922"/>
                </a:cubicBezTo>
                <a:cubicBezTo>
                  <a:pt x="82078" y="105880"/>
                  <a:pt x="2438" y="-2599"/>
                  <a:pt x="57" y="47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1" name="フリーフォーム: 図形 310">
            <a:extLst>
              <a:ext uri="{FF2B5EF4-FFF2-40B4-BE49-F238E27FC236}">
                <a16:creationId xmlns:a16="http://schemas.microsoft.com/office/drawing/2014/main" id="{16F9482B-3182-444F-AD79-9C5AFF5EDCC4}"/>
              </a:ext>
            </a:extLst>
          </p:cNvPr>
          <p:cNvSpPr/>
          <p:nvPr/>
        </p:nvSpPr>
        <p:spPr>
          <a:xfrm>
            <a:off x="509372" y="4784153"/>
            <a:ext cx="263763" cy="167526"/>
          </a:xfrm>
          <a:custGeom>
            <a:avLst/>
            <a:gdLst>
              <a:gd name="connsiteX0" fmla="*/ 216 w 263763"/>
              <a:gd name="connsiteY0" fmla="*/ 60897 h 167526"/>
              <a:gd name="connsiteX1" fmla="*/ 49428 w 263763"/>
              <a:gd name="connsiteY1" fmla="*/ 572 h 167526"/>
              <a:gd name="connsiteX2" fmla="*/ 179603 w 263763"/>
              <a:gd name="connsiteY2" fmla="*/ 32322 h 167526"/>
              <a:gd name="connsiteX3" fmla="*/ 239928 w 263763"/>
              <a:gd name="connsiteY3" fmla="*/ 62485 h 167526"/>
              <a:gd name="connsiteX4" fmla="*/ 263741 w 263763"/>
              <a:gd name="connsiteY4" fmla="*/ 100585 h 167526"/>
              <a:gd name="connsiteX5" fmla="*/ 243103 w 263763"/>
              <a:gd name="connsiteY5" fmla="*/ 167260 h 167526"/>
              <a:gd name="connsiteX6" fmla="*/ 190716 w 263763"/>
              <a:gd name="connsiteY6" fmla="*/ 73597 h 167526"/>
              <a:gd name="connsiteX7" fmla="*/ 192303 w 263763"/>
              <a:gd name="connsiteY7" fmla="*/ 38672 h 167526"/>
              <a:gd name="connsiteX8" fmla="*/ 170078 w 263763"/>
              <a:gd name="connsiteY8" fmla="*/ 46610 h 167526"/>
              <a:gd name="connsiteX9" fmla="*/ 104991 w 263763"/>
              <a:gd name="connsiteY9" fmla="*/ 46610 h 167526"/>
              <a:gd name="connsiteX10" fmla="*/ 65303 w 263763"/>
              <a:gd name="connsiteY10" fmla="*/ 38672 h 167526"/>
              <a:gd name="connsiteX11" fmla="*/ 216 w 263763"/>
              <a:gd name="connsiteY11" fmla="*/ 60897 h 167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3763" h="167526">
                <a:moveTo>
                  <a:pt x="216" y="60897"/>
                </a:moveTo>
                <a:cubicBezTo>
                  <a:pt x="-2430" y="54547"/>
                  <a:pt x="19530" y="5334"/>
                  <a:pt x="49428" y="572"/>
                </a:cubicBezTo>
                <a:cubicBezTo>
                  <a:pt x="79326" y="-4190"/>
                  <a:pt x="147853" y="22003"/>
                  <a:pt x="179603" y="32322"/>
                </a:cubicBezTo>
                <a:cubicBezTo>
                  <a:pt x="211353" y="42641"/>
                  <a:pt x="225905" y="51108"/>
                  <a:pt x="239928" y="62485"/>
                </a:cubicBezTo>
                <a:cubicBezTo>
                  <a:pt x="253951" y="73862"/>
                  <a:pt x="263212" y="83123"/>
                  <a:pt x="263741" y="100585"/>
                </a:cubicBezTo>
                <a:cubicBezTo>
                  <a:pt x="264270" y="118047"/>
                  <a:pt x="255274" y="171758"/>
                  <a:pt x="243103" y="167260"/>
                </a:cubicBezTo>
                <a:cubicBezTo>
                  <a:pt x="230932" y="162762"/>
                  <a:pt x="199183" y="95028"/>
                  <a:pt x="190716" y="73597"/>
                </a:cubicBezTo>
                <a:cubicBezTo>
                  <a:pt x="182249" y="52166"/>
                  <a:pt x="195743" y="43170"/>
                  <a:pt x="192303" y="38672"/>
                </a:cubicBezTo>
                <a:cubicBezTo>
                  <a:pt x="188863" y="34174"/>
                  <a:pt x="184630" y="45287"/>
                  <a:pt x="170078" y="46610"/>
                </a:cubicBezTo>
                <a:cubicBezTo>
                  <a:pt x="155526" y="47933"/>
                  <a:pt x="122454" y="47933"/>
                  <a:pt x="104991" y="46610"/>
                </a:cubicBezTo>
                <a:cubicBezTo>
                  <a:pt x="87528" y="45287"/>
                  <a:pt x="79326" y="40524"/>
                  <a:pt x="65303" y="38672"/>
                </a:cubicBezTo>
                <a:cubicBezTo>
                  <a:pt x="51280" y="36820"/>
                  <a:pt x="2862" y="67247"/>
                  <a:pt x="216" y="60897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2" name="フリーフォーム: 図形 311">
            <a:extLst>
              <a:ext uri="{FF2B5EF4-FFF2-40B4-BE49-F238E27FC236}">
                <a16:creationId xmlns:a16="http://schemas.microsoft.com/office/drawing/2014/main" id="{76F727C0-B01B-4459-A353-D920A128FC07}"/>
              </a:ext>
            </a:extLst>
          </p:cNvPr>
          <p:cNvSpPr/>
          <p:nvPr/>
        </p:nvSpPr>
        <p:spPr>
          <a:xfrm>
            <a:off x="700416" y="4962288"/>
            <a:ext cx="157232" cy="224269"/>
          </a:xfrm>
          <a:custGeom>
            <a:avLst/>
            <a:gdLst>
              <a:gd name="connsiteX0" fmla="*/ 9197 w 157232"/>
              <a:gd name="connsiteY0" fmla="*/ 224075 h 224269"/>
              <a:gd name="connsiteX1" fmla="*/ 109209 w 157232"/>
              <a:gd name="connsiteY1" fmla="*/ 135175 h 224269"/>
              <a:gd name="connsiteX2" fmla="*/ 155247 w 157232"/>
              <a:gd name="connsiteY2" fmla="*/ 112950 h 224269"/>
              <a:gd name="connsiteX3" fmla="*/ 145722 w 157232"/>
              <a:gd name="connsiteY3" fmla="*/ 51037 h 224269"/>
              <a:gd name="connsiteX4" fmla="*/ 117147 w 157232"/>
              <a:gd name="connsiteY4" fmla="*/ 30400 h 224269"/>
              <a:gd name="connsiteX5" fmla="*/ 117147 w 157232"/>
              <a:gd name="connsiteY5" fmla="*/ 237 h 224269"/>
              <a:gd name="connsiteX6" fmla="*/ 113972 w 157232"/>
              <a:gd name="connsiteY6" fmla="*/ 47862 h 224269"/>
              <a:gd name="connsiteX7" fmla="*/ 59997 w 157232"/>
              <a:gd name="connsiteY7" fmla="*/ 71675 h 224269"/>
              <a:gd name="connsiteX8" fmla="*/ 10784 w 157232"/>
              <a:gd name="connsiteY8" fmla="*/ 108187 h 224269"/>
              <a:gd name="connsiteX9" fmla="*/ 9197 w 157232"/>
              <a:gd name="connsiteY9" fmla="*/ 224075 h 224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232" h="224269">
                <a:moveTo>
                  <a:pt x="9197" y="224075"/>
                </a:moveTo>
                <a:cubicBezTo>
                  <a:pt x="25601" y="228573"/>
                  <a:pt x="84867" y="153696"/>
                  <a:pt x="109209" y="135175"/>
                </a:cubicBezTo>
                <a:cubicBezTo>
                  <a:pt x="133551" y="116654"/>
                  <a:pt x="149161" y="126973"/>
                  <a:pt x="155247" y="112950"/>
                </a:cubicBezTo>
                <a:cubicBezTo>
                  <a:pt x="161333" y="98927"/>
                  <a:pt x="152072" y="64795"/>
                  <a:pt x="145722" y="51037"/>
                </a:cubicBezTo>
                <a:cubicBezTo>
                  <a:pt x="139372" y="37279"/>
                  <a:pt x="121910" y="38867"/>
                  <a:pt x="117147" y="30400"/>
                </a:cubicBezTo>
                <a:cubicBezTo>
                  <a:pt x="112384" y="21933"/>
                  <a:pt x="117676" y="-2673"/>
                  <a:pt x="117147" y="237"/>
                </a:cubicBezTo>
                <a:cubicBezTo>
                  <a:pt x="116618" y="3147"/>
                  <a:pt x="123497" y="35956"/>
                  <a:pt x="113972" y="47862"/>
                </a:cubicBezTo>
                <a:cubicBezTo>
                  <a:pt x="104447" y="59768"/>
                  <a:pt x="77195" y="61621"/>
                  <a:pt x="59997" y="71675"/>
                </a:cubicBezTo>
                <a:cubicBezTo>
                  <a:pt x="42799" y="81729"/>
                  <a:pt x="20045" y="87549"/>
                  <a:pt x="10784" y="108187"/>
                </a:cubicBezTo>
                <a:cubicBezTo>
                  <a:pt x="1523" y="128824"/>
                  <a:pt x="-7207" y="219577"/>
                  <a:pt x="9197" y="224075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3" name="フリーフォーム: 図形 312">
            <a:extLst>
              <a:ext uri="{FF2B5EF4-FFF2-40B4-BE49-F238E27FC236}">
                <a16:creationId xmlns:a16="http://schemas.microsoft.com/office/drawing/2014/main" id="{5A77479F-E173-43AD-B097-0156B27E43E7}"/>
              </a:ext>
            </a:extLst>
          </p:cNvPr>
          <p:cNvSpPr/>
          <p:nvPr/>
        </p:nvSpPr>
        <p:spPr>
          <a:xfrm>
            <a:off x="477835" y="4854202"/>
            <a:ext cx="117621" cy="778374"/>
          </a:xfrm>
          <a:custGeom>
            <a:avLst/>
            <a:gdLst>
              <a:gd name="connsiteX0" fmla="*/ 36515 w 117621"/>
              <a:gd name="connsiteY0" fmla="*/ 373 h 778374"/>
              <a:gd name="connsiteX1" fmla="*/ 31753 w 117621"/>
              <a:gd name="connsiteY1" fmla="*/ 86098 h 778374"/>
              <a:gd name="connsiteX2" fmla="*/ 23815 w 117621"/>
              <a:gd name="connsiteY2" fmla="*/ 233736 h 778374"/>
              <a:gd name="connsiteX3" fmla="*/ 20640 w 117621"/>
              <a:gd name="connsiteY3" fmla="*/ 317873 h 778374"/>
              <a:gd name="connsiteX4" fmla="*/ 3 w 117621"/>
              <a:gd name="connsiteY4" fmla="*/ 392486 h 778374"/>
              <a:gd name="connsiteX5" fmla="*/ 22228 w 117621"/>
              <a:gd name="connsiteY5" fmla="*/ 494086 h 778374"/>
              <a:gd name="connsiteX6" fmla="*/ 104778 w 117621"/>
              <a:gd name="connsiteY6" fmla="*/ 670298 h 778374"/>
              <a:gd name="connsiteX7" fmla="*/ 117478 w 117621"/>
              <a:gd name="connsiteY7" fmla="*/ 778248 h 778374"/>
              <a:gd name="connsiteX8" fmla="*/ 106365 w 117621"/>
              <a:gd name="connsiteY8" fmla="*/ 689348 h 778374"/>
              <a:gd name="connsiteX9" fmla="*/ 50803 w 117621"/>
              <a:gd name="connsiteY9" fmla="*/ 568698 h 778374"/>
              <a:gd name="connsiteX10" fmla="*/ 17465 w 117621"/>
              <a:gd name="connsiteY10" fmla="*/ 394073 h 778374"/>
              <a:gd name="connsiteX11" fmla="*/ 25403 w 117621"/>
              <a:gd name="connsiteY11" fmla="*/ 260723 h 778374"/>
              <a:gd name="connsiteX12" fmla="*/ 17465 w 117621"/>
              <a:gd name="connsiteY12" fmla="*/ 117848 h 778374"/>
              <a:gd name="connsiteX13" fmla="*/ 36515 w 117621"/>
              <a:gd name="connsiteY13" fmla="*/ 373 h 778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7621" h="778374">
                <a:moveTo>
                  <a:pt x="36515" y="373"/>
                </a:moveTo>
                <a:cubicBezTo>
                  <a:pt x="38896" y="-4919"/>
                  <a:pt x="33870" y="47204"/>
                  <a:pt x="31753" y="86098"/>
                </a:cubicBezTo>
                <a:cubicBezTo>
                  <a:pt x="29636" y="124992"/>
                  <a:pt x="25667" y="195107"/>
                  <a:pt x="23815" y="233736"/>
                </a:cubicBezTo>
                <a:cubicBezTo>
                  <a:pt x="21963" y="272365"/>
                  <a:pt x="24609" y="291415"/>
                  <a:pt x="20640" y="317873"/>
                </a:cubicBezTo>
                <a:cubicBezTo>
                  <a:pt x="16671" y="344331"/>
                  <a:pt x="-262" y="363117"/>
                  <a:pt x="3" y="392486"/>
                </a:cubicBezTo>
                <a:cubicBezTo>
                  <a:pt x="268" y="421855"/>
                  <a:pt x="4765" y="447784"/>
                  <a:pt x="22228" y="494086"/>
                </a:cubicBezTo>
                <a:cubicBezTo>
                  <a:pt x="39691" y="540388"/>
                  <a:pt x="88903" y="622938"/>
                  <a:pt x="104778" y="670298"/>
                </a:cubicBezTo>
                <a:cubicBezTo>
                  <a:pt x="120653" y="717658"/>
                  <a:pt x="117214" y="775073"/>
                  <a:pt x="117478" y="778248"/>
                </a:cubicBezTo>
                <a:cubicBezTo>
                  <a:pt x="117743" y="781423"/>
                  <a:pt x="117478" y="724273"/>
                  <a:pt x="106365" y="689348"/>
                </a:cubicBezTo>
                <a:cubicBezTo>
                  <a:pt x="95253" y="654423"/>
                  <a:pt x="65620" y="617910"/>
                  <a:pt x="50803" y="568698"/>
                </a:cubicBezTo>
                <a:cubicBezTo>
                  <a:pt x="35986" y="519486"/>
                  <a:pt x="21698" y="445402"/>
                  <a:pt x="17465" y="394073"/>
                </a:cubicBezTo>
                <a:cubicBezTo>
                  <a:pt x="13232" y="342744"/>
                  <a:pt x="25403" y="306760"/>
                  <a:pt x="25403" y="260723"/>
                </a:cubicBezTo>
                <a:cubicBezTo>
                  <a:pt x="25403" y="214686"/>
                  <a:pt x="15348" y="160710"/>
                  <a:pt x="17465" y="117848"/>
                </a:cubicBezTo>
                <a:cubicBezTo>
                  <a:pt x="19582" y="74986"/>
                  <a:pt x="34134" y="5665"/>
                  <a:pt x="36515" y="373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4" name="フリーフォーム: 図形 313">
            <a:extLst>
              <a:ext uri="{FF2B5EF4-FFF2-40B4-BE49-F238E27FC236}">
                <a16:creationId xmlns:a16="http://schemas.microsoft.com/office/drawing/2014/main" id="{51995D52-362B-47EE-AA34-6ECBAC3C7817}"/>
              </a:ext>
            </a:extLst>
          </p:cNvPr>
          <p:cNvSpPr/>
          <p:nvPr/>
        </p:nvSpPr>
        <p:spPr>
          <a:xfrm>
            <a:off x="583757" y="4873321"/>
            <a:ext cx="135446" cy="203070"/>
          </a:xfrm>
          <a:custGeom>
            <a:avLst/>
            <a:gdLst>
              <a:gd name="connsiteX0" fmla="*/ 443 w 135446"/>
              <a:gd name="connsiteY0" fmla="*/ 304 h 203070"/>
              <a:gd name="connsiteX1" fmla="*/ 78231 w 135446"/>
              <a:gd name="connsiteY1" fmla="*/ 82854 h 203070"/>
              <a:gd name="connsiteX2" fmla="*/ 56006 w 135446"/>
              <a:gd name="connsiteY2" fmla="*/ 201917 h 203070"/>
              <a:gd name="connsiteX3" fmla="*/ 86168 w 135446"/>
              <a:gd name="connsiteY3" fmla="*/ 141592 h 203070"/>
              <a:gd name="connsiteX4" fmla="*/ 135381 w 135446"/>
              <a:gd name="connsiteY4" fmla="*/ 113017 h 203070"/>
              <a:gd name="connsiteX5" fmla="*/ 75056 w 135446"/>
              <a:gd name="connsiteY5" fmla="*/ 140004 h 203070"/>
              <a:gd name="connsiteX6" fmla="*/ 59181 w 135446"/>
              <a:gd name="connsiteY6" fmla="*/ 130479 h 203070"/>
              <a:gd name="connsiteX7" fmla="*/ 56006 w 135446"/>
              <a:gd name="connsiteY7" fmla="*/ 76504 h 203070"/>
              <a:gd name="connsiteX8" fmla="*/ 46481 w 135446"/>
              <a:gd name="connsiteY8" fmla="*/ 55867 h 203070"/>
              <a:gd name="connsiteX9" fmla="*/ 443 w 135446"/>
              <a:gd name="connsiteY9" fmla="*/ 304 h 203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5446" h="203070">
                <a:moveTo>
                  <a:pt x="443" y="304"/>
                </a:moveTo>
                <a:cubicBezTo>
                  <a:pt x="5735" y="4802"/>
                  <a:pt x="68971" y="49252"/>
                  <a:pt x="78231" y="82854"/>
                </a:cubicBezTo>
                <a:cubicBezTo>
                  <a:pt x="87492" y="116456"/>
                  <a:pt x="54683" y="192127"/>
                  <a:pt x="56006" y="201917"/>
                </a:cubicBezTo>
                <a:cubicBezTo>
                  <a:pt x="57329" y="211707"/>
                  <a:pt x="72939" y="156409"/>
                  <a:pt x="86168" y="141592"/>
                </a:cubicBezTo>
                <a:cubicBezTo>
                  <a:pt x="99397" y="126775"/>
                  <a:pt x="137233" y="113282"/>
                  <a:pt x="135381" y="113017"/>
                </a:cubicBezTo>
                <a:cubicBezTo>
                  <a:pt x="133529" y="112752"/>
                  <a:pt x="87756" y="137094"/>
                  <a:pt x="75056" y="140004"/>
                </a:cubicBezTo>
                <a:cubicBezTo>
                  <a:pt x="62356" y="142914"/>
                  <a:pt x="62356" y="141062"/>
                  <a:pt x="59181" y="130479"/>
                </a:cubicBezTo>
                <a:cubicBezTo>
                  <a:pt x="56006" y="119896"/>
                  <a:pt x="58123" y="88939"/>
                  <a:pt x="56006" y="76504"/>
                </a:cubicBezTo>
                <a:cubicBezTo>
                  <a:pt x="53889" y="64069"/>
                  <a:pt x="54154" y="69361"/>
                  <a:pt x="46481" y="55867"/>
                </a:cubicBezTo>
                <a:cubicBezTo>
                  <a:pt x="38808" y="42373"/>
                  <a:pt x="-4849" y="-4194"/>
                  <a:pt x="443" y="304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5" name="フリーフォーム: 図形 314">
            <a:extLst>
              <a:ext uri="{FF2B5EF4-FFF2-40B4-BE49-F238E27FC236}">
                <a16:creationId xmlns:a16="http://schemas.microsoft.com/office/drawing/2014/main" id="{E0380697-7A21-4C9A-B872-FABF195F955E}"/>
              </a:ext>
            </a:extLst>
          </p:cNvPr>
          <p:cNvSpPr/>
          <p:nvPr/>
        </p:nvSpPr>
        <p:spPr>
          <a:xfrm>
            <a:off x="538958" y="4907025"/>
            <a:ext cx="64736" cy="219191"/>
          </a:xfrm>
          <a:custGeom>
            <a:avLst/>
            <a:gdLst>
              <a:gd name="connsiteX0" fmla="*/ 792 w 64736"/>
              <a:gd name="connsiteY0" fmla="*/ 1525 h 219191"/>
              <a:gd name="connsiteX1" fmla="*/ 53180 w 64736"/>
              <a:gd name="connsiteY1" fmla="*/ 93600 h 219191"/>
              <a:gd name="connsiteX2" fmla="*/ 16667 w 64736"/>
              <a:gd name="connsiteY2" fmla="*/ 187263 h 219191"/>
              <a:gd name="connsiteX3" fmla="*/ 2380 w 64736"/>
              <a:gd name="connsiteY3" fmla="*/ 215838 h 219191"/>
              <a:gd name="connsiteX4" fmla="*/ 64292 w 64736"/>
              <a:gd name="connsiteY4" fmla="*/ 119000 h 219191"/>
              <a:gd name="connsiteX5" fmla="*/ 29367 w 64736"/>
              <a:gd name="connsiteY5" fmla="*/ 42800 h 219191"/>
              <a:gd name="connsiteX6" fmla="*/ 792 w 64736"/>
              <a:gd name="connsiteY6" fmla="*/ 1525 h 219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736" h="219191">
                <a:moveTo>
                  <a:pt x="792" y="1525"/>
                </a:moveTo>
                <a:cubicBezTo>
                  <a:pt x="4761" y="9992"/>
                  <a:pt x="50534" y="62644"/>
                  <a:pt x="53180" y="93600"/>
                </a:cubicBezTo>
                <a:cubicBezTo>
                  <a:pt x="55826" y="124556"/>
                  <a:pt x="25134" y="166890"/>
                  <a:pt x="16667" y="187263"/>
                </a:cubicBezTo>
                <a:cubicBezTo>
                  <a:pt x="8200" y="207636"/>
                  <a:pt x="-5557" y="227215"/>
                  <a:pt x="2380" y="215838"/>
                </a:cubicBezTo>
                <a:cubicBezTo>
                  <a:pt x="10317" y="204461"/>
                  <a:pt x="59794" y="147840"/>
                  <a:pt x="64292" y="119000"/>
                </a:cubicBezTo>
                <a:cubicBezTo>
                  <a:pt x="68790" y="90160"/>
                  <a:pt x="37834" y="63967"/>
                  <a:pt x="29367" y="42800"/>
                </a:cubicBezTo>
                <a:cubicBezTo>
                  <a:pt x="20900" y="21633"/>
                  <a:pt x="-3177" y="-6942"/>
                  <a:pt x="792" y="1525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6" name="フリーフォーム: 図形 315">
            <a:extLst>
              <a:ext uri="{FF2B5EF4-FFF2-40B4-BE49-F238E27FC236}">
                <a16:creationId xmlns:a16="http://schemas.microsoft.com/office/drawing/2014/main" id="{CE96C5AC-C12A-4B56-8016-A8C453058EC2}"/>
              </a:ext>
            </a:extLst>
          </p:cNvPr>
          <p:cNvSpPr/>
          <p:nvPr/>
        </p:nvSpPr>
        <p:spPr>
          <a:xfrm>
            <a:off x="609238" y="5114880"/>
            <a:ext cx="109900" cy="243011"/>
          </a:xfrm>
          <a:custGeom>
            <a:avLst/>
            <a:gdLst>
              <a:gd name="connsiteX0" fmla="*/ 25762 w 109900"/>
              <a:gd name="connsiteY0" fmla="*/ 45 h 243011"/>
              <a:gd name="connsiteX1" fmla="*/ 62275 w 109900"/>
              <a:gd name="connsiteY1" fmla="*/ 77833 h 243011"/>
              <a:gd name="connsiteX2" fmla="*/ 109900 w 109900"/>
              <a:gd name="connsiteY2" fmla="*/ 149270 h 243011"/>
              <a:gd name="connsiteX3" fmla="*/ 62275 w 109900"/>
              <a:gd name="connsiteY3" fmla="*/ 215945 h 243011"/>
              <a:gd name="connsiteX4" fmla="*/ 362 w 109900"/>
              <a:gd name="connsiteY4" fmla="*/ 241345 h 243011"/>
              <a:gd name="connsiteX5" fmla="*/ 92437 w 109900"/>
              <a:gd name="connsiteY5" fmla="*/ 173083 h 243011"/>
              <a:gd name="connsiteX6" fmla="*/ 101962 w 109900"/>
              <a:gd name="connsiteY6" fmla="*/ 155620 h 243011"/>
              <a:gd name="connsiteX7" fmla="*/ 82912 w 109900"/>
              <a:gd name="connsiteY7" fmla="*/ 88945 h 243011"/>
              <a:gd name="connsiteX8" fmla="*/ 25762 w 109900"/>
              <a:gd name="connsiteY8" fmla="*/ 45 h 243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9900" h="243011">
                <a:moveTo>
                  <a:pt x="25762" y="45"/>
                </a:moveTo>
                <a:cubicBezTo>
                  <a:pt x="22323" y="-1807"/>
                  <a:pt x="48252" y="52962"/>
                  <a:pt x="62275" y="77833"/>
                </a:cubicBezTo>
                <a:cubicBezTo>
                  <a:pt x="76298" y="102704"/>
                  <a:pt x="109900" y="126251"/>
                  <a:pt x="109900" y="149270"/>
                </a:cubicBezTo>
                <a:cubicBezTo>
                  <a:pt x="109900" y="172289"/>
                  <a:pt x="80531" y="200599"/>
                  <a:pt x="62275" y="215945"/>
                </a:cubicBezTo>
                <a:cubicBezTo>
                  <a:pt x="44019" y="231291"/>
                  <a:pt x="-4665" y="248489"/>
                  <a:pt x="362" y="241345"/>
                </a:cubicBezTo>
                <a:cubicBezTo>
                  <a:pt x="5389" y="234201"/>
                  <a:pt x="75504" y="187370"/>
                  <a:pt x="92437" y="173083"/>
                </a:cubicBezTo>
                <a:cubicBezTo>
                  <a:pt x="109370" y="158796"/>
                  <a:pt x="103549" y="169643"/>
                  <a:pt x="101962" y="155620"/>
                </a:cubicBezTo>
                <a:cubicBezTo>
                  <a:pt x="100375" y="141597"/>
                  <a:pt x="91643" y="113022"/>
                  <a:pt x="82912" y="88945"/>
                </a:cubicBezTo>
                <a:cubicBezTo>
                  <a:pt x="74181" y="64868"/>
                  <a:pt x="29201" y="1897"/>
                  <a:pt x="25762" y="45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7" name="フリーフォーム: 図形 316">
            <a:extLst>
              <a:ext uri="{FF2B5EF4-FFF2-40B4-BE49-F238E27FC236}">
                <a16:creationId xmlns:a16="http://schemas.microsoft.com/office/drawing/2014/main" id="{2F82F967-BAB1-43B8-97CC-9C0B0F15288E}"/>
              </a:ext>
            </a:extLst>
          </p:cNvPr>
          <p:cNvSpPr/>
          <p:nvPr/>
        </p:nvSpPr>
        <p:spPr>
          <a:xfrm>
            <a:off x="712751" y="4968425"/>
            <a:ext cx="205656" cy="382950"/>
          </a:xfrm>
          <a:custGeom>
            <a:avLst/>
            <a:gdLst>
              <a:gd name="connsiteX0" fmla="*/ 177837 w 205656"/>
              <a:gd name="connsiteY0" fmla="*/ 450 h 382950"/>
              <a:gd name="connsiteX1" fmla="*/ 204824 w 205656"/>
              <a:gd name="connsiteY1" fmla="*/ 154438 h 382950"/>
              <a:gd name="connsiteX2" fmla="*/ 139737 w 205656"/>
              <a:gd name="connsiteY2" fmla="*/ 173488 h 382950"/>
              <a:gd name="connsiteX3" fmla="*/ 76237 w 205656"/>
              <a:gd name="connsiteY3" fmla="*/ 205238 h 382950"/>
              <a:gd name="connsiteX4" fmla="*/ 69887 w 205656"/>
              <a:gd name="connsiteY4" fmla="*/ 319538 h 382950"/>
              <a:gd name="connsiteX5" fmla="*/ 77824 w 205656"/>
              <a:gd name="connsiteY5" fmla="*/ 356050 h 382950"/>
              <a:gd name="connsiteX6" fmla="*/ 37 w 205656"/>
              <a:gd name="connsiteY6" fmla="*/ 379863 h 382950"/>
              <a:gd name="connsiteX7" fmla="*/ 88937 w 205656"/>
              <a:gd name="connsiteY7" fmla="*/ 284613 h 382950"/>
              <a:gd name="connsiteX8" fmla="*/ 90524 w 205656"/>
              <a:gd name="connsiteY8" fmla="*/ 214763 h 382950"/>
              <a:gd name="connsiteX9" fmla="*/ 157199 w 205656"/>
              <a:gd name="connsiteY9" fmla="*/ 192538 h 382950"/>
              <a:gd name="connsiteX10" fmla="*/ 190537 w 205656"/>
              <a:gd name="connsiteY10" fmla="*/ 159200 h 382950"/>
              <a:gd name="connsiteX11" fmla="*/ 196887 w 205656"/>
              <a:gd name="connsiteY11" fmla="*/ 108400 h 382950"/>
              <a:gd name="connsiteX12" fmla="*/ 177837 w 205656"/>
              <a:gd name="connsiteY12" fmla="*/ 450 h 38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5656" h="382950">
                <a:moveTo>
                  <a:pt x="177837" y="450"/>
                </a:moveTo>
                <a:cubicBezTo>
                  <a:pt x="179160" y="8123"/>
                  <a:pt x="211174" y="125598"/>
                  <a:pt x="204824" y="154438"/>
                </a:cubicBezTo>
                <a:cubicBezTo>
                  <a:pt x="198474" y="183278"/>
                  <a:pt x="161168" y="165021"/>
                  <a:pt x="139737" y="173488"/>
                </a:cubicBezTo>
                <a:cubicBezTo>
                  <a:pt x="118306" y="181955"/>
                  <a:pt x="87879" y="180896"/>
                  <a:pt x="76237" y="205238"/>
                </a:cubicBezTo>
                <a:cubicBezTo>
                  <a:pt x="64595" y="229580"/>
                  <a:pt x="69622" y="294403"/>
                  <a:pt x="69887" y="319538"/>
                </a:cubicBezTo>
                <a:cubicBezTo>
                  <a:pt x="70151" y="344673"/>
                  <a:pt x="89466" y="345996"/>
                  <a:pt x="77824" y="356050"/>
                </a:cubicBezTo>
                <a:cubicBezTo>
                  <a:pt x="66182" y="366104"/>
                  <a:pt x="-1815" y="391769"/>
                  <a:pt x="37" y="379863"/>
                </a:cubicBezTo>
                <a:cubicBezTo>
                  <a:pt x="1889" y="367957"/>
                  <a:pt x="73856" y="312130"/>
                  <a:pt x="88937" y="284613"/>
                </a:cubicBezTo>
                <a:cubicBezTo>
                  <a:pt x="104018" y="257096"/>
                  <a:pt x="79147" y="230109"/>
                  <a:pt x="90524" y="214763"/>
                </a:cubicBezTo>
                <a:cubicBezTo>
                  <a:pt x="101901" y="199417"/>
                  <a:pt x="140530" y="201799"/>
                  <a:pt x="157199" y="192538"/>
                </a:cubicBezTo>
                <a:cubicBezTo>
                  <a:pt x="173868" y="183278"/>
                  <a:pt x="183922" y="173223"/>
                  <a:pt x="190537" y="159200"/>
                </a:cubicBezTo>
                <a:cubicBezTo>
                  <a:pt x="197152" y="145177"/>
                  <a:pt x="196093" y="131419"/>
                  <a:pt x="196887" y="108400"/>
                </a:cubicBezTo>
                <a:cubicBezTo>
                  <a:pt x="197681" y="85381"/>
                  <a:pt x="176514" y="-7223"/>
                  <a:pt x="177837" y="450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8" name="フリーフォーム: 図形 317">
            <a:extLst>
              <a:ext uri="{FF2B5EF4-FFF2-40B4-BE49-F238E27FC236}">
                <a16:creationId xmlns:a16="http://schemas.microsoft.com/office/drawing/2014/main" id="{A1B5D789-39F2-408B-A8D8-4392F0D37043}"/>
              </a:ext>
            </a:extLst>
          </p:cNvPr>
          <p:cNvSpPr/>
          <p:nvPr/>
        </p:nvSpPr>
        <p:spPr>
          <a:xfrm>
            <a:off x="1023672" y="4585964"/>
            <a:ext cx="669161" cy="533777"/>
          </a:xfrm>
          <a:custGeom>
            <a:avLst/>
            <a:gdLst>
              <a:gd name="connsiteX0" fmla="*/ 266 w 669161"/>
              <a:gd name="connsiteY0" fmla="*/ 524199 h 533777"/>
              <a:gd name="connsiteX1" fmla="*/ 247916 w 669161"/>
              <a:gd name="connsiteY1" fmla="*/ 533724 h 533777"/>
              <a:gd name="connsiteX2" fmla="*/ 112978 w 669161"/>
              <a:gd name="connsiteY2" fmla="*/ 519436 h 533777"/>
              <a:gd name="connsiteX3" fmla="*/ 87578 w 669161"/>
              <a:gd name="connsiteY3" fmla="*/ 474986 h 533777"/>
              <a:gd name="connsiteX4" fmla="*/ 189178 w 669161"/>
              <a:gd name="connsiteY4" fmla="*/ 438474 h 533777"/>
              <a:gd name="connsiteX5" fmla="*/ 227278 w 669161"/>
              <a:gd name="connsiteY5" fmla="*/ 406724 h 533777"/>
              <a:gd name="connsiteX6" fmla="*/ 227278 w 669161"/>
              <a:gd name="connsiteY6" fmla="*/ 344811 h 533777"/>
              <a:gd name="connsiteX7" fmla="*/ 233628 w 669161"/>
              <a:gd name="connsiteY7" fmla="*/ 314649 h 533777"/>
              <a:gd name="connsiteX8" fmla="*/ 268553 w 669161"/>
              <a:gd name="connsiteY8" fmla="*/ 255911 h 533777"/>
              <a:gd name="connsiteX9" fmla="*/ 251091 w 669161"/>
              <a:gd name="connsiteY9" fmla="*/ 228924 h 533777"/>
              <a:gd name="connsiteX10" fmla="*/ 393966 w 669161"/>
              <a:gd name="connsiteY10" fmla="*/ 108274 h 533777"/>
              <a:gd name="connsiteX11" fmla="*/ 567003 w 669161"/>
              <a:gd name="connsiteY11" fmla="*/ 17786 h 533777"/>
              <a:gd name="connsiteX12" fmla="*/ 668603 w 669161"/>
              <a:gd name="connsiteY12" fmla="*/ 324 h 533777"/>
              <a:gd name="connsiteX13" fmla="*/ 524141 w 669161"/>
              <a:gd name="connsiteY13" fmla="*/ 24136 h 533777"/>
              <a:gd name="connsiteX14" fmla="*/ 278078 w 669161"/>
              <a:gd name="connsiteY14" fmla="*/ 181299 h 533777"/>
              <a:gd name="connsiteX15" fmla="*/ 239978 w 669161"/>
              <a:gd name="connsiteY15" fmla="*/ 255911 h 533777"/>
              <a:gd name="connsiteX16" fmla="*/ 219341 w 669161"/>
              <a:gd name="connsiteY16" fmla="*/ 328936 h 533777"/>
              <a:gd name="connsiteX17" fmla="*/ 179653 w 669161"/>
              <a:gd name="connsiteY17" fmla="*/ 395611 h 533777"/>
              <a:gd name="connsiteX18" fmla="*/ 151078 w 669161"/>
              <a:gd name="connsiteY18" fmla="*/ 443236 h 533777"/>
              <a:gd name="connsiteX19" fmla="*/ 78053 w 669161"/>
              <a:gd name="connsiteY19" fmla="*/ 468636 h 533777"/>
              <a:gd name="connsiteX20" fmla="*/ 197116 w 669161"/>
              <a:gd name="connsiteY20" fmla="*/ 521024 h 533777"/>
              <a:gd name="connsiteX21" fmla="*/ 266 w 669161"/>
              <a:gd name="connsiteY21" fmla="*/ 524199 h 533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69161" h="533777">
                <a:moveTo>
                  <a:pt x="266" y="524199"/>
                </a:moveTo>
                <a:cubicBezTo>
                  <a:pt x="8733" y="526316"/>
                  <a:pt x="229131" y="534518"/>
                  <a:pt x="247916" y="533724"/>
                </a:cubicBezTo>
                <a:cubicBezTo>
                  <a:pt x="266701" y="532930"/>
                  <a:pt x="139701" y="529226"/>
                  <a:pt x="112978" y="519436"/>
                </a:cubicBezTo>
                <a:cubicBezTo>
                  <a:pt x="86255" y="509646"/>
                  <a:pt x="74878" y="488480"/>
                  <a:pt x="87578" y="474986"/>
                </a:cubicBezTo>
                <a:cubicBezTo>
                  <a:pt x="100278" y="461492"/>
                  <a:pt x="165895" y="449851"/>
                  <a:pt x="189178" y="438474"/>
                </a:cubicBezTo>
                <a:cubicBezTo>
                  <a:pt x="212461" y="427097"/>
                  <a:pt x="220928" y="422334"/>
                  <a:pt x="227278" y="406724"/>
                </a:cubicBezTo>
                <a:cubicBezTo>
                  <a:pt x="233628" y="391114"/>
                  <a:pt x="226220" y="360157"/>
                  <a:pt x="227278" y="344811"/>
                </a:cubicBezTo>
                <a:cubicBezTo>
                  <a:pt x="228336" y="329465"/>
                  <a:pt x="226749" y="329466"/>
                  <a:pt x="233628" y="314649"/>
                </a:cubicBezTo>
                <a:cubicBezTo>
                  <a:pt x="240507" y="299832"/>
                  <a:pt x="265643" y="270198"/>
                  <a:pt x="268553" y="255911"/>
                </a:cubicBezTo>
                <a:cubicBezTo>
                  <a:pt x="271464" y="241623"/>
                  <a:pt x="230189" y="253530"/>
                  <a:pt x="251091" y="228924"/>
                </a:cubicBezTo>
                <a:cubicBezTo>
                  <a:pt x="271993" y="204318"/>
                  <a:pt x="341314" y="143464"/>
                  <a:pt x="393966" y="108274"/>
                </a:cubicBezTo>
                <a:cubicBezTo>
                  <a:pt x="446618" y="73084"/>
                  <a:pt x="521230" y="35778"/>
                  <a:pt x="567003" y="17786"/>
                </a:cubicBezTo>
                <a:cubicBezTo>
                  <a:pt x="612776" y="-206"/>
                  <a:pt x="675747" y="-734"/>
                  <a:pt x="668603" y="324"/>
                </a:cubicBezTo>
                <a:cubicBezTo>
                  <a:pt x="661459" y="1382"/>
                  <a:pt x="589228" y="-6026"/>
                  <a:pt x="524141" y="24136"/>
                </a:cubicBezTo>
                <a:cubicBezTo>
                  <a:pt x="459054" y="54298"/>
                  <a:pt x="325438" y="142670"/>
                  <a:pt x="278078" y="181299"/>
                </a:cubicBezTo>
                <a:cubicBezTo>
                  <a:pt x="230718" y="219928"/>
                  <a:pt x="249767" y="231305"/>
                  <a:pt x="239978" y="255911"/>
                </a:cubicBezTo>
                <a:cubicBezTo>
                  <a:pt x="230189" y="280517"/>
                  <a:pt x="229395" y="305653"/>
                  <a:pt x="219341" y="328936"/>
                </a:cubicBezTo>
                <a:cubicBezTo>
                  <a:pt x="209287" y="352219"/>
                  <a:pt x="191030" y="376561"/>
                  <a:pt x="179653" y="395611"/>
                </a:cubicBezTo>
                <a:cubicBezTo>
                  <a:pt x="168276" y="414661"/>
                  <a:pt x="168011" y="431065"/>
                  <a:pt x="151078" y="443236"/>
                </a:cubicBezTo>
                <a:cubicBezTo>
                  <a:pt x="134145" y="455407"/>
                  <a:pt x="70380" y="455671"/>
                  <a:pt x="78053" y="468636"/>
                </a:cubicBezTo>
                <a:cubicBezTo>
                  <a:pt x="85726" y="481601"/>
                  <a:pt x="206112" y="509912"/>
                  <a:pt x="197116" y="521024"/>
                </a:cubicBezTo>
                <a:cubicBezTo>
                  <a:pt x="188120" y="532136"/>
                  <a:pt x="-8201" y="522082"/>
                  <a:pt x="266" y="524199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9" name="フリーフォーム: 図形 318">
            <a:extLst>
              <a:ext uri="{FF2B5EF4-FFF2-40B4-BE49-F238E27FC236}">
                <a16:creationId xmlns:a16="http://schemas.microsoft.com/office/drawing/2014/main" id="{DDA90526-5BA5-4E16-845A-72F45B847C91}"/>
              </a:ext>
            </a:extLst>
          </p:cNvPr>
          <p:cNvSpPr/>
          <p:nvPr/>
        </p:nvSpPr>
        <p:spPr>
          <a:xfrm>
            <a:off x="1584755" y="4147407"/>
            <a:ext cx="503524" cy="453225"/>
          </a:xfrm>
          <a:custGeom>
            <a:avLst/>
            <a:gdLst>
              <a:gd name="connsiteX0" fmla="*/ 7508 w 503524"/>
              <a:gd name="connsiteY0" fmla="*/ 453168 h 453225"/>
              <a:gd name="connsiteX1" fmla="*/ 15445 w 503524"/>
              <a:gd name="connsiteY1" fmla="*/ 388081 h 453225"/>
              <a:gd name="connsiteX2" fmla="*/ 188483 w 503524"/>
              <a:gd name="connsiteY2" fmla="*/ 342043 h 453225"/>
              <a:gd name="connsiteX3" fmla="*/ 63070 w 503524"/>
              <a:gd name="connsiteY3" fmla="*/ 340456 h 453225"/>
              <a:gd name="connsiteX4" fmla="*/ 107520 w 503524"/>
              <a:gd name="connsiteY4" fmla="*/ 288068 h 453225"/>
              <a:gd name="connsiteX5" fmla="*/ 356758 w 503524"/>
              <a:gd name="connsiteY5" fmla="*/ 156306 h 453225"/>
              <a:gd name="connsiteX6" fmla="*/ 502808 w 503524"/>
              <a:gd name="connsiteY6" fmla="*/ 731 h 453225"/>
              <a:gd name="connsiteX7" fmla="*/ 410733 w 503524"/>
              <a:gd name="connsiteY7" fmla="*/ 99156 h 453225"/>
              <a:gd name="connsiteX8" fmla="*/ 366283 w 503524"/>
              <a:gd name="connsiteY8" fmla="*/ 130906 h 453225"/>
              <a:gd name="connsiteX9" fmla="*/ 201183 w 503524"/>
              <a:gd name="connsiteY9" fmla="*/ 213456 h 453225"/>
              <a:gd name="connsiteX10" fmla="*/ 58308 w 503524"/>
              <a:gd name="connsiteY10" fmla="*/ 308706 h 453225"/>
              <a:gd name="connsiteX11" fmla="*/ 94820 w 503524"/>
              <a:gd name="connsiteY11" fmla="*/ 332518 h 453225"/>
              <a:gd name="connsiteX12" fmla="*/ 104345 w 503524"/>
              <a:gd name="connsiteY12" fmla="*/ 345218 h 453225"/>
              <a:gd name="connsiteX13" fmla="*/ 37670 w 503524"/>
              <a:gd name="connsiteY13" fmla="*/ 365856 h 453225"/>
              <a:gd name="connsiteX14" fmla="*/ 7508 w 503524"/>
              <a:gd name="connsiteY14" fmla="*/ 399193 h 453225"/>
              <a:gd name="connsiteX15" fmla="*/ 7508 w 503524"/>
              <a:gd name="connsiteY15" fmla="*/ 453168 h 453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03524" h="453225">
                <a:moveTo>
                  <a:pt x="7508" y="453168"/>
                </a:moveTo>
                <a:cubicBezTo>
                  <a:pt x="8831" y="451316"/>
                  <a:pt x="-14718" y="406602"/>
                  <a:pt x="15445" y="388081"/>
                </a:cubicBezTo>
                <a:cubicBezTo>
                  <a:pt x="45608" y="369560"/>
                  <a:pt x="180546" y="349980"/>
                  <a:pt x="188483" y="342043"/>
                </a:cubicBezTo>
                <a:cubicBezTo>
                  <a:pt x="196420" y="334106"/>
                  <a:pt x="76564" y="349452"/>
                  <a:pt x="63070" y="340456"/>
                </a:cubicBezTo>
                <a:cubicBezTo>
                  <a:pt x="49576" y="331460"/>
                  <a:pt x="58572" y="318760"/>
                  <a:pt x="107520" y="288068"/>
                </a:cubicBezTo>
                <a:cubicBezTo>
                  <a:pt x="156468" y="257376"/>
                  <a:pt x="290877" y="204195"/>
                  <a:pt x="356758" y="156306"/>
                </a:cubicBezTo>
                <a:cubicBezTo>
                  <a:pt x="422639" y="108417"/>
                  <a:pt x="493812" y="10256"/>
                  <a:pt x="502808" y="731"/>
                </a:cubicBezTo>
                <a:cubicBezTo>
                  <a:pt x="511804" y="-8794"/>
                  <a:pt x="433487" y="77460"/>
                  <a:pt x="410733" y="99156"/>
                </a:cubicBezTo>
                <a:cubicBezTo>
                  <a:pt x="387979" y="120852"/>
                  <a:pt x="401208" y="111856"/>
                  <a:pt x="366283" y="130906"/>
                </a:cubicBezTo>
                <a:cubicBezTo>
                  <a:pt x="331358" y="149956"/>
                  <a:pt x="252512" y="183823"/>
                  <a:pt x="201183" y="213456"/>
                </a:cubicBezTo>
                <a:cubicBezTo>
                  <a:pt x="149854" y="243089"/>
                  <a:pt x="76035" y="288862"/>
                  <a:pt x="58308" y="308706"/>
                </a:cubicBezTo>
                <a:cubicBezTo>
                  <a:pt x="40581" y="328550"/>
                  <a:pt x="87147" y="326433"/>
                  <a:pt x="94820" y="332518"/>
                </a:cubicBezTo>
                <a:cubicBezTo>
                  <a:pt x="102493" y="338603"/>
                  <a:pt x="113870" y="339662"/>
                  <a:pt x="104345" y="345218"/>
                </a:cubicBezTo>
                <a:cubicBezTo>
                  <a:pt x="94820" y="350774"/>
                  <a:pt x="53810" y="356860"/>
                  <a:pt x="37670" y="365856"/>
                </a:cubicBezTo>
                <a:cubicBezTo>
                  <a:pt x="21530" y="374852"/>
                  <a:pt x="11212" y="386758"/>
                  <a:pt x="7508" y="399193"/>
                </a:cubicBezTo>
                <a:cubicBezTo>
                  <a:pt x="3804" y="411628"/>
                  <a:pt x="6185" y="455020"/>
                  <a:pt x="7508" y="453168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0" name="フリーフォーム: 図形 319">
            <a:extLst>
              <a:ext uri="{FF2B5EF4-FFF2-40B4-BE49-F238E27FC236}">
                <a16:creationId xmlns:a16="http://schemas.microsoft.com/office/drawing/2014/main" id="{60CACE8E-B77B-49BA-A28E-ED1550565898}"/>
              </a:ext>
            </a:extLst>
          </p:cNvPr>
          <p:cNvSpPr/>
          <p:nvPr/>
        </p:nvSpPr>
        <p:spPr>
          <a:xfrm>
            <a:off x="2068149" y="4032187"/>
            <a:ext cx="541175" cy="135132"/>
          </a:xfrm>
          <a:custGeom>
            <a:avLst/>
            <a:gdLst>
              <a:gd name="connsiteX0" fmla="*/ 364 w 541175"/>
              <a:gd name="connsiteY0" fmla="*/ 112776 h 135132"/>
              <a:gd name="connsiteX1" fmla="*/ 214676 w 541175"/>
              <a:gd name="connsiteY1" fmla="*/ 68326 h 135132"/>
              <a:gd name="connsiteX2" fmla="*/ 354376 w 541175"/>
              <a:gd name="connsiteY2" fmla="*/ 47688 h 135132"/>
              <a:gd name="connsiteX3" fmla="*/ 517889 w 541175"/>
              <a:gd name="connsiteY3" fmla="*/ 11176 h 135132"/>
              <a:gd name="connsiteX4" fmla="*/ 500426 w 541175"/>
              <a:gd name="connsiteY4" fmla="*/ 49276 h 135132"/>
              <a:gd name="connsiteX5" fmla="*/ 538526 w 541175"/>
              <a:gd name="connsiteY5" fmla="*/ 76263 h 135132"/>
              <a:gd name="connsiteX6" fmla="*/ 536939 w 541175"/>
              <a:gd name="connsiteY6" fmla="*/ 135001 h 135132"/>
              <a:gd name="connsiteX7" fmla="*/ 529001 w 541175"/>
              <a:gd name="connsiteY7" fmla="*/ 90551 h 135132"/>
              <a:gd name="connsiteX8" fmla="*/ 484551 w 541175"/>
              <a:gd name="connsiteY8" fmla="*/ 36576 h 135132"/>
              <a:gd name="connsiteX9" fmla="*/ 484551 w 541175"/>
              <a:gd name="connsiteY9" fmla="*/ 63 h 135132"/>
              <a:gd name="connsiteX10" fmla="*/ 306751 w 541175"/>
              <a:gd name="connsiteY10" fmla="*/ 28638 h 135132"/>
              <a:gd name="connsiteX11" fmla="*/ 167051 w 541175"/>
              <a:gd name="connsiteY11" fmla="*/ 61976 h 135132"/>
              <a:gd name="connsiteX12" fmla="*/ 364 w 541175"/>
              <a:gd name="connsiteY12" fmla="*/ 112776 h 135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41175" h="135132">
                <a:moveTo>
                  <a:pt x="364" y="112776"/>
                </a:moveTo>
                <a:cubicBezTo>
                  <a:pt x="8301" y="113834"/>
                  <a:pt x="155674" y="79174"/>
                  <a:pt x="214676" y="68326"/>
                </a:cubicBezTo>
                <a:cubicBezTo>
                  <a:pt x="273678" y="57478"/>
                  <a:pt x="303840" y="57213"/>
                  <a:pt x="354376" y="47688"/>
                </a:cubicBezTo>
                <a:cubicBezTo>
                  <a:pt x="404912" y="38163"/>
                  <a:pt x="493547" y="10911"/>
                  <a:pt x="517889" y="11176"/>
                </a:cubicBezTo>
                <a:cubicBezTo>
                  <a:pt x="542231" y="11441"/>
                  <a:pt x="496987" y="38428"/>
                  <a:pt x="500426" y="49276"/>
                </a:cubicBezTo>
                <a:cubicBezTo>
                  <a:pt x="503865" y="60124"/>
                  <a:pt x="532441" y="61975"/>
                  <a:pt x="538526" y="76263"/>
                </a:cubicBezTo>
                <a:cubicBezTo>
                  <a:pt x="544612" y="90550"/>
                  <a:pt x="538526" y="132620"/>
                  <a:pt x="536939" y="135001"/>
                </a:cubicBezTo>
                <a:cubicBezTo>
                  <a:pt x="535352" y="137382"/>
                  <a:pt x="537732" y="106955"/>
                  <a:pt x="529001" y="90551"/>
                </a:cubicBezTo>
                <a:cubicBezTo>
                  <a:pt x="520270" y="74147"/>
                  <a:pt x="491959" y="51657"/>
                  <a:pt x="484551" y="36576"/>
                </a:cubicBezTo>
                <a:cubicBezTo>
                  <a:pt x="477143" y="21495"/>
                  <a:pt x="514184" y="1386"/>
                  <a:pt x="484551" y="63"/>
                </a:cubicBezTo>
                <a:cubicBezTo>
                  <a:pt x="454918" y="-1260"/>
                  <a:pt x="359668" y="18319"/>
                  <a:pt x="306751" y="28638"/>
                </a:cubicBezTo>
                <a:cubicBezTo>
                  <a:pt x="253834" y="38957"/>
                  <a:pt x="217851" y="48747"/>
                  <a:pt x="167051" y="61976"/>
                </a:cubicBezTo>
                <a:cubicBezTo>
                  <a:pt x="116251" y="75205"/>
                  <a:pt x="-7573" y="111718"/>
                  <a:pt x="364" y="112776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1" name="フリーフォーム: 図形 320">
            <a:extLst>
              <a:ext uri="{FF2B5EF4-FFF2-40B4-BE49-F238E27FC236}">
                <a16:creationId xmlns:a16="http://schemas.microsoft.com/office/drawing/2014/main" id="{954520C4-6D02-481E-BEF9-75EA3F81CED6}"/>
              </a:ext>
            </a:extLst>
          </p:cNvPr>
          <p:cNvSpPr/>
          <p:nvPr/>
        </p:nvSpPr>
        <p:spPr>
          <a:xfrm>
            <a:off x="2165342" y="4145718"/>
            <a:ext cx="492612" cy="267306"/>
          </a:xfrm>
          <a:custGeom>
            <a:avLst/>
            <a:gdLst>
              <a:gd name="connsiteX0" fmla="*/ 492133 w 492612"/>
              <a:gd name="connsiteY0" fmla="*/ 832 h 267306"/>
              <a:gd name="connsiteX1" fmla="*/ 417521 w 492612"/>
              <a:gd name="connsiteY1" fmla="*/ 86557 h 267306"/>
              <a:gd name="connsiteX2" fmla="*/ 354021 w 492612"/>
              <a:gd name="connsiteY2" fmla="*/ 143707 h 267306"/>
              <a:gd name="connsiteX3" fmla="*/ 261946 w 492612"/>
              <a:gd name="connsiteY3" fmla="*/ 156407 h 267306"/>
              <a:gd name="connsiteX4" fmla="*/ 203208 w 492612"/>
              <a:gd name="connsiteY4" fmla="*/ 211970 h 267306"/>
              <a:gd name="connsiteX5" fmla="*/ 204796 w 492612"/>
              <a:gd name="connsiteY5" fmla="*/ 240545 h 267306"/>
              <a:gd name="connsiteX6" fmla="*/ 8 w 492612"/>
              <a:gd name="connsiteY6" fmla="*/ 265945 h 267306"/>
              <a:gd name="connsiteX7" fmla="*/ 196858 w 492612"/>
              <a:gd name="connsiteY7" fmla="*/ 256420 h 267306"/>
              <a:gd name="connsiteX8" fmla="*/ 244483 w 492612"/>
              <a:gd name="connsiteY8" fmla="*/ 194507 h 267306"/>
              <a:gd name="connsiteX9" fmla="*/ 339733 w 492612"/>
              <a:gd name="connsiteY9" fmla="*/ 121482 h 267306"/>
              <a:gd name="connsiteX10" fmla="*/ 444508 w 492612"/>
              <a:gd name="connsiteY10" fmla="*/ 46870 h 267306"/>
              <a:gd name="connsiteX11" fmla="*/ 492133 w 492612"/>
              <a:gd name="connsiteY11" fmla="*/ 832 h 267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92612" h="267306">
                <a:moveTo>
                  <a:pt x="492133" y="832"/>
                </a:moveTo>
                <a:cubicBezTo>
                  <a:pt x="487635" y="7446"/>
                  <a:pt x="440540" y="62745"/>
                  <a:pt x="417521" y="86557"/>
                </a:cubicBezTo>
                <a:cubicBezTo>
                  <a:pt x="394502" y="110370"/>
                  <a:pt x="379950" y="132065"/>
                  <a:pt x="354021" y="143707"/>
                </a:cubicBezTo>
                <a:cubicBezTo>
                  <a:pt x="328092" y="155349"/>
                  <a:pt x="287081" y="145030"/>
                  <a:pt x="261946" y="156407"/>
                </a:cubicBezTo>
                <a:cubicBezTo>
                  <a:pt x="236811" y="167784"/>
                  <a:pt x="212733" y="197947"/>
                  <a:pt x="203208" y="211970"/>
                </a:cubicBezTo>
                <a:cubicBezTo>
                  <a:pt x="193683" y="225993"/>
                  <a:pt x="238663" y="231549"/>
                  <a:pt x="204796" y="240545"/>
                </a:cubicBezTo>
                <a:cubicBezTo>
                  <a:pt x="170929" y="249541"/>
                  <a:pt x="1331" y="263299"/>
                  <a:pt x="8" y="265945"/>
                </a:cubicBezTo>
                <a:cubicBezTo>
                  <a:pt x="-1315" y="268591"/>
                  <a:pt x="156112" y="268326"/>
                  <a:pt x="196858" y="256420"/>
                </a:cubicBezTo>
                <a:cubicBezTo>
                  <a:pt x="237604" y="244514"/>
                  <a:pt x="220671" y="216997"/>
                  <a:pt x="244483" y="194507"/>
                </a:cubicBezTo>
                <a:cubicBezTo>
                  <a:pt x="268295" y="172017"/>
                  <a:pt x="306396" y="146088"/>
                  <a:pt x="339733" y="121482"/>
                </a:cubicBezTo>
                <a:cubicBezTo>
                  <a:pt x="373070" y="96876"/>
                  <a:pt x="420431" y="65126"/>
                  <a:pt x="444508" y="46870"/>
                </a:cubicBezTo>
                <a:cubicBezTo>
                  <a:pt x="468585" y="28614"/>
                  <a:pt x="496631" y="-5782"/>
                  <a:pt x="492133" y="832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2" name="フリーフォーム: 図形 321">
            <a:extLst>
              <a:ext uri="{FF2B5EF4-FFF2-40B4-BE49-F238E27FC236}">
                <a16:creationId xmlns:a16="http://schemas.microsoft.com/office/drawing/2014/main" id="{1DEA5946-BA9C-4B58-8537-2F8181F1AAE3}"/>
              </a:ext>
            </a:extLst>
          </p:cNvPr>
          <p:cNvSpPr/>
          <p:nvPr/>
        </p:nvSpPr>
        <p:spPr>
          <a:xfrm>
            <a:off x="2160407" y="4130476"/>
            <a:ext cx="603859" cy="319384"/>
          </a:xfrm>
          <a:custGeom>
            <a:avLst/>
            <a:gdLst>
              <a:gd name="connsiteX0" fmla="*/ 603431 w 603859"/>
              <a:gd name="connsiteY0" fmla="*/ 199 h 319384"/>
              <a:gd name="connsiteX1" fmla="*/ 433568 w 603859"/>
              <a:gd name="connsiteY1" fmla="*/ 149424 h 319384"/>
              <a:gd name="connsiteX2" fmla="*/ 389118 w 603859"/>
              <a:gd name="connsiteY2" fmla="*/ 190699 h 319384"/>
              <a:gd name="connsiteX3" fmla="*/ 344668 w 603859"/>
              <a:gd name="connsiteY3" fmla="*/ 228799 h 319384"/>
              <a:gd name="connsiteX4" fmla="*/ 335143 w 603859"/>
              <a:gd name="connsiteY4" fmla="*/ 252612 h 319384"/>
              <a:gd name="connsiteX5" fmla="*/ 260531 w 603859"/>
              <a:gd name="connsiteY5" fmla="*/ 304999 h 319384"/>
              <a:gd name="connsiteX6" fmla="*/ 165281 w 603859"/>
              <a:gd name="connsiteY6" fmla="*/ 319287 h 319384"/>
              <a:gd name="connsiteX7" fmla="*/ 3356 w 603859"/>
              <a:gd name="connsiteY7" fmla="*/ 300237 h 319384"/>
              <a:gd name="connsiteX8" fmla="*/ 66856 w 603859"/>
              <a:gd name="connsiteY8" fmla="*/ 306587 h 319384"/>
              <a:gd name="connsiteX9" fmla="*/ 198618 w 603859"/>
              <a:gd name="connsiteY9" fmla="*/ 304999 h 319384"/>
              <a:gd name="connsiteX10" fmla="*/ 287518 w 603859"/>
              <a:gd name="connsiteY10" fmla="*/ 255787 h 319384"/>
              <a:gd name="connsiteX11" fmla="*/ 378006 w 603859"/>
              <a:gd name="connsiteY11" fmla="*/ 184349 h 319384"/>
              <a:gd name="connsiteX12" fmla="*/ 603431 w 603859"/>
              <a:gd name="connsiteY12" fmla="*/ 199 h 319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03859" h="319384">
                <a:moveTo>
                  <a:pt x="603431" y="199"/>
                </a:moveTo>
                <a:cubicBezTo>
                  <a:pt x="612691" y="-5622"/>
                  <a:pt x="469287" y="117674"/>
                  <a:pt x="433568" y="149424"/>
                </a:cubicBezTo>
                <a:cubicBezTo>
                  <a:pt x="397849" y="181174"/>
                  <a:pt x="403935" y="177470"/>
                  <a:pt x="389118" y="190699"/>
                </a:cubicBezTo>
                <a:cubicBezTo>
                  <a:pt x="374301" y="203928"/>
                  <a:pt x="353664" y="218480"/>
                  <a:pt x="344668" y="228799"/>
                </a:cubicBezTo>
                <a:cubicBezTo>
                  <a:pt x="335672" y="239118"/>
                  <a:pt x="349166" y="239912"/>
                  <a:pt x="335143" y="252612"/>
                </a:cubicBezTo>
                <a:cubicBezTo>
                  <a:pt x="321120" y="265312"/>
                  <a:pt x="288841" y="293886"/>
                  <a:pt x="260531" y="304999"/>
                </a:cubicBezTo>
                <a:cubicBezTo>
                  <a:pt x="232221" y="316112"/>
                  <a:pt x="208143" y="320081"/>
                  <a:pt x="165281" y="319287"/>
                </a:cubicBezTo>
                <a:cubicBezTo>
                  <a:pt x="122419" y="318493"/>
                  <a:pt x="19760" y="302354"/>
                  <a:pt x="3356" y="300237"/>
                </a:cubicBezTo>
                <a:cubicBezTo>
                  <a:pt x="-13048" y="298120"/>
                  <a:pt x="34312" y="305793"/>
                  <a:pt x="66856" y="306587"/>
                </a:cubicBezTo>
                <a:cubicBezTo>
                  <a:pt x="99400" y="307381"/>
                  <a:pt x="161841" y="313466"/>
                  <a:pt x="198618" y="304999"/>
                </a:cubicBezTo>
                <a:cubicBezTo>
                  <a:pt x="235395" y="296532"/>
                  <a:pt x="257620" y="275895"/>
                  <a:pt x="287518" y="255787"/>
                </a:cubicBezTo>
                <a:cubicBezTo>
                  <a:pt x="317416" y="235679"/>
                  <a:pt x="325883" y="227212"/>
                  <a:pt x="378006" y="184349"/>
                </a:cubicBezTo>
                <a:lnTo>
                  <a:pt x="603431" y="199"/>
                </a:ln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3" name="フリーフォーム: 図形 322">
            <a:extLst>
              <a:ext uri="{FF2B5EF4-FFF2-40B4-BE49-F238E27FC236}">
                <a16:creationId xmlns:a16="http://schemas.microsoft.com/office/drawing/2014/main" id="{27B27989-63ED-43F6-A57A-9A01AB84981E}"/>
              </a:ext>
            </a:extLst>
          </p:cNvPr>
          <p:cNvSpPr/>
          <p:nvPr/>
        </p:nvSpPr>
        <p:spPr>
          <a:xfrm>
            <a:off x="2521059" y="4146542"/>
            <a:ext cx="239634" cy="306665"/>
          </a:xfrm>
          <a:custGeom>
            <a:avLst/>
            <a:gdLst>
              <a:gd name="connsiteX0" fmla="*/ 239604 w 239634"/>
              <a:gd name="connsiteY0" fmla="*/ 8 h 306665"/>
              <a:gd name="connsiteX1" fmla="*/ 168166 w 239634"/>
              <a:gd name="connsiteY1" fmla="*/ 130183 h 306665"/>
              <a:gd name="connsiteX2" fmla="*/ 95141 w 239634"/>
              <a:gd name="connsiteY2" fmla="*/ 220671 h 306665"/>
              <a:gd name="connsiteX3" fmla="*/ 1479 w 239634"/>
              <a:gd name="connsiteY3" fmla="*/ 304808 h 306665"/>
              <a:gd name="connsiteX4" fmla="*/ 174516 w 239634"/>
              <a:gd name="connsiteY4" fmla="*/ 136533 h 306665"/>
              <a:gd name="connsiteX5" fmla="*/ 239604 w 239634"/>
              <a:gd name="connsiteY5" fmla="*/ 8 h 306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9634" h="306665">
                <a:moveTo>
                  <a:pt x="239604" y="8"/>
                </a:moveTo>
                <a:cubicBezTo>
                  <a:pt x="238546" y="-1050"/>
                  <a:pt x="192243" y="93406"/>
                  <a:pt x="168166" y="130183"/>
                </a:cubicBezTo>
                <a:cubicBezTo>
                  <a:pt x="144089" y="166960"/>
                  <a:pt x="122922" y="191567"/>
                  <a:pt x="95141" y="220671"/>
                </a:cubicBezTo>
                <a:cubicBezTo>
                  <a:pt x="67360" y="249775"/>
                  <a:pt x="-11750" y="318831"/>
                  <a:pt x="1479" y="304808"/>
                </a:cubicBezTo>
                <a:cubicBezTo>
                  <a:pt x="14708" y="290785"/>
                  <a:pt x="134829" y="184158"/>
                  <a:pt x="174516" y="136533"/>
                </a:cubicBezTo>
                <a:cubicBezTo>
                  <a:pt x="214203" y="88908"/>
                  <a:pt x="240662" y="1066"/>
                  <a:pt x="239604" y="8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4" name="フリーフォーム: 図形 323">
            <a:extLst>
              <a:ext uri="{FF2B5EF4-FFF2-40B4-BE49-F238E27FC236}">
                <a16:creationId xmlns:a16="http://schemas.microsoft.com/office/drawing/2014/main" id="{8D866BE8-9E73-40A0-B8CC-60E9DDD45A1C}"/>
              </a:ext>
            </a:extLst>
          </p:cNvPr>
          <p:cNvSpPr/>
          <p:nvPr/>
        </p:nvSpPr>
        <p:spPr>
          <a:xfrm>
            <a:off x="2338376" y="4333867"/>
            <a:ext cx="327041" cy="160390"/>
          </a:xfrm>
          <a:custGeom>
            <a:avLst/>
            <a:gdLst>
              <a:gd name="connsiteX0" fmla="*/ 327037 w 327041"/>
              <a:gd name="connsiteY0" fmla="*/ 8 h 160390"/>
              <a:gd name="connsiteX1" fmla="*/ 303224 w 327041"/>
              <a:gd name="connsiteY1" fmla="*/ 80971 h 160390"/>
              <a:gd name="connsiteX2" fmla="*/ 252424 w 327041"/>
              <a:gd name="connsiteY2" fmla="*/ 146058 h 160390"/>
              <a:gd name="connsiteX3" fmla="*/ 12 w 327041"/>
              <a:gd name="connsiteY3" fmla="*/ 160346 h 160390"/>
              <a:gd name="connsiteX4" fmla="*/ 263537 w 327041"/>
              <a:gd name="connsiteY4" fmla="*/ 147646 h 160390"/>
              <a:gd name="connsiteX5" fmla="*/ 301637 w 327041"/>
              <a:gd name="connsiteY5" fmla="*/ 85733 h 160390"/>
              <a:gd name="connsiteX6" fmla="*/ 327037 w 327041"/>
              <a:gd name="connsiteY6" fmla="*/ 8 h 160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7041" h="160390">
                <a:moveTo>
                  <a:pt x="327037" y="8"/>
                </a:moveTo>
                <a:cubicBezTo>
                  <a:pt x="327302" y="-786"/>
                  <a:pt x="315659" y="56629"/>
                  <a:pt x="303224" y="80971"/>
                </a:cubicBezTo>
                <a:cubicBezTo>
                  <a:pt x="290789" y="105313"/>
                  <a:pt x="302959" y="132829"/>
                  <a:pt x="252424" y="146058"/>
                </a:cubicBezTo>
                <a:cubicBezTo>
                  <a:pt x="201889" y="159287"/>
                  <a:pt x="-1840" y="160081"/>
                  <a:pt x="12" y="160346"/>
                </a:cubicBezTo>
                <a:cubicBezTo>
                  <a:pt x="1864" y="160611"/>
                  <a:pt x="213266" y="160082"/>
                  <a:pt x="263537" y="147646"/>
                </a:cubicBezTo>
                <a:cubicBezTo>
                  <a:pt x="313808" y="135211"/>
                  <a:pt x="292906" y="107693"/>
                  <a:pt x="301637" y="85733"/>
                </a:cubicBezTo>
                <a:cubicBezTo>
                  <a:pt x="310368" y="63773"/>
                  <a:pt x="326772" y="802"/>
                  <a:pt x="327037" y="8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5" name="フリーフォーム: 図形 324">
            <a:extLst>
              <a:ext uri="{FF2B5EF4-FFF2-40B4-BE49-F238E27FC236}">
                <a16:creationId xmlns:a16="http://schemas.microsoft.com/office/drawing/2014/main" id="{A7082FA0-AB78-44BD-B28A-840FB71E7257}"/>
              </a:ext>
            </a:extLst>
          </p:cNvPr>
          <p:cNvSpPr/>
          <p:nvPr/>
        </p:nvSpPr>
        <p:spPr>
          <a:xfrm>
            <a:off x="2666564" y="4300404"/>
            <a:ext cx="129243" cy="136847"/>
          </a:xfrm>
          <a:custGeom>
            <a:avLst/>
            <a:gdLst>
              <a:gd name="connsiteX0" fmla="*/ 129024 w 129243"/>
              <a:gd name="connsiteY0" fmla="*/ 134 h 136847"/>
              <a:gd name="connsiteX1" fmla="*/ 87749 w 129243"/>
              <a:gd name="connsiteY1" fmla="*/ 96971 h 136847"/>
              <a:gd name="connsiteX2" fmla="*/ 24249 w 129243"/>
              <a:gd name="connsiteY2" fmla="*/ 95384 h 136847"/>
              <a:gd name="connsiteX3" fmla="*/ 2024 w 129243"/>
              <a:gd name="connsiteY3" fmla="*/ 136659 h 136847"/>
              <a:gd name="connsiteX4" fmla="*/ 70286 w 129243"/>
              <a:gd name="connsiteY4" fmla="*/ 76334 h 136847"/>
              <a:gd name="connsiteX5" fmla="*/ 129024 w 129243"/>
              <a:gd name="connsiteY5" fmla="*/ 134 h 136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243" h="136847">
                <a:moveTo>
                  <a:pt x="129024" y="134"/>
                </a:moveTo>
                <a:cubicBezTo>
                  <a:pt x="131935" y="3574"/>
                  <a:pt x="105211" y="81096"/>
                  <a:pt x="87749" y="96971"/>
                </a:cubicBezTo>
                <a:cubicBezTo>
                  <a:pt x="70287" y="112846"/>
                  <a:pt x="38536" y="88769"/>
                  <a:pt x="24249" y="95384"/>
                </a:cubicBezTo>
                <a:cubicBezTo>
                  <a:pt x="9962" y="101999"/>
                  <a:pt x="-5649" y="139834"/>
                  <a:pt x="2024" y="136659"/>
                </a:cubicBezTo>
                <a:cubicBezTo>
                  <a:pt x="9697" y="133484"/>
                  <a:pt x="53617" y="92209"/>
                  <a:pt x="70286" y="76334"/>
                </a:cubicBezTo>
                <a:cubicBezTo>
                  <a:pt x="86955" y="60459"/>
                  <a:pt x="126113" y="-3306"/>
                  <a:pt x="129024" y="134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6" name="フリーフォーム: 図形 325">
            <a:extLst>
              <a:ext uri="{FF2B5EF4-FFF2-40B4-BE49-F238E27FC236}">
                <a16:creationId xmlns:a16="http://schemas.microsoft.com/office/drawing/2014/main" id="{DD80B47A-E507-42E5-89CB-8B2ED4268842}"/>
              </a:ext>
            </a:extLst>
          </p:cNvPr>
          <p:cNvSpPr/>
          <p:nvPr/>
        </p:nvSpPr>
        <p:spPr>
          <a:xfrm>
            <a:off x="2736748" y="4295761"/>
            <a:ext cx="106914" cy="257204"/>
          </a:xfrm>
          <a:custGeom>
            <a:avLst/>
            <a:gdLst>
              <a:gd name="connsiteX0" fmla="*/ 84240 w 106914"/>
              <a:gd name="connsiteY0" fmla="*/ 14 h 257204"/>
              <a:gd name="connsiteX1" fmla="*/ 82652 w 106914"/>
              <a:gd name="connsiteY1" fmla="*/ 133364 h 257204"/>
              <a:gd name="connsiteX2" fmla="*/ 102 w 106914"/>
              <a:gd name="connsiteY2" fmla="*/ 257189 h 257204"/>
              <a:gd name="connsiteX3" fmla="*/ 101702 w 106914"/>
              <a:gd name="connsiteY3" fmla="*/ 125427 h 257204"/>
              <a:gd name="connsiteX4" fmla="*/ 84240 w 106914"/>
              <a:gd name="connsiteY4" fmla="*/ 14 h 257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914" h="257204">
                <a:moveTo>
                  <a:pt x="84240" y="14"/>
                </a:moveTo>
                <a:cubicBezTo>
                  <a:pt x="81065" y="1337"/>
                  <a:pt x="96675" y="90502"/>
                  <a:pt x="82652" y="133364"/>
                </a:cubicBezTo>
                <a:cubicBezTo>
                  <a:pt x="68629" y="176227"/>
                  <a:pt x="-3073" y="258512"/>
                  <a:pt x="102" y="257189"/>
                </a:cubicBezTo>
                <a:cubicBezTo>
                  <a:pt x="3277" y="255866"/>
                  <a:pt x="84239" y="162204"/>
                  <a:pt x="101702" y="125427"/>
                </a:cubicBezTo>
                <a:cubicBezTo>
                  <a:pt x="119165" y="88650"/>
                  <a:pt x="87415" y="-1309"/>
                  <a:pt x="84240" y="14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7" name="フリーフォーム: 図形 326">
            <a:extLst>
              <a:ext uri="{FF2B5EF4-FFF2-40B4-BE49-F238E27FC236}">
                <a16:creationId xmlns:a16="http://schemas.microsoft.com/office/drawing/2014/main" id="{9F8BC5DD-928C-49AC-A9DB-344A16970832}"/>
              </a:ext>
            </a:extLst>
          </p:cNvPr>
          <p:cNvSpPr/>
          <p:nvPr/>
        </p:nvSpPr>
        <p:spPr>
          <a:xfrm>
            <a:off x="2728755" y="4292990"/>
            <a:ext cx="146170" cy="253747"/>
          </a:xfrm>
          <a:custGeom>
            <a:avLst/>
            <a:gdLst>
              <a:gd name="connsiteX0" fmla="*/ 130333 w 146170"/>
              <a:gd name="connsiteY0" fmla="*/ 1198 h 253747"/>
              <a:gd name="connsiteX1" fmla="*/ 138270 w 146170"/>
              <a:gd name="connsiteY1" fmla="*/ 145660 h 253747"/>
              <a:gd name="connsiteX2" fmla="*/ 158 w 146170"/>
              <a:gd name="connsiteY2" fmla="*/ 253610 h 253747"/>
              <a:gd name="connsiteX3" fmla="*/ 111283 w 146170"/>
              <a:gd name="connsiteY3" fmla="*/ 166298 h 253747"/>
              <a:gd name="connsiteX4" fmla="*/ 139858 w 146170"/>
              <a:gd name="connsiteY4" fmla="*/ 82160 h 253747"/>
              <a:gd name="connsiteX5" fmla="*/ 130333 w 146170"/>
              <a:gd name="connsiteY5" fmla="*/ 1198 h 253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6170" h="253747">
                <a:moveTo>
                  <a:pt x="130333" y="1198"/>
                </a:moveTo>
                <a:cubicBezTo>
                  <a:pt x="130068" y="11781"/>
                  <a:pt x="159966" y="103591"/>
                  <a:pt x="138270" y="145660"/>
                </a:cubicBezTo>
                <a:cubicBezTo>
                  <a:pt x="116574" y="187729"/>
                  <a:pt x="4656" y="250170"/>
                  <a:pt x="158" y="253610"/>
                </a:cubicBezTo>
                <a:cubicBezTo>
                  <a:pt x="-4340" y="257050"/>
                  <a:pt x="88000" y="194873"/>
                  <a:pt x="111283" y="166298"/>
                </a:cubicBezTo>
                <a:cubicBezTo>
                  <a:pt x="134566" y="137723"/>
                  <a:pt x="132979" y="111529"/>
                  <a:pt x="139858" y="82160"/>
                </a:cubicBezTo>
                <a:cubicBezTo>
                  <a:pt x="146737" y="52791"/>
                  <a:pt x="130598" y="-9385"/>
                  <a:pt x="130333" y="1198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8" name="フリーフォーム: 図形 327">
            <a:extLst>
              <a:ext uri="{FF2B5EF4-FFF2-40B4-BE49-F238E27FC236}">
                <a16:creationId xmlns:a16="http://schemas.microsoft.com/office/drawing/2014/main" id="{7B118B32-1E72-4163-B875-B39F6197B526}"/>
              </a:ext>
            </a:extLst>
          </p:cNvPr>
          <p:cNvSpPr/>
          <p:nvPr/>
        </p:nvSpPr>
        <p:spPr>
          <a:xfrm>
            <a:off x="2867644" y="4295706"/>
            <a:ext cx="291553" cy="237301"/>
          </a:xfrm>
          <a:custGeom>
            <a:avLst/>
            <a:gdLst>
              <a:gd name="connsiteX0" fmla="*/ 969 w 291553"/>
              <a:gd name="connsiteY0" fmla="*/ 3244 h 237301"/>
              <a:gd name="connsiteX1" fmla="*/ 113681 w 291553"/>
              <a:gd name="connsiteY1" fmla="*/ 6419 h 237301"/>
              <a:gd name="connsiteX2" fmla="*/ 131144 w 291553"/>
              <a:gd name="connsiteY2" fmla="*/ 74682 h 237301"/>
              <a:gd name="connsiteX3" fmla="*/ 142256 w 291553"/>
              <a:gd name="connsiteY3" fmla="*/ 182632 h 237301"/>
              <a:gd name="connsiteX4" fmla="*/ 183531 w 291553"/>
              <a:gd name="connsiteY4" fmla="*/ 214382 h 237301"/>
              <a:gd name="connsiteX5" fmla="*/ 291481 w 291553"/>
              <a:gd name="connsiteY5" fmla="*/ 236607 h 237301"/>
              <a:gd name="connsiteX6" fmla="*/ 166069 w 291553"/>
              <a:gd name="connsiteY6" fmla="*/ 223907 h 237301"/>
              <a:gd name="connsiteX7" fmla="*/ 153369 w 291553"/>
              <a:gd name="connsiteY7" fmla="*/ 150882 h 237301"/>
              <a:gd name="connsiteX8" fmla="*/ 120031 w 291553"/>
              <a:gd name="connsiteY8" fmla="*/ 31819 h 237301"/>
              <a:gd name="connsiteX9" fmla="*/ 62881 w 291553"/>
              <a:gd name="connsiteY9" fmla="*/ 9594 h 237301"/>
              <a:gd name="connsiteX10" fmla="*/ 969 w 291553"/>
              <a:gd name="connsiteY10" fmla="*/ 3244 h 237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1553" h="237301">
                <a:moveTo>
                  <a:pt x="969" y="3244"/>
                </a:moveTo>
                <a:cubicBezTo>
                  <a:pt x="9436" y="2715"/>
                  <a:pt x="91985" y="-5487"/>
                  <a:pt x="113681" y="6419"/>
                </a:cubicBezTo>
                <a:cubicBezTo>
                  <a:pt x="135377" y="18325"/>
                  <a:pt x="126382" y="45313"/>
                  <a:pt x="131144" y="74682"/>
                </a:cubicBezTo>
                <a:cubicBezTo>
                  <a:pt x="135906" y="104051"/>
                  <a:pt x="133525" y="159349"/>
                  <a:pt x="142256" y="182632"/>
                </a:cubicBezTo>
                <a:cubicBezTo>
                  <a:pt x="150987" y="205915"/>
                  <a:pt x="158660" y="205386"/>
                  <a:pt x="183531" y="214382"/>
                </a:cubicBezTo>
                <a:cubicBezTo>
                  <a:pt x="208402" y="223378"/>
                  <a:pt x="294391" y="235020"/>
                  <a:pt x="291481" y="236607"/>
                </a:cubicBezTo>
                <a:cubicBezTo>
                  <a:pt x="288571" y="238194"/>
                  <a:pt x="189088" y="238195"/>
                  <a:pt x="166069" y="223907"/>
                </a:cubicBezTo>
                <a:cubicBezTo>
                  <a:pt x="143050" y="209620"/>
                  <a:pt x="161042" y="182897"/>
                  <a:pt x="153369" y="150882"/>
                </a:cubicBezTo>
                <a:cubicBezTo>
                  <a:pt x="145696" y="118867"/>
                  <a:pt x="135112" y="55367"/>
                  <a:pt x="120031" y="31819"/>
                </a:cubicBezTo>
                <a:cubicBezTo>
                  <a:pt x="104950" y="8271"/>
                  <a:pt x="84047" y="14886"/>
                  <a:pt x="62881" y="9594"/>
                </a:cubicBezTo>
                <a:cubicBezTo>
                  <a:pt x="41715" y="4302"/>
                  <a:pt x="-7498" y="3773"/>
                  <a:pt x="969" y="3244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9" name="フリーフォーム: 図形 328">
            <a:extLst>
              <a:ext uri="{FF2B5EF4-FFF2-40B4-BE49-F238E27FC236}">
                <a16:creationId xmlns:a16="http://schemas.microsoft.com/office/drawing/2014/main" id="{DF4C1624-4922-4C44-A2DA-CA3E167D776E}"/>
              </a:ext>
            </a:extLst>
          </p:cNvPr>
          <p:cNvSpPr/>
          <p:nvPr/>
        </p:nvSpPr>
        <p:spPr>
          <a:xfrm>
            <a:off x="3016431" y="4041762"/>
            <a:ext cx="160529" cy="503789"/>
          </a:xfrm>
          <a:custGeom>
            <a:avLst/>
            <a:gdLst>
              <a:gd name="connsiteX0" fmla="*/ 107769 w 160529"/>
              <a:gd name="connsiteY0" fmla="*/ 13 h 503789"/>
              <a:gd name="connsiteX1" fmla="*/ 2994 w 160529"/>
              <a:gd name="connsiteY1" fmla="*/ 82563 h 503789"/>
              <a:gd name="connsiteX2" fmla="*/ 28394 w 160529"/>
              <a:gd name="connsiteY2" fmla="*/ 101613 h 503789"/>
              <a:gd name="connsiteX3" fmla="*/ 26807 w 160529"/>
              <a:gd name="connsiteY3" fmla="*/ 228613 h 503789"/>
              <a:gd name="connsiteX4" fmla="*/ 26807 w 160529"/>
              <a:gd name="connsiteY4" fmla="*/ 296876 h 503789"/>
              <a:gd name="connsiteX5" fmla="*/ 52207 w 160529"/>
              <a:gd name="connsiteY5" fmla="*/ 368313 h 503789"/>
              <a:gd name="connsiteX6" fmla="*/ 83957 w 160529"/>
              <a:gd name="connsiteY6" fmla="*/ 463563 h 503789"/>
              <a:gd name="connsiteX7" fmla="*/ 160157 w 160529"/>
              <a:gd name="connsiteY7" fmla="*/ 503251 h 503789"/>
              <a:gd name="connsiteX8" fmla="*/ 49032 w 160529"/>
              <a:gd name="connsiteY8" fmla="*/ 438163 h 503789"/>
              <a:gd name="connsiteX9" fmla="*/ 52207 w 160529"/>
              <a:gd name="connsiteY9" fmla="*/ 320688 h 503789"/>
              <a:gd name="connsiteX10" fmla="*/ 39507 w 160529"/>
              <a:gd name="connsiteY10" fmla="*/ 180988 h 503789"/>
              <a:gd name="connsiteX11" fmla="*/ 20457 w 160529"/>
              <a:gd name="connsiteY11" fmla="*/ 101613 h 503789"/>
              <a:gd name="connsiteX12" fmla="*/ 37919 w 160529"/>
              <a:gd name="connsiteY12" fmla="*/ 76213 h 503789"/>
              <a:gd name="connsiteX13" fmla="*/ 107769 w 160529"/>
              <a:gd name="connsiteY13" fmla="*/ 13 h 503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60529" h="503789">
                <a:moveTo>
                  <a:pt x="107769" y="13"/>
                </a:moveTo>
                <a:cubicBezTo>
                  <a:pt x="101948" y="1071"/>
                  <a:pt x="16223" y="65630"/>
                  <a:pt x="2994" y="82563"/>
                </a:cubicBezTo>
                <a:cubicBezTo>
                  <a:pt x="-10235" y="99496"/>
                  <a:pt x="24425" y="77271"/>
                  <a:pt x="28394" y="101613"/>
                </a:cubicBezTo>
                <a:cubicBezTo>
                  <a:pt x="32363" y="125955"/>
                  <a:pt x="27071" y="196069"/>
                  <a:pt x="26807" y="228613"/>
                </a:cubicBezTo>
                <a:cubicBezTo>
                  <a:pt x="26543" y="261157"/>
                  <a:pt x="22574" y="273593"/>
                  <a:pt x="26807" y="296876"/>
                </a:cubicBezTo>
                <a:cubicBezTo>
                  <a:pt x="31040" y="320159"/>
                  <a:pt x="42682" y="340532"/>
                  <a:pt x="52207" y="368313"/>
                </a:cubicBezTo>
                <a:cubicBezTo>
                  <a:pt x="61732" y="396094"/>
                  <a:pt x="65965" y="441073"/>
                  <a:pt x="83957" y="463563"/>
                </a:cubicBezTo>
                <a:cubicBezTo>
                  <a:pt x="101949" y="486053"/>
                  <a:pt x="165978" y="507484"/>
                  <a:pt x="160157" y="503251"/>
                </a:cubicBezTo>
                <a:cubicBezTo>
                  <a:pt x="154336" y="499018"/>
                  <a:pt x="67024" y="468590"/>
                  <a:pt x="49032" y="438163"/>
                </a:cubicBezTo>
                <a:cubicBezTo>
                  <a:pt x="31040" y="407736"/>
                  <a:pt x="53794" y="363550"/>
                  <a:pt x="52207" y="320688"/>
                </a:cubicBezTo>
                <a:cubicBezTo>
                  <a:pt x="50620" y="277826"/>
                  <a:pt x="44799" y="217501"/>
                  <a:pt x="39507" y="180988"/>
                </a:cubicBezTo>
                <a:cubicBezTo>
                  <a:pt x="34215" y="144475"/>
                  <a:pt x="20722" y="119075"/>
                  <a:pt x="20457" y="101613"/>
                </a:cubicBezTo>
                <a:cubicBezTo>
                  <a:pt x="20192" y="84151"/>
                  <a:pt x="24161" y="91823"/>
                  <a:pt x="37919" y="76213"/>
                </a:cubicBezTo>
                <a:cubicBezTo>
                  <a:pt x="51677" y="60603"/>
                  <a:pt x="113590" y="-1045"/>
                  <a:pt x="107769" y="13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0" name="フリーフォーム: 図形 329">
            <a:extLst>
              <a:ext uri="{FF2B5EF4-FFF2-40B4-BE49-F238E27FC236}">
                <a16:creationId xmlns:a16="http://schemas.microsoft.com/office/drawing/2014/main" id="{A58CAB22-0CBB-44F8-ADD5-8CFE6118C28A}"/>
              </a:ext>
            </a:extLst>
          </p:cNvPr>
          <p:cNvSpPr/>
          <p:nvPr/>
        </p:nvSpPr>
        <p:spPr>
          <a:xfrm>
            <a:off x="3109595" y="4062065"/>
            <a:ext cx="253089" cy="687828"/>
          </a:xfrm>
          <a:custGeom>
            <a:avLst/>
            <a:gdLst>
              <a:gd name="connsiteX0" fmla="*/ 318 w 253089"/>
              <a:gd name="connsiteY0" fmla="*/ 348 h 687828"/>
              <a:gd name="connsiteX1" fmla="*/ 173355 w 253089"/>
              <a:gd name="connsiteY1" fmla="*/ 236885 h 687828"/>
              <a:gd name="connsiteX2" fmla="*/ 205105 w 253089"/>
              <a:gd name="connsiteY2" fmla="*/ 328960 h 687828"/>
              <a:gd name="connsiteX3" fmla="*/ 246380 w 253089"/>
              <a:gd name="connsiteY3" fmla="*/ 570260 h 687828"/>
              <a:gd name="connsiteX4" fmla="*/ 240030 w 253089"/>
              <a:gd name="connsiteY4" fmla="*/ 687735 h 687828"/>
              <a:gd name="connsiteX5" fmla="*/ 252730 w 253089"/>
              <a:gd name="connsiteY5" fmla="*/ 587723 h 687828"/>
              <a:gd name="connsiteX6" fmla="*/ 244793 w 253089"/>
              <a:gd name="connsiteY6" fmla="*/ 465485 h 687828"/>
              <a:gd name="connsiteX7" fmla="*/ 198755 w 253089"/>
              <a:gd name="connsiteY7" fmla="*/ 292448 h 687828"/>
              <a:gd name="connsiteX8" fmla="*/ 132080 w 253089"/>
              <a:gd name="connsiteY8" fmla="*/ 186085 h 687828"/>
              <a:gd name="connsiteX9" fmla="*/ 318 w 253089"/>
              <a:gd name="connsiteY9" fmla="*/ 348 h 687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3089" h="687828">
                <a:moveTo>
                  <a:pt x="318" y="348"/>
                </a:moveTo>
                <a:cubicBezTo>
                  <a:pt x="7197" y="8815"/>
                  <a:pt x="139224" y="182116"/>
                  <a:pt x="173355" y="236885"/>
                </a:cubicBezTo>
                <a:cubicBezTo>
                  <a:pt x="207486" y="291654"/>
                  <a:pt x="192934" y="273398"/>
                  <a:pt x="205105" y="328960"/>
                </a:cubicBezTo>
                <a:cubicBezTo>
                  <a:pt x="217276" y="384522"/>
                  <a:pt x="240559" y="510464"/>
                  <a:pt x="246380" y="570260"/>
                </a:cubicBezTo>
                <a:cubicBezTo>
                  <a:pt x="252201" y="630056"/>
                  <a:pt x="238972" y="684825"/>
                  <a:pt x="240030" y="687735"/>
                </a:cubicBezTo>
                <a:cubicBezTo>
                  <a:pt x="241088" y="690645"/>
                  <a:pt x="251936" y="624765"/>
                  <a:pt x="252730" y="587723"/>
                </a:cubicBezTo>
                <a:cubicBezTo>
                  <a:pt x="253524" y="550681"/>
                  <a:pt x="253789" y="514697"/>
                  <a:pt x="244793" y="465485"/>
                </a:cubicBezTo>
                <a:cubicBezTo>
                  <a:pt x="235797" y="416273"/>
                  <a:pt x="217541" y="339015"/>
                  <a:pt x="198755" y="292448"/>
                </a:cubicBezTo>
                <a:cubicBezTo>
                  <a:pt x="179970" y="245881"/>
                  <a:pt x="164095" y="232123"/>
                  <a:pt x="132080" y="186085"/>
                </a:cubicBezTo>
                <a:cubicBezTo>
                  <a:pt x="100066" y="140048"/>
                  <a:pt x="-6561" y="-8119"/>
                  <a:pt x="318" y="348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1" name="フリーフォーム: 図形 330">
            <a:extLst>
              <a:ext uri="{FF2B5EF4-FFF2-40B4-BE49-F238E27FC236}">
                <a16:creationId xmlns:a16="http://schemas.microsoft.com/office/drawing/2014/main" id="{BD59312C-42BE-4F69-890E-1400333FAA5F}"/>
              </a:ext>
            </a:extLst>
          </p:cNvPr>
          <p:cNvSpPr/>
          <p:nvPr/>
        </p:nvSpPr>
        <p:spPr>
          <a:xfrm>
            <a:off x="3187675" y="4068364"/>
            <a:ext cx="182792" cy="680464"/>
          </a:xfrm>
          <a:custGeom>
            <a:avLst/>
            <a:gdLst>
              <a:gd name="connsiteX0" fmla="*/ 1613 w 182792"/>
              <a:gd name="connsiteY0" fmla="*/ 1986 h 680464"/>
              <a:gd name="connsiteX1" fmla="*/ 38125 w 182792"/>
              <a:gd name="connsiteY1" fmla="*/ 125811 h 680464"/>
              <a:gd name="connsiteX2" fmla="*/ 134963 w 182792"/>
              <a:gd name="connsiteY2" fmla="*/ 292499 h 680464"/>
              <a:gd name="connsiteX3" fmla="*/ 169888 w 182792"/>
              <a:gd name="connsiteY3" fmla="*/ 400449 h 680464"/>
              <a:gd name="connsiteX4" fmla="*/ 163538 w 182792"/>
              <a:gd name="connsiteY4" fmla="*/ 679849 h 680464"/>
              <a:gd name="connsiteX5" fmla="*/ 177825 w 182792"/>
              <a:gd name="connsiteY5" fmla="*/ 465536 h 680464"/>
              <a:gd name="connsiteX6" fmla="*/ 65113 w 182792"/>
              <a:gd name="connsiteY6" fmla="*/ 138511 h 680464"/>
              <a:gd name="connsiteX7" fmla="*/ 12725 w 182792"/>
              <a:gd name="connsiteY7" fmla="*/ 55961 h 680464"/>
              <a:gd name="connsiteX8" fmla="*/ 1613 w 182792"/>
              <a:gd name="connsiteY8" fmla="*/ 1986 h 680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2792" h="680464">
                <a:moveTo>
                  <a:pt x="1613" y="1986"/>
                </a:moveTo>
                <a:cubicBezTo>
                  <a:pt x="5846" y="13628"/>
                  <a:pt x="15900" y="77392"/>
                  <a:pt x="38125" y="125811"/>
                </a:cubicBezTo>
                <a:cubicBezTo>
                  <a:pt x="60350" y="174230"/>
                  <a:pt x="113003" y="246726"/>
                  <a:pt x="134963" y="292499"/>
                </a:cubicBezTo>
                <a:cubicBezTo>
                  <a:pt x="156923" y="338272"/>
                  <a:pt x="165126" y="335891"/>
                  <a:pt x="169888" y="400449"/>
                </a:cubicBezTo>
                <a:cubicBezTo>
                  <a:pt x="174650" y="465007"/>
                  <a:pt x="162215" y="669001"/>
                  <a:pt x="163538" y="679849"/>
                </a:cubicBezTo>
                <a:cubicBezTo>
                  <a:pt x="164861" y="690697"/>
                  <a:pt x="194229" y="555759"/>
                  <a:pt x="177825" y="465536"/>
                </a:cubicBezTo>
                <a:cubicBezTo>
                  <a:pt x="161421" y="375313"/>
                  <a:pt x="92630" y="206773"/>
                  <a:pt x="65113" y="138511"/>
                </a:cubicBezTo>
                <a:cubicBezTo>
                  <a:pt x="37596" y="70249"/>
                  <a:pt x="23837" y="79244"/>
                  <a:pt x="12725" y="55961"/>
                </a:cubicBezTo>
                <a:cubicBezTo>
                  <a:pt x="1613" y="32678"/>
                  <a:pt x="-2620" y="-9656"/>
                  <a:pt x="1613" y="1986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2" name="フリーフォーム: 図形 331">
            <a:extLst>
              <a:ext uri="{FF2B5EF4-FFF2-40B4-BE49-F238E27FC236}">
                <a16:creationId xmlns:a16="http://schemas.microsoft.com/office/drawing/2014/main" id="{B7D1C758-01CF-4BFD-8C98-06F0EF6A0DEB}"/>
              </a:ext>
            </a:extLst>
          </p:cNvPr>
          <p:cNvSpPr/>
          <p:nvPr/>
        </p:nvSpPr>
        <p:spPr>
          <a:xfrm>
            <a:off x="3208640" y="4051283"/>
            <a:ext cx="326186" cy="625829"/>
          </a:xfrm>
          <a:custGeom>
            <a:avLst/>
            <a:gdLst>
              <a:gd name="connsiteX0" fmla="*/ 227 w 326186"/>
              <a:gd name="connsiteY0" fmla="*/ 17 h 625829"/>
              <a:gd name="connsiteX1" fmla="*/ 252110 w 326186"/>
              <a:gd name="connsiteY1" fmla="*/ 143950 h 625829"/>
              <a:gd name="connsiteX2" fmla="*/ 324077 w 326186"/>
              <a:gd name="connsiteY2" fmla="*/ 366200 h 625829"/>
              <a:gd name="connsiteX3" fmla="*/ 298677 w 326186"/>
              <a:gd name="connsiteY3" fmla="*/ 448750 h 625829"/>
              <a:gd name="connsiteX4" fmla="*/ 214010 w 326186"/>
              <a:gd name="connsiteY4" fmla="*/ 624434 h 625829"/>
              <a:gd name="connsiteX5" fmla="*/ 252110 w 326186"/>
              <a:gd name="connsiteY5" fmla="*/ 524950 h 625829"/>
              <a:gd name="connsiteX6" fmla="*/ 294443 w 326186"/>
              <a:gd name="connsiteY6" fmla="*/ 414884 h 625829"/>
              <a:gd name="connsiteX7" fmla="*/ 294443 w 326186"/>
              <a:gd name="connsiteY7" fmla="*/ 370434 h 625829"/>
              <a:gd name="connsiteX8" fmla="*/ 277510 w 326186"/>
              <a:gd name="connsiteY8" fmla="*/ 260367 h 625829"/>
              <a:gd name="connsiteX9" fmla="*/ 249993 w 326186"/>
              <a:gd name="connsiteY9" fmla="*/ 198984 h 625829"/>
              <a:gd name="connsiteX10" fmla="*/ 207660 w 326186"/>
              <a:gd name="connsiteY10" fmla="*/ 152417 h 625829"/>
              <a:gd name="connsiteX11" fmla="*/ 227 w 326186"/>
              <a:gd name="connsiteY11" fmla="*/ 17 h 625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6186" h="625829">
                <a:moveTo>
                  <a:pt x="227" y="17"/>
                </a:moveTo>
                <a:cubicBezTo>
                  <a:pt x="7635" y="-1394"/>
                  <a:pt x="198135" y="82920"/>
                  <a:pt x="252110" y="143950"/>
                </a:cubicBezTo>
                <a:cubicBezTo>
                  <a:pt x="306085" y="204981"/>
                  <a:pt x="316316" y="315400"/>
                  <a:pt x="324077" y="366200"/>
                </a:cubicBezTo>
                <a:cubicBezTo>
                  <a:pt x="331838" y="417000"/>
                  <a:pt x="317021" y="405711"/>
                  <a:pt x="298677" y="448750"/>
                </a:cubicBezTo>
                <a:cubicBezTo>
                  <a:pt x="280333" y="491789"/>
                  <a:pt x="221771" y="611734"/>
                  <a:pt x="214010" y="624434"/>
                </a:cubicBezTo>
                <a:cubicBezTo>
                  <a:pt x="206249" y="637134"/>
                  <a:pt x="238705" y="559875"/>
                  <a:pt x="252110" y="524950"/>
                </a:cubicBezTo>
                <a:cubicBezTo>
                  <a:pt x="265515" y="490025"/>
                  <a:pt x="287388" y="440637"/>
                  <a:pt x="294443" y="414884"/>
                </a:cubicBezTo>
                <a:cubicBezTo>
                  <a:pt x="301498" y="389131"/>
                  <a:pt x="297265" y="396187"/>
                  <a:pt x="294443" y="370434"/>
                </a:cubicBezTo>
                <a:cubicBezTo>
                  <a:pt x="291621" y="344681"/>
                  <a:pt x="284918" y="288942"/>
                  <a:pt x="277510" y="260367"/>
                </a:cubicBezTo>
                <a:cubicBezTo>
                  <a:pt x="270102" y="231792"/>
                  <a:pt x="261635" y="216976"/>
                  <a:pt x="249993" y="198984"/>
                </a:cubicBezTo>
                <a:cubicBezTo>
                  <a:pt x="238351" y="180992"/>
                  <a:pt x="246465" y="182050"/>
                  <a:pt x="207660" y="152417"/>
                </a:cubicBezTo>
                <a:cubicBezTo>
                  <a:pt x="168855" y="122784"/>
                  <a:pt x="-7181" y="1428"/>
                  <a:pt x="227" y="17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3" name="フリーフォーム: 図形 332">
            <a:extLst>
              <a:ext uri="{FF2B5EF4-FFF2-40B4-BE49-F238E27FC236}">
                <a16:creationId xmlns:a16="http://schemas.microsoft.com/office/drawing/2014/main" id="{2165F517-7FB0-45D7-811C-4A714A417726}"/>
              </a:ext>
            </a:extLst>
          </p:cNvPr>
          <p:cNvSpPr/>
          <p:nvPr/>
        </p:nvSpPr>
        <p:spPr>
          <a:xfrm>
            <a:off x="3289295" y="3979109"/>
            <a:ext cx="511718" cy="754349"/>
          </a:xfrm>
          <a:custGeom>
            <a:avLst/>
            <a:gdLst>
              <a:gd name="connsiteX0" fmla="*/ 5 w 511718"/>
              <a:gd name="connsiteY0" fmla="*/ 224 h 754349"/>
              <a:gd name="connsiteX1" fmla="*/ 372538 w 511718"/>
              <a:gd name="connsiteY1" fmla="*/ 150508 h 754349"/>
              <a:gd name="connsiteX2" fmla="*/ 510122 w 511718"/>
              <a:gd name="connsiteY2" fmla="*/ 321958 h 754349"/>
              <a:gd name="connsiteX3" fmla="*/ 442388 w 511718"/>
              <a:gd name="connsiteY3" fmla="*/ 404508 h 754349"/>
              <a:gd name="connsiteX4" fmla="*/ 364072 w 511718"/>
              <a:gd name="connsiteY4" fmla="*/ 503991 h 754349"/>
              <a:gd name="connsiteX5" fmla="*/ 315388 w 511718"/>
              <a:gd name="connsiteY5" fmla="*/ 550558 h 754349"/>
              <a:gd name="connsiteX6" fmla="*/ 192622 w 511718"/>
              <a:gd name="connsiteY6" fmla="*/ 630991 h 754349"/>
              <a:gd name="connsiteX7" fmla="*/ 141822 w 511718"/>
              <a:gd name="connsiteY7" fmla="*/ 753758 h 754349"/>
              <a:gd name="connsiteX8" fmla="*/ 171455 w 511718"/>
              <a:gd name="connsiteY8" fmla="*/ 669091 h 754349"/>
              <a:gd name="connsiteX9" fmla="*/ 359838 w 511718"/>
              <a:gd name="connsiteY9" fmla="*/ 482824 h 754349"/>
              <a:gd name="connsiteX10" fmla="*/ 491072 w 511718"/>
              <a:gd name="connsiteY10" fmla="*/ 332541 h 754349"/>
              <a:gd name="connsiteX11" fmla="*/ 478372 w 511718"/>
              <a:gd name="connsiteY11" fmla="*/ 285974 h 754349"/>
              <a:gd name="connsiteX12" fmla="*/ 381005 w 511718"/>
              <a:gd name="connsiteY12" fmla="*/ 184374 h 754349"/>
              <a:gd name="connsiteX13" fmla="*/ 5 w 511718"/>
              <a:gd name="connsiteY13" fmla="*/ 224 h 754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11718" h="754349">
                <a:moveTo>
                  <a:pt x="5" y="224"/>
                </a:moveTo>
                <a:cubicBezTo>
                  <a:pt x="-1406" y="-5420"/>
                  <a:pt x="287518" y="96886"/>
                  <a:pt x="372538" y="150508"/>
                </a:cubicBezTo>
                <a:cubicBezTo>
                  <a:pt x="457558" y="204130"/>
                  <a:pt x="498480" y="279625"/>
                  <a:pt x="510122" y="321958"/>
                </a:cubicBezTo>
                <a:cubicBezTo>
                  <a:pt x="521764" y="364291"/>
                  <a:pt x="466730" y="374169"/>
                  <a:pt x="442388" y="404508"/>
                </a:cubicBezTo>
                <a:cubicBezTo>
                  <a:pt x="418046" y="434847"/>
                  <a:pt x="385239" y="479649"/>
                  <a:pt x="364072" y="503991"/>
                </a:cubicBezTo>
                <a:cubicBezTo>
                  <a:pt x="342905" y="528333"/>
                  <a:pt x="343963" y="529391"/>
                  <a:pt x="315388" y="550558"/>
                </a:cubicBezTo>
                <a:cubicBezTo>
                  <a:pt x="286813" y="571725"/>
                  <a:pt x="221550" y="597124"/>
                  <a:pt x="192622" y="630991"/>
                </a:cubicBezTo>
                <a:cubicBezTo>
                  <a:pt x="163694" y="664858"/>
                  <a:pt x="145350" y="747408"/>
                  <a:pt x="141822" y="753758"/>
                </a:cubicBezTo>
                <a:cubicBezTo>
                  <a:pt x="138294" y="760108"/>
                  <a:pt x="135119" y="714247"/>
                  <a:pt x="171455" y="669091"/>
                </a:cubicBezTo>
                <a:cubicBezTo>
                  <a:pt x="207791" y="623935"/>
                  <a:pt x="306569" y="538916"/>
                  <a:pt x="359838" y="482824"/>
                </a:cubicBezTo>
                <a:cubicBezTo>
                  <a:pt x="413108" y="426732"/>
                  <a:pt x="471316" y="365349"/>
                  <a:pt x="491072" y="332541"/>
                </a:cubicBezTo>
                <a:cubicBezTo>
                  <a:pt x="510828" y="299733"/>
                  <a:pt x="496716" y="310668"/>
                  <a:pt x="478372" y="285974"/>
                </a:cubicBezTo>
                <a:cubicBezTo>
                  <a:pt x="460028" y="261280"/>
                  <a:pt x="457205" y="229882"/>
                  <a:pt x="381005" y="184374"/>
                </a:cubicBezTo>
                <a:cubicBezTo>
                  <a:pt x="304805" y="138866"/>
                  <a:pt x="1416" y="5868"/>
                  <a:pt x="5" y="224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4" name="フリーフォーム: 図形 333">
            <a:extLst>
              <a:ext uri="{FF2B5EF4-FFF2-40B4-BE49-F238E27FC236}">
                <a16:creationId xmlns:a16="http://schemas.microsoft.com/office/drawing/2014/main" id="{EADF8139-CA6E-4500-A3DD-94579864201D}"/>
              </a:ext>
            </a:extLst>
          </p:cNvPr>
          <p:cNvSpPr/>
          <p:nvPr/>
        </p:nvSpPr>
        <p:spPr>
          <a:xfrm>
            <a:off x="3312306" y="3905246"/>
            <a:ext cx="523721" cy="605371"/>
          </a:xfrm>
          <a:custGeom>
            <a:avLst/>
            <a:gdLst>
              <a:gd name="connsiteX0" fmla="*/ 277 w 523721"/>
              <a:gd name="connsiteY0" fmla="*/ 4 h 605371"/>
              <a:gd name="connsiteX1" fmla="*/ 288144 w 523721"/>
              <a:gd name="connsiteY1" fmla="*/ 114304 h 605371"/>
              <a:gd name="connsiteX2" fmla="*/ 404561 w 523721"/>
              <a:gd name="connsiteY2" fmla="*/ 230721 h 605371"/>
              <a:gd name="connsiteX3" fmla="*/ 449011 w 523721"/>
              <a:gd name="connsiteY3" fmla="*/ 311154 h 605371"/>
              <a:gd name="connsiteX4" fmla="*/ 523094 w 523721"/>
              <a:gd name="connsiteY4" fmla="*/ 393704 h 605371"/>
              <a:gd name="connsiteX5" fmla="*/ 474411 w 523721"/>
              <a:gd name="connsiteY5" fmla="*/ 486837 h 605371"/>
              <a:gd name="connsiteX6" fmla="*/ 309311 w 523721"/>
              <a:gd name="connsiteY6" fmla="*/ 605371 h 605371"/>
              <a:gd name="connsiteX7" fmla="*/ 491344 w 523721"/>
              <a:gd name="connsiteY7" fmla="*/ 469904 h 605371"/>
              <a:gd name="connsiteX8" fmla="*/ 487111 w 523721"/>
              <a:gd name="connsiteY8" fmla="*/ 340787 h 605371"/>
              <a:gd name="connsiteX9" fmla="*/ 362227 w 523721"/>
              <a:gd name="connsiteY9" fmla="*/ 158754 h 605371"/>
              <a:gd name="connsiteX10" fmla="*/ 237344 w 523721"/>
              <a:gd name="connsiteY10" fmla="*/ 110071 h 605371"/>
              <a:gd name="connsiteX11" fmla="*/ 277 w 523721"/>
              <a:gd name="connsiteY11" fmla="*/ 4 h 605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3721" h="605371">
                <a:moveTo>
                  <a:pt x="277" y="4"/>
                </a:moveTo>
                <a:cubicBezTo>
                  <a:pt x="8744" y="710"/>
                  <a:pt x="220763" y="75851"/>
                  <a:pt x="288144" y="114304"/>
                </a:cubicBezTo>
                <a:cubicBezTo>
                  <a:pt x="355525" y="152757"/>
                  <a:pt x="377750" y="197913"/>
                  <a:pt x="404561" y="230721"/>
                </a:cubicBezTo>
                <a:cubicBezTo>
                  <a:pt x="431372" y="263529"/>
                  <a:pt x="429256" y="283990"/>
                  <a:pt x="449011" y="311154"/>
                </a:cubicBezTo>
                <a:cubicBezTo>
                  <a:pt x="468766" y="338318"/>
                  <a:pt x="518861" y="364424"/>
                  <a:pt x="523094" y="393704"/>
                </a:cubicBezTo>
                <a:cubicBezTo>
                  <a:pt x="527327" y="422984"/>
                  <a:pt x="510041" y="451559"/>
                  <a:pt x="474411" y="486837"/>
                </a:cubicBezTo>
                <a:cubicBezTo>
                  <a:pt x="438781" y="522115"/>
                  <a:pt x="309311" y="605371"/>
                  <a:pt x="309311" y="605371"/>
                </a:cubicBezTo>
                <a:cubicBezTo>
                  <a:pt x="312133" y="602549"/>
                  <a:pt x="461711" y="514001"/>
                  <a:pt x="491344" y="469904"/>
                </a:cubicBezTo>
                <a:cubicBezTo>
                  <a:pt x="520977" y="425807"/>
                  <a:pt x="508630" y="392645"/>
                  <a:pt x="487111" y="340787"/>
                </a:cubicBezTo>
                <a:cubicBezTo>
                  <a:pt x="465592" y="288929"/>
                  <a:pt x="403855" y="197207"/>
                  <a:pt x="362227" y="158754"/>
                </a:cubicBezTo>
                <a:cubicBezTo>
                  <a:pt x="320599" y="120301"/>
                  <a:pt x="295199" y="135471"/>
                  <a:pt x="237344" y="110071"/>
                </a:cubicBezTo>
                <a:cubicBezTo>
                  <a:pt x="179489" y="84671"/>
                  <a:pt x="-8190" y="-702"/>
                  <a:pt x="277" y="4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5" name="フリーフォーム: 図形 334">
            <a:extLst>
              <a:ext uri="{FF2B5EF4-FFF2-40B4-BE49-F238E27FC236}">
                <a16:creationId xmlns:a16="http://schemas.microsoft.com/office/drawing/2014/main" id="{425AA681-0EC7-4A99-B09B-DC2328082395}"/>
              </a:ext>
            </a:extLst>
          </p:cNvPr>
          <p:cNvSpPr/>
          <p:nvPr/>
        </p:nvSpPr>
        <p:spPr>
          <a:xfrm>
            <a:off x="3250441" y="3433288"/>
            <a:ext cx="188152" cy="551571"/>
          </a:xfrm>
          <a:custGeom>
            <a:avLst/>
            <a:gdLst>
              <a:gd name="connsiteX0" fmla="*/ 759 w 188152"/>
              <a:gd name="connsiteY0" fmla="*/ 73500 h 551571"/>
              <a:gd name="connsiteX1" fmla="*/ 97597 w 188152"/>
              <a:gd name="connsiteY1" fmla="*/ 475 h 551571"/>
              <a:gd name="connsiteX2" fmla="*/ 149984 w 188152"/>
              <a:gd name="connsiteY2" fmla="*/ 46512 h 551571"/>
              <a:gd name="connsiteX3" fmla="*/ 183322 w 188152"/>
              <a:gd name="connsiteY3" fmla="*/ 133825 h 551571"/>
              <a:gd name="connsiteX4" fmla="*/ 153159 w 188152"/>
              <a:gd name="connsiteY4" fmla="*/ 162400 h 551571"/>
              <a:gd name="connsiteX5" fmla="*/ 176972 w 188152"/>
              <a:gd name="connsiteY5" fmla="*/ 244950 h 551571"/>
              <a:gd name="connsiteX6" fmla="*/ 183322 w 188152"/>
              <a:gd name="connsiteY6" fmla="*/ 329087 h 551571"/>
              <a:gd name="connsiteX7" fmla="*/ 105534 w 188152"/>
              <a:gd name="connsiteY7" fmla="*/ 352900 h 551571"/>
              <a:gd name="connsiteX8" fmla="*/ 73784 w 188152"/>
              <a:gd name="connsiteY8" fmla="*/ 446562 h 551571"/>
              <a:gd name="connsiteX9" fmla="*/ 35684 w 188152"/>
              <a:gd name="connsiteY9" fmla="*/ 549750 h 551571"/>
              <a:gd name="connsiteX10" fmla="*/ 121409 w 188152"/>
              <a:gd name="connsiteY10" fmla="*/ 354487 h 551571"/>
              <a:gd name="connsiteX11" fmla="*/ 156334 w 188152"/>
              <a:gd name="connsiteY11" fmla="*/ 286225 h 551571"/>
              <a:gd name="connsiteX12" fmla="*/ 140459 w 188152"/>
              <a:gd name="connsiteY12" fmla="*/ 186212 h 551571"/>
              <a:gd name="connsiteX13" fmla="*/ 151572 w 188152"/>
              <a:gd name="connsiteY13" fmla="*/ 129062 h 551571"/>
              <a:gd name="connsiteX14" fmla="*/ 153159 w 188152"/>
              <a:gd name="connsiteY14" fmla="*/ 63975 h 551571"/>
              <a:gd name="connsiteX15" fmla="*/ 135697 w 188152"/>
              <a:gd name="connsiteY15" fmla="*/ 25875 h 551571"/>
              <a:gd name="connsiteX16" fmla="*/ 56322 w 188152"/>
              <a:gd name="connsiteY16" fmla="*/ 54450 h 551571"/>
              <a:gd name="connsiteX17" fmla="*/ 759 w 188152"/>
              <a:gd name="connsiteY17" fmla="*/ 73500 h 551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8152" h="551571">
                <a:moveTo>
                  <a:pt x="759" y="73500"/>
                </a:moveTo>
                <a:cubicBezTo>
                  <a:pt x="7638" y="64504"/>
                  <a:pt x="72726" y="4973"/>
                  <a:pt x="97597" y="475"/>
                </a:cubicBezTo>
                <a:cubicBezTo>
                  <a:pt x="122468" y="-4023"/>
                  <a:pt x="135696" y="24287"/>
                  <a:pt x="149984" y="46512"/>
                </a:cubicBezTo>
                <a:cubicBezTo>
                  <a:pt x="164272" y="68737"/>
                  <a:pt x="182793" y="114510"/>
                  <a:pt x="183322" y="133825"/>
                </a:cubicBezTo>
                <a:cubicBezTo>
                  <a:pt x="183851" y="153140"/>
                  <a:pt x="154217" y="143879"/>
                  <a:pt x="153159" y="162400"/>
                </a:cubicBezTo>
                <a:cubicBezTo>
                  <a:pt x="152101" y="180921"/>
                  <a:pt x="171945" y="217169"/>
                  <a:pt x="176972" y="244950"/>
                </a:cubicBezTo>
                <a:cubicBezTo>
                  <a:pt x="181999" y="272731"/>
                  <a:pt x="195228" y="311095"/>
                  <a:pt x="183322" y="329087"/>
                </a:cubicBezTo>
                <a:cubicBezTo>
                  <a:pt x="171416" y="347079"/>
                  <a:pt x="123790" y="333321"/>
                  <a:pt x="105534" y="352900"/>
                </a:cubicBezTo>
                <a:cubicBezTo>
                  <a:pt x="87278" y="372479"/>
                  <a:pt x="85426" y="413754"/>
                  <a:pt x="73784" y="446562"/>
                </a:cubicBezTo>
                <a:cubicBezTo>
                  <a:pt x="62142" y="479370"/>
                  <a:pt x="27747" y="565096"/>
                  <a:pt x="35684" y="549750"/>
                </a:cubicBezTo>
                <a:cubicBezTo>
                  <a:pt x="43621" y="534404"/>
                  <a:pt x="101301" y="398408"/>
                  <a:pt x="121409" y="354487"/>
                </a:cubicBezTo>
                <a:cubicBezTo>
                  <a:pt x="141517" y="310566"/>
                  <a:pt x="153159" y="314271"/>
                  <a:pt x="156334" y="286225"/>
                </a:cubicBezTo>
                <a:cubicBezTo>
                  <a:pt x="159509" y="258179"/>
                  <a:pt x="141253" y="212406"/>
                  <a:pt x="140459" y="186212"/>
                </a:cubicBezTo>
                <a:cubicBezTo>
                  <a:pt x="139665" y="160018"/>
                  <a:pt x="149455" y="149435"/>
                  <a:pt x="151572" y="129062"/>
                </a:cubicBezTo>
                <a:cubicBezTo>
                  <a:pt x="153689" y="108689"/>
                  <a:pt x="155805" y="81173"/>
                  <a:pt x="153159" y="63975"/>
                </a:cubicBezTo>
                <a:cubicBezTo>
                  <a:pt x="150513" y="46777"/>
                  <a:pt x="151837" y="27462"/>
                  <a:pt x="135697" y="25875"/>
                </a:cubicBezTo>
                <a:cubicBezTo>
                  <a:pt x="119558" y="24287"/>
                  <a:pt x="77224" y="48629"/>
                  <a:pt x="56322" y="54450"/>
                </a:cubicBezTo>
                <a:cubicBezTo>
                  <a:pt x="35420" y="60271"/>
                  <a:pt x="-6120" y="82496"/>
                  <a:pt x="759" y="73500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6" name="フリーフォーム: 図形 335">
            <a:extLst>
              <a:ext uri="{FF2B5EF4-FFF2-40B4-BE49-F238E27FC236}">
                <a16:creationId xmlns:a16="http://schemas.microsoft.com/office/drawing/2014/main" id="{07EC0281-1193-4B46-A3CF-1D9F12ACF6A7}"/>
              </a:ext>
            </a:extLst>
          </p:cNvPr>
          <p:cNvSpPr/>
          <p:nvPr/>
        </p:nvSpPr>
        <p:spPr>
          <a:xfrm>
            <a:off x="3093915" y="3333352"/>
            <a:ext cx="295614" cy="130614"/>
          </a:xfrm>
          <a:custGeom>
            <a:avLst/>
            <a:gdLst>
              <a:gd name="connsiteX0" fmla="*/ 123 w 295614"/>
              <a:gd name="connsiteY0" fmla="*/ 114698 h 130614"/>
              <a:gd name="connsiteX1" fmla="*/ 114423 w 295614"/>
              <a:gd name="connsiteY1" fmla="*/ 49611 h 130614"/>
              <a:gd name="connsiteX2" fmla="*/ 152523 w 295614"/>
              <a:gd name="connsiteY2" fmla="*/ 398 h 130614"/>
              <a:gd name="connsiteX3" fmla="*/ 150935 w 295614"/>
              <a:gd name="connsiteY3" fmla="*/ 76598 h 130614"/>
              <a:gd name="connsiteX4" fmla="*/ 142998 w 295614"/>
              <a:gd name="connsiteY4" fmla="*/ 130573 h 130614"/>
              <a:gd name="connsiteX5" fmla="*/ 252535 w 295614"/>
              <a:gd name="connsiteY5" fmla="*/ 86123 h 130614"/>
              <a:gd name="connsiteX6" fmla="*/ 292223 w 295614"/>
              <a:gd name="connsiteY6" fmla="*/ 124223 h 130614"/>
              <a:gd name="connsiteX7" fmla="*/ 173160 w 295614"/>
              <a:gd name="connsiteY7" fmla="*/ 94061 h 130614"/>
              <a:gd name="connsiteX8" fmla="*/ 138235 w 295614"/>
              <a:gd name="connsiteY8" fmla="*/ 65486 h 130614"/>
              <a:gd name="connsiteX9" fmla="*/ 123 w 295614"/>
              <a:gd name="connsiteY9" fmla="*/ 114698 h 130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5614" h="130614">
                <a:moveTo>
                  <a:pt x="123" y="114698"/>
                </a:moveTo>
                <a:cubicBezTo>
                  <a:pt x="-3846" y="112052"/>
                  <a:pt x="89023" y="68661"/>
                  <a:pt x="114423" y="49611"/>
                </a:cubicBezTo>
                <a:cubicBezTo>
                  <a:pt x="139823" y="30561"/>
                  <a:pt x="146438" y="-4100"/>
                  <a:pt x="152523" y="398"/>
                </a:cubicBezTo>
                <a:cubicBezTo>
                  <a:pt x="158608" y="4896"/>
                  <a:pt x="152522" y="54902"/>
                  <a:pt x="150935" y="76598"/>
                </a:cubicBezTo>
                <a:cubicBezTo>
                  <a:pt x="149348" y="98294"/>
                  <a:pt x="126065" y="128986"/>
                  <a:pt x="142998" y="130573"/>
                </a:cubicBezTo>
                <a:cubicBezTo>
                  <a:pt x="159931" y="132161"/>
                  <a:pt x="227664" y="87181"/>
                  <a:pt x="252535" y="86123"/>
                </a:cubicBezTo>
                <a:cubicBezTo>
                  <a:pt x="277406" y="85065"/>
                  <a:pt x="305452" y="122900"/>
                  <a:pt x="292223" y="124223"/>
                </a:cubicBezTo>
                <a:cubicBezTo>
                  <a:pt x="278994" y="125546"/>
                  <a:pt x="198825" y="103850"/>
                  <a:pt x="173160" y="94061"/>
                </a:cubicBezTo>
                <a:cubicBezTo>
                  <a:pt x="147495" y="84271"/>
                  <a:pt x="166016" y="63369"/>
                  <a:pt x="138235" y="65486"/>
                </a:cubicBezTo>
                <a:cubicBezTo>
                  <a:pt x="110454" y="67603"/>
                  <a:pt x="4092" y="117344"/>
                  <a:pt x="123" y="114698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7" name="フリーフォーム: 図形 336">
            <a:extLst>
              <a:ext uri="{FF2B5EF4-FFF2-40B4-BE49-F238E27FC236}">
                <a16:creationId xmlns:a16="http://schemas.microsoft.com/office/drawing/2014/main" id="{CDB9A1BE-3A7B-496B-871E-805D29A8D07D}"/>
              </a:ext>
            </a:extLst>
          </p:cNvPr>
          <p:cNvSpPr/>
          <p:nvPr/>
        </p:nvSpPr>
        <p:spPr>
          <a:xfrm>
            <a:off x="3032120" y="3158690"/>
            <a:ext cx="149628" cy="282080"/>
          </a:xfrm>
          <a:custGeom>
            <a:avLst/>
            <a:gdLst>
              <a:gd name="connsiteX0" fmla="*/ 5 w 149628"/>
              <a:gd name="connsiteY0" fmla="*/ 17898 h 282080"/>
              <a:gd name="connsiteX1" fmla="*/ 107955 w 149628"/>
              <a:gd name="connsiteY1" fmla="*/ 3610 h 282080"/>
              <a:gd name="connsiteX2" fmla="*/ 115893 w 149628"/>
              <a:gd name="connsiteY2" fmla="*/ 89335 h 282080"/>
              <a:gd name="connsiteX3" fmla="*/ 149230 w 149628"/>
              <a:gd name="connsiteY3" fmla="*/ 114735 h 282080"/>
              <a:gd name="connsiteX4" fmla="*/ 90493 w 149628"/>
              <a:gd name="connsiteY4" fmla="*/ 127435 h 282080"/>
              <a:gd name="connsiteX5" fmla="*/ 112718 w 149628"/>
              <a:gd name="connsiteY5" fmla="*/ 208398 h 282080"/>
              <a:gd name="connsiteX6" fmla="*/ 111130 w 149628"/>
              <a:gd name="connsiteY6" fmla="*/ 246498 h 282080"/>
              <a:gd name="connsiteX7" fmla="*/ 60330 w 149628"/>
              <a:gd name="connsiteY7" fmla="*/ 281423 h 282080"/>
              <a:gd name="connsiteX8" fmla="*/ 95255 w 149628"/>
              <a:gd name="connsiteY8" fmla="*/ 214748 h 282080"/>
              <a:gd name="connsiteX9" fmla="*/ 95255 w 149628"/>
              <a:gd name="connsiteY9" fmla="*/ 171885 h 282080"/>
              <a:gd name="connsiteX10" fmla="*/ 103193 w 149628"/>
              <a:gd name="connsiteY10" fmla="*/ 73460 h 282080"/>
              <a:gd name="connsiteX11" fmla="*/ 103193 w 149628"/>
              <a:gd name="connsiteY11" fmla="*/ 35360 h 282080"/>
              <a:gd name="connsiteX12" fmla="*/ 5 w 149628"/>
              <a:gd name="connsiteY12" fmla="*/ 17898 h 282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9628" h="282080">
                <a:moveTo>
                  <a:pt x="5" y="17898"/>
                </a:moveTo>
                <a:cubicBezTo>
                  <a:pt x="799" y="12606"/>
                  <a:pt x="88640" y="-8296"/>
                  <a:pt x="107955" y="3610"/>
                </a:cubicBezTo>
                <a:cubicBezTo>
                  <a:pt x="127270" y="15516"/>
                  <a:pt x="109014" y="70814"/>
                  <a:pt x="115893" y="89335"/>
                </a:cubicBezTo>
                <a:cubicBezTo>
                  <a:pt x="122772" y="107856"/>
                  <a:pt x="153463" y="108385"/>
                  <a:pt x="149230" y="114735"/>
                </a:cubicBezTo>
                <a:cubicBezTo>
                  <a:pt x="144997" y="121085"/>
                  <a:pt x="96578" y="111825"/>
                  <a:pt x="90493" y="127435"/>
                </a:cubicBezTo>
                <a:cubicBezTo>
                  <a:pt x="84408" y="143046"/>
                  <a:pt x="109279" y="188554"/>
                  <a:pt x="112718" y="208398"/>
                </a:cubicBezTo>
                <a:cubicBezTo>
                  <a:pt x="116158" y="228242"/>
                  <a:pt x="119861" y="234327"/>
                  <a:pt x="111130" y="246498"/>
                </a:cubicBezTo>
                <a:cubicBezTo>
                  <a:pt x="102399" y="258669"/>
                  <a:pt x="62976" y="286715"/>
                  <a:pt x="60330" y="281423"/>
                </a:cubicBezTo>
                <a:cubicBezTo>
                  <a:pt x="57684" y="276131"/>
                  <a:pt x="89434" y="233004"/>
                  <a:pt x="95255" y="214748"/>
                </a:cubicBezTo>
                <a:cubicBezTo>
                  <a:pt x="101076" y="196492"/>
                  <a:pt x="93932" y="195433"/>
                  <a:pt x="95255" y="171885"/>
                </a:cubicBezTo>
                <a:cubicBezTo>
                  <a:pt x="96578" y="148337"/>
                  <a:pt x="101870" y="96214"/>
                  <a:pt x="103193" y="73460"/>
                </a:cubicBezTo>
                <a:cubicBezTo>
                  <a:pt x="104516" y="50706"/>
                  <a:pt x="118539" y="44885"/>
                  <a:pt x="103193" y="35360"/>
                </a:cubicBezTo>
                <a:cubicBezTo>
                  <a:pt x="87847" y="25835"/>
                  <a:pt x="-789" y="23190"/>
                  <a:pt x="5" y="17898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8" name="フリーフォーム: 図形 337">
            <a:extLst>
              <a:ext uri="{FF2B5EF4-FFF2-40B4-BE49-F238E27FC236}">
                <a16:creationId xmlns:a16="http://schemas.microsoft.com/office/drawing/2014/main" id="{702D60A8-D4D6-46B4-9F85-22ED3818D6F3}"/>
              </a:ext>
            </a:extLst>
          </p:cNvPr>
          <p:cNvSpPr/>
          <p:nvPr/>
        </p:nvSpPr>
        <p:spPr>
          <a:xfrm>
            <a:off x="2519240" y="2814626"/>
            <a:ext cx="830733" cy="638471"/>
          </a:xfrm>
          <a:custGeom>
            <a:avLst/>
            <a:gdLst>
              <a:gd name="connsiteX0" fmla="*/ 3298 w 830733"/>
              <a:gd name="connsiteY0" fmla="*/ 12 h 638471"/>
              <a:gd name="connsiteX1" fmla="*/ 133473 w 830733"/>
              <a:gd name="connsiteY1" fmla="*/ 46049 h 638471"/>
              <a:gd name="connsiteX2" fmla="*/ 206498 w 830733"/>
              <a:gd name="connsiteY2" fmla="*/ 22237 h 638471"/>
              <a:gd name="connsiteX3" fmla="*/ 338260 w 830733"/>
              <a:gd name="connsiteY3" fmla="*/ 49224 h 638471"/>
              <a:gd name="connsiteX4" fmla="*/ 450973 w 830733"/>
              <a:gd name="connsiteY4" fmla="*/ 119074 h 638471"/>
              <a:gd name="connsiteX5" fmla="*/ 577973 w 830733"/>
              <a:gd name="connsiteY5" fmla="*/ 269887 h 638471"/>
              <a:gd name="connsiteX6" fmla="*/ 595435 w 830733"/>
              <a:gd name="connsiteY6" fmla="*/ 303224 h 638471"/>
              <a:gd name="connsiteX7" fmla="*/ 608135 w 830733"/>
              <a:gd name="connsiteY7" fmla="*/ 285762 h 638471"/>
              <a:gd name="connsiteX8" fmla="*/ 663698 w 830733"/>
              <a:gd name="connsiteY8" fmla="*/ 296874 h 638471"/>
              <a:gd name="connsiteX9" fmla="*/ 800223 w 830733"/>
              <a:gd name="connsiteY9" fmla="*/ 481024 h 638471"/>
              <a:gd name="connsiteX10" fmla="*/ 827210 w 830733"/>
              <a:gd name="connsiteY10" fmla="*/ 560399 h 638471"/>
              <a:gd name="connsiteX11" fmla="*/ 744660 w 830733"/>
              <a:gd name="connsiteY11" fmla="*/ 638187 h 638471"/>
              <a:gd name="connsiteX12" fmla="*/ 816098 w 830733"/>
              <a:gd name="connsiteY12" fmla="*/ 531824 h 638471"/>
              <a:gd name="connsiteX13" fmla="*/ 649410 w 830733"/>
              <a:gd name="connsiteY13" fmla="*/ 311162 h 638471"/>
              <a:gd name="connsiteX14" fmla="*/ 536698 w 830733"/>
              <a:gd name="connsiteY14" fmla="*/ 249249 h 638471"/>
              <a:gd name="connsiteX15" fmla="*/ 443035 w 830733"/>
              <a:gd name="connsiteY15" fmla="*/ 127012 h 638471"/>
              <a:gd name="connsiteX16" fmla="*/ 373185 w 830733"/>
              <a:gd name="connsiteY16" fmla="*/ 61924 h 638471"/>
              <a:gd name="connsiteX17" fmla="*/ 173160 w 830733"/>
              <a:gd name="connsiteY17" fmla="*/ 36524 h 638471"/>
              <a:gd name="connsiteX18" fmla="*/ 49335 w 830733"/>
              <a:gd name="connsiteY18" fmla="*/ 41287 h 638471"/>
              <a:gd name="connsiteX19" fmla="*/ 3298 w 830733"/>
              <a:gd name="connsiteY19" fmla="*/ 12 h 638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30733" h="638471">
                <a:moveTo>
                  <a:pt x="3298" y="12"/>
                </a:moveTo>
                <a:cubicBezTo>
                  <a:pt x="17321" y="806"/>
                  <a:pt x="99606" y="42345"/>
                  <a:pt x="133473" y="46049"/>
                </a:cubicBezTo>
                <a:cubicBezTo>
                  <a:pt x="167340" y="49753"/>
                  <a:pt x="172367" y="21708"/>
                  <a:pt x="206498" y="22237"/>
                </a:cubicBezTo>
                <a:cubicBezTo>
                  <a:pt x="240629" y="22766"/>
                  <a:pt x="297514" y="33085"/>
                  <a:pt x="338260" y="49224"/>
                </a:cubicBezTo>
                <a:cubicBezTo>
                  <a:pt x="379006" y="65363"/>
                  <a:pt x="411021" y="82297"/>
                  <a:pt x="450973" y="119074"/>
                </a:cubicBezTo>
                <a:cubicBezTo>
                  <a:pt x="490925" y="155851"/>
                  <a:pt x="553896" y="239195"/>
                  <a:pt x="577973" y="269887"/>
                </a:cubicBezTo>
                <a:cubicBezTo>
                  <a:pt x="602050" y="300579"/>
                  <a:pt x="590408" y="300578"/>
                  <a:pt x="595435" y="303224"/>
                </a:cubicBezTo>
                <a:cubicBezTo>
                  <a:pt x="600462" y="305870"/>
                  <a:pt x="596758" y="286820"/>
                  <a:pt x="608135" y="285762"/>
                </a:cubicBezTo>
                <a:cubicBezTo>
                  <a:pt x="619512" y="284704"/>
                  <a:pt x="631683" y="264330"/>
                  <a:pt x="663698" y="296874"/>
                </a:cubicBezTo>
                <a:cubicBezTo>
                  <a:pt x="695713" y="329418"/>
                  <a:pt x="772971" y="437103"/>
                  <a:pt x="800223" y="481024"/>
                </a:cubicBezTo>
                <a:cubicBezTo>
                  <a:pt x="827475" y="524945"/>
                  <a:pt x="836471" y="534205"/>
                  <a:pt x="827210" y="560399"/>
                </a:cubicBezTo>
                <a:cubicBezTo>
                  <a:pt x="817949" y="586593"/>
                  <a:pt x="746512" y="642950"/>
                  <a:pt x="744660" y="638187"/>
                </a:cubicBezTo>
                <a:cubicBezTo>
                  <a:pt x="742808" y="633424"/>
                  <a:pt x="831973" y="586328"/>
                  <a:pt x="816098" y="531824"/>
                </a:cubicBezTo>
                <a:cubicBezTo>
                  <a:pt x="800223" y="477320"/>
                  <a:pt x="695977" y="358258"/>
                  <a:pt x="649410" y="311162"/>
                </a:cubicBezTo>
                <a:cubicBezTo>
                  <a:pt x="602843" y="264066"/>
                  <a:pt x="571094" y="279941"/>
                  <a:pt x="536698" y="249249"/>
                </a:cubicBezTo>
                <a:cubicBezTo>
                  <a:pt x="502302" y="218557"/>
                  <a:pt x="470287" y="158233"/>
                  <a:pt x="443035" y="127012"/>
                </a:cubicBezTo>
                <a:cubicBezTo>
                  <a:pt x="415783" y="95791"/>
                  <a:pt x="418164" y="77005"/>
                  <a:pt x="373185" y="61924"/>
                </a:cubicBezTo>
                <a:cubicBezTo>
                  <a:pt x="328206" y="46843"/>
                  <a:pt x="227135" y="39963"/>
                  <a:pt x="173160" y="36524"/>
                </a:cubicBezTo>
                <a:cubicBezTo>
                  <a:pt x="119185" y="33085"/>
                  <a:pt x="75793" y="46314"/>
                  <a:pt x="49335" y="41287"/>
                </a:cubicBezTo>
                <a:cubicBezTo>
                  <a:pt x="22877" y="36260"/>
                  <a:pt x="-10725" y="-782"/>
                  <a:pt x="3298" y="12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9" name="フリーフォーム: 図形 338">
            <a:extLst>
              <a:ext uri="{FF2B5EF4-FFF2-40B4-BE49-F238E27FC236}">
                <a16:creationId xmlns:a16="http://schemas.microsoft.com/office/drawing/2014/main" id="{BDE6D864-9EA3-4569-BE9D-E0084E0936BE}"/>
              </a:ext>
            </a:extLst>
          </p:cNvPr>
          <p:cNvSpPr/>
          <p:nvPr/>
        </p:nvSpPr>
        <p:spPr>
          <a:xfrm>
            <a:off x="2514598" y="2828663"/>
            <a:ext cx="534432" cy="355597"/>
          </a:xfrm>
          <a:custGeom>
            <a:avLst/>
            <a:gdLst>
              <a:gd name="connsiteX0" fmla="*/ 2 w 534432"/>
              <a:gd name="connsiteY0" fmla="*/ 262 h 355597"/>
              <a:gd name="connsiteX1" fmla="*/ 95252 w 534432"/>
              <a:gd name="connsiteY1" fmla="*/ 82812 h 355597"/>
              <a:gd name="connsiteX2" fmla="*/ 182565 w 534432"/>
              <a:gd name="connsiteY2" fmla="*/ 65350 h 355597"/>
              <a:gd name="connsiteX3" fmla="*/ 269877 w 534432"/>
              <a:gd name="connsiteY3" fmla="*/ 105037 h 355597"/>
              <a:gd name="connsiteX4" fmla="*/ 354015 w 534432"/>
              <a:gd name="connsiteY4" fmla="*/ 114562 h 355597"/>
              <a:gd name="connsiteX5" fmla="*/ 422277 w 534432"/>
              <a:gd name="connsiteY5" fmla="*/ 176475 h 355597"/>
              <a:gd name="connsiteX6" fmla="*/ 509590 w 534432"/>
              <a:gd name="connsiteY6" fmla="*/ 252675 h 355597"/>
              <a:gd name="connsiteX7" fmla="*/ 533402 w 534432"/>
              <a:gd name="connsiteY7" fmla="*/ 303475 h 355597"/>
              <a:gd name="connsiteX8" fmla="*/ 525465 w 534432"/>
              <a:gd name="connsiteY8" fmla="*/ 352687 h 355597"/>
              <a:gd name="connsiteX9" fmla="*/ 484190 w 534432"/>
              <a:gd name="connsiteY9" fmla="*/ 212987 h 355597"/>
              <a:gd name="connsiteX10" fmla="*/ 290515 w 534432"/>
              <a:gd name="connsiteY10" fmla="*/ 84400 h 355597"/>
              <a:gd name="connsiteX11" fmla="*/ 144465 w 534432"/>
              <a:gd name="connsiteY11" fmla="*/ 49475 h 355597"/>
              <a:gd name="connsiteX12" fmla="*/ 92077 w 534432"/>
              <a:gd name="connsiteY12" fmla="*/ 55825 h 355597"/>
              <a:gd name="connsiteX13" fmla="*/ 2 w 534432"/>
              <a:gd name="connsiteY13" fmla="*/ 262 h 355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34432" h="355597">
                <a:moveTo>
                  <a:pt x="2" y="262"/>
                </a:moveTo>
                <a:cubicBezTo>
                  <a:pt x="531" y="4760"/>
                  <a:pt x="64825" y="71964"/>
                  <a:pt x="95252" y="82812"/>
                </a:cubicBezTo>
                <a:cubicBezTo>
                  <a:pt x="125679" y="93660"/>
                  <a:pt x="153461" y="61646"/>
                  <a:pt x="182565" y="65350"/>
                </a:cubicBezTo>
                <a:cubicBezTo>
                  <a:pt x="211669" y="69054"/>
                  <a:pt x="241302" y="96835"/>
                  <a:pt x="269877" y="105037"/>
                </a:cubicBezTo>
                <a:cubicBezTo>
                  <a:pt x="298452" y="113239"/>
                  <a:pt x="328615" y="102656"/>
                  <a:pt x="354015" y="114562"/>
                </a:cubicBezTo>
                <a:cubicBezTo>
                  <a:pt x="379415" y="126468"/>
                  <a:pt x="422277" y="176475"/>
                  <a:pt x="422277" y="176475"/>
                </a:cubicBezTo>
                <a:cubicBezTo>
                  <a:pt x="448206" y="199494"/>
                  <a:pt x="491069" y="231508"/>
                  <a:pt x="509590" y="252675"/>
                </a:cubicBezTo>
                <a:cubicBezTo>
                  <a:pt x="528111" y="273842"/>
                  <a:pt x="530756" y="286806"/>
                  <a:pt x="533402" y="303475"/>
                </a:cubicBezTo>
                <a:cubicBezTo>
                  <a:pt x="536048" y="320144"/>
                  <a:pt x="533667" y="367768"/>
                  <a:pt x="525465" y="352687"/>
                </a:cubicBezTo>
                <a:cubicBezTo>
                  <a:pt x="517263" y="337606"/>
                  <a:pt x="523348" y="257701"/>
                  <a:pt x="484190" y="212987"/>
                </a:cubicBezTo>
                <a:cubicBezTo>
                  <a:pt x="445032" y="168273"/>
                  <a:pt x="347136" y="111652"/>
                  <a:pt x="290515" y="84400"/>
                </a:cubicBezTo>
                <a:cubicBezTo>
                  <a:pt x="233894" y="57148"/>
                  <a:pt x="177538" y="54238"/>
                  <a:pt x="144465" y="49475"/>
                </a:cubicBezTo>
                <a:cubicBezTo>
                  <a:pt x="111392" y="44713"/>
                  <a:pt x="111921" y="61117"/>
                  <a:pt x="92077" y="55825"/>
                </a:cubicBezTo>
                <a:cubicBezTo>
                  <a:pt x="72233" y="50533"/>
                  <a:pt x="-527" y="-4236"/>
                  <a:pt x="2" y="262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0" name="フリーフォーム: 図形 339">
            <a:extLst>
              <a:ext uri="{FF2B5EF4-FFF2-40B4-BE49-F238E27FC236}">
                <a16:creationId xmlns:a16="http://schemas.microsoft.com/office/drawing/2014/main" id="{5B10B3A7-4497-41D1-AFCD-21A360AB1A66}"/>
              </a:ext>
            </a:extLst>
          </p:cNvPr>
          <p:cNvSpPr/>
          <p:nvPr/>
        </p:nvSpPr>
        <p:spPr>
          <a:xfrm>
            <a:off x="2723828" y="2233843"/>
            <a:ext cx="329175" cy="784002"/>
          </a:xfrm>
          <a:custGeom>
            <a:avLst/>
            <a:gdLst>
              <a:gd name="connsiteX0" fmla="*/ 322 w 329175"/>
              <a:gd name="connsiteY0" fmla="*/ 7707 h 784002"/>
              <a:gd name="connsiteX1" fmla="*/ 140022 w 329175"/>
              <a:gd name="connsiteY1" fmla="*/ 4532 h 784002"/>
              <a:gd name="connsiteX2" fmla="*/ 249560 w 329175"/>
              <a:gd name="connsiteY2" fmla="*/ 64857 h 784002"/>
              <a:gd name="connsiteX3" fmla="*/ 327347 w 329175"/>
              <a:gd name="connsiteY3" fmla="*/ 331557 h 784002"/>
              <a:gd name="connsiteX4" fmla="*/ 301947 w 329175"/>
              <a:gd name="connsiteY4" fmla="*/ 566507 h 784002"/>
              <a:gd name="connsiteX5" fmla="*/ 271785 w 329175"/>
              <a:gd name="connsiteY5" fmla="*/ 680807 h 784002"/>
              <a:gd name="connsiteX6" fmla="*/ 301947 w 329175"/>
              <a:gd name="connsiteY6" fmla="*/ 783995 h 784002"/>
              <a:gd name="connsiteX7" fmla="*/ 260672 w 329175"/>
              <a:gd name="connsiteY7" fmla="*/ 685570 h 784002"/>
              <a:gd name="connsiteX8" fmla="*/ 294010 w 329175"/>
              <a:gd name="connsiteY8" fmla="*/ 553807 h 784002"/>
              <a:gd name="connsiteX9" fmla="*/ 320997 w 329175"/>
              <a:gd name="connsiteY9" fmla="*/ 345845 h 784002"/>
              <a:gd name="connsiteX10" fmla="*/ 289247 w 329175"/>
              <a:gd name="connsiteY10" fmla="*/ 204557 h 784002"/>
              <a:gd name="connsiteX11" fmla="*/ 236860 w 329175"/>
              <a:gd name="connsiteY11" fmla="*/ 61682 h 784002"/>
              <a:gd name="connsiteX12" fmla="*/ 181297 w 329175"/>
              <a:gd name="connsiteY12" fmla="*/ 34695 h 784002"/>
              <a:gd name="connsiteX13" fmla="*/ 322 w 329175"/>
              <a:gd name="connsiteY13" fmla="*/ 7707 h 784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29175" h="784002">
                <a:moveTo>
                  <a:pt x="322" y="7707"/>
                </a:moveTo>
                <a:cubicBezTo>
                  <a:pt x="-6557" y="2680"/>
                  <a:pt x="98482" y="-4993"/>
                  <a:pt x="140022" y="4532"/>
                </a:cubicBezTo>
                <a:cubicBezTo>
                  <a:pt x="181562" y="14057"/>
                  <a:pt x="218339" y="10353"/>
                  <a:pt x="249560" y="64857"/>
                </a:cubicBezTo>
                <a:cubicBezTo>
                  <a:pt x="280781" y="119361"/>
                  <a:pt x="318616" y="247949"/>
                  <a:pt x="327347" y="331557"/>
                </a:cubicBezTo>
                <a:cubicBezTo>
                  <a:pt x="336078" y="415165"/>
                  <a:pt x="311207" y="508299"/>
                  <a:pt x="301947" y="566507"/>
                </a:cubicBezTo>
                <a:cubicBezTo>
                  <a:pt x="292687" y="624715"/>
                  <a:pt x="271785" y="644559"/>
                  <a:pt x="271785" y="680807"/>
                </a:cubicBezTo>
                <a:cubicBezTo>
                  <a:pt x="271785" y="717055"/>
                  <a:pt x="303799" y="783201"/>
                  <a:pt x="301947" y="783995"/>
                </a:cubicBezTo>
                <a:cubicBezTo>
                  <a:pt x="300095" y="784789"/>
                  <a:pt x="261995" y="723935"/>
                  <a:pt x="260672" y="685570"/>
                </a:cubicBezTo>
                <a:cubicBezTo>
                  <a:pt x="259349" y="647205"/>
                  <a:pt x="283956" y="610428"/>
                  <a:pt x="294010" y="553807"/>
                </a:cubicBezTo>
                <a:cubicBezTo>
                  <a:pt x="304064" y="497186"/>
                  <a:pt x="321791" y="404053"/>
                  <a:pt x="320997" y="345845"/>
                </a:cubicBezTo>
                <a:cubicBezTo>
                  <a:pt x="320203" y="287637"/>
                  <a:pt x="303270" y="251918"/>
                  <a:pt x="289247" y="204557"/>
                </a:cubicBezTo>
                <a:cubicBezTo>
                  <a:pt x="275224" y="157197"/>
                  <a:pt x="254852" y="89992"/>
                  <a:pt x="236860" y="61682"/>
                </a:cubicBezTo>
                <a:cubicBezTo>
                  <a:pt x="218868" y="33372"/>
                  <a:pt x="221778" y="45014"/>
                  <a:pt x="181297" y="34695"/>
                </a:cubicBezTo>
                <a:cubicBezTo>
                  <a:pt x="140816" y="24376"/>
                  <a:pt x="7201" y="12734"/>
                  <a:pt x="322" y="7707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1" name="フリーフォーム: 図形 340">
            <a:extLst>
              <a:ext uri="{FF2B5EF4-FFF2-40B4-BE49-F238E27FC236}">
                <a16:creationId xmlns:a16="http://schemas.microsoft.com/office/drawing/2014/main" id="{99217E02-637B-4C5C-A76C-AF11AADAF502}"/>
              </a:ext>
            </a:extLst>
          </p:cNvPr>
          <p:cNvSpPr/>
          <p:nvPr/>
        </p:nvSpPr>
        <p:spPr>
          <a:xfrm>
            <a:off x="2273689" y="2158302"/>
            <a:ext cx="584296" cy="264127"/>
          </a:xfrm>
          <a:custGeom>
            <a:avLst/>
            <a:gdLst>
              <a:gd name="connsiteX0" fmla="*/ 583811 w 584296"/>
              <a:gd name="connsiteY0" fmla="*/ 88011 h 264127"/>
              <a:gd name="connsiteX1" fmla="*/ 459986 w 584296"/>
              <a:gd name="connsiteY1" fmla="*/ 11811 h 264127"/>
              <a:gd name="connsiteX2" fmla="*/ 301236 w 584296"/>
              <a:gd name="connsiteY2" fmla="*/ 3873 h 264127"/>
              <a:gd name="connsiteX3" fmla="*/ 164711 w 584296"/>
              <a:gd name="connsiteY3" fmla="*/ 48323 h 264127"/>
              <a:gd name="connsiteX4" fmla="*/ 66286 w 584296"/>
              <a:gd name="connsiteY4" fmla="*/ 62611 h 264127"/>
              <a:gd name="connsiteX5" fmla="*/ 1199 w 584296"/>
              <a:gd name="connsiteY5" fmla="*/ 84836 h 264127"/>
              <a:gd name="connsiteX6" fmla="*/ 23424 w 584296"/>
              <a:gd name="connsiteY6" fmla="*/ 262636 h 264127"/>
              <a:gd name="connsiteX7" fmla="*/ 15486 w 584296"/>
              <a:gd name="connsiteY7" fmla="*/ 165798 h 264127"/>
              <a:gd name="connsiteX8" fmla="*/ 48824 w 584296"/>
              <a:gd name="connsiteY8" fmla="*/ 91186 h 264127"/>
              <a:gd name="connsiteX9" fmla="*/ 59936 w 584296"/>
              <a:gd name="connsiteY9" fmla="*/ 143573 h 264127"/>
              <a:gd name="connsiteX10" fmla="*/ 101211 w 584296"/>
              <a:gd name="connsiteY10" fmla="*/ 180086 h 264127"/>
              <a:gd name="connsiteX11" fmla="*/ 71049 w 584296"/>
              <a:gd name="connsiteY11" fmla="*/ 122936 h 264127"/>
              <a:gd name="connsiteX12" fmla="*/ 78986 w 584296"/>
              <a:gd name="connsiteY12" fmla="*/ 91186 h 264127"/>
              <a:gd name="connsiteX13" fmla="*/ 145661 w 584296"/>
              <a:gd name="connsiteY13" fmla="*/ 67373 h 264127"/>
              <a:gd name="connsiteX14" fmla="*/ 294886 w 584296"/>
              <a:gd name="connsiteY14" fmla="*/ 24511 h 264127"/>
              <a:gd name="connsiteX15" fmla="*/ 399661 w 584296"/>
              <a:gd name="connsiteY15" fmla="*/ 10223 h 264127"/>
              <a:gd name="connsiteX16" fmla="*/ 499674 w 584296"/>
              <a:gd name="connsiteY16" fmla="*/ 45148 h 264127"/>
              <a:gd name="connsiteX17" fmla="*/ 583811 w 584296"/>
              <a:gd name="connsiteY17" fmla="*/ 88011 h 264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84296" h="264127">
                <a:moveTo>
                  <a:pt x="583811" y="88011"/>
                </a:moveTo>
                <a:cubicBezTo>
                  <a:pt x="577196" y="82455"/>
                  <a:pt x="507082" y="25834"/>
                  <a:pt x="459986" y="11811"/>
                </a:cubicBezTo>
                <a:cubicBezTo>
                  <a:pt x="412890" y="-2212"/>
                  <a:pt x="350448" y="-2212"/>
                  <a:pt x="301236" y="3873"/>
                </a:cubicBezTo>
                <a:cubicBezTo>
                  <a:pt x="252023" y="9958"/>
                  <a:pt x="203869" y="38533"/>
                  <a:pt x="164711" y="48323"/>
                </a:cubicBezTo>
                <a:cubicBezTo>
                  <a:pt x="125553" y="58113"/>
                  <a:pt x="93538" y="56526"/>
                  <a:pt x="66286" y="62611"/>
                </a:cubicBezTo>
                <a:cubicBezTo>
                  <a:pt x="39034" y="68696"/>
                  <a:pt x="8343" y="51499"/>
                  <a:pt x="1199" y="84836"/>
                </a:cubicBezTo>
                <a:cubicBezTo>
                  <a:pt x="-5945" y="118173"/>
                  <a:pt x="21043" y="249142"/>
                  <a:pt x="23424" y="262636"/>
                </a:cubicBezTo>
                <a:cubicBezTo>
                  <a:pt x="25805" y="276130"/>
                  <a:pt x="11253" y="194373"/>
                  <a:pt x="15486" y="165798"/>
                </a:cubicBezTo>
                <a:cubicBezTo>
                  <a:pt x="19719" y="137223"/>
                  <a:pt x="41416" y="94890"/>
                  <a:pt x="48824" y="91186"/>
                </a:cubicBezTo>
                <a:cubicBezTo>
                  <a:pt x="56232" y="87482"/>
                  <a:pt x="51205" y="128756"/>
                  <a:pt x="59936" y="143573"/>
                </a:cubicBezTo>
                <a:cubicBezTo>
                  <a:pt x="68667" y="158390"/>
                  <a:pt x="99359" y="183525"/>
                  <a:pt x="101211" y="180086"/>
                </a:cubicBezTo>
                <a:cubicBezTo>
                  <a:pt x="103063" y="176647"/>
                  <a:pt x="74753" y="137753"/>
                  <a:pt x="71049" y="122936"/>
                </a:cubicBezTo>
                <a:cubicBezTo>
                  <a:pt x="67345" y="108119"/>
                  <a:pt x="66551" y="100446"/>
                  <a:pt x="78986" y="91186"/>
                </a:cubicBezTo>
                <a:cubicBezTo>
                  <a:pt x="91421" y="81926"/>
                  <a:pt x="109678" y="78486"/>
                  <a:pt x="145661" y="67373"/>
                </a:cubicBezTo>
                <a:cubicBezTo>
                  <a:pt x="181644" y="56260"/>
                  <a:pt x="252553" y="34036"/>
                  <a:pt x="294886" y="24511"/>
                </a:cubicBezTo>
                <a:cubicBezTo>
                  <a:pt x="337219" y="14986"/>
                  <a:pt x="365530" y="6784"/>
                  <a:pt x="399661" y="10223"/>
                </a:cubicBezTo>
                <a:cubicBezTo>
                  <a:pt x="433792" y="13662"/>
                  <a:pt x="471628" y="33242"/>
                  <a:pt x="499674" y="45148"/>
                </a:cubicBezTo>
                <a:cubicBezTo>
                  <a:pt x="527720" y="57054"/>
                  <a:pt x="590426" y="93567"/>
                  <a:pt x="583811" y="88011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2" name="フリーフォーム: 図形 341">
            <a:extLst>
              <a:ext uri="{FF2B5EF4-FFF2-40B4-BE49-F238E27FC236}">
                <a16:creationId xmlns:a16="http://schemas.microsoft.com/office/drawing/2014/main" id="{7F72C4E7-3423-4C5E-91F4-0BBEA87A1DFE}"/>
              </a:ext>
            </a:extLst>
          </p:cNvPr>
          <p:cNvSpPr/>
          <p:nvPr/>
        </p:nvSpPr>
        <p:spPr>
          <a:xfrm>
            <a:off x="1961444" y="1913993"/>
            <a:ext cx="501064" cy="326032"/>
          </a:xfrm>
          <a:custGeom>
            <a:avLst/>
            <a:gdLst>
              <a:gd name="connsiteX0" fmla="*/ 3881 w 501064"/>
              <a:gd name="connsiteY0" fmla="*/ 5295 h 326032"/>
              <a:gd name="connsiteX1" fmla="*/ 262644 w 501064"/>
              <a:gd name="connsiteY1" fmla="*/ 8470 h 326032"/>
              <a:gd name="connsiteX2" fmla="*/ 442031 w 501064"/>
              <a:gd name="connsiteY2" fmla="*/ 102132 h 326032"/>
              <a:gd name="connsiteX3" fmla="*/ 499181 w 501064"/>
              <a:gd name="connsiteY3" fmla="*/ 200557 h 326032"/>
              <a:gd name="connsiteX4" fmla="*/ 483306 w 501064"/>
              <a:gd name="connsiteY4" fmla="*/ 230720 h 326032"/>
              <a:gd name="connsiteX5" fmla="*/ 443619 w 501064"/>
              <a:gd name="connsiteY5" fmla="*/ 241832 h 326032"/>
              <a:gd name="connsiteX6" fmla="*/ 443619 w 501064"/>
              <a:gd name="connsiteY6" fmla="*/ 325970 h 326032"/>
              <a:gd name="connsiteX7" fmla="*/ 437269 w 501064"/>
              <a:gd name="connsiteY7" fmla="*/ 254532 h 326032"/>
              <a:gd name="connsiteX8" fmla="*/ 494419 w 501064"/>
              <a:gd name="connsiteY8" fmla="*/ 195795 h 326032"/>
              <a:gd name="connsiteX9" fmla="*/ 464256 w 501064"/>
              <a:gd name="connsiteY9" fmla="*/ 132295 h 326032"/>
              <a:gd name="connsiteX10" fmla="*/ 322969 w 501064"/>
              <a:gd name="connsiteY10" fmla="*/ 38632 h 326032"/>
              <a:gd name="connsiteX11" fmla="*/ 121356 w 501064"/>
              <a:gd name="connsiteY11" fmla="*/ 16407 h 326032"/>
              <a:gd name="connsiteX12" fmla="*/ 3881 w 501064"/>
              <a:gd name="connsiteY12" fmla="*/ 5295 h 326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01064" h="326032">
                <a:moveTo>
                  <a:pt x="3881" y="5295"/>
                </a:moveTo>
                <a:cubicBezTo>
                  <a:pt x="27429" y="3972"/>
                  <a:pt x="189619" y="-7669"/>
                  <a:pt x="262644" y="8470"/>
                </a:cubicBezTo>
                <a:cubicBezTo>
                  <a:pt x="335669" y="24609"/>
                  <a:pt x="402608" y="70118"/>
                  <a:pt x="442031" y="102132"/>
                </a:cubicBezTo>
                <a:cubicBezTo>
                  <a:pt x="481454" y="134146"/>
                  <a:pt x="492302" y="179126"/>
                  <a:pt x="499181" y="200557"/>
                </a:cubicBezTo>
                <a:cubicBezTo>
                  <a:pt x="506060" y="221988"/>
                  <a:pt x="492566" y="223841"/>
                  <a:pt x="483306" y="230720"/>
                </a:cubicBezTo>
                <a:cubicBezTo>
                  <a:pt x="474046" y="237599"/>
                  <a:pt x="450233" y="225957"/>
                  <a:pt x="443619" y="241832"/>
                </a:cubicBezTo>
                <a:cubicBezTo>
                  <a:pt x="437005" y="257707"/>
                  <a:pt x="444677" y="323853"/>
                  <a:pt x="443619" y="325970"/>
                </a:cubicBezTo>
                <a:cubicBezTo>
                  <a:pt x="442561" y="328087"/>
                  <a:pt x="428802" y="276228"/>
                  <a:pt x="437269" y="254532"/>
                </a:cubicBezTo>
                <a:cubicBezTo>
                  <a:pt x="445736" y="232836"/>
                  <a:pt x="489921" y="216168"/>
                  <a:pt x="494419" y="195795"/>
                </a:cubicBezTo>
                <a:cubicBezTo>
                  <a:pt x="498917" y="175422"/>
                  <a:pt x="492831" y="158489"/>
                  <a:pt x="464256" y="132295"/>
                </a:cubicBezTo>
                <a:cubicBezTo>
                  <a:pt x="435681" y="106101"/>
                  <a:pt x="380119" y="57947"/>
                  <a:pt x="322969" y="38632"/>
                </a:cubicBezTo>
                <a:cubicBezTo>
                  <a:pt x="265819" y="19317"/>
                  <a:pt x="173214" y="20905"/>
                  <a:pt x="121356" y="16407"/>
                </a:cubicBezTo>
                <a:cubicBezTo>
                  <a:pt x="69498" y="11909"/>
                  <a:pt x="-19667" y="6618"/>
                  <a:pt x="3881" y="5295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3" name="フリーフォーム: 図形 342">
            <a:extLst>
              <a:ext uri="{FF2B5EF4-FFF2-40B4-BE49-F238E27FC236}">
                <a16:creationId xmlns:a16="http://schemas.microsoft.com/office/drawing/2014/main" id="{BD0472A0-E28B-4535-B8DC-0C9738243A7C}"/>
              </a:ext>
            </a:extLst>
          </p:cNvPr>
          <p:cNvSpPr/>
          <p:nvPr/>
        </p:nvSpPr>
        <p:spPr>
          <a:xfrm>
            <a:off x="2203268" y="1955631"/>
            <a:ext cx="228773" cy="128355"/>
          </a:xfrm>
          <a:custGeom>
            <a:avLst/>
            <a:gdLst>
              <a:gd name="connsiteX0" fmla="*/ 182 w 228773"/>
              <a:gd name="connsiteY0" fmla="*/ 169 h 128355"/>
              <a:gd name="connsiteX1" fmla="*/ 136707 w 228773"/>
              <a:gd name="connsiteY1" fmla="*/ 95419 h 128355"/>
              <a:gd name="connsiteX2" fmla="*/ 200207 w 228773"/>
              <a:gd name="connsiteY2" fmla="*/ 122407 h 128355"/>
              <a:gd name="connsiteX3" fmla="*/ 224020 w 228773"/>
              <a:gd name="connsiteY3" fmla="*/ 123994 h 128355"/>
              <a:gd name="connsiteX4" fmla="*/ 109720 w 228773"/>
              <a:gd name="connsiteY4" fmla="*/ 73194 h 128355"/>
              <a:gd name="connsiteX5" fmla="*/ 182 w 228773"/>
              <a:gd name="connsiteY5" fmla="*/ 169 h 128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8773" h="128355">
                <a:moveTo>
                  <a:pt x="182" y="169"/>
                </a:moveTo>
                <a:cubicBezTo>
                  <a:pt x="4680" y="3873"/>
                  <a:pt x="103369" y="75046"/>
                  <a:pt x="136707" y="95419"/>
                </a:cubicBezTo>
                <a:cubicBezTo>
                  <a:pt x="170045" y="115792"/>
                  <a:pt x="185655" y="117644"/>
                  <a:pt x="200207" y="122407"/>
                </a:cubicBezTo>
                <a:cubicBezTo>
                  <a:pt x="214759" y="127170"/>
                  <a:pt x="239101" y="132196"/>
                  <a:pt x="224020" y="123994"/>
                </a:cubicBezTo>
                <a:cubicBezTo>
                  <a:pt x="208939" y="115792"/>
                  <a:pt x="144116" y="91979"/>
                  <a:pt x="109720" y="73194"/>
                </a:cubicBezTo>
                <a:cubicBezTo>
                  <a:pt x="75324" y="54409"/>
                  <a:pt x="-4316" y="-3535"/>
                  <a:pt x="182" y="169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4" name="フリーフォーム: 図形 343">
            <a:extLst>
              <a:ext uri="{FF2B5EF4-FFF2-40B4-BE49-F238E27FC236}">
                <a16:creationId xmlns:a16="http://schemas.microsoft.com/office/drawing/2014/main" id="{436E0058-3DE5-471E-A6FC-5C440FD0BFA4}"/>
              </a:ext>
            </a:extLst>
          </p:cNvPr>
          <p:cNvSpPr/>
          <p:nvPr/>
        </p:nvSpPr>
        <p:spPr>
          <a:xfrm>
            <a:off x="2044529" y="2001838"/>
            <a:ext cx="382230" cy="336913"/>
          </a:xfrm>
          <a:custGeom>
            <a:avLst/>
            <a:gdLst>
              <a:gd name="connsiteX0" fmla="*/ 177971 w 382230"/>
              <a:gd name="connsiteY0" fmla="*/ 284162 h 336913"/>
              <a:gd name="connsiteX1" fmla="*/ 146221 w 382230"/>
              <a:gd name="connsiteY1" fmla="*/ 336550 h 336913"/>
              <a:gd name="connsiteX2" fmla="*/ 84309 w 382230"/>
              <a:gd name="connsiteY2" fmla="*/ 296862 h 336913"/>
              <a:gd name="connsiteX3" fmla="*/ 19221 w 382230"/>
              <a:gd name="connsiteY3" fmla="*/ 123825 h 336913"/>
              <a:gd name="connsiteX4" fmla="*/ 171 w 382230"/>
              <a:gd name="connsiteY4" fmla="*/ 90487 h 336913"/>
              <a:gd name="connsiteX5" fmla="*/ 27159 w 382230"/>
              <a:gd name="connsiteY5" fmla="*/ 52387 h 336913"/>
              <a:gd name="connsiteX6" fmla="*/ 81134 w 382230"/>
              <a:gd name="connsiteY6" fmla="*/ 17462 h 336913"/>
              <a:gd name="connsiteX7" fmla="*/ 101771 w 382230"/>
              <a:gd name="connsiteY7" fmla="*/ 0 h 336913"/>
              <a:gd name="connsiteX8" fmla="*/ 198609 w 382230"/>
              <a:gd name="connsiteY8" fmla="*/ 17462 h 336913"/>
              <a:gd name="connsiteX9" fmla="*/ 273221 w 382230"/>
              <a:gd name="connsiteY9" fmla="*/ 95250 h 336913"/>
              <a:gd name="connsiteX10" fmla="*/ 333546 w 382230"/>
              <a:gd name="connsiteY10" fmla="*/ 122237 h 336913"/>
              <a:gd name="connsiteX11" fmla="*/ 379584 w 382230"/>
              <a:gd name="connsiteY11" fmla="*/ 82550 h 336913"/>
              <a:gd name="connsiteX12" fmla="*/ 360534 w 382230"/>
              <a:gd name="connsiteY12" fmla="*/ 123825 h 336913"/>
              <a:gd name="connsiteX13" fmla="*/ 228771 w 382230"/>
              <a:gd name="connsiteY13" fmla="*/ 74612 h 336913"/>
              <a:gd name="connsiteX14" fmla="*/ 136696 w 382230"/>
              <a:gd name="connsiteY14" fmla="*/ 26987 h 336913"/>
              <a:gd name="connsiteX15" fmla="*/ 81134 w 382230"/>
              <a:gd name="connsiteY15" fmla="*/ 25400 h 336913"/>
              <a:gd name="connsiteX16" fmla="*/ 38271 w 382230"/>
              <a:gd name="connsiteY16" fmla="*/ 88900 h 336913"/>
              <a:gd name="connsiteX17" fmla="*/ 90659 w 382230"/>
              <a:gd name="connsiteY17" fmla="*/ 295275 h 336913"/>
              <a:gd name="connsiteX18" fmla="*/ 177971 w 382230"/>
              <a:gd name="connsiteY18" fmla="*/ 284162 h 336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82230" h="336913">
                <a:moveTo>
                  <a:pt x="177971" y="284162"/>
                </a:moveTo>
                <a:cubicBezTo>
                  <a:pt x="187231" y="291041"/>
                  <a:pt x="161831" y="334433"/>
                  <a:pt x="146221" y="336550"/>
                </a:cubicBezTo>
                <a:cubicBezTo>
                  <a:pt x="130611" y="338667"/>
                  <a:pt x="105476" y="332316"/>
                  <a:pt x="84309" y="296862"/>
                </a:cubicBezTo>
                <a:cubicBezTo>
                  <a:pt x="63142" y="261408"/>
                  <a:pt x="33244" y="158221"/>
                  <a:pt x="19221" y="123825"/>
                </a:cubicBezTo>
                <a:cubicBezTo>
                  <a:pt x="5198" y="89429"/>
                  <a:pt x="-1152" y="102393"/>
                  <a:pt x="171" y="90487"/>
                </a:cubicBezTo>
                <a:cubicBezTo>
                  <a:pt x="1494" y="78581"/>
                  <a:pt x="13665" y="64558"/>
                  <a:pt x="27159" y="52387"/>
                </a:cubicBezTo>
                <a:cubicBezTo>
                  <a:pt x="40653" y="40216"/>
                  <a:pt x="68699" y="26193"/>
                  <a:pt x="81134" y="17462"/>
                </a:cubicBezTo>
                <a:cubicBezTo>
                  <a:pt x="93569" y="8731"/>
                  <a:pt x="82192" y="0"/>
                  <a:pt x="101771" y="0"/>
                </a:cubicBezTo>
                <a:cubicBezTo>
                  <a:pt x="121350" y="0"/>
                  <a:pt x="170034" y="1587"/>
                  <a:pt x="198609" y="17462"/>
                </a:cubicBezTo>
                <a:cubicBezTo>
                  <a:pt x="227184" y="33337"/>
                  <a:pt x="250732" y="77788"/>
                  <a:pt x="273221" y="95250"/>
                </a:cubicBezTo>
                <a:cubicBezTo>
                  <a:pt x="295710" y="112712"/>
                  <a:pt x="315819" y="124354"/>
                  <a:pt x="333546" y="122237"/>
                </a:cubicBezTo>
                <a:cubicBezTo>
                  <a:pt x="351273" y="120120"/>
                  <a:pt x="375086" y="82285"/>
                  <a:pt x="379584" y="82550"/>
                </a:cubicBezTo>
                <a:cubicBezTo>
                  <a:pt x="384082" y="82815"/>
                  <a:pt x="385669" y="125148"/>
                  <a:pt x="360534" y="123825"/>
                </a:cubicBezTo>
                <a:cubicBezTo>
                  <a:pt x="335399" y="122502"/>
                  <a:pt x="266077" y="90752"/>
                  <a:pt x="228771" y="74612"/>
                </a:cubicBezTo>
                <a:cubicBezTo>
                  <a:pt x="191465" y="58472"/>
                  <a:pt x="161302" y="35189"/>
                  <a:pt x="136696" y="26987"/>
                </a:cubicBezTo>
                <a:cubicBezTo>
                  <a:pt x="112090" y="18785"/>
                  <a:pt x="97538" y="15081"/>
                  <a:pt x="81134" y="25400"/>
                </a:cubicBezTo>
                <a:cubicBezTo>
                  <a:pt x="64730" y="35719"/>
                  <a:pt x="36684" y="43921"/>
                  <a:pt x="38271" y="88900"/>
                </a:cubicBezTo>
                <a:cubicBezTo>
                  <a:pt x="39858" y="133879"/>
                  <a:pt x="71874" y="257175"/>
                  <a:pt x="90659" y="295275"/>
                </a:cubicBezTo>
                <a:cubicBezTo>
                  <a:pt x="109444" y="333375"/>
                  <a:pt x="168711" y="277283"/>
                  <a:pt x="177971" y="284162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5" name="フリーフォーム: 図形 344">
            <a:extLst>
              <a:ext uri="{FF2B5EF4-FFF2-40B4-BE49-F238E27FC236}">
                <a16:creationId xmlns:a16="http://schemas.microsoft.com/office/drawing/2014/main" id="{792F4283-997A-4027-9FB7-501868875E9D}"/>
              </a:ext>
            </a:extLst>
          </p:cNvPr>
          <p:cNvSpPr/>
          <p:nvPr/>
        </p:nvSpPr>
        <p:spPr>
          <a:xfrm>
            <a:off x="1401012" y="1828121"/>
            <a:ext cx="621572" cy="104238"/>
          </a:xfrm>
          <a:custGeom>
            <a:avLst/>
            <a:gdLst>
              <a:gd name="connsiteX0" fmla="*/ 751 w 621572"/>
              <a:gd name="connsiteY0" fmla="*/ 59417 h 104238"/>
              <a:gd name="connsiteX1" fmla="*/ 267451 w 621572"/>
              <a:gd name="connsiteY1" fmla="*/ 43542 h 104238"/>
              <a:gd name="connsiteX2" fmla="*/ 394451 w 621572"/>
              <a:gd name="connsiteY2" fmla="*/ 49892 h 104238"/>
              <a:gd name="connsiteX3" fmla="*/ 394451 w 621572"/>
              <a:gd name="connsiteY3" fmla="*/ 5442 h 104238"/>
              <a:gd name="connsiteX4" fmla="*/ 508751 w 621572"/>
              <a:gd name="connsiteY4" fmla="*/ 49892 h 104238"/>
              <a:gd name="connsiteX5" fmla="*/ 621463 w 621572"/>
              <a:gd name="connsiteY5" fmla="*/ 103867 h 104238"/>
              <a:gd name="connsiteX6" fmla="*/ 488113 w 621572"/>
              <a:gd name="connsiteY6" fmla="*/ 21317 h 104238"/>
              <a:gd name="connsiteX7" fmla="*/ 376988 w 621572"/>
              <a:gd name="connsiteY7" fmla="*/ 679 h 104238"/>
              <a:gd name="connsiteX8" fmla="*/ 357938 w 621572"/>
              <a:gd name="connsiteY8" fmla="*/ 38779 h 104238"/>
              <a:gd name="connsiteX9" fmla="*/ 751 w 621572"/>
              <a:gd name="connsiteY9" fmla="*/ 59417 h 104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21572" h="104238">
                <a:moveTo>
                  <a:pt x="751" y="59417"/>
                </a:moveTo>
                <a:cubicBezTo>
                  <a:pt x="-14330" y="60211"/>
                  <a:pt x="201834" y="45129"/>
                  <a:pt x="267451" y="43542"/>
                </a:cubicBezTo>
                <a:cubicBezTo>
                  <a:pt x="333068" y="41955"/>
                  <a:pt x="373284" y="56242"/>
                  <a:pt x="394451" y="49892"/>
                </a:cubicBezTo>
                <a:cubicBezTo>
                  <a:pt x="415618" y="43542"/>
                  <a:pt x="375401" y="5442"/>
                  <a:pt x="394451" y="5442"/>
                </a:cubicBezTo>
                <a:cubicBezTo>
                  <a:pt x="413501" y="5442"/>
                  <a:pt x="470916" y="33488"/>
                  <a:pt x="508751" y="49892"/>
                </a:cubicBezTo>
                <a:cubicBezTo>
                  <a:pt x="546586" y="66296"/>
                  <a:pt x="624903" y="108629"/>
                  <a:pt x="621463" y="103867"/>
                </a:cubicBezTo>
                <a:cubicBezTo>
                  <a:pt x="618023" y="99105"/>
                  <a:pt x="528859" y="38515"/>
                  <a:pt x="488113" y="21317"/>
                </a:cubicBezTo>
                <a:cubicBezTo>
                  <a:pt x="447367" y="4119"/>
                  <a:pt x="398684" y="-2231"/>
                  <a:pt x="376988" y="679"/>
                </a:cubicBezTo>
                <a:cubicBezTo>
                  <a:pt x="355292" y="3589"/>
                  <a:pt x="416675" y="30312"/>
                  <a:pt x="357938" y="38779"/>
                </a:cubicBezTo>
                <a:cubicBezTo>
                  <a:pt x="299201" y="47246"/>
                  <a:pt x="15832" y="58623"/>
                  <a:pt x="751" y="59417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6" name="フリーフォーム: 図形 345">
            <a:extLst>
              <a:ext uri="{FF2B5EF4-FFF2-40B4-BE49-F238E27FC236}">
                <a16:creationId xmlns:a16="http://schemas.microsoft.com/office/drawing/2014/main" id="{8A219220-2850-45A6-97D1-B138116F845F}"/>
              </a:ext>
            </a:extLst>
          </p:cNvPr>
          <p:cNvSpPr/>
          <p:nvPr/>
        </p:nvSpPr>
        <p:spPr>
          <a:xfrm>
            <a:off x="815716" y="1882775"/>
            <a:ext cx="584459" cy="599094"/>
          </a:xfrm>
          <a:custGeom>
            <a:avLst/>
            <a:gdLst>
              <a:gd name="connsiteX0" fmla="*/ 584459 w 584459"/>
              <a:gd name="connsiteY0" fmla="*/ 0 h 599094"/>
              <a:gd name="connsiteX1" fmla="*/ 492384 w 584459"/>
              <a:gd name="connsiteY1" fmla="*/ 80963 h 599094"/>
              <a:gd name="connsiteX2" fmla="*/ 343159 w 584459"/>
              <a:gd name="connsiteY2" fmla="*/ 169863 h 599094"/>
              <a:gd name="connsiteX3" fmla="*/ 251084 w 584459"/>
              <a:gd name="connsiteY3" fmla="*/ 296863 h 599094"/>
              <a:gd name="connsiteX4" fmla="*/ 160597 w 584459"/>
              <a:gd name="connsiteY4" fmla="*/ 441325 h 599094"/>
              <a:gd name="connsiteX5" fmla="*/ 106622 w 584459"/>
              <a:gd name="connsiteY5" fmla="*/ 512763 h 599094"/>
              <a:gd name="connsiteX6" fmla="*/ 259 w 584459"/>
              <a:gd name="connsiteY6" fmla="*/ 598488 h 599094"/>
              <a:gd name="connsiteX7" fmla="*/ 139959 w 584459"/>
              <a:gd name="connsiteY7" fmla="*/ 466725 h 599094"/>
              <a:gd name="connsiteX8" fmla="*/ 266959 w 584459"/>
              <a:gd name="connsiteY8" fmla="*/ 228600 h 599094"/>
              <a:gd name="connsiteX9" fmla="*/ 452697 w 584459"/>
              <a:gd name="connsiteY9" fmla="*/ 92075 h 599094"/>
              <a:gd name="connsiteX10" fmla="*/ 584459 w 584459"/>
              <a:gd name="connsiteY10" fmla="*/ 0 h 599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84459" h="599094">
                <a:moveTo>
                  <a:pt x="584459" y="0"/>
                </a:moveTo>
                <a:cubicBezTo>
                  <a:pt x="558530" y="26326"/>
                  <a:pt x="532601" y="52653"/>
                  <a:pt x="492384" y="80963"/>
                </a:cubicBezTo>
                <a:cubicBezTo>
                  <a:pt x="452167" y="109273"/>
                  <a:pt x="383376" y="133880"/>
                  <a:pt x="343159" y="169863"/>
                </a:cubicBezTo>
                <a:cubicBezTo>
                  <a:pt x="302942" y="205846"/>
                  <a:pt x="281511" y="251619"/>
                  <a:pt x="251084" y="296863"/>
                </a:cubicBezTo>
                <a:cubicBezTo>
                  <a:pt x="220657" y="342107"/>
                  <a:pt x="184674" y="405342"/>
                  <a:pt x="160597" y="441325"/>
                </a:cubicBezTo>
                <a:cubicBezTo>
                  <a:pt x="136520" y="477308"/>
                  <a:pt x="133345" y="486569"/>
                  <a:pt x="106622" y="512763"/>
                </a:cubicBezTo>
                <a:cubicBezTo>
                  <a:pt x="79899" y="538957"/>
                  <a:pt x="-5297" y="606161"/>
                  <a:pt x="259" y="598488"/>
                </a:cubicBezTo>
                <a:cubicBezTo>
                  <a:pt x="5815" y="590815"/>
                  <a:pt x="95509" y="528373"/>
                  <a:pt x="139959" y="466725"/>
                </a:cubicBezTo>
                <a:cubicBezTo>
                  <a:pt x="184409" y="405077"/>
                  <a:pt x="214836" y="291042"/>
                  <a:pt x="266959" y="228600"/>
                </a:cubicBezTo>
                <a:cubicBezTo>
                  <a:pt x="319082" y="166158"/>
                  <a:pt x="398457" y="131763"/>
                  <a:pt x="452697" y="92075"/>
                </a:cubicBezTo>
                <a:lnTo>
                  <a:pt x="584459" y="0"/>
                </a:ln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7" name="フリーフォーム: 図形 346">
            <a:extLst>
              <a:ext uri="{FF2B5EF4-FFF2-40B4-BE49-F238E27FC236}">
                <a16:creationId xmlns:a16="http://schemas.microsoft.com/office/drawing/2014/main" id="{8FCBA10D-CDB6-4C13-9779-0B5D56D4EB96}"/>
              </a:ext>
            </a:extLst>
          </p:cNvPr>
          <p:cNvSpPr/>
          <p:nvPr/>
        </p:nvSpPr>
        <p:spPr>
          <a:xfrm>
            <a:off x="303630" y="2470084"/>
            <a:ext cx="537970" cy="591779"/>
          </a:xfrm>
          <a:custGeom>
            <a:avLst/>
            <a:gdLst>
              <a:gd name="connsiteX0" fmla="*/ 537745 w 537970"/>
              <a:gd name="connsiteY0" fmla="*/ 66 h 591779"/>
              <a:gd name="connsiteX1" fmla="*/ 444083 w 537970"/>
              <a:gd name="connsiteY1" fmla="*/ 87379 h 591779"/>
              <a:gd name="connsiteX2" fmla="*/ 302795 w 537970"/>
              <a:gd name="connsiteY2" fmla="*/ 244541 h 591779"/>
              <a:gd name="connsiteX3" fmla="*/ 248820 w 537970"/>
              <a:gd name="connsiteY3" fmla="*/ 354079 h 591779"/>
              <a:gd name="connsiteX4" fmla="*/ 161508 w 537970"/>
              <a:gd name="connsiteY4" fmla="*/ 403291 h 591779"/>
              <a:gd name="connsiteX5" fmla="*/ 74195 w 537970"/>
              <a:gd name="connsiteY5" fmla="*/ 408054 h 591779"/>
              <a:gd name="connsiteX6" fmla="*/ 207545 w 537970"/>
              <a:gd name="connsiteY6" fmla="*/ 420754 h 591779"/>
              <a:gd name="connsiteX7" fmla="*/ 126583 w 537970"/>
              <a:gd name="connsiteY7" fmla="*/ 457266 h 591779"/>
              <a:gd name="connsiteX8" fmla="*/ 37683 w 537970"/>
              <a:gd name="connsiteY8" fmla="*/ 562041 h 591779"/>
              <a:gd name="connsiteX9" fmla="*/ 10695 w 537970"/>
              <a:gd name="connsiteY9" fmla="*/ 584266 h 591779"/>
              <a:gd name="connsiteX10" fmla="*/ 210720 w 537970"/>
              <a:gd name="connsiteY10" fmla="*/ 449329 h 591779"/>
              <a:gd name="connsiteX11" fmla="*/ 259933 w 537970"/>
              <a:gd name="connsiteY11" fmla="*/ 369954 h 591779"/>
              <a:gd name="connsiteX12" fmla="*/ 342483 w 537970"/>
              <a:gd name="connsiteY12" fmla="*/ 244541 h 591779"/>
              <a:gd name="connsiteX13" fmla="*/ 466308 w 537970"/>
              <a:gd name="connsiteY13" fmla="*/ 100079 h 591779"/>
              <a:gd name="connsiteX14" fmla="*/ 537745 w 537970"/>
              <a:gd name="connsiteY14" fmla="*/ 66 h 591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37970" h="591779">
                <a:moveTo>
                  <a:pt x="537745" y="66"/>
                </a:moveTo>
                <a:cubicBezTo>
                  <a:pt x="534041" y="-2051"/>
                  <a:pt x="483241" y="46633"/>
                  <a:pt x="444083" y="87379"/>
                </a:cubicBezTo>
                <a:cubicBezTo>
                  <a:pt x="404925" y="128125"/>
                  <a:pt x="335339" y="200091"/>
                  <a:pt x="302795" y="244541"/>
                </a:cubicBezTo>
                <a:cubicBezTo>
                  <a:pt x="270251" y="288991"/>
                  <a:pt x="272368" y="327621"/>
                  <a:pt x="248820" y="354079"/>
                </a:cubicBezTo>
                <a:cubicBezTo>
                  <a:pt x="225272" y="380537"/>
                  <a:pt x="190612" y="394295"/>
                  <a:pt x="161508" y="403291"/>
                </a:cubicBezTo>
                <a:cubicBezTo>
                  <a:pt x="132404" y="412287"/>
                  <a:pt x="66522" y="405143"/>
                  <a:pt x="74195" y="408054"/>
                </a:cubicBezTo>
                <a:cubicBezTo>
                  <a:pt x="81868" y="410965"/>
                  <a:pt x="198814" y="412552"/>
                  <a:pt x="207545" y="420754"/>
                </a:cubicBezTo>
                <a:cubicBezTo>
                  <a:pt x="216276" y="428956"/>
                  <a:pt x="154893" y="433718"/>
                  <a:pt x="126583" y="457266"/>
                </a:cubicBezTo>
                <a:cubicBezTo>
                  <a:pt x="98273" y="480814"/>
                  <a:pt x="56998" y="540874"/>
                  <a:pt x="37683" y="562041"/>
                </a:cubicBezTo>
                <a:cubicBezTo>
                  <a:pt x="18368" y="583208"/>
                  <a:pt x="-18144" y="603051"/>
                  <a:pt x="10695" y="584266"/>
                </a:cubicBezTo>
                <a:cubicBezTo>
                  <a:pt x="39534" y="565481"/>
                  <a:pt x="169180" y="485048"/>
                  <a:pt x="210720" y="449329"/>
                </a:cubicBezTo>
                <a:cubicBezTo>
                  <a:pt x="252260" y="413610"/>
                  <a:pt x="237973" y="404085"/>
                  <a:pt x="259933" y="369954"/>
                </a:cubicBezTo>
                <a:cubicBezTo>
                  <a:pt x="281893" y="335823"/>
                  <a:pt x="308087" y="289520"/>
                  <a:pt x="342483" y="244541"/>
                </a:cubicBezTo>
                <a:cubicBezTo>
                  <a:pt x="376879" y="199562"/>
                  <a:pt x="433764" y="139502"/>
                  <a:pt x="466308" y="100079"/>
                </a:cubicBezTo>
                <a:cubicBezTo>
                  <a:pt x="498852" y="60656"/>
                  <a:pt x="541449" y="2183"/>
                  <a:pt x="537745" y="66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8" name="フリーフォーム: 図形 347">
            <a:extLst>
              <a:ext uri="{FF2B5EF4-FFF2-40B4-BE49-F238E27FC236}">
                <a16:creationId xmlns:a16="http://schemas.microsoft.com/office/drawing/2014/main" id="{5660E0F4-B719-4472-A6A3-5043E8794CDA}"/>
              </a:ext>
            </a:extLst>
          </p:cNvPr>
          <p:cNvSpPr/>
          <p:nvPr/>
        </p:nvSpPr>
        <p:spPr>
          <a:xfrm>
            <a:off x="2313509" y="2302896"/>
            <a:ext cx="476277" cy="396325"/>
          </a:xfrm>
          <a:custGeom>
            <a:avLst/>
            <a:gdLst>
              <a:gd name="connsiteX0" fmla="*/ 370424 w 476277"/>
              <a:gd name="connsiteY0" fmla="*/ 37 h 396325"/>
              <a:gd name="connsiteX1" fmla="*/ 472024 w 476277"/>
              <a:gd name="connsiteY1" fmla="*/ 152437 h 396325"/>
              <a:gd name="connsiteX2" fmla="*/ 436041 w 476277"/>
              <a:gd name="connsiteY2" fmla="*/ 213821 h 396325"/>
              <a:gd name="connsiteX3" fmla="*/ 366191 w 476277"/>
              <a:gd name="connsiteY3" fmla="*/ 277321 h 396325"/>
              <a:gd name="connsiteX4" fmla="*/ 319624 w 476277"/>
              <a:gd name="connsiteY4" fmla="*/ 319654 h 396325"/>
              <a:gd name="connsiteX5" fmla="*/ 247658 w 476277"/>
              <a:gd name="connsiteY5" fmla="*/ 361987 h 396325"/>
              <a:gd name="connsiteX6" fmla="*/ 141824 w 476277"/>
              <a:gd name="connsiteY6" fmla="*/ 383154 h 396325"/>
              <a:gd name="connsiteX7" fmla="*/ 86791 w 476277"/>
              <a:gd name="connsiteY7" fmla="*/ 338704 h 396325"/>
              <a:gd name="connsiteX8" fmla="*/ 8 w 476277"/>
              <a:gd name="connsiteY8" fmla="*/ 184187 h 396325"/>
              <a:gd name="connsiteX9" fmla="*/ 82558 w 476277"/>
              <a:gd name="connsiteY9" fmla="*/ 364104 h 396325"/>
              <a:gd name="connsiteX10" fmla="*/ 245541 w 476277"/>
              <a:gd name="connsiteY10" fmla="*/ 389504 h 396325"/>
              <a:gd name="connsiteX11" fmla="*/ 391591 w 476277"/>
              <a:gd name="connsiteY11" fmla="*/ 285787 h 396325"/>
              <a:gd name="connsiteX12" fmla="*/ 448741 w 476277"/>
              <a:gd name="connsiteY12" fmla="*/ 196887 h 396325"/>
              <a:gd name="connsiteX13" fmla="*/ 474141 w 476277"/>
              <a:gd name="connsiteY13" fmla="*/ 167254 h 396325"/>
              <a:gd name="connsiteX14" fmla="*/ 370424 w 476277"/>
              <a:gd name="connsiteY14" fmla="*/ 37 h 396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76277" h="396325">
                <a:moveTo>
                  <a:pt x="370424" y="37"/>
                </a:moveTo>
                <a:cubicBezTo>
                  <a:pt x="370071" y="-2432"/>
                  <a:pt x="461088" y="116806"/>
                  <a:pt x="472024" y="152437"/>
                </a:cubicBezTo>
                <a:cubicBezTo>
                  <a:pt x="482960" y="188068"/>
                  <a:pt x="453680" y="193007"/>
                  <a:pt x="436041" y="213821"/>
                </a:cubicBezTo>
                <a:cubicBezTo>
                  <a:pt x="418402" y="234635"/>
                  <a:pt x="385594" y="259682"/>
                  <a:pt x="366191" y="277321"/>
                </a:cubicBezTo>
                <a:cubicBezTo>
                  <a:pt x="346788" y="294960"/>
                  <a:pt x="339379" y="305543"/>
                  <a:pt x="319624" y="319654"/>
                </a:cubicBezTo>
                <a:cubicBezTo>
                  <a:pt x="299869" y="333765"/>
                  <a:pt x="277291" y="351404"/>
                  <a:pt x="247658" y="361987"/>
                </a:cubicBezTo>
                <a:cubicBezTo>
                  <a:pt x="218025" y="372570"/>
                  <a:pt x="168635" y="387034"/>
                  <a:pt x="141824" y="383154"/>
                </a:cubicBezTo>
                <a:cubicBezTo>
                  <a:pt x="115013" y="379274"/>
                  <a:pt x="110427" y="371865"/>
                  <a:pt x="86791" y="338704"/>
                </a:cubicBezTo>
                <a:cubicBezTo>
                  <a:pt x="63155" y="305543"/>
                  <a:pt x="713" y="179954"/>
                  <a:pt x="8" y="184187"/>
                </a:cubicBezTo>
                <a:cubicBezTo>
                  <a:pt x="-698" y="188420"/>
                  <a:pt x="41636" y="329885"/>
                  <a:pt x="82558" y="364104"/>
                </a:cubicBezTo>
                <a:cubicBezTo>
                  <a:pt x="123480" y="398324"/>
                  <a:pt x="194035" y="402557"/>
                  <a:pt x="245541" y="389504"/>
                </a:cubicBezTo>
                <a:cubicBezTo>
                  <a:pt x="297046" y="376451"/>
                  <a:pt x="357724" y="317890"/>
                  <a:pt x="391591" y="285787"/>
                </a:cubicBezTo>
                <a:cubicBezTo>
                  <a:pt x="425458" y="253684"/>
                  <a:pt x="434983" y="216642"/>
                  <a:pt x="448741" y="196887"/>
                </a:cubicBezTo>
                <a:cubicBezTo>
                  <a:pt x="462499" y="177132"/>
                  <a:pt x="482961" y="198651"/>
                  <a:pt x="474141" y="167254"/>
                </a:cubicBezTo>
                <a:cubicBezTo>
                  <a:pt x="465322" y="135857"/>
                  <a:pt x="370777" y="2506"/>
                  <a:pt x="370424" y="37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9" name="フリーフォーム: 図形 348">
            <a:extLst>
              <a:ext uri="{FF2B5EF4-FFF2-40B4-BE49-F238E27FC236}">
                <a16:creationId xmlns:a16="http://schemas.microsoft.com/office/drawing/2014/main" id="{8B126BDB-D56F-4EBA-ACC3-27A5CB24D33D}"/>
              </a:ext>
            </a:extLst>
          </p:cNvPr>
          <p:cNvSpPr/>
          <p:nvPr/>
        </p:nvSpPr>
        <p:spPr>
          <a:xfrm>
            <a:off x="2698619" y="2349347"/>
            <a:ext cx="104002" cy="169657"/>
          </a:xfrm>
          <a:custGeom>
            <a:avLst/>
            <a:gdLst>
              <a:gd name="connsiteX0" fmla="*/ 44581 w 104002"/>
              <a:gd name="connsiteY0" fmla="*/ 153 h 169657"/>
              <a:gd name="connsiteX1" fmla="*/ 33998 w 104002"/>
              <a:gd name="connsiteY1" fmla="*/ 108103 h 169657"/>
              <a:gd name="connsiteX2" fmla="*/ 25531 w 104002"/>
              <a:gd name="connsiteY2" fmla="*/ 129270 h 169657"/>
              <a:gd name="connsiteX3" fmla="*/ 103848 w 104002"/>
              <a:gd name="connsiteY3" fmla="*/ 169486 h 169657"/>
              <a:gd name="connsiteX4" fmla="*/ 2248 w 104002"/>
              <a:gd name="connsiteY4" fmla="*/ 112336 h 169657"/>
              <a:gd name="connsiteX5" fmla="*/ 33998 w 104002"/>
              <a:gd name="connsiteY5" fmla="*/ 84820 h 169657"/>
              <a:gd name="connsiteX6" fmla="*/ 44581 w 104002"/>
              <a:gd name="connsiteY6" fmla="*/ 153 h 169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002" h="169657">
                <a:moveTo>
                  <a:pt x="44581" y="153"/>
                </a:moveTo>
                <a:cubicBezTo>
                  <a:pt x="44581" y="4033"/>
                  <a:pt x="37173" y="86584"/>
                  <a:pt x="33998" y="108103"/>
                </a:cubicBezTo>
                <a:cubicBezTo>
                  <a:pt x="30823" y="129622"/>
                  <a:pt x="13889" y="119040"/>
                  <a:pt x="25531" y="129270"/>
                </a:cubicBezTo>
                <a:cubicBezTo>
                  <a:pt x="37173" y="139500"/>
                  <a:pt x="107729" y="172308"/>
                  <a:pt x="103848" y="169486"/>
                </a:cubicBezTo>
                <a:cubicBezTo>
                  <a:pt x="99968" y="166664"/>
                  <a:pt x="13890" y="126447"/>
                  <a:pt x="2248" y="112336"/>
                </a:cubicBezTo>
                <a:cubicBezTo>
                  <a:pt x="-9394" y="98225"/>
                  <a:pt x="27648" y="102459"/>
                  <a:pt x="33998" y="84820"/>
                </a:cubicBezTo>
                <a:cubicBezTo>
                  <a:pt x="40348" y="67181"/>
                  <a:pt x="44581" y="-3727"/>
                  <a:pt x="44581" y="153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0" name="フリーフォーム: 図形 349">
            <a:extLst>
              <a:ext uri="{FF2B5EF4-FFF2-40B4-BE49-F238E27FC236}">
                <a16:creationId xmlns:a16="http://schemas.microsoft.com/office/drawing/2014/main" id="{D6E97042-CB5A-4F37-89C4-25DD5EFB72E7}"/>
              </a:ext>
            </a:extLst>
          </p:cNvPr>
          <p:cNvSpPr/>
          <p:nvPr/>
        </p:nvSpPr>
        <p:spPr>
          <a:xfrm>
            <a:off x="2575949" y="2501618"/>
            <a:ext cx="192740" cy="159950"/>
          </a:xfrm>
          <a:custGeom>
            <a:avLst/>
            <a:gdLst>
              <a:gd name="connsiteX0" fmla="*/ 192651 w 192740"/>
              <a:gd name="connsiteY0" fmla="*/ 27799 h 159950"/>
              <a:gd name="connsiteX1" fmla="*/ 103751 w 192740"/>
              <a:gd name="connsiteY1" fmla="*/ 282 h 159950"/>
              <a:gd name="connsiteX2" fmla="*/ 48718 w 192740"/>
              <a:gd name="connsiteY2" fmla="*/ 48965 h 159950"/>
              <a:gd name="connsiteX3" fmla="*/ 48718 w 192740"/>
              <a:gd name="connsiteY3" fmla="*/ 150565 h 159950"/>
              <a:gd name="connsiteX4" fmla="*/ 34 w 192740"/>
              <a:gd name="connsiteY4" fmla="*/ 146332 h 159950"/>
              <a:gd name="connsiteX5" fmla="*/ 42368 w 192740"/>
              <a:gd name="connsiteY5" fmla="*/ 70132 h 159950"/>
              <a:gd name="connsiteX6" fmla="*/ 118568 w 192740"/>
              <a:gd name="connsiteY6" fmla="*/ 2399 h 159950"/>
              <a:gd name="connsiteX7" fmla="*/ 192651 w 192740"/>
              <a:gd name="connsiteY7" fmla="*/ 27799 h 159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2740" h="159950">
                <a:moveTo>
                  <a:pt x="192651" y="27799"/>
                </a:moveTo>
                <a:cubicBezTo>
                  <a:pt x="190182" y="27446"/>
                  <a:pt x="127740" y="-3246"/>
                  <a:pt x="103751" y="282"/>
                </a:cubicBezTo>
                <a:cubicBezTo>
                  <a:pt x="79762" y="3810"/>
                  <a:pt x="57890" y="23918"/>
                  <a:pt x="48718" y="48965"/>
                </a:cubicBezTo>
                <a:cubicBezTo>
                  <a:pt x="39546" y="74012"/>
                  <a:pt x="56832" y="134337"/>
                  <a:pt x="48718" y="150565"/>
                </a:cubicBezTo>
                <a:cubicBezTo>
                  <a:pt x="40604" y="166793"/>
                  <a:pt x="1092" y="159738"/>
                  <a:pt x="34" y="146332"/>
                </a:cubicBezTo>
                <a:cubicBezTo>
                  <a:pt x="-1024" y="132927"/>
                  <a:pt x="22612" y="94121"/>
                  <a:pt x="42368" y="70132"/>
                </a:cubicBezTo>
                <a:cubicBezTo>
                  <a:pt x="62124" y="46143"/>
                  <a:pt x="91404" y="10160"/>
                  <a:pt x="118568" y="2399"/>
                </a:cubicBezTo>
                <a:cubicBezTo>
                  <a:pt x="145732" y="-5362"/>
                  <a:pt x="195120" y="28152"/>
                  <a:pt x="192651" y="27799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1" name="フリーフォーム: 図形 350">
            <a:extLst>
              <a:ext uri="{FF2B5EF4-FFF2-40B4-BE49-F238E27FC236}">
                <a16:creationId xmlns:a16="http://schemas.microsoft.com/office/drawing/2014/main" id="{A7A163D5-22B7-4AAD-8E3C-952364A595D6}"/>
              </a:ext>
            </a:extLst>
          </p:cNvPr>
          <p:cNvSpPr/>
          <p:nvPr/>
        </p:nvSpPr>
        <p:spPr>
          <a:xfrm>
            <a:off x="2063817" y="2275899"/>
            <a:ext cx="216466" cy="302296"/>
          </a:xfrm>
          <a:custGeom>
            <a:avLst/>
            <a:gdLst>
              <a:gd name="connsiteX0" fmla="*/ 167150 w 216466"/>
              <a:gd name="connsiteY0" fmla="*/ 39734 h 302296"/>
              <a:gd name="connsiteX1" fmla="*/ 90950 w 216466"/>
              <a:gd name="connsiteY1" fmla="*/ 126518 h 302296"/>
              <a:gd name="connsiteX2" fmla="*/ 141750 w 216466"/>
              <a:gd name="connsiteY2" fmla="*/ 249284 h 302296"/>
              <a:gd name="connsiteX3" fmla="*/ 211600 w 216466"/>
              <a:gd name="connsiteY3" fmla="*/ 266218 h 302296"/>
              <a:gd name="connsiteX4" fmla="*/ 196783 w 216466"/>
              <a:gd name="connsiteY4" fmla="*/ 291618 h 302296"/>
              <a:gd name="connsiteX5" fmla="*/ 86716 w 216466"/>
              <a:gd name="connsiteY5" fmla="*/ 232351 h 302296"/>
              <a:gd name="connsiteX6" fmla="*/ 6283 w 216466"/>
              <a:gd name="connsiteY6" fmla="*/ 14334 h 302296"/>
              <a:gd name="connsiteX7" fmla="*/ 6283 w 216466"/>
              <a:gd name="connsiteY7" fmla="*/ 31268 h 302296"/>
              <a:gd name="connsiteX8" fmla="*/ 14750 w 216466"/>
              <a:gd name="connsiteY8" fmla="*/ 115934 h 302296"/>
              <a:gd name="connsiteX9" fmla="*/ 69783 w 216466"/>
              <a:gd name="connsiteY9" fmla="*/ 179434 h 302296"/>
              <a:gd name="connsiteX10" fmla="*/ 198900 w 216466"/>
              <a:gd name="connsiteY10" fmla="*/ 302201 h 302296"/>
              <a:gd name="connsiteX11" fmla="*/ 124816 w 216466"/>
              <a:gd name="connsiteY11" fmla="*/ 158268 h 302296"/>
              <a:gd name="connsiteX12" fmla="*/ 124816 w 216466"/>
              <a:gd name="connsiteY12" fmla="*/ 109584 h 302296"/>
              <a:gd name="connsiteX13" fmla="*/ 167150 w 216466"/>
              <a:gd name="connsiteY13" fmla="*/ 39734 h 302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16466" h="302296">
                <a:moveTo>
                  <a:pt x="167150" y="39734"/>
                </a:moveTo>
                <a:cubicBezTo>
                  <a:pt x="161506" y="42556"/>
                  <a:pt x="95183" y="91593"/>
                  <a:pt x="90950" y="126518"/>
                </a:cubicBezTo>
                <a:cubicBezTo>
                  <a:pt x="86717" y="161443"/>
                  <a:pt x="121642" y="226001"/>
                  <a:pt x="141750" y="249284"/>
                </a:cubicBezTo>
                <a:cubicBezTo>
                  <a:pt x="161858" y="272567"/>
                  <a:pt x="202428" y="259162"/>
                  <a:pt x="211600" y="266218"/>
                </a:cubicBezTo>
                <a:cubicBezTo>
                  <a:pt x="220772" y="273274"/>
                  <a:pt x="217597" y="297262"/>
                  <a:pt x="196783" y="291618"/>
                </a:cubicBezTo>
                <a:cubicBezTo>
                  <a:pt x="175969" y="285974"/>
                  <a:pt x="118466" y="278565"/>
                  <a:pt x="86716" y="232351"/>
                </a:cubicBezTo>
                <a:cubicBezTo>
                  <a:pt x="54966" y="186137"/>
                  <a:pt x="19688" y="47848"/>
                  <a:pt x="6283" y="14334"/>
                </a:cubicBezTo>
                <a:cubicBezTo>
                  <a:pt x="-7122" y="-19180"/>
                  <a:pt x="4872" y="14335"/>
                  <a:pt x="6283" y="31268"/>
                </a:cubicBezTo>
                <a:cubicBezTo>
                  <a:pt x="7694" y="48201"/>
                  <a:pt x="4167" y="91240"/>
                  <a:pt x="14750" y="115934"/>
                </a:cubicBezTo>
                <a:cubicBezTo>
                  <a:pt x="25333" y="140628"/>
                  <a:pt x="39091" y="148390"/>
                  <a:pt x="69783" y="179434"/>
                </a:cubicBezTo>
                <a:cubicBezTo>
                  <a:pt x="100475" y="210478"/>
                  <a:pt x="189728" y="305729"/>
                  <a:pt x="198900" y="302201"/>
                </a:cubicBezTo>
                <a:cubicBezTo>
                  <a:pt x="208072" y="298673"/>
                  <a:pt x="137163" y="190371"/>
                  <a:pt x="124816" y="158268"/>
                </a:cubicBezTo>
                <a:cubicBezTo>
                  <a:pt x="112469" y="126165"/>
                  <a:pt x="119524" y="127576"/>
                  <a:pt x="124816" y="109584"/>
                </a:cubicBezTo>
                <a:cubicBezTo>
                  <a:pt x="130108" y="91592"/>
                  <a:pt x="172794" y="36912"/>
                  <a:pt x="167150" y="39734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2" name="フリーフォーム: 図形 351">
            <a:extLst>
              <a:ext uri="{FF2B5EF4-FFF2-40B4-BE49-F238E27FC236}">
                <a16:creationId xmlns:a16="http://schemas.microsoft.com/office/drawing/2014/main" id="{BFB84F9D-BD06-4A02-A3BB-0B66B929D7E1}"/>
              </a:ext>
            </a:extLst>
          </p:cNvPr>
          <p:cNvSpPr/>
          <p:nvPr/>
        </p:nvSpPr>
        <p:spPr>
          <a:xfrm>
            <a:off x="1813497" y="2012773"/>
            <a:ext cx="246837" cy="262152"/>
          </a:xfrm>
          <a:custGeom>
            <a:avLst/>
            <a:gdLst>
              <a:gd name="connsiteX0" fmla="*/ 243903 w 246837"/>
              <a:gd name="connsiteY0" fmla="*/ 258410 h 262152"/>
              <a:gd name="connsiteX1" fmla="*/ 205803 w 246837"/>
              <a:gd name="connsiteY1" fmla="*/ 203377 h 262152"/>
              <a:gd name="connsiteX2" fmla="*/ 150770 w 246837"/>
              <a:gd name="connsiteY2" fmla="*/ 93310 h 262152"/>
              <a:gd name="connsiteX3" fmla="*/ 76686 w 246837"/>
              <a:gd name="connsiteY3" fmla="*/ 19227 h 262152"/>
              <a:gd name="connsiteX4" fmla="*/ 486 w 246837"/>
              <a:gd name="connsiteY4" fmla="*/ 10760 h 262152"/>
              <a:gd name="connsiteX5" fmla="*/ 114786 w 246837"/>
              <a:gd name="connsiteY5" fmla="*/ 152577 h 262152"/>
              <a:gd name="connsiteX6" fmla="*/ 140186 w 246837"/>
              <a:gd name="connsiteY6" fmla="*/ 224544 h 262152"/>
              <a:gd name="connsiteX7" fmla="*/ 123253 w 246837"/>
              <a:gd name="connsiteY7" fmla="*/ 158927 h 262152"/>
              <a:gd name="connsiteX8" fmla="*/ 38586 w 246837"/>
              <a:gd name="connsiteY8" fmla="*/ 27694 h 262152"/>
              <a:gd name="connsiteX9" fmla="*/ 125370 w 246837"/>
              <a:gd name="connsiteY9" fmla="*/ 101777 h 262152"/>
              <a:gd name="connsiteX10" fmla="*/ 243903 w 246837"/>
              <a:gd name="connsiteY10" fmla="*/ 258410 h 262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6837" h="262152">
                <a:moveTo>
                  <a:pt x="243903" y="258410"/>
                </a:moveTo>
                <a:cubicBezTo>
                  <a:pt x="257308" y="275343"/>
                  <a:pt x="221325" y="230894"/>
                  <a:pt x="205803" y="203377"/>
                </a:cubicBezTo>
                <a:cubicBezTo>
                  <a:pt x="190281" y="175860"/>
                  <a:pt x="172289" y="124002"/>
                  <a:pt x="150770" y="93310"/>
                </a:cubicBezTo>
                <a:cubicBezTo>
                  <a:pt x="129251" y="62618"/>
                  <a:pt x="101733" y="32985"/>
                  <a:pt x="76686" y="19227"/>
                </a:cubicBezTo>
                <a:cubicBezTo>
                  <a:pt x="51639" y="5469"/>
                  <a:pt x="-5864" y="-11465"/>
                  <a:pt x="486" y="10760"/>
                </a:cubicBezTo>
                <a:cubicBezTo>
                  <a:pt x="6836" y="32985"/>
                  <a:pt x="91503" y="116946"/>
                  <a:pt x="114786" y="152577"/>
                </a:cubicBezTo>
                <a:cubicBezTo>
                  <a:pt x="138069" y="188208"/>
                  <a:pt x="138775" y="223486"/>
                  <a:pt x="140186" y="224544"/>
                </a:cubicBezTo>
                <a:cubicBezTo>
                  <a:pt x="141597" y="225602"/>
                  <a:pt x="140186" y="191735"/>
                  <a:pt x="123253" y="158927"/>
                </a:cubicBezTo>
                <a:cubicBezTo>
                  <a:pt x="106320" y="126119"/>
                  <a:pt x="38233" y="37219"/>
                  <a:pt x="38586" y="27694"/>
                </a:cubicBezTo>
                <a:cubicBezTo>
                  <a:pt x="38939" y="18169"/>
                  <a:pt x="90445" y="63324"/>
                  <a:pt x="125370" y="101777"/>
                </a:cubicBezTo>
                <a:cubicBezTo>
                  <a:pt x="160295" y="140230"/>
                  <a:pt x="230498" y="241477"/>
                  <a:pt x="243903" y="258410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3" name="フリーフォーム: 図形 352">
            <a:extLst>
              <a:ext uri="{FF2B5EF4-FFF2-40B4-BE49-F238E27FC236}">
                <a16:creationId xmlns:a16="http://schemas.microsoft.com/office/drawing/2014/main" id="{42D09B2D-2D94-45AD-9234-0F7E52DC590A}"/>
              </a:ext>
            </a:extLst>
          </p:cNvPr>
          <p:cNvSpPr/>
          <p:nvPr/>
        </p:nvSpPr>
        <p:spPr>
          <a:xfrm>
            <a:off x="1376087" y="1891696"/>
            <a:ext cx="363832" cy="205970"/>
          </a:xfrm>
          <a:custGeom>
            <a:avLst/>
            <a:gdLst>
              <a:gd name="connsiteX0" fmla="*/ 1863 w 363832"/>
              <a:gd name="connsiteY0" fmla="*/ 2721 h 205970"/>
              <a:gd name="connsiteX1" fmla="*/ 253746 w 363832"/>
              <a:gd name="connsiteY1" fmla="*/ 30237 h 205970"/>
              <a:gd name="connsiteX2" fmla="*/ 29380 w 363832"/>
              <a:gd name="connsiteY2" fmla="*/ 45054 h 205970"/>
              <a:gd name="connsiteX3" fmla="*/ 16680 w 363832"/>
              <a:gd name="connsiteY3" fmla="*/ 85271 h 205970"/>
              <a:gd name="connsiteX4" fmla="*/ 29380 w 363832"/>
              <a:gd name="connsiteY4" fmla="*/ 205921 h 205970"/>
              <a:gd name="connsiteX5" fmla="*/ 75946 w 363832"/>
              <a:gd name="connsiteY5" fmla="*/ 100087 h 205970"/>
              <a:gd name="connsiteX6" fmla="*/ 363813 w 363832"/>
              <a:gd name="connsiteY6" fmla="*/ 100087 h 205970"/>
              <a:gd name="connsiteX7" fmla="*/ 61130 w 363832"/>
              <a:gd name="connsiteY7" fmla="*/ 106437 h 205970"/>
              <a:gd name="connsiteX8" fmla="*/ 33613 w 363832"/>
              <a:gd name="connsiteY8" fmla="*/ 133954 h 205970"/>
              <a:gd name="connsiteX9" fmla="*/ 44196 w 363832"/>
              <a:gd name="connsiteY9" fmla="*/ 64104 h 205970"/>
              <a:gd name="connsiteX10" fmla="*/ 283380 w 363832"/>
              <a:gd name="connsiteY10" fmla="*/ 38704 h 205970"/>
              <a:gd name="connsiteX11" fmla="*/ 145796 w 363832"/>
              <a:gd name="connsiteY11" fmla="*/ 4837 h 205970"/>
              <a:gd name="connsiteX12" fmla="*/ 1863 w 363832"/>
              <a:gd name="connsiteY12" fmla="*/ 2721 h 205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63832" h="205970">
                <a:moveTo>
                  <a:pt x="1863" y="2721"/>
                </a:moveTo>
                <a:cubicBezTo>
                  <a:pt x="19855" y="6954"/>
                  <a:pt x="249160" y="23182"/>
                  <a:pt x="253746" y="30237"/>
                </a:cubicBezTo>
                <a:cubicBezTo>
                  <a:pt x="258332" y="37292"/>
                  <a:pt x="68891" y="35882"/>
                  <a:pt x="29380" y="45054"/>
                </a:cubicBezTo>
                <a:cubicBezTo>
                  <a:pt x="-10131" y="54226"/>
                  <a:pt x="16680" y="58460"/>
                  <a:pt x="16680" y="85271"/>
                </a:cubicBezTo>
                <a:cubicBezTo>
                  <a:pt x="16680" y="112082"/>
                  <a:pt x="19502" y="203452"/>
                  <a:pt x="29380" y="205921"/>
                </a:cubicBezTo>
                <a:cubicBezTo>
                  <a:pt x="39258" y="208390"/>
                  <a:pt x="20207" y="117726"/>
                  <a:pt x="75946" y="100087"/>
                </a:cubicBezTo>
                <a:cubicBezTo>
                  <a:pt x="131685" y="82448"/>
                  <a:pt x="366282" y="99029"/>
                  <a:pt x="363813" y="100087"/>
                </a:cubicBezTo>
                <a:cubicBezTo>
                  <a:pt x="361344" y="101145"/>
                  <a:pt x="116163" y="100793"/>
                  <a:pt x="61130" y="106437"/>
                </a:cubicBezTo>
                <a:cubicBezTo>
                  <a:pt x="6097" y="112081"/>
                  <a:pt x="36435" y="141009"/>
                  <a:pt x="33613" y="133954"/>
                </a:cubicBezTo>
                <a:cubicBezTo>
                  <a:pt x="30791" y="126899"/>
                  <a:pt x="2568" y="79979"/>
                  <a:pt x="44196" y="64104"/>
                </a:cubicBezTo>
                <a:cubicBezTo>
                  <a:pt x="85824" y="48229"/>
                  <a:pt x="266447" y="48582"/>
                  <a:pt x="283380" y="38704"/>
                </a:cubicBezTo>
                <a:cubicBezTo>
                  <a:pt x="300313" y="28826"/>
                  <a:pt x="190599" y="10481"/>
                  <a:pt x="145796" y="4837"/>
                </a:cubicBezTo>
                <a:cubicBezTo>
                  <a:pt x="100993" y="-807"/>
                  <a:pt x="-16129" y="-1512"/>
                  <a:pt x="1863" y="2721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4" name="フリーフォーム: 図形 353">
            <a:extLst>
              <a:ext uri="{FF2B5EF4-FFF2-40B4-BE49-F238E27FC236}">
                <a16:creationId xmlns:a16="http://schemas.microsoft.com/office/drawing/2014/main" id="{0FEE0017-BB3B-4A2A-8E44-A3E30435AE71}"/>
              </a:ext>
            </a:extLst>
          </p:cNvPr>
          <p:cNvSpPr/>
          <p:nvPr/>
        </p:nvSpPr>
        <p:spPr>
          <a:xfrm>
            <a:off x="1414442" y="2039209"/>
            <a:ext cx="411203" cy="369990"/>
          </a:xfrm>
          <a:custGeom>
            <a:avLst/>
            <a:gdLst>
              <a:gd name="connsiteX0" fmla="*/ 73046 w 411203"/>
              <a:gd name="connsiteY0" fmla="*/ 729 h 369990"/>
              <a:gd name="connsiteX1" fmla="*/ 252433 w 411203"/>
              <a:gd name="connsiteY1" fmla="*/ 48354 h 369990"/>
              <a:gd name="connsiteX2" fmla="*/ 198458 w 411203"/>
              <a:gd name="connsiteY2" fmla="*/ 68991 h 369990"/>
              <a:gd name="connsiteX3" fmla="*/ 21 w 411203"/>
              <a:gd name="connsiteY3" fmla="*/ 92804 h 369990"/>
              <a:gd name="connsiteX4" fmla="*/ 211158 w 411203"/>
              <a:gd name="connsiteY4" fmla="*/ 99154 h 369990"/>
              <a:gd name="connsiteX5" fmla="*/ 258783 w 411203"/>
              <a:gd name="connsiteY5" fmla="*/ 142016 h 369990"/>
              <a:gd name="connsiteX6" fmla="*/ 322283 w 411203"/>
              <a:gd name="connsiteY6" fmla="*/ 172179 h 369990"/>
              <a:gd name="connsiteX7" fmla="*/ 304821 w 411203"/>
              <a:gd name="connsiteY7" fmla="*/ 199166 h 369990"/>
              <a:gd name="connsiteX8" fmla="*/ 173058 w 411203"/>
              <a:gd name="connsiteY8" fmla="*/ 216629 h 369990"/>
              <a:gd name="connsiteX9" fmla="*/ 279421 w 411203"/>
              <a:gd name="connsiteY9" fmla="*/ 230916 h 369990"/>
              <a:gd name="connsiteX10" fmla="*/ 328633 w 411203"/>
              <a:gd name="connsiteY10" fmla="*/ 321404 h 369990"/>
              <a:gd name="connsiteX11" fmla="*/ 411183 w 411203"/>
              <a:gd name="connsiteY11" fmla="*/ 369029 h 369990"/>
              <a:gd name="connsiteX12" fmla="*/ 320696 w 411203"/>
              <a:gd name="connsiteY12" fmla="*/ 280129 h 369990"/>
              <a:gd name="connsiteX13" fmla="*/ 261958 w 411203"/>
              <a:gd name="connsiteY13" fmla="*/ 216629 h 369990"/>
              <a:gd name="connsiteX14" fmla="*/ 333396 w 411203"/>
              <a:gd name="connsiteY14" fmla="*/ 202341 h 369990"/>
              <a:gd name="connsiteX15" fmla="*/ 303233 w 411203"/>
              <a:gd name="connsiteY15" fmla="*/ 142016 h 369990"/>
              <a:gd name="connsiteX16" fmla="*/ 211158 w 411203"/>
              <a:gd name="connsiteY16" fmla="*/ 88041 h 369990"/>
              <a:gd name="connsiteX17" fmla="*/ 66696 w 411203"/>
              <a:gd name="connsiteY17" fmla="*/ 94391 h 369990"/>
              <a:gd name="connsiteX18" fmla="*/ 271483 w 411203"/>
              <a:gd name="connsiteY18" fmla="*/ 53116 h 369990"/>
              <a:gd name="connsiteX19" fmla="*/ 190521 w 411203"/>
              <a:gd name="connsiteY19" fmla="*/ 21366 h 369990"/>
              <a:gd name="connsiteX20" fmla="*/ 73046 w 411203"/>
              <a:gd name="connsiteY20" fmla="*/ 729 h 369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11203" h="369990">
                <a:moveTo>
                  <a:pt x="73046" y="729"/>
                </a:moveTo>
                <a:cubicBezTo>
                  <a:pt x="83365" y="5227"/>
                  <a:pt x="231531" y="36977"/>
                  <a:pt x="252433" y="48354"/>
                </a:cubicBezTo>
                <a:cubicBezTo>
                  <a:pt x="273335" y="59731"/>
                  <a:pt x="240527" y="61583"/>
                  <a:pt x="198458" y="68991"/>
                </a:cubicBezTo>
                <a:cubicBezTo>
                  <a:pt x="156389" y="76399"/>
                  <a:pt x="-2096" y="87777"/>
                  <a:pt x="21" y="92804"/>
                </a:cubicBezTo>
                <a:cubicBezTo>
                  <a:pt x="2138" y="97831"/>
                  <a:pt x="168031" y="90952"/>
                  <a:pt x="211158" y="99154"/>
                </a:cubicBezTo>
                <a:cubicBezTo>
                  <a:pt x="254285" y="107356"/>
                  <a:pt x="240262" y="129845"/>
                  <a:pt x="258783" y="142016"/>
                </a:cubicBezTo>
                <a:cubicBezTo>
                  <a:pt x="277304" y="154187"/>
                  <a:pt x="314610" y="162654"/>
                  <a:pt x="322283" y="172179"/>
                </a:cubicBezTo>
                <a:cubicBezTo>
                  <a:pt x="329956" y="181704"/>
                  <a:pt x="329692" y="191758"/>
                  <a:pt x="304821" y="199166"/>
                </a:cubicBezTo>
                <a:cubicBezTo>
                  <a:pt x="279950" y="206574"/>
                  <a:pt x="177291" y="211337"/>
                  <a:pt x="173058" y="216629"/>
                </a:cubicBezTo>
                <a:cubicBezTo>
                  <a:pt x="168825" y="221921"/>
                  <a:pt x="253492" y="213454"/>
                  <a:pt x="279421" y="230916"/>
                </a:cubicBezTo>
                <a:cubicBezTo>
                  <a:pt x="305350" y="248378"/>
                  <a:pt x="306673" y="298385"/>
                  <a:pt x="328633" y="321404"/>
                </a:cubicBezTo>
                <a:cubicBezTo>
                  <a:pt x="350593" y="344423"/>
                  <a:pt x="412506" y="375908"/>
                  <a:pt x="411183" y="369029"/>
                </a:cubicBezTo>
                <a:cubicBezTo>
                  <a:pt x="409860" y="362150"/>
                  <a:pt x="345567" y="305529"/>
                  <a:pt x="320696" y="280129"/>
                </a:cubicBezTo>
                <a:cubicBezTo>
                  <a:pt x="295825" y="254729"/>
                  <a:pt x="259841" y="229594"/>
                  <a:pt x="261958" y="216629"/>
                </a:cubicBezTo>
                <a:cubicBezTo>
                  <a:pt x="264075" y="203664"/>
                  <a:pt x="326517" y="214776"/>
                  <a:pt x="333396" y="202341"/>
                </a:cubicBezTo>
                <a:cubicBezTo>
                  <a:pt x="340275" y="189906"/>
                  <a:pt x="323606" y="161066"/>
                  <a:pt x="303233" y="142016"/>
                </a:cubicBezTo>
                <a:cubicBezTo>
                  <a:pt x="282860" y="122966"/>
                  <a:pt x="250581" y="95978"/>
                  <a:pt x="211158" y="88041"/>
                </a:cubicBezTo>
                <a:cubicBezTo>
                  <a:pt x="171735" y="80104"/>
                  <a:pt x="56642" y="100212"/>
                  <a:pt x="66696" y="94391"/>
                </a:cubicBezTo>
                <a:cubicBezTo>
                  <a:pt x="76750" y="88570"/>
                  <a:pt x="250846" y="65287"/>
                  <a:pt x="271483" y="53116"/>
                </a:cubicBezTo>
                <a:cubicBezTo>
                  <a:pt x="292120" y="40945"/>
                  <a:pt x="219361" y="29039"/>
                  <a:pt x="190521" y="21366"/>
                </a:cubicBezTo>
                <a:cubicBezTo>
                  <a:pt x="161682" y="13693"/>
                  <a:pt x="62727" y="-3769"/>
                  <a:pt x="73046" y="729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5" name="フリーフォーム: 図形 354">
            <a:extLst>
              <a:ext uri="{FF2B5EF4-FFF2-40B4-BE49-F238E27FC236}">
                <a16:creationId xmlns:a16="http://schemas.microsoft.com/office/drawing/2014/main" id="{AEF3F325-AF59-4965-B571-E6988232B7E8}"/>
              </a:ext>
            </a:extLst>
          </p:cNvPr>
          <p:cNvSpPr/>
          <p:nvPr/>
        </p:nvSpPr>
        <p:spPr>
          <a:xfrm>
            <a:off x="1797671" y="2116135"/>
            <a:ext cx="159730" cy="251746"/>
          </a:xfrm>
          <a:custGeom>
            <a:avLst/>
            <a:gdLst>
              <a:gd name="connsiteX0" fmla="*/ 159717 w 159730"/>
              <a:gd name="connsiteY0" fmla="*/ 115890 h 251746"/>
              <a:gd name="connsiteX1" fmla="*/ 39067 w 159730"/>
              <a:gd name="connsiteY1" fmla="*/ 12703 h 251746"/>
              <a:gd name="connsiteX2" fmla="*/ 967 w 159730"/>
              <a:gd name="connsiteY2" fmla="*/ 14290 h 251746"/>
              <a:gd name="connsiteX3" fmla="*/ 70817 w 159730"/>
              <a:gd name="connsiteY3" fmla="*/ 127003 h 251746"/>
              <a:gd name="connsiteX4" fmla="*/ 8904 w 159730"/>
              <a:gd name="connsiteY4" fmla="*/ 144465 h 251746"/>
              <a:gd name="connsiteX5" fmla="*/ 64467 w 159730"/>
              <a:gd name="connsiteY5" fmla="*/ 161928 h 251746"/>
              <a:gd name="connsiteX6" fmla="*/ 15254 w 159730"/>
              <a:gd name="connsiteY6" fmla="*/ 241303 h 251746"/>
              <a:gd name="connsiteX7" fmla="*/ 10492 w 159730"/>
              <a:gd name="connsiteY7" fmla="*/ 250828 h 251746"/>
              <a:gd name="connsiteX8" fmla="*/ 69229 w 159730"/>
              <a:gd name="connsiteY8" fmla="*/ 127003 h 251746"/>
              <a:gd name="connsiteX9" fmla="*/ 31129 w 159730"/>
              <a:gd name="connsiteY9" fmla="*/ 25403 h 251746"/>
              <a:gd name="connsiteX10" fmla="*/ 159717 w 159730"/>
              <a:gd name="connsiteY10" fmla="*/ 115890 h 251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9730" h="251746">
                <a:moveTo>
                  <a:pt x="159717" y="115890"/>
                </a:moveTo>
                <a:cubicBezTo>
                  <a:pt x="161040" y="113773"/>
                  <a:pt x="65525" y="29636"/>
                  <a:pt x="39067" y="12703"/>
                </a:cubicBezTo>
                <a:cubicBezTo>
                  <a:pt x="12609" y="-4230"/>
                  <a:pt x="-4325" y="-4760"/>
                  <a:pt x="967" y="14290"/>
                </a:cubicBezTo>
                <a:cubicBezTo>
                  <a:pt x="6259" y="33340"/>
                  <a:pt x="69494" y="105307"/>
                  <a:pt x="70817" y="127003"/>
                </a:cubicBezTo>
                <a:cubicBezTo>
                  <a:pt x="72140" y="148699"/>
                  <a:pt x="9962" y="138644"/>
                  <a:pt x="8904" y="144465"/>
                </a:cubicBezTo>
                <a:cubicBezTo>
                  <a:pt x="7846" y="150286"/>
                  <a:pt x="63409" y="145788"/>
                  <a:pt x="64467" y="161928"/>
                </a:cubicBezTo>
                <a:cubicBezTo>
                  <a:pt x="65525" y="178068"/>
                  <a:pt x="24250" y="226486"/>
                  <a:pt x="15254" y="241303"/>
                </a:cubicBezTo>
                <a:cubicBezTo>
                  <a:pt x="6258" y="256120"/>
                  <a:pt x="10492" y="250828"/>
                  <a:pt x="10492" y="250828"/>
                </a:cubicBezTo>
                <a:cubicBezTo>
                  <a:pt x="19488" y="231778"/>
                  <a:pt x="65789" y="164574"/>
                  <a:pt x="69229" y="127003"/>
                </a:cubicBezTo>
                <a:cubicBezTo>
                  <a:pt x="72668" y="89432"/>
                  <a:pt x="19223" y="29636"/>
                  <a:pt x="31129" y="25403"/>
                </a:cubicBezTo>
                <a:cubicBezTo>
                  <a:pt x="43035" y="21170"/>
                  <a:pt x="158394" y="118007"/>
                  <a:pt x="159717" y="115890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6" name="フリーフォーム: 図形 355">
            <a:extLst>
              <a:ext uri="{FF2B5EF4-FFF2-40B4-BE49-F238E27FC236}">
                <a16:creationId xmlns:a16="http://schemas.microsoft.com/office/drawing/2014/main" id="{33D20B22-91F9-49EF-95A2-01180D8AE3F5}"/>
              </a:ext>
            </a:extLst>
          </p:cNvPr>
          <p:cNvSpPr/>
          <p:nvPr/>
        </p:nvSpPr>
        <p:spPr>
          <a:xfrm>
            <a:off x="1369756" y="2395522"/>
            <a:ext cx="476740" cy="448110"/>
          </a:xfrm>
          <a:custGeom>
            <a:avLst/>
            <a:gdLst>
              <a:gd name="connsiteX0" fmla="*/ 306644 w 476740"/>
              <a:gd name="connsiteY0" fmla="*/ 16 h 448110"/>
              <a:gd name="connsiteX1" fmla="*/ 427294 w 476740"/>
              <a:gd name="connsiteY1" fmla="*/ 82566 h 448110"/>
              <a:gd name="connsiteX2" fmla="*/ 476507 w 476740"/>
              <a:gd name="connsiteY2" fmla="*/ 31766 h 448110"/>
              <a:gd name="connsiteX3" fmla="*/ 446344 w 476740"/>
              <a:gd name="connsiteY3" fmla="*/ 96853 h 448110"/>
              <a:gd name="connsiteX4" fmla="*/ 457457 w 476740"/>
              <a:gd name="connsiteY4" fmla="*/ 117491 h 448110"/>
              <a:gd name="connsiteX5" fmla="*/ 424119 w 476740"/>
              <a:gd name="connsiteY5" fmla="*/ 158766 h 448110"/>
              <a:gd name="connsiteX6" fmla="*/ 424119 w 476740"/>
              <a:gd name="connsiteY6" fmla="*/ 215916 h 448110"/>
              <a:gd name="connsiteX7" fmla="*/ 392369 w 476740"/>
              <a:gd name="connsiteY7" fmla="*/ 204803 h 448110"/>
              <a:gd name="connsiteX8" fmla="*/ 325694 w 476740"/>
              <a:gd name="connsiteY8" fmla="*/ 125428 h 448110"/>
              <a:gd name="connsiteX9" fmla="*/ 300294 w 476740"/>
              <a:gd name="connsiteY9" fmla="*/ 244491 h 448110"/>
              <a:gd name="connsiteX10" fmla="*/ 305057 w 476740"/>
              <a:gd name="connsiteY10" fmla="*/ 290528 h 448110"/>
              <a:gd name="connsiteX11" fmla="*/ 265369 w 476740"/>
              <a:gd name="connsiteY11" fmla="*/ 219091 h 448110"/>
              <a:gd name="connsiteX12" fmla="*/ 190757 w 476740"/>
              <a:gd name="connsiteY12" fmla="*/ 287353 h 448110"/>
              <a:gd name="connsiteX13" fmla="*/ 133607 w 476740"/>
              <a:gd name="connsiteY13" fmla="*/ 323866 h 448110"/>
              <a:gd name="connsiteX14" fmla="*/ 1844 w 476740"/>
              <a:gd name="connsiteY14" fmla="*/ 349266 h 448110"/>
              <a:gd name="connsiteX15" fmla="*/ 57407 w 476740"/>
              <a:gd name="connsiteY15" fmla="*/ 369903 h 448110"/>
              <a:gd name="connsiteX16" fmla="*/ 71694 w 476740"/>
              <a:gd name="connsiteY16" fmla="*/ 438166 h 448110"/>
              <a:gd name="connsiteX17" fmla="*/ 195519 w 476740"/>
              <a:gd name="connsiteY17" fmla="*/ 446103 h 448110"/>
              <a:gd name="connsiteX18" fmla="*/ 47882 w 476740"/>
              <a:gd name="connsiteY18" fmla="*/ 422291 h 448110"/>
              <a:gd name="connsiteX19" fmla="*/ 65344 w 476740"/>
              <a:gd name="connsiteY19" fmla="*/ 339741 h 448110"/>
              <a:gd name="connsiteX20" fmla="*/ 227269 w 476740"/>
              <a:gd name="connsiteY20" fmla="*/ 244491 h 448110"/>
              <a:gd name="connsiteX21" fmla="*/ 319344 w 476740"/>
              <a:gd name="connsiteY21" fmla="*/ 173053 h 448110"/>
              <a:gd name="connsiteX22" fmla="*/ 357444 w 476740"/>
              <a:gd name="connsiteY22" fmla="*/ 141303 h 448110"/>
              <a:gd name="connsiteX23" fmla="*/ 436819 w 476740"/>
              <a:gd name="connsiteY23" fmla="*/ 111141 h 448110"/>
              <a:gd name="connsiteX24" fmla="*/ 441582 w 476740"/>
              <a:gd name="connsiteY24" fmla="*/ 90503 h 448110"/>
              <a:gd name="connsiteX25" fmla="*/ 306644 w 476740"/>
              <a:gd name="connsiteY25" fmla="*/ 16 h 4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76740" h="448110">
                <a:moveTo>
                  <a:pt x="306644" y="16"/>
                </a:moveTo>
                <a:cubicBezTo>
                  <a:pt x="304263" y="-1307"/>
                  <a:pt x="398984" y="77274"/>
                  <a:pt x="427294" y="82566"/>
                </a:cubicBezTo>
                <a:cubicBezTo>
                  <a:pt x="455604" y="87858"/>
                  <a:pt x="473332" y="29385"/>
                  <a:pt x="476507" y="31766"/>
                </a:cubicBezTo>
                <a:cubicBezTo>
                  <a:pt x="479682" y="34147"/>
                  <a:pt x="449519" y="82566"/>
                  <a:pt x="446344" y="96853"/>
                </a:cubicBezTo>
                <a:cubicBezTo>
                  <a:pt x="443169" y="111140"/>
                  <a:pt x="461161" y="107172"/>
                  <a:pt x="457457" y="117491"/>
                </a:cubicBezTo>
                <a:cubicBezTo>
                  <a:pt x="453753" y="127810"/>
                  <a:pt x="429675" y="142362"/>
                  <a:pt x="424119" y="158766"/>
                </a:cubicBezTo>
                <a:cubicBezTo>
                  <a:pt x="418563" y="175170"/>
                  <a:pt x="429411" y="208243"/>
                  <a:pt x="424119" y="215916"/>
                </a:cubicBezTo>
                <a:cubicBezTo>
                  <a:pt x="418827" y="223589"/>
                  <a:pt x="408773" y="219884"/>
                  <a:pt x="392369" y="204803"/>
                </a:cubicBezTo>
                <a:cubicBezTo>
                  <a:pt x="375965" y="189722"/>
                  <a:pt x="341040" y="118813"/>
                  <a:pt x="325694" y="125428"/>
                </a:cubicBezTo>
                <a:cubicBezTo>
                  <a:pt x="310348" y="132043"/>
                  <a:pt x="303734" y="216974"/>
                  <a:pt x="300294" y="244491"/>
                </a:cubicBezTo>
                <a:cubicBezTo>
                  <a:pt x="296854" y="272008"/>
                  <a:pt x="310878" y="294761"/>
                  <a:pt x="305057" y="290528"/>
                </a:cubicBezTo>
                <a:cubicBezTo>
                  <a:pt x="299236" y="286295"/>
                  <a:pt x="284419" y="219620"/>
                  <a:pt x="265369" y="219091"/>
                </a:cubicBezTo>
                <a:cubicBezTo>
                  <a:pt x="246319" y="218562"/>
                  <a:pt x="212717" y="269891"/>
                  <a:pt x="190757" y="287353"/>
                </a:cubicBezTo>
                <a:cubicBezTo>
                  <a:pt x="168797" y="304815"/>
                  <a:pt x="165092" y="313547"/>
                  <a:pt x="133607" y="323866"/>
                </a:cubicBezTo>
                <a:cubicBezTo>
                  <a:pt x="102121" y="334185"/>
                  <a:pt x="14544" y="341593"/>
                  <a:pt x="1844" y="349266"/>
                </a:cubicBezTo>
                <a:cubicBezTo>
                  <a:pt x="-10856" y="356939"/>
                  <a:pt x="45765" y="355087"/>
                  <a:pt x="57407" y="369903"/>
                </a:cubicBezTo>
                <a:cubicBezTo>
                  <a:pt x="69049" y="384719"/>
                  <a:pt x="48675" y="425466"/>
                  <a:pt x="71694" y="438166"/>
                </a:cubicBezTo>
                <a:cubicBezTo>
                  <a:pt x="94713" y="450866"/>
                  <a:pt x="199488" y="448749"/>
                  <a:pt x="195519" y="446103"/>
                </a:cubicBezTo>
                <a:cubicBezTo>
                  <a:pt x="191550" y="443457"/>
                  <a:pt x="69578" y="440018"/>
                  <a:pt x="47882" y="422291"/>
                </a:cubicBezTo>
                <a:cubicBezTo>
                  <a:pt x="26186" y="404564"/>
                  <a:pt x="35446" y="369374"/>
                  <a:pt x="65344" y="339741"/>
                </a:cubicBezTo>
                <a:cubicBezTo>
                  <a:pt x="95242" y="310108"/>
                  <a:pt x="184936" y="272272"/>
                  <a:pt x="227269" y="244491"/>
                </a:cubicBezTo>
                <a:cubicBezTo>
                  <a:pt x="269602" y="216710"/>
                  <a:pt x="297648" y="190251"/>
                  <a:pt x="319344" y="173053"/>
                </a:cubicBezTo>
                <a:cubicBezTo>
                  <a:pt x="341040" y="155855"/>
                  <a:pt x="337865" y="151622"/>
                  <a:pt x="357444" y="141303"/>
                </a:cubicBezTo>
                <a:cubicBezTo>
                  <a:pt x="377023" y="130984"/>
                  <a:pt x="422796" y="119608"/>
                  <a:pt x="436819" y="111141"/>
                </a:cubicBezTo>
                <a:cubicBezTo>
                  <a:pt x="450842" y="102674"/>
                  <a:pt x="461426" y="106907"/>
                  <a:pt x="441582" y="90503"/>
                </a:cubicBezTo>
                <a:cubicBezTo>
                  <a:pt x="421738" y="74099"/>
                  <a:pt x="309025" y="1339"/>
                  <a:pt x="306644" y="16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7" name="フリーフォーム: 図形 356">
            <a:extLst>
              <a:ext uri="{FF2B5EF4-FFF2-40B4-BE49-F238E27FC236}">
                <a16:creationId xmlns:a16="http://schemas.microsoft.com/office/drawing/2014/main" id="{771A3009-20E1-476D-B8A1-EFC4CA3A9E37}"/>
              </a:ext>
            </a:extLst>
          </p:cNvPr>
          <p:cNvSpPr/>
          <p:nvPr/>
        </p:nvSpPr>
        <p:spPr>
          <a:xfrm>
            <a:off x="1335047" y="2849361"/>
            <a:ext cx="198816" cy="205568"/>
          </a:xfrm>
          <a:custGeom>
            <a:avLst/>
            <a:gdLst>
              <a:gd name="connsiteX0" fmla="*/ 198478 w 198816"/>
              <a:gd name="connsiteY0" fmla="*/ 202 h 205568"/>
              <a:gd name="connsiteX1" fmla="*/ 42903 w 198816"/>
              <a:gd name="connsiteY1" fmla="*/ 19252 h 205568"/>
              <a:gd name="connsiteX2" fmla="*/ 77828 w 198816"/>
              <a:gd name="connsiteY2" fmla="*/ 92277 h 205568"/>
              <a:gd name="connsiteX3" fmla="*/ 119103 w 198816"/>
              <a:gd name="connsiteY3" fmla="*/ 131964 h 205568"/>
              <a:gd name="connsiteX4" fmla="*/ 152441 w 198816"/>
              <a:gd name="connsiteY4" fmla="*/ 158952 h 205568"/>
              <a:gd name="connsiteX5" fmla="*/ 163553 w 198816"/>
              <a:gd name="connsiteY5" fmla="*/ 204989 h 205568"/>
              <a:gd name="connsiteX6" fmla="*/ 41 w 198816"/>
              <a:gd name="connsiteY6" fmla="*/ 124027 h 205568"/>
              <a:gd name="connsiteX7" fmla="*/ 147678 w 198816"/>
              <a:gd name="connsiteY7" fmla="*/ 185939 h 205568"/>
              <a:gd name="connsiteX8" fmla="*/ 144503 w 198816"/>
              <a:gd name="connsiteY8" fmla="*/ 141489 h 205568"/>
              <a:gd name="connsiteX9" fmla="*/ 69891 w 198816"/>
              <a:gd name="connsiteY9" fmla="*/ 57352 h 205568"/>
              <a:gd name="connsiteX10" fmla="*/ 84178 w 198816"/>
              <a:gd name="connsiteY10" fmla="*/ 27189 h 205568"/>
              <a:gd name="connsiteX11" fmla="*/ 198478 w 198816"/>
              <a:gd name="connsiteY11" fmla="*/ 202 h 205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8816" h="205568">
                <a:moveTo>
                  <a:pt x="198478" y="202"/>
                </a:moveTo>
                <a:cubicBezTo>
                  <a:pt x="191599" y="-1121"/>
                  <a:pt x="63011" y="3906"/>
                  <a:pt x="42903" y="19252"/>
                </a:cubicBezTo>
                <a:cubicBezTo>
                  <a:pt x="22795" y="34598"/>
                  <a:pt x="65128" y="73492"/>
                  <a:pt x="77828" y="92277"/>
                </a:cubicBezTo>
                <a:cubicBezTo>
                  <a:pt x="90528" y="111062"/>
                  <a:pt x="106668" y="120852"/>
                  <a:pt x="119103" y="131964"/>
                </a:cubicBezTo>
                <a:cubicBezTo>
                  <a:pt x="131538" y="143076"/>
                  <a:pt x="145033" y="146781"/>
                  <a:pt x="152441" y="158952"/>
                </a:cubicBezTo>
                <a:cubicBezTo>
                  <a:pt x="159849" y="171123"/>
                  <a:pt x="188953" y="210810"/>
                  <a:pt x="163553" y="204989"/>
                </a:cubicBezTo>
                <a:cubicBezTo>
                  <a:pt x="138153" y="199168"/>
                  <a:pt x="2687" y="127202"/>
                  <a:pt x="41" y="124027"/>
                </a:cubicBezTo>
                <a:cubicBezTo>
                  <a:pt x="-2605" y="120852"/>
                  <a:pt x="123601" y="183029"/>
                  <a:pt x="147678" y="185939"/>
                </a:cubicBezTo>
                <a:cubicBezTo>
                  <a:pt x="171755" y="188849"/>
                  <a:pt x="157467" y="162920"/>
                  <a:pt x="144503" y="141489"/>
                </a:cubicBezTo>
                <a:cubicBezTo>
                  <a:pt x="131539" y="120058"/>
                  <a:pt x="79945" y="76402"/>
                  <a:pt x="69891" y="57352"/>
                </a:cubicBezTo>
                <a:cubicBezTo>
                  <a:pt x="59837" y="38302"/>
                  <a:pt x="63011" y="39095"/>
                  <a:pt x="84178" y="27189"/>
                </a:cubicBezTo>
                <a:cubicBezTo>
                  <a:pt x="105345" y="15283"/>
                  <a:pt x="205357" y="1525"/>
                  <a:pt x="198478" y="202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8" name="フリーフォーム: 図形 357">
            <a:extLst>
              <a:ext uri="{FF2B5EF4-FFF2-40B4-BE49-F238E27FC236}">
                <a16:creationId xmlns:a16="http://schemas.microsoft.com/office/drawing/2014/main" id="{C44C2E0C-7829-46CC-AABC-85DA4FEE0FEB}"/>
              </a:ext>
            </a:extLst>
          </p:cNvPr>
          <p:cNvSpPr/>
          <p:nvPr/>
        </p:nvSpPr>
        <p:spPr>
          <a:xfrm>
            <a:off x="1397806" y="2347879"/>
            <a:ext cx="291665" cy="236105"/>
          </a:xfrm>
          <a:custGeom>
            <a:avLst/>
            <a:gdLst>
              <a:gd name="connsiteX0" fmla="*/ 264307 w 291665"/>
              <a:gd name="connsiteY0" fmla="*/ 34 h 236105"/>
              <a:gd name="connsiteX1" fmla="*/ 288119 w 291665"/>
              <a:gd name="connsiteY1" fmla="*/ 125446 h 236105"/>
              <a:gd name="connsiteX2" fmla="*/ 173819 w 291665"/>
              <a:gd name="connsiteY2" fmla="*/ 141321 h 236105"/>
              <a:gd name="connsiteX3" fmla="*/ 138894 w 291665"/>
              <a:gd name="connsiteY3" fmla="*/ 133384 h 236105"/>
              <a:gd name="connsiteX4" fmla="*/ 115082 w 291665"/>
              <a:gd name="connsiteY4" fmla="*/ 196884 h 236105"/>
              <a:gd name="connsiteX5" fmla="*/ 42057 w 291665"/>
              <a:gd name="connsiteY5" fmla="*/ 214346 h 236105"/>
              <a:gd name="connsiteX6" fmla="*/ 2369 w 291665"/>
              <a:gd name="connsiteY6" fmla="*/ 234984 h 236105"/>
              <a:gd name="connsiteX7" fmla="*/ 110319 w 291665"/>
              <a:gd name="connsiteY7" fmla="*/ 177834 h 236105"/>
              <a:gd name="connsiteX8" fmla="*/ 196044 w 291665"/>
              <a:gd name="connsiteY8" fmla="*/ 138146 h 236105"/>
              <a:gd name="connsiteX9" fmla="*/ 281769 w 291665"/>
              <a:gd name="connsiteY9" fmla="*/ 112746 h 236105"/>
              <a:gd name="connsiteX10" fmla="*/ 264307 w 291665"/>
              <a:gd name="connsiteY10" fmla="*/ 34 h 236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1665" h="236105">
                <a:moveTo>
                  <a:pt x="264307" y="34"/>
                </a:moveTo>
                <a:cubicBezTo>
                  <a:pt x="265365" y="2151"/>
                  <a:pt x="303200" y="101898"/>
                  <a:pt x="288119" y="125446"/>
                </a:cubicBezTo>
                <a:cubicBezTo>
                  <a:pt x="273038" y="148994"/>
                  <a:pt x="198690" y="139998"/>
                  <a:pt x="173819" y="141321"/>
                </a:cubicBezTo>
                <a:cubicBezTo>
                  <a:pt x="148948" y="142644"/>
                  <a:pt x="148683" y="124124"/>
                  <a:pt x="138894" y="133384"/>
                </a:cubicBezTo>
                <a:cubicBezTo>
                  <a:pt x="129104" y="142645"/>
                  <a:pt x="131222" y="183390"/>
                  <a:pt x="115082" y="196884"/>
                </a:cubicBezTo>
                <a:cubicBezTo>
                  <a:pt x="98942" y="210378"/>
                  <a:pt x="60842" y="207996"/>
                  <a:pt x="42057" y="214346"/>
                </a:cubicBezTo>
                <a:cubicBezTo>
                  <a:pt x="23272" y="220696"/>
                  <a:pt x="-9008" y="241069"/>
                  <a:pt x="2369" y="234984"/>
                </a:cubicBezTo>
                <a:cubicBezTo>
                  <a:pt x="13746" y="228899"/>
                  <a:pt x="78040" y="193974"/>
                  <a:pt x="110319" y="177834"/>
                </a:cubicBezTo>
                <a:cubicBezTo>
                  <a:pt x="142598" y="161694"/>
                  <a:pt x="167469" y="148994"/>
                  <a:pt x="196044" y="138146"/>
                </a:cubicBezTo>
                <a:cubicBezTo>
                  <a:pt x="224619" y="127298"/>
                  <a:pt x="268011" y="132061"/>
                  <a:pt x="281769" y="112746"/>
                </a:cubicBezTo>
                <a:cubicBezTo>
                  <a:pt x="295527" y="93432"/>
                  <a:pt x="263249" y="-2083"/>
                  <a:pt x="264307" y="34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9" name="フリーフォーム: 図形 358">
            <a:extLst>
              <a:ext uri="{FF2B5EF4-FFF2-40B4-BE49-F238E27FC236}">
                <a16:creationId xmlns:a16="http://schemas.microsoft.com/office/drawing/2014/main" id="{72F99CF7-E203-479C-B9E6-7BEA65369690}"/>
              </a:ext>
            </a:extLst>
          </p:cNvPr>
          <p:cNvSpPr/>
          <p:nvPr/>
        </p:nvSpPr>
        <p:spPr>
          <a:xfrm>
            <a:off x="1312861" y="2609788"/>
            <a:ext cx="158876" cy="378004"/>
          </a:xfrm>
          <a:custGeom>
            <a:avLst/>
            <a:gdLst>
              <a:gd name="connsiteX0" fmla="*/ 80964 w 158876"/>
              <a:gd name="connsiteY0" fmla="*/ 374712 h 378004"/>
              <a:gd name="connsiteX1" fmla="*/ 31752 w 158876"/>
              <a:gd name="connsiteY1" fmla="*/ 282637 h 378004"/>
              <a:gd name="connsiteX2" fmla="*/ 26989 w 158876"/>
              <a:gd name="connsiteY2" fmla="*/ 242950 h 378004"/>
              <a:gd name="connsiteX3" fmla="*/ 2 w 158876"/>
              <a:gd name="connsiteY3" fmla="*/ 166750 h 378004"/>
              <a:gd name="connsiteX4" fmla="*/ 28577 w 158876"/>
              <a:gd name="connsiteY4" fmla="*/ 46100 h 378004"/>
              <a:gd name="connsiteX5" fmla="*/ 71439 w 158876"/>
              <a:gd name="connsiteY5" fmla="*/ 9587 h 378004"/>
              <a:gd name="connsiteX6" fmla="*/ 158752 w 158876"/>
              <a:gd name="connsiteY6" fmla="*/ 39750 h 378004"/>
              <a:gd name="connsiteX7" fmla="*/ 50802 w 158876"/>
              <a:gd name="connsiteY7" fmla="*/ 62 h 378004"/>
              <a:gd name="connsiteX8" fmla="*/ 14289 w 158876"/>
              <a:gd name="connsiteY8" fmla="*/ 50862 h 378004"/>
              <a:gd name="connsiteX9" fmla="*/ 34927 w 158876"/>
              <a:gd name="connsiteY9" fmla="*/ 152462 h 378004"/>
              <a:gd name="connsiteX10" fmla="*/ 80964 w 158876"/>
              <a:gd name="connsiteY10" fmla="*/ 374712 h 378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8876" h="378004">
                <a:moveTo>
                  <a:pt x="80964" y="374712"/>
                </a:moveTo>
                <a:cubicBezTo>
                  <a:pt x="80435" y="396408"/>
                  <a:pt x="40748" y="304597"/>
                  <a:pt x="31752" y="282637"/>
                </a:cubicBezTo>
                <a:cubicBezTo>
                  <a:pt x="22756" y="260677"/>
                  <a:pt x="32281" y="262264"/>
                  <a:pt x="26989" y="242950"/>
                </a:cubicBezTo>
                <a:cubicBezTo>
                  <a:pt x="21697" y="223636"/>
                  <a:pt x="-263" y="199558"/>
                  <a:pt x="2" y="166750"/>
                </a:cubicBezTo>
                <a:cubicBezTo>
                  <a:pt x="267" y="133942"/>
                  <a:pt x="16671" y="72294"/>
                  <a:pt x="28577" y="46100"/>
                </a:cubicBezTo>
                <a:cubicBezTo>
                  <a:pt x="40483" y="19906"/>
                  <a:pt x="49743" y="10645"/>
                  <a:pt x="71439" y="9587"/>
                </a:cubicBezTo>
                <a:cubicBezTo>
                  <a:pt x="93135" y="8529"/>
                  <a:pt x="162191" y="41337"/>
                  <a:pt x="158752" y="39750"/>
                </a:cubicBezTo>
                <a:cubicBezTo>
                  <a:pt x="155313" y="38163"/>
                  <a:pt x="74879" y="-1790"/>
                  <a:pt x="50802" y="62"/>
                </a:cubicBezTo>
                <a:cubicBezTo>
                  <a:pt x="26725" y="1914"/>
                  <a:pt x="16935" y="25462"/>
                  <a:pt x="14289" y="50862"/>
                </a:cubicBezTo>
                <a:cubicBezTo>
                  <a:pt x="11643" y="76262"/>
                  <a:pt x="26725" y="100604"/>
                  <a:pt x="34927" y="152462"/>
                </a:cubicBezTo>
                <a:cubicBezTo>
                  <a:pt x="43129" y="204320"/>
                  <a:pt x="81493" y="353016"/>
                  <a:pt x="80964" y="374712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0" name="フリーフォーム: 図形 359">
            <a:extLst>
              <a:ext uri="{FF2B5EF4-FFF2-40B4-BE49-F238E27FC236}">
                <a16:creationId xmlns:a16="http://schemas.microsoft.com/office/drawing/2014/main" id="{393C1D9E-730C-4263-834C-6BC508F3F89C}"/>
              </a:ext>
            </a:extLst>
          </p:cNvPr>
          <p:cNvSpPr/>
          <p:nvPr/>
        </p:nvSpPr>
        <p:spPr>
          <a:xfrm>
            <a:off x="1703381" y="2736578"/>
            <a:ext cx="695844" cy="238518"/>
          </a:xfrm>
          <a:custGeom>
            <a:avLst/>
            <a:gdLst>
              <a:gd name="connsiteX0" fmla="*/ 695332 w 695844"/>
              <a:gd name="connsiteY0" fmla="*/ 272 h 238518"/>
              <a:gd name="connsiteX1" fmla="*/ 593732 w 695844"/>
              <a:gd name="connsiteY1" fmla="*/ 92347 h 238518"/>
              <a:gd name="connsiteX2" fmla="*/ 509594 w 695844"/>
              <a:gd name="connsiteY2" fmla="*/ 128860 h 238518"/>
              <a:gd name="connsiteX3" fmla="*/ 454032 w 695844"/>
              <a:gd name="connsiteY3" fmla="*/ 84410 h 238518"/>
              <a:gd name="connsiteX4" fmla="*/ 411169 w 695844"/>
              <a:gd name="connsiteY4" fmla="*/ 114572 h 238518"/>
              <a:gd name="connsiteX5" fmla="*/ 334969 w 695844"/>
              <a:gd name="connsiteY5" fmla="*/ 155847 h 238518"/>
              <a:gd name="connsiteX6" fmla="*/ 298457 w 695844"/>
              <a:gd name="connsiteY6" fmla="*/ 203472 h 238518"/>
              <a:gd name="connsiteX7" fmla="*/ 265119 w 695844"/>
              <a:gd name="connsiteY7" fmla="*/ 224110 h 238518"/>
              <a:gd name="connsiteX8" fmla="*/ 7 w 695844"/>
              <a:gd name="connsiteY8" fmla="*/ 238397 h 238518"/>
              <a:gd name="connsiteX9" fmla="*/ 257182 w 695844"/>
              <a:gd name="connsiteY9" fmla="*/ 216172 h 238518"/>
              <a:gd name="connsiteX10" fmla="*/ 431807 w 695844"/>
              <a:gd name="connsiteY10" fmla="*/ 130447 h 238518"/>
              <a:gd name="connsiteX11" fmla="*/ 511182 w 695844"/>
              <a:gd name="connsiteY11" fmla="*/ 108222 h 238518"/>
              <a:gd name="connsiteX12" fmla="*/ 627069 w 695844"/>
              <a:gd name="connsiteY12" fmla="*/ 65360 h 238518"/>
              <a:gd name="connsiteX13" fmla="*/ 695332 w 695844"/>
              <a:gd name="connsiteY13" fmla="*/ 272 h 238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95844" h="238518">
                <a:moveTo>
                  <a:pt x="695332" y="272"/>
                </a:moveTo>
                <a:cubicBezTo>
                  <a:pt x="689776" y="4770"/>
                  <a:pt x="624688" y="70916"/>
                  <a:pt x="593732" y="92347"/>
                </a:cubicBezTo>
                <a:cubicBezTo>
                  <a:pt x="562776" y="113778"/>
                  <a:pt x="532877" y="130183"/>
                  <a:pt x="509594" y="128860"/>
                </a:cubicBezTo>
                <a:cubicBezTo>
                  <a:pt x="486311" y="127537"/>
                  <a:pt x="470436" y="86791"/>
                  <a:pt x="454032" y="84410"/>
                </a:cubicBezTo>
                <a:cubicBezTo>
                  <a:pt x="437628" y="82029"/>
                  <a:pt x="431013" y="102666"/>
                  <a:pt x="411169" y="114572"/>
                </a:cubicBezTo>
                <a:cubicBezTo>
                  <a:pt x="391325" y="126478"/>
                  <a:pt x="353754" y="141030"/>
                  <a:pt x="334969" y="155847"/>
                </a:cubicBezTo>
                <a:cubicBezTo>
                  <a:pt x="316184" y="170664"/>
                  <a:pt x="310099" y="192095"/>
                  <a:pt x="298457" y="203472"/>
                </a:cubicBezTo>
                <a:cubicBezTo>
                  <a:pt x="286815" y="214849"/>
                  <a:pt x="314861" y="218289"/>
                  <a:pt x="265119" y="224110"/>
                </a:cubicBezTo>
                <a:cubicBezTo>
                  <a:pt x="215377" y="229931"/>
                  <a:pt x="1330" y="239720"/>
                  <a:pt x="7" y="238397"/>
                </a:cubicBezTo>
                <a:cubicBezTo>
                  <a:pt x="-1316" y="237074"/>
                  <a:pt x="185215" y="234164"/>
                  <a:pt x="257182" y="216172"/>
                </a:cubicBezTo>
                <a:cubicBezTo>
                  <a:pt x="329149" y="198180"/>
                  <a:pt x="389474" y="148439"/>
                  <a:pt x="431807" y="130447"/>
                </a:cubicBezTo>
                <a:cubicBezTo>
                  <a:pt x="474140" y="112455"/>
                  <a:pt x="478638" y="119070"/>
                  <a:pt x="511182" y="108222"/>
                </a:cubicBezTo>
                <a:cubicBezTo>
                  <a:pt x="543726" y="97374"/>
                  <a:pt x="593996" y="82558"/>
                  <a:pt x="627069" y="65360"/>
                </a:cubicBezTo>
                <a:cubicBezTo>
                  <a:pt x="660142" y="48162"/>
                  <a:pt x="700888" y="-4226"/>
                  <a:pt x="695332" y="272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1" name="フリーフォーム: 図形 360">
            <a:extLst>
              <a:ext uri="{FF2B5EF4-FFF2-40B4-BE49-F238E27FC236}">
                <a16:creationId xmlns:a16="http://schemas.microsoft.com/office/drawing/2014/main" id="{F6DF4A3B-034C-4410-A0C1-39CF6869A449}"/>
              </a:ext>
            </a:extLst>
          </p:cNvPr>
          <p:cNvSpPr/>
          <p:nvPr/>
        </p:nvSpPr>
        <p:spPr>
          <a:xfrm>
            <a:off x="1739900" y="2992545"/>
            <a:ext cx="275089" cy="434282"/>
          </a:xfrm>
          <a:custGeom>
            <a:avLst/>
            <a:gdLst>
              <a:gd name="connsiteX0" fmla="*/ 0 w 275089"/>
              <a:gd name="connsiteY0" fmla="*/ 9418 h 434282"/>
              <a:gd name="connsiteX1" fmla="*/ 219075 w 275089"/>
              <a:gd name="connsiteY1" fmla="*/ 20530 h 434282"/>
              <a:gd name="connsiteX2" fmla="*/ 230188 w 275089"/>
              <a:gd name="connsiteY2" fmla="*/ 222143 h 434282"/>
              <a:gd name="connsiteX3" fmla="*/ 241300 w 275089"/>
              <a:gd name="connsiteY3" fmla="*/ 366605 h 434282"/>
              <a:gd name="connsiteX4" fmla="*/ 255588 w 275089"/>
              <a:gd name="connsiteY4" fmla="*/ 431693 h 434282"/>
              <a:gd name="connsiteX5" fmla="*/ 219075 w 275089"/>
              <a:gd name="connsiteY5" fmla="*/ 417405 h 434282"/>
              <a:gd name="connsiteX6" fmla="*/ 180975 w 275089"/>
              <a:gd name="connsiteY6" fmla="*/ 380893 h 434282"/>
              <a:gd name="connsiteX7" fmla="*/ 273050 w 275089"/>
              <a:gd name="connsiteY7" fmla="*/ 425343 h 434282"/>
              <a:gd name="connsiteX8" fmla="*/ 242888 w 275089"/>
              <a:gd name="connsiteY8" fmla="*/ 311043 h 434282"/>
              <a:gd name="connsiteX9" fmla="*/ 220663 w 275089"/>
              <a:gd name="connsiteY9" fmla="*/ 44343 h 434282"/>
              <a:gd name="connsiteX10" fmla="*/ 0 w 275089"/>
              <a:gd name="connsiteY10" fmla="*/ 9418 h 43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5089" h="434282">
                <a:moveTo>
                  <a:pt x="0" y="9418"/>
                </a:moveTo>
                <a:cubicBezTo>
                  <a:pt x="-265" y="5449"/>
                  <a:pt x="180710" y="-14924"/>
                  <a:pt x="219075" y="20530"/>
                </a:cubicBezTo>
                <a:cubicBezTo>
                  <a:pt x="257440" y="55984"/>
                  <a:pt x="226484" y="164464"/>
                  <a:pt x="230188" y="222143"/>
                </a:cubicBezTo>
                <a:cubicBezTo>
                  <a:pt x="233892" y="279822"/>
                  <a:pt x="237067" y="331680"/>
                  <a:pt x="241300" y="366605"/>
                </a:cubicBezTo>
                <a:cubicBezTo>
                  <a:pt x="245533" y="401530"/>
                  <a:pt x="259292" y="423226"/>
                  <a:pt x="255588" y="431693"/>
                </a:cubicBezTo>
                <a:cubicBezTo>
                  <a:pt x="251884" y="440160"/>
                  <a:pt x="231510" y="425872"/>
                  <a:pt x="219075" y="417405"/>
                </a:cubicBezTo>
                <a:cubicBezTo>
                  <a:pt x="206640" y="408938"/>
                  <a:pt x="171979" y="379570"/>
                  <a:pt x="180975" y="380893"/>
                </a:cubicBezTo>
                <a:cubicBezTo>
                  <a:pt x="189971" y="382216"/>
                  <a:pt x="262731" y="436985"/>
                  <a:pt x="273050" y="425343"/>
                </a:cubicBezTo>
                <a:cubicBezTo>
                  <a:pt x="283369" y="413701"/>
                  <a:pt x="251619" y="374543"/>
                  <a:pt x="242888" y="311043"/>
                </a:cubicBezTo>
                <a:cubicBezTo>
                  <a:pt x="234157" y="247543"/>
                  <a:pt x="260880" y="93026"/>
                  <a:pt x="220663" y="44343"/>
                </a:cubicBezTo>
                <a:cubicBezTo>
                  <a:pt x="180446" y="-4340"/>
                  <a:pt x="265" y="13387"/>
                  <a:pt x="0" y="9418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2" name="フリーフォーム: 図形 361">
            <a:extLst>
              <a:ext uri="{FF2B5EF4-FFF2-40B4-BE49-F238E27FC236}">
                <a16:creationId xmlns:a16="http://schemas.microsoft.com/office/drawing/2014/main" id="{8D770AB4-15E7-4248-AA71-7B103E3F563F}"/>
              </a:ext>
            </a:extLst>
          </p:cNvPr>
          <p:cNvSpPr/>
          <p:nvPr/>
        </p:nvSpPr>
        <p:spPr>
          <a:xfrm>
            <a:off x="2288998" y="2803279"/>
            <a:ext cx="91270" cy="321709"/>
          </a:xfrm>
          <a:custGeom>
            <a:avLst/>
            <a:gdLst>
              <a:gd name="connsiteX0" fmla="*/ 90665 w 91270"/>
              <a:gd name="connsiteY0" fmla="*/ 246 h 321709"/>
              <a:gd name="connsiteX1" fmla="*/ 66852 w 91270"/>
              <a:gd name="connsiteY1" fmla="*/ 112959 h 321709"/>
              <a:gd name="connsiteX2" fmla="*/ 22402 w 91270"/>
              <a:gd name="connsiteY2" fmla="*/ 103434 h 321709"/>
              <a:gd name="connsiteX3" fmla="*/ 52565 w 91270"/>
              <a:gd name="connsiteY3" fmla="*/ 260596 h 321709"/>
              <a:gd name="connsiteX4" fmla="*/ 177 w 91270"/>
              <a:gd name="connsiteY4" fmla="*/ 320921 h 321709"/>
              <a:gd name="connsiteX5" fmla="*/ 35102 w 91270"/>
              <a:gd name="connsiteY5" fmla="*/ 284409 h 321709"/>
              <a:gd name="connsiteX6" fmla="*/ 23990 w 91270"/>
              <a:gd name="connsiteY6" fmla="*/ 143121 h 321709"/>
              <a:gd name="connsiteX7" fmla="*/ 43040 w 91270"/>
              <a:gd name="connsiteY7" fmla="*/ 84384 h 321709"/>
              <a:gd name="connsiteX8" fmla="*/ 90665 w 91270"/>
              <a:gd name="connsiteY8" fmla="*/ 246 h 321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270" h="321709">
                <a:moveTo>
                  <a:pt x="90665" y="246"/>
                </a:moveTo>
                <a:cubicBezTo>
                  <a:pt x="94634" y="5008"/>
                  <a:pt x="78229" y="95761"/>
                  <a:pt x="66852" y="112959"/>
                </a:cubicBezTo>
                <a:cubicBezTo>
                  <a:pt x="55475" y="130157"/>
                  <a:pt x="24783" y="78828"/>
                  <a:pt x="22402" y="103434"/>
                </a:cubicBezTo>
                <a:cubicBezTo>
                  <a:pt x="20021" y="128040"/>
                  <a:pt x="56269" y="224348"/>
                  <a:pt x="52565" y="260596"/>
                </a:cubicBezTo>
                <a:cubicBezTo>
                  <a:pt x="48861" y="296844"/>
                  <a:pt x="3087" y="316952"/>
                  <a:pt x="177" y="320921"/>
                </a:cubicBezTo>
                <a:cubicBezTo>
                  <a:pt x="-2733" y="324890"/>
                  <a:pt x="31133" y="314042"/>
                  <a:pt x="35102" y="284409"/>
                </a:cubicBezTo>
                <a:cubicBezTo>
                  <a:pt x="39071" y="254776"/>
                  <a:pt x="22667" y="176458"/>
                  <a:pt x="23990" y="143121"/>
                </a:cubicBezTo>
                <a:cubicBezTo>
                  <a:pt x="25313" y="109784"/>
                  <a:pt x="32457" y="107667"/>
                  <a:pt x="43040" y="84384"/>
                </a:cubicBezTo>
                <a:cubicBezTo>
                  <a:pt x="53623" y="61101"/>
                  <a:pt x="86696" y="-4516"/>
                  <a:pt x="90665" y="246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3" name="フリーフォーム: 図形 362">
            <a:extLst>
              <a:ext uri="{FF2B5EF4-FFF2-40B4-BE49-F238E27FC236}">
                <a16:creationId xmlns:a16="http://schemas.microsoft.com/office/drawing/2014/main" id="{69E04792-2D81-4538-B9D2-7AE7EBFF94F7}"/>
              </a:ext>
            </a:extLst>
          </p:cNvPr>
          <p:cNvSpPr/>
          <p:nvPr/>
        </p:nvSpPr>
        <p:spPr>
          <a:xfrm>
            <a:off x="2015984" y="2960193"/>
            <a:ext cx="297404" cy="472585"/>
          </a:xfrm>
          <a:custGeom>
            <a:avLst/>
            <a:gdLst>
              <a:gd name="connsiteX0" fmla="*/ 141 w 297404"/>
              <a:gd name="connsiteY0" fmla="*/ 471982 h 472585"/>
              <a:gd name="connsiteX1" fmla="*/ 17604 w 297404"/>
              <a:gd name="connsiteY1" fmla="*/ 122732 h 472585"/>
              <a:gd name="connsiteX2" fmla="*/ 116029 w 297404"/>
              <a:gd name="connsiteY2" fmla="*/ 40182 h 472585"/>
              <a:gd name="connsiteX3" fmla="*/ 177941 w 297404"/>
              <a:gd name="connsiteY3" fmla="*/ 52882 h 472585"/>
              <a:gd name="connsiteX4" fmla="*/ 196991 w 297404"/>
              <a:gd name="connsiteY4" fmla="*/ 495 h 472585"/>
              <a:gd name="connsiteX5" fmla="*/ 293829 w 297404"/>
              <a:gd name="connsiteY5" fmla="*/ 89395 h 472585"/>
              <a:gd name="connsiteX6" fmla="*/ 265254 w 297404"/>
              <a:gd name="connsiteY6" fmla="*/ 30657 h 472585"/>
              <a:gd name="connsiteX7" fmla="*/ 158891 w 297404"/>
              <a:gd name="connsiteY7" fmla="*/ 16370 h 472585"/>
              <a:gd name="connsiteX8" fmla="*/ 69991 w 297404"/>
              <a:gd name="connsiteY8" fmla="*/ 56057 h 472585"/>
              <a:gd name="connsiteX9" fmla="*/ 19191 w 297404"/>
              <a:gd name="connsiteY9" fmla="*/ 203695 h 472585"/>
              <a:gd name="connsiteX10" fmla="*/ 141 w 297404"/>
              <a:gd name="connsiteY10" fmla="*/ 471982 h 472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7404" h="472585">
                <a:moveTo>
                  <a:pt x="141" y="471982"/>
                </a:moveTo>
                <a:cubicBezTo>
                  <a:pt x="-123" y="458488"/>
                  <a:pt x="-1711" y="194699"/>
                  <a:pt x="17604" y="122732"/>
                </a:cubicBezTo>
                <a:cubicBezTo>
                  <a:pt x="36919" y="50765"/>
                  <a:pt x="89306" y="51824"/>
                  <a:pt x="116029" y="40182"/>
                </a:cubicBezTo>
                <a:cubicBezTo>
                  <a:pt x="142752" y="28540"/>
                  <a:pt x="164447" y="59496"/>
                  <a:pt x="177941" y="52882"/>
                </a:cubicBezTo>
                <a:cubicBezTo>
                  <a:pt x="191435" y="46267"/>
                  <a:pt x="177676" y="-5591"/>
                  <a:pt x="196991" y="495"/>
                </a:cubicBezTo>
                <a:cubicBezTo>
                  <a:pt x="216306" y="6580"/>
                  <a:pt x="282452" y="84368"/>
                  <a:pt x="293829" y="89395"/>
                </a:cubicBezTo>
                <a:cubicBezTo>
                  <a:pt x="305206" y="94422"/>
                  <a:pt x="287744" y="42828"/>
                  <a:pt x="265254" y="30657"/>
                </a:cubicBezTo>
                <a:cubicBezTo>
                  <a:pt x="242764" y="18486"/>
                  <a:pt x="191435" y="12137"/>
                  <a:pt x="158891" y="16370"/>
                </a:cubicBezTo>
                <a:cubicBezTo>
                  <a:pt x="126347" y="20603"/>
                  <a:pt x="93274" y="24836"/>
                  <a:pt x="69991" y="56057"/>
                </a:cubicBezTo>
                <a:cubicBezTo>
                  <a:pt x="46708" y="87278"/>
                  <a:pt x="30833" y="138343"/>
                  <a:pt x="19191" y="203695"/>
                </a:cubicBezTo>
                <a:cubicBezTo>
                  <a:pt x="7549" y="269047"/>
                  <a:pt x="405" y="485476"/>
                  <a:pt x="141" y="471982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4" name="フリーフォーム: 図形 363">
            <a:extLst>
              <a:ext uri="{FF2B5EF4-FFF2-40B4-BE49-F238E27FC236}">
                <a16:creationId xmlns:a16="http://schemas.microsoft.com/office/drawing/2014/main" id="{FE069159-9795-4F4A-8E53-152A35670352}"/>
              </a:ext>
            </a:extLst>
          </p:cNvPr>
          <p:cNvSpPr/>
          <p:nvPr/>
        </p:nvSpPr>
        <p:spPr>
          <a:xfrm>
            <a:off x="2412080" y="3778088"/>
            <a:ext cx="602584" cy="135668"/>
          </a:xfrm>
          <a:custGeom>
            <a:avLst/>
            <a:gdLst>
              <a:gd name="connsiteX0" fmla="*/ 2508 w 602584"/>
              <a:gd name="connsiteY0" fmla="*/ 66837 h 135668"/>
              <a:gd name="connsiteX1" fmla="*/ 221583 w 602584"/>
              <a:gd name="connsiteY1" fmla="*/ 162 h 135668"/>
              <a:gd name="connsiteX2" fmla="*/ 385095 w 602584"/>
              <a:gd name="connsiteY2" fmla="*/ 49375 h 135668"/>
              <a:gd name="connsiteX3" fmla="*/ 442245 w 602584"/>
              <a:gd name="connsiteY3" fmla="*/ 90650 h 135668"/>
              <a:gd name="connsiteX4" fmla="*/ 602583 w 602584"/>
              <a:gd name="connsiteY4" fmla="*/ 135100 h 135668"/>
              <a:gd name="connsiteX5" fmla="*/ 439070 w 602584"/>
              <a:gd name="connsiteY5" fmla="*/ 111287 h 135668"/>
              <a:gd name="connsiteX6" fmla="*/ 343820 w 602584"/>
              <a:gd name="connsiteY6" fmla="*/ 47787 h 135668"/>
              <a:gd name="connsiteX7" fmla="*/ 116808 w 602584"/>
              <a:gd name="connsiteY7" fmla="*/ 33500 h 135668"/>
              <a:gd name="connsiteX8" fmla="*/ 2508 w 602584"/>
              <a:gd name="connsiteY8" fmla="*/ 66837 h 135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2584" h="135668">
                <a:moveTo>
                  <a:pt x="2508" y="66837"/>
                </a:moveTo>
                <a:cubicBezTo>
                  <a:pt x="19970" y="61281"/>
                  <a:pt x="157819" y="3072"/>
                  <a:pt x="221583" y="162"/>
                </a:cubicBezTo>
                <a:cubicBezTo>
                  <a:pt x="285347" y="-2748"/>
                  <a:pt x="348318" y="34294"/>
                  <a:pt x="385095" y="49375"/>
                </a:cubicBezTo>
                <a:cubicBezTo>
                  <a:pt x="421872" y="64456"/>
                  <a:pt x="405997" y="76362"/>
                  <a:pt x="442245" y="90650"/>
                </a:cubicBezTo>
                <a:cubicBezTo>
                  <a:pt x="478493" y="104938"/>
                  <a:pt x="603112" y="131661"/>
                  <a:pt x="602583" y="135100"/>
                </a:cubicBezTo>
                <a:cubicBezTo>
                  <a:pt x="602054" y="138539"/>
                  <a:pt x="482197" y="125839"/>
                  <a:pt x="439070" y="111287"/>
                </a:cubicBezTo>
                <a:cubicBezTo>
                  <a:pt x="395943" y="96735"/>
                  <a:pt x="397530" y="60752"/>
                  <a:pt x="343820" y="47787"/>
                </a:cubicBezTo>
                <a:cubicBezTo>
                  <a:pt x="290110" y="34822"/>
                  <a:pt x="171048" y="32177"/>
                  <a:pt x="116808" y="33500"/>
                </a:cubicBezTo>
                <a:cubicBezTo>
                  <a:pt x="62569" y="34823"/>
                  <a:pt x="-14954" y="72393"/>
                  <a:pt x="2508" y="66837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5" name="フリーフォーム: 図形 364">
            <a:extLst>
              <a:ext uri="{FF2B5EF4-FFF2-40B4-BE49-F238E27FC236}">
                <a16:creationId xmlns:a16="http://schemas.microsoft.com/office/drawing/2014/main" id="{C7471E5F-D101-4CDB-89FC-B6D2D37901ED}"/>
              </a:ext>
            </a:extLst>
          </p:cNvPr>
          <p:cNvSpPr/>
          <p:nvPr/>
        </p:nvSpPr>
        <p:spPr>
          <a:xfrm>
            <a:off x="1197027" y="3314279"/>
            <a:ext cx="808147" cy="457271"/>
          </a:xfrm>
          <a:custGeom>
            <a:avLst/>
            <a:gdLst>
              <a:gd name="connsiteX0" fmla="*/ 7886 w 808147"/>
              <a:gd name="connsiteY0" fmla="*/ 197271 h 457271"/>
              <a:gd name="connsiteX1" fmla="*/ 434923 w 808147"/>
              <a:gd name="connsiteY1" fmla="*/ 333796 h 457271"/>
              <a:gd name="connsiteX2" fmla="*/ 787348 w 808147"/>
              <a:gd name="connsiteY2" fmla="*/ 452859 h 457271"/>
              <a:gd name="connsiteX3" fmla="*/ 757186 w 808147"/>
              <a:gd name="connsiteY3" fmla="*/ 413171 h 457271"/>
              <a:gd name="connsiteX4" fmla="*/ 674636 w 808147"/>
              <a:gd name="connsiteY4" fmla="*/ 240134 h 457271"/>
              <a:gd name="connsiteX5" fmla="*/ 676223 w 808147"/>
              <a:gd name="connsiteY5" fmla="*/ 67096 h 457271"/>
              <a:gd name="connsiteX6" fmla="*/ 720673 w 808147"/>
              <a:gd name="connsiteY6" fmla="*/ 421 h 457271"/>
              <a:gd name="connsiteX7" fmla="*/ 687336 w 808147"/>
              <a:gd name="connsiteY7" fmla="*/ 44871 h 457271"/>
              <a:gd name="connsiteX8" fmla="*/ 658761 w 808147"/>
              <a:gd name="connsiteY8" fmla="*/ 162346 h 457271"/>
              <a:gd name="connsiteX9" fmla="*/ 723848 w 808147"/>
              <a:gd name="connsiteY9" fmla="*/ 436984 h 457271"/>
              <a:gd name="connsiteX10" fmla="*/ 595261 w 808147"/>
              <a:gd name="connsiteY10" fmla="*/ 384596 h 457271"/>
              <a:gd name="connsiteX11" fmla="*/ 439686 w 808147"/>
              <a:gd name="connsiteY11" fmla="*/ 325859 h 457271"/>
              <a:gd name="connsiteX12" fmla="*/ 176161 w 808147"/>
              <a:gd name="connsiteY12" fmla="*/ 232196 h 457271"/>
              <a:gd name="connsiteX13" fmla="*/ 7886 w 808147"/>
              <a:gd name="connsiteY13" fmla="*/ 197271 h 457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08147" h="457271">
                <a:moveTo>
                  <a:pt x="7886" y="197271"/>
                </a:moveTo>
                <a:cubicBezTo>
                  <a:pt x="51013" y="214204"/>
                  <a:pt x="305013" y="291198"/>
                  <a:pt x="434923" y="333796"/>
                </a:cubicBezTo>
                <a:cubicBezTo>
                  <a:pt x="564833" y="376394"/>
                  <a:pt x="733638" y="439630"/>
                  <a:pt x="787348" y="452859"/>
                </a:cubicBezTo>
                <a:cubicBezTo>
                  <a:pt x="841058" y="466088"/>
                  <a:pt x="775971" y="448625"/>
                  <a:pt x="757186" y="413171"/>
                </a:cubicBezTo>
                <a:cubicBezTo>
                  <a:pt x="738401" y="377717"/>
                  <a:pt x="688130" y="297813"/>
                  <a:pt x="674636" y="240134"/>
                </a:cubicBezTo>
                <a:cubicBezTo>
                  <a:pt x="661142" y="182455"/>
                  <a:pt x="668550" y="107048"/>
                  <a:pt x="676223" y="67096"/>
                </a:cubicBezTo>
                <a:cubicBezTo>
                  <a:pt x="683896" y="27144"/>
                  <a:pt x="718821" y="4125"/>
                  <a:pt x="720673" y="421"/>
                </a:cubicBezTo>
                <a:cubicBezTo>
                  <a:pt x="722525" y="-3283"/>
                  <a:pt x="697655" y="17883"/>
                  <a:pt x="687336" y="44871"/>
                </a:cubicBezTo>
                <a:cubicBezTo>
                  <a:pt x="677017" y="71859"/>
                  <a:pt x="652676" y="96994"/>
                  <a:pt x="658761" y="162346"/>
                </a:cubicBezTo>
                <a:cubicBezTo>
                  <a:pt x="664846" y="227698"/>
                  <a:pt x="734431" y="399942"/>
                  <a:pt x="723848" y="436984"/>
                </a:cubicBezTo>
                <a:cubicBezTo>
                  <a:pt x="713265" y="474026"/>
                  <a:pt x="595261" y="384596"/>
                  <a:pt x="595261" y="384596"/>
                </a:cubicBezTo>
                <a:cubicBezTo>
                  <a:pt x="547901" y="366075"/>
                  <a:pt x="509536" y="351259"/>
                  <a:pt x="439686" y="325859"/>
                </a:cubicBezTo>
                <a:cubicBezTo>
                  <a:pt x="369836" y="300459"/>
                  <a:pt x="242836" y="252304"/>
                  <a:pt x="176161" y="232196"/>
                </a:cubicBezTo>
                <a:cubicBezTo>
                  <a:pt x="109486" y="212088"/>
                  <a:pt x="-35241" y="180338"/>
                  <a:pt x="7886" y="197271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6" name="フリーフォーム: 図形 365">
            <a:extLst>
              <a:ext uri="{FF2B5EF4-FFF2-40B4-BE49-F238E27FC236}">
                <a16:creationId xmlns:a16="http://schemas.microsoft.com/office/drawing/2014/main" id="{3299907D-935E-437E-A441-85E978866402}"/>
              </a:ext>
            </a:extLst>
          </p:cNvPr>
          <p:cNvSpPr/>
          <p:nvPr/>
        </p:nvSpPr>
        <p:spPr>
          <a:xfrm>
            <a:off x="1933810" y="3412161"/>
            <a:ext cx="182614" cy="330676"/>
          </a:xfrm>
          <a:custGeom>
            <a:avLst/>
            <a:gdLst>
              <a:gd name="connsiteX0" fmla="*/ 17228 w 182614"/>
              <a:gd name="connsiteY0" fmla="*/ 964 h 330676"/>
              <a:gd name="connsiteX1" fmla="*/ 12465 w 182614"/>
              <a:gd name="connsiteY1" fmla="*/ 140664 h 330676"/>
              <a:gd name="connsiteX2" fmla="*/ 182328 w 182614"/>
              <a:gd name="connsiteY2" fmla="*/ 329577 h 330676"/>
              <a:gd name="connsiteX3" fmla="*/ 52153 w 182614"/>
              <a:gd name="connsiteY3" fmla="*/ 210514 h 330676"/>
              <a:gd name="connsiteX4" fmla="*/ 17228 w 182614"/>
              <a:gd name="connsiteY4" fmla="*/ 964 h 330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614" h="330676">
                <a:moveTo>
                  <a:pt x="17228" y="964"/>
                </a:moveTo>
                <a:cubicBezTo>
                  <a:pt x="10613" y="-10678"/>
                  <a:pt x="-15052" y="85895"/>
                  <a:pt x="12465" y="140664"/>
                </a:cubicBezTo>
                <a:cubicBezTo>
                  <a:pt x="39982" y="195433"/>
                  <a:pt x="175713" y="317935"/>
                  <a:pt x="182328" y="329577"/>
                </a:cubicBezTo>
                <a:cubicBezTo>
                  <a:pt x="188943" y="341219"/>
                  <a:pt x="79140" y="257610"/>
                  <a:pt x="52153" y="210514"/>
                </a:cubicBezTo>
                <a:cubicBezTo>
                  <a:pt x="25166" y="163418"/>
                  <a:pt x="23843" y="12606"/>
                  <a:pt x="17228" y="964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7" name="フリーフォーム: 図形 366">
            <a:extLst>
              <a:ext uri="{FF2B5EF4-FFF2-40B4-BE49-F238E27FC236}">
                <a16:creationId xmlns:a16="http://schemas.microsoft.com/office/drawing/2014/main" id="{4FBD62D0-425E-441A-912E-48333EA5FDA1}"/>
              </a:ext>
            </a:extLst>
          </p:cNvPr>
          <p:cNvSpPr/>
          <p:nvPr/>
        </p:nvSpPr>
        <p:spPr>
          <a:xfrm>
            <a:off x="1121720" y="3390742"/>
            <a:ext cx="1116552" cy="702925"/>
          </a:xfrm>
          <a:custGeom>
            <a:avLst/>
            <a:gdLst>
              <a:gd name="connsiteX0" fmla="*/ 1000768 w 1116552"/>
              <a:gd name="connsiteY0" fmla="*/ 158 h 702925"/>
              <a:gd name="connsiteX1" fmla="*/ 1054743 w 1116552"/>
              <a:gd name="connsiteY1" fmla="*/ 227171 h 702925"/>
              <a:gd name="connsiteX2" fmla="*/ 1027755 w 1116552"/>
              <a:gd name="connsiteY2" fmla="*/ 320833 h 702925"/>
              <a:gd name="connsiteX3" fmla="*/ 1113480 w 1116552"/>
              <a:gd name="connsiteY3" fmla="*/ 470058 h 702925"/>
              <a:gd name="connsiteX4" fmla="*/ 899168 w 1116552"/>
              <a:gd name="connsiteY4" fmla="*/ 519271 h 702925"/>
              <a:gd name="connsiteX5" fmla="*/ 815030 w 1116552"/>
              <a:gd name="connsiteY5" fmla="*/ 579596 h 702925"/>
              <a:gd name="connsiteX6" fmla="*/ 567380 w 1116552"/>
              <a:gd name="connsiteY6" fmla="*/ 570071 h 702925"/>
              <a:gd name="connsiteX7" fmla="*/ 334018 w 1116552"/>
              <a:gd name="connsiteY7" fmla="*/ 681196 h 702925"/>
              <a:gd name="connsiteX8" fmla="*/ 643 w 1116552"/>
              <a:gd name="connsiteY8" fmla="*/ 700246 h 702925"/>
              <a:gd name="connsiteX9" fmla="*/ 424505 w 1116552"/>
              <a:gd name="connsiteY9" fmla="*/ 644683 h 702925"/>
              <a:gd name="connsiteX10" fmla="*/ 940443 w 1116552"/>
              <a:gd name="connsiteY10" fmla="*/ 546258 h 702925"/>
              <a:gd name="connsiteX11" fmla="*/ 1084905 w 1116552"/>
              <a:gd name="connsiteY11" fmla="*/ 465296 h 702925"/>
              <a:gd name="connsiteX12" fmla="*/ 1062680 w 1116552"/>
              <a:gd name="connsiteY12" fmla="*/ 352583 h 702925"/>
              <a:gd name="connsiteX13" fmla="*/ 1059505 w 1116552"/>
              <a:gd name="connsiteY13" fmla="*/ 193833 h 702925"/>
              <a:gd name="connsiteX14" fmla="*/ 1000768 w 1116552"/>
              <a:gd name="connsiteY14" fmla="*/ 158 h 70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16552" h="702925">
                <a:moveTo>
                  <a:pt x="1000768" y="158"/>
                </a:moveTo>
                <a:cubicBezTo>
                  <a:pt x="999974" y="5714"/>
                  <a:pt x="1050245" y="173725"/>
                  <a:pt x="1054743" y="227171"/>
                </a:cubicBezTo>
                <a:cubicBezTo>
                  <a:pt x="1059241" y="280617"/>
                  <a:pt x="1017966" y="280352"/>
                  <a:pt x="1027755" y="320833"/>
                </a:cubicBezTo>
                <a:cubicBezTo>
                  <a:pt x="1037545" y="361314"/>
                  <a:pt x="1134911" y="436985"/>
                  <a:pt x="1113480" y="470058"/>
                </a:cubicBezTo>
                <a:cubicBezTo>
                  <a:pt x="1092049" y="503131"/>
                  <a:pt x="948910" y="501015"/>
                  <a:pt x="899168" y="519271"/>
                </a:cubicBezTo>
                <a:cubicBezTo>
                  <a:pt x="849426" y="537527"/>
                  <a:pt x="870328" y="571129"/>
                  <a:pt x="815030" y="579596"/>
                </a:cubicBezTo>
                <a:cubicBezTo>
                  <a:pt x="759732" y="588063"/>
                  <a:pt x="647549" y="553138"/>
                  <a:pt x="567380" y="570071"/>
                </a:cubicBezTo>
                <a:cubicBezTo>
                  <a:pt x="487211" y="587004"/>
                  <a:pt x="428474" y="659500"/>
                  <a:pt x="334018" y="681196"/>
                </a:cubicBezTo>
                <a:cubicBezTo>
                  <a:pt x="239562" y="702892"/>
                  <a:pt x="-14438" y="706331"/>
                  <a:pt x="643" y="700246"/>
                </a:cubicBezTo>
                <a:cubicBezTo>
                  <a:pt x="15724" y="694161"/>
                  <a:pt x="267872" y="670348"/>
                  <a:pt x="424505" y="644683"/>
                </a:cubicBezTo>
                <a:cubicBezTo>
                  <a:pt x="581138" y="619018"/>
                  <a:pt x="830376" y="576156"/>
                  <a:pt x="940443" y="546258"/>
                </a:cubicBezTo>
                <a:cubicBezTo>
                  <a:pt x="1050510" y="516360"/>
                  <a:pt x="1064532" y="497575"/>
                  <a:pt x="1084905" y="465296"/>
                </a:cubicBezTo>
                <a:cubicBezTo>
                  <a:pt x="1105278" y="433017"/>
                  <a:pt x="1066913" y="397827"/>
                  <a:pt x="1062680" y="352583"/>
                </a:cubicBezTo>
                <a:cubicBezTo>
                  <a:pt x="1058447" y="307339"/>
                  <a:pt x="1067707" y="250983"/>
                  <a:pt x="1059505" y="193833"/>
                </a:cubicBezTo>
                <a:cubicBezTo>
                  <a:pt x="1051303" y="136683"/>
                  <a:pt x="1001562" y="-5398"/>
                  <a:pt x="1000768" y="158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8" name="フリーフォーム: 図形 367">
            <a:extLst>
              <a:ext uri="{FF2B5EF4-FFF2-40B4-BE49-F238E27FC236}">
                <a16:creationId xmlns:a16="http://schemas.microsoft.com/office/drawing/2014/main" id="{FBD06912-1605-43BD-8C4D-EB982E75D6F0}"/>
              </a:ext>
            </a:extLst>
          </p:cNvPr>
          <p:cNvSpPr/>
          <p:nvPr/>
        </p:nvSpPr>
        <p:spPr>
          <a:xfrm>
            <a:off x="2182540" y="3260420"/>
            <a:ext cx="174360" cy="423952"/>
          </a:xfrm>
          <a:custGeom>
            <a:avLst/>
            <a:gdLst>
              <a:gd name="connsiteX0" fmla="*/ 109810 w 174360"/>
              <a:gd name="connsiteY0" fmla="*/ 1893 h 423952"/>
              <a:gd name="connsiteX1" fmla="*/ 93935 w 174360"/>
              <a:gd name="connsiteY1" fmla="*/ 238430 h 423952"/>
              <a:gd name="connsiteX2" fmla="*/ 173310 w 174360"/>
              <a:gd name="connsiteY2" fmla="*/ 413055 h 423952"/>
              <a:gd name="connsiteX3" fmla="*/ 130448 w 174360"/>
              <a:gd name="connsiteY3" fmla="*/ 374955 h 423952"/>
              <a:gd name="connsiteX4" fmla="*/ 6623 w 174360"/>
              <a:gd name="connsiteY4" fmla="*/ 125718 h 423952"/>
              <a:gd name="connsiteX5" fmla="*/ 16148 w 174360"/>
              <a:gd name="connsiteY5" fmla="*/ 27293 h 423952"/>
              <a:gd name="connsiteX6" fmla="*/ 9798 w 174360"/>
              <a:gd name="connsiteY6" fmla="*/ 84443 h 423952"/>
              <a:gd name="connsiteX7" fmla="*/ 81235 w 174360"/>
              <a:gd name="connsiteY7" fmla="*/ 205093 h 423952"/>
              <a:gd name="connsiteX8" fmla="*/ 114573 w 174360"/>
              <a:gd name="connsiteY8" fmla="*/ 130480 h 423952"/>
              <a:gd name="connsiteX9" fmla="*/ 109810 w 174360"/>
              <a:gd name="connsiteY9" fmla="*/ 1893 h 423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4360" h="423952">
                <a:moveTo>
                  <a:pt x="109810" y="1893"/>
                </a:moveTo>
                <a:cubicBezTo>
                  <a:pt x="106370" y="19885"/>
                  <a:pt x="83352" y="169903"/>
                  <a:pt x="93935" y="238430"/>
                </a:cubicBezTo>
                <a:cubicBezTo>
                  <a:pt x="104518" y="306957"/>
                  <a:pt x="167225" y="390301"/>
                  <a:pt x="173310" y="413055"/>
                </a:cubicBezTo>
                <a:cubicBezTo>
                  <a:pt x="179396" y="435809"/>
                  <a:pt x="158229" y="422845"/>
                  <a:pt x="130448" y="374955"/>
                </a:cubicBezTo>
                <a:cubicBezTo>
                  <a:pt x="102667" y="327066"/>
                  <a:pt x="25673" y="183662"/>
                  <a:pt x="6623" y="125718"/>
                </a:cubicBezTo>
                <a:cubicBezTo>
                  <a:pt x="-12427" y="67774"/>
                  <a:pt x="15619" y="34172"/>
                  <a:pt x="16148" y="27293"/>
                </a:cubicBezTo>
                <a:cubicBezTo>
                  <a:pt x="16677" y="20414"/>
                  <a:pt x="-1050" y="54810"/>
                  <a:pt x="9798" y="84443"/>
                </a:cubicBezTo>
                <a:cubicBezTo>
                  <a:pt x="20646" y="114076"/>
                  <a:pt x="63772" y="197420"/>
                  <a:pt x="81235" y="205093"/>
                </a:cubicBezTo>
                <a:cubicBezTo>
                  <a:pt x="98698" y="212766"/>
                  <a:pt x="107694" y="161701"/>
                  <a:pt x="114573" y="130480"/>
                </a:cubicBezTo>
                <a:cubicBezTo>
                  <a:pt x="121452" y="99259"/>
                  <a:pt x="113250" y="-16099"/>
                  <a:pt x="109810" y="1893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9" name="フリーフォーム: 図形 368">
            <a:extLst>
              <a:ext uri="{FF2B5EF4-FFF2-40B4-BE49-F238E27FC236}">
                <a16:creationId xmlns:a16="http://schemas.microsoft.com/office/drawing/2014/main" id="{88BBBAC2-CADA-4A65-BBCE-B41061D94D8E}"/>
              </a:ext>
            </a:extLst>
          </p:cNvPr>
          <p:cNvSpPr/>
          <p:nvPr/>
        </p:nvSpPr>
        <p:spPr>
          <a:xfrm>
            <a:off x="995507" y="3679284"/>
            <a:ext cx="752342" cy="374045"/>
          </a:xfrm>
          <a:custGeom>
            <a:avLst/>
            <a:gdLst>
              <a:gd name="connsiteX0" fmla="*/ 668193 w 752342"/>
              <a:gd name="connsiteY0" fmla="*/ 541 h 374045"/>
              <a:gd name="connsiteX1" fmla="*/ 579293 w 752342"/>
              <a:gd name="connsiteY1" fmla="*/ 111666 h 374045"/>
              <a:gd name="connsiteX2" fmla="*/ 752331 w 752342"/>
              <a:gd name="connsiteY2" fmla="*/ 192629 h 374045"/>
              <a:gd name="connsiteX3" fmla="*/ 569768 w 752342"/>
              <a:gd name="connsiteY3" fmla="*/ 241841 h 374045"/>
              <a:gd name="connsiteX4" fmla="*/ 20493 w 752342"/>
              <a:gd name="connsiteY4" fmla="*/ 370429 h 374045"/>
              <a:gd name="connsiteX5" fmla="*/ 153843 w 752342"/>
              <a:gd name="connsiteY5" fmla="*/ 333916 h 374045"/>
              <a:gd name="connsiteX6" fmla="*/ 503093 w 752342"/>
              <a:gd name="connsiteY6" fmla="*/ 284704 h 374045"/>
              <a:gd name="connsiteX7" fmla="*/ 714231 w 752342"/>
              <a:gd name="connsiteY7" fmla="*/ 210091 h 374045"/>
              <a:gd name="connsiteX8" fmla="*/ 630093 w 752342"/>
              <a:gd name="connsiteY8" fmla="*/ 149766 h 374045"/>
              <a:gd name="connsiteX9" fmla="*/ 596756 w 752342"/>
              <a:gd name="connsiteY9" fmla="*/ 110079 h 374045"/>
              <a:gd name="connsiteX10" fmla="*/ 615806 w 752342"/>
              <a:gd name="connsiteY10" fmla="*/ 70391 h 374045"/>
              <a:gd name="connsiteX11" fmla="*/ 668193 w 752342"/>
              <a:gd name="connsiteY11" fmla="*/ 541 h 374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52342" h="374045">
                <a:moveTo>
                  <a:pt x="668193" y="541"/>
                </a:moveTo>
                <a:cubicBezTo>
                  <a:pt x="662108" y="7420"/>
                  <a:pt x="565270" y="79651"/>
                  <a:pt x="579293" y="111666"/>
                </a:cubicBezTo>
                <a:cubicBezTo>
                  <a:pt x="593316" y="143681"/>
                  <a:pt x="753918" y="170933"/>
                  <a:pt x="752331" y="192629"/>
                </a:cubicBezTo>
                <a:cubicBezTo>
                  <a:pt x="750744" y="214325"/>
                  <a:pt x="569768" y="241841"/>
                  <a:pt x="569768" y="241841"/>
                </a:cubicBezTo>
                <a:lnTo>
                  <a:pt x="20493" y="370429"/>
                </a:lnTo>
                <a:cubicBezTo>
                  <a:pt x="-48828" y="385775"/>
                  <a:pt x="73410" y="348203"/>
                  <a:pt x="153843" y="333916"/>
                </a:cubicBezTo>
                <a:cubicBezTo>
                  <a:pt x="234276" y="319629"/>
                  <a:pt x="409695" y="305342"/>
                  <a:pt x="503093" y="284704"/>
                </a:cubicBezTo>
                <a:cubicBezTo>
                  <a:pt x="596491" y="264067"/>
                  <a:pt x="693064" y="232581"/>
                  <a:pt x="714231" y="210091"/>
                </a:cubicBezTo>
                <a:cubicBezTo>
                  <a:pt x="735398" y="187601"/>
                  <a:pt x="649672" y="166435"/>
                  <a:pt x="630093" y="149766"/>
                </a:cubicBezTo>
                <a:cubicBezTo>
                  <a:pt x="610514" y="133097"/>
                  <a:pt x="599137" y="123308"/>
                  <a:pt x="596756" y="110079"/>
                </a:cubicBezTo>
                <a:cubicBezTo>
                  <a:pt x="594375" y="96850"/>
                  <a:pt x="601518" y="86531"/>
                  <a:pt x="615806" y="70391"/>
                </a:cubicBezTo>
                <a:cubicBezTo>
                  <a:pt x="630093" y="54251"/>
                  <a:pt x="674278" y="-6338"/>
                  <a:pt x="668193" y="541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0" name="フリーフォーム: 図形 369">
            <a:extLst>
              <a:ext uri="{FF2B5EF4-FFF2-40B4-BE49-F238E27FC236}">
                <a16:creationId xmlns:a16="http://schemas.microsoft.com/office/drawing/2014/main" id="{B1C79EA3-B507-4DC5-AE27-7658825C274E}"/>
              </a:ext>
            </a:extLst>
          </p:cNvPr>
          <p:cNvSpPr/>
          <p:nvPr/>
        </p:nvSpPr>
        <p:spPr>
          <a:xfrm>
            <a:off x="1702677" y="7026251"/>
            <a:ext cx="80117" cy="357343"/>
          </a:xfrm>
          <a:custGeom>
            <a:avLst/>
            <a:gdLst>
              <a:gd name="connsiteX0" fmla="*/ 80086 w 80117"/>
              <a:gd name="connsiteY0" fmla="*/ 24 h 357343"/>
              <a:gd name="connsiteX1" fmla="*/ 29286 w 80117"/>
              <a:gd name="connsiteY1" fmla="*/ 109562 h 357343"/>
              <a:gd name="connsiteX2" fmla="*/ 14998 w 80117"/>
              <a:gd name="connsiteY2" fmla="*/ 244499 h 357343"/>
              <a:gd name="connsiteX3" fmla="*/ 29286 w 80117"/>
              <a:gd name="connsiteY3" fmla="*/ 357212 h 357343"/>
              <a:gd name="connsiteX4" fmla="*/ 7061 w 80117"/>
              <a:gd name="connsiteY4" fmla="*/ 265137 h 357343"/>
              <a:gd name="connsiteX5" fmla="*/ 711 w 80117"/>
              <a:gd name="connsiteY5" fmla="*/ 173062 h 357343"/>
              <a:gd name="connsiteX6" fmla="*/ 21348 w 80117"/>
              <a:gd name="connsiteY6" fmla="*/ 100037 h 357343"/>
              <a:gd name="connsiteX7" fmla="*/ 80086 w 80117"/>
              <a:gd name="connsiteY7" fmla="*/ 24 h 357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117" h="357343">
                <a:moveTo>
                  <a:pt x="80086" y="24"/>
                </a:moveTo>
                <a:cubicBezTo>
                  <a:pt x="81409" y="1611"/>
                  <a:pt x="40134" y="68816"/>
                  <a:pt x="29286" y="109562"/>
                </a:cubicBezTo>
                <a:cubicBezTo>
                  <a:pt x="18438" y="150308"/>
                  <a:pt x="14998" y="203224"/>
                  <a:pt x="14998" y="244499"/>
                </a:cubicBezTo>
                <a:cubicBezTo>
                  <a:pt x="14998" y="285774"/>
                  <a:pt x="30609" y="353772"/>
                  <a:pt x="29286" y="357212"/>
                </a:cubicBezTo>
                <a:cubicBezTo>
                  <a:pt x="27963" y="360652"/>
                  <a:pt x="11823" y="295828"/>
                  <a:pt x="7061" y="265137"/>
                </a:cubicBezTo>
                <a:cubicBezTo>
                  <a:pt x="2299" y="234446"/>
                  <a:pt x="-1670" y="200579"/>
                  <a:pt x="711" y="173062"/>
                </a:cubicBezTo>
                <a:cubicBezTo>
                  <a:pt x="3092" y="145545"/>
                  <a:pt x="10236" y="124908"/>
                  <a:pt x="21348" y="100037"/>
                </a:cubicBezTo>
                <a:cubicBezTo>
                  <a:pt x="32460" y="75166"/>
                  <a:pt x="78763" y="-1563"/>
                  <a:pt x="80086" y="24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1" name="フリーフォーム: 図形 370">
            <a:extLst>
              <a:ext uri="{FF2B5EF4-FFF2-40B4-BE49-F238E27FC236}">
                <a16:creationId xmlns:a16="http://schemas.microsoft.com/office/drawing/2014/main" id="{4A7A8132-0B1F-4E37-9147-D8384B186CD8}"/>
              </a:ext>
            </a:extLst>
          </p:cNvPr>
          <p:cNvSpPr/>
          <p:nvPr/>
        </p:nvSpPr>
        <p:spPr>
          <a:xfrm>
            <a:off x="1735094" y="7004012"/>
            <a:ext cx="146898" cy="365694"/>
          </a:xfrm>
          <a:custGeom>
            <a:avLst/>
            <a:gdLst>
              <a:gd name="connsiteX0" fmla="*/ 60369 w 146898"/>
              <a:gd name="connsiteY0" fmla="*/ 38 h 365694"/>
              <a:gd name="connsiteX1" fmla="*/ 146094 w 146898"/>
              <a:gd name="connsiteY1" fmla="*/ 123863 h 365694"/>
              <a:gd name="connsiteX2" fmla="*/ 103231 w 146898"/>
              <a:gd name="connsiteY2" fmla="*/ 246101 h 365694"/>
              <a:gd name="connsiteX3" fmla="*/ 101644 w 146898"/>
              <a:gd name="connsiteY3" fmla="*/ 339763 h 365694"/>
              <a:gd name="connsiteX4" fmla="*/ 101644 w 146898"/>
              <a:gd name="connsiteY4" fmla="*/ 354051 h 365694"/>
              <a:gd name="connsiteX5" fmla="*/ 44 w 146898"/>
              <a:gd name="connsiteY5" fmla="*/ 365163 h 365694"/>
              <a:gd name="connsiteX6" fmla="*/ 88944 w 146898"/>
              <a:gd name="connsiteY6" fmla="*/ 336588 h 365694"/>
              <a:gd name="connsiteX7" fmla="*/ 100056 w 146898"/>
              <a:gd name="connsiteY7" fmla="*/ 212763 h 365694"/>
              <a:gd name="connsiteX8" fmla="*/ 138156 w 146898"/>
              <a:gd name="connsiteY8" fmla="*/ 136563 h 365694"/>
              <a:gd name="connsiteX9" fmla="*/ 60369 w 146898"/>
              <a:gd name="connsiteY9" fmla="*/ 38 h 365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6898" h="365694">
                <a:moveTo>
                  <a:pt x="60369" y="38"/>
                </a:moveTo>
                <a:cubicBezTo>
                  <a:pt x="61692" y="-2079"/>
                  <a:pt x="138950" y="82853"/>
                  <a:pt x="146094" y="123863"/>
                </a:cubicBezTo>
                <a:cubicBezTo>
                  <a:pt x="153238" y="164873"/>
                  <a:pt x="110639" y="210118"/>
                  <a:pt x="103231" y="246101"/>
                </a:cubicBezTo>
                <a:cubicBezTo>
                  <a:pt x="95823" y="282084"/>
                  <a:pt x="101908" y="321771"/>
                  <a:pt x="101644" y="339763"/>
                </a:cubicBezTo>
                <a:cubicBezTo>
                  <a:pt x="101380" y="357755"/>
                  <a:pt x="118577" y="349818"/>
                  <a:pt x="101644" y="354051"/>
                </a:cubicBezTo>
                <a:cubicBezTo>
                  <a:pt x="84711" y="358284"/>
                  <a:pt x="2161" y="368073"/>
                  <a:pt x="44" y="365163"/>
                </a:cubicBezTo>
                <a:cubicBezTo>
                  <a:pt x="-2073" y="362253"/>
                  <a:pt x="72275" y="361988"/>
                  <a:pt x="88944" y="336588"/>
                </a:cubicBezTo>
                <a:cubicBezTo>
                  <a:pt x="105613" y="311188"/>
                  <a:pt x="91854" y="246101"/>
                  <a:pt x="100056" y="212763"/>
                </a:cubicBezTo>
                <a:cubicBezTo>
                  <a:pt x="108258" y="179425"/>
                  <a:pt x="142654" y="168842"/>
                  <a:pt x="138156" y="136563"/>
                </a:cubicBezTo>
                <a:cubicBezTo>
                  <a:pt x="133658" y="104284"/>
                  <a:pt x="59046" y="2155"/>
                  <a:pt x="60369" y="38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2" name="フリーフォーム: 図形 371">
            <a:extLst>
              <a:ext uri="{FF2B5EF4-FFF2-40B4-BE49-F238E27FC236}">
                <a16:creationId xmlns:a16="http://schemas.microsoft.com/office/drawing/2014/main" id="{E88F2C77-7C03-4772-8466-5D24F7FC619D}"/>
              </a:ext>
            </a:extLst>
          </p:cNvPr>
          <p:cNvSpPr/>
          <p:nvPr/>
        </p:nvSpPr>
        <p:spPr>
          <a:xfrm>
            <a:off x="1809432" y="7004966"/>
            <a:ext cx="167793" cy="815813"/>
          </a:xfrm>
          <a:custGeom>
            <a:avLst/>
            <a:gdLst>
              <a:gd name="connsiteX0" fmla="*/ 318 w 167793"/>
              <a:gd name="connsiteY0" fmla="*/ 672 h 815813"/>
              <a:gd name="connsiteX1" fmla="*/ 132081 w 167793"/>
              <a:gd name="connsiteY1" fmla="*/ 210222 h 815813"/>
              <a:gd name="connsiteX2" fmla="*/ 152718 w 167793"/>
              <a:gd name="connsiteY2" fmla="*/ 521372 h 815813"/>
              <a:gd name="connsiteX3" fmla="*/ 132081 w 167793"/>
              <a:gd name="connsiteY3" fmla="*/ 605509 h 815813"/>
              <a:gd name="connsiteX4" fmla="*/ 103506 w 167793"/>
              <a:gd name="connsiteY4" fmla="*/ 727747 h 815813"/>
              <a:gd name="connsiteX5" fmla="*/ 95568 w 167793"/>
              <a:gd name="connsiteY5" fmla="*/ 815059 h 815813"/>
              <a:gd name="connsiteX6" fmla="*/ 106681 w 167793"/>
              <a:gd name="connsiteY6" fmla="*/ 678534 h 815813"/>
              <a:gd name="connsiteX7" fmla="*/ 147956 w 167793"/>
              <a:gd name="connsiteY7" fmla="*/ 495972 h 815813"/>
              <a:gd name="connsiteX8" fmla="*/ 165418 w 167793"/>
              <a:gd name="connsiteY8" fmla="*/ 299122 h 815813"/>
              <a:gd name="connsiteX9" fmla="*/ 97156 w 167793"/>
              <a:gd name="connsiteY9" fmla="*/ 148309 h 815813"/>
              <a:gd name="connsiteX10" fmla="*/ 318 w 167793"/>
              <a:gd name="connsiteY10" fmla="*/ 672 h 815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7793" h="815813">
                <a:moveTo>
                  <a:pt x="318" y="672"/>
                </a:moveTo>
                <a:cubicBezTo>
                  <a:pt x="6139" y="10991"/>
                  <a:pt x="106681" y="123439"/>
                  <a:pt x="132081" y="210222"/>
                </a:cubicBezTo>
                <a:cubicBezTo>
                  <a:pt x="157481" y="297005"/>
                  <a:pt x="152718" y="455491"/>
                  <a:pt x="152718" y="521372"/>
                </a:cubicBezTo>
                <a:cubicBezTo>
                  <a:pt x="152718" y="587253"/>
                  <a:pt x="140283" y="571113"/>
                  <a:pt x="132081" y="605509"/>
                </a:cubicBezTo>
                <a:cubicBezTo>
                  <a:pt x="123879" y="639905"/>
                  <a:pt x="109591" y="692822"/>
                  <a:pt x="103506" y="727747"/>
                </a:cubicBezTo>
                <a:cubicBezTo>
                  <a:pt x="97421" y="762672"/>
                  <a:pt x="95039" y="823261"/>
                  <a:pt x="95568" y="815059"/>
                </a:cubicBezTo>
                <a:cubicBezTo>
                  <a:pt x="96097" y="806857"/>
                  <a:pt x="97950" y="731715"/>
                  <a:pt x="106681" y="678534"/>
                </a:cubicBezTo>
                <a:cubicBezTo>
                  <a:pt x="115412" y="625353"/>
                  <a:pt x="138167" y="559207"/>
                  <a:pt x="147956" y="495972"/>
                </a:cubicBezTo>
                <a:cubicBezTo>
                  <a:pt x="157746" y="432737"/>
                  <a:pt x="173885" y="357066"/>
                  <a:pt x="165418" y="299122"/>
                </a:cubicBezTo>
                <a:cubicBezTo>
                  <a:pt x="156951" y="241178"/>
                  <a:pt x="124144" y="195140"/>
                  <a:pt x="97156" y="148309"/>
                </a:cubicBezTo>
                <a:cubicBezTo>
                  <a:pt x="70169" y="101478"/>
                  <a:pt x="-5503" y="-9647"/>
                  <a:pt x="318" y="672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3" name="フリーフォーム: 図形 372">
            <a:extLst>
              <a:ext uri="{FF2B5EF4-FFF2-40B4-BE49-F238E27FC236}">
                <a16:creationId xmlns:a16="http://schemas.microsoft.com/office/drawing/2014/main" id="{1964634D-6291-4E6D-AB6A-FCEACC67EF3C}"/>
              </a:ext>
            </a:extLst>
          </p:cNvPr>
          <p:cNvSpPr/>
          <p:nvPr/>
        </p:nvSpPr>
        <p:spPr>
          <a:xfrm>
            <a:off x="1561923" y="7360882"/>
            <a:ext cx="148231" cy="662649"/>
          </a:xfrm>
          <a:custGeom>
            <a:avLst/>
            <a:gdLst>
              <a:gd name="connsiteX0" fmla="*/ 147815 w 148231"/>
              <a:gd name="connsiteY0" fmla="*/ 356 h 662649"/>
              <a:gd name="connsiteX1" fmla="*/ 50977 w 148231"/>
              <a:gd name="connsiteY1" fmla="*/ 251181 h 662649"/>
              <a:gd name="connsiteX2" fmla="*/ 52565 w 148231"/>
              <a:gd name="connsiteY2" fmla="*/ 371831 h 662649"/>
              <a:gd name="connsiteX3" fmla="*/ 36690 w 148231"/>
              <a:gd name="connsiteY3" fmla="*/ 435331 h 662649"/>
              <a:gd name="connsiteX4" fmla="*/ 23990 w 148231"/>
              <a:gd name="connsiteY4" fmla="*/ 546456 h 662649"/>
              <a:gd name="connsiteX5" fmla="*/ 177 w 148231"/>
              <a:gd name="connsiteY5" fmla="*/ 621068 h 662649"/>
              <a:gd name="connsiteX6" fmla="*/ 12877 w 148231"/>
              <a:gd name="connsiteY6" fmla="*/ 660756 h 662649"/>
              <a:gd name="connsiteX7" fmla="*/ 8115 w 148231"/>
              <a:gd name="connsiteY7" fmla="*/ 562331 h 662649"/>
              <a:gd name="connsiteX8" fmla="*/ 57327 w 148231"/>
              <a:gd name="connsiteY8" fmla="*/ 335318 h 662649"/>
              <a:gd name="connsiteX9" fmla="*/ 84315 w 148231"/>
              <a:gd name="connsiteY9" fmla="*/ 198793 h 662649"/>
              <a:gd name="connsiteX10" fmla="*/ 147815 w 148231"/>
              <a:gd name="connsiteY10" fmla="*/ 356 h 662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8231" h="662649">
                <a:moveTo>
                  <a:pt x="147815" y="356"/>
                </a:moveTo>
                <a:cubicBezTo>
                  <a:pt x="142259" y="9087"/>
                  <a:pt x="66852" y="189269"/>
                  <a:pt x="50977" y="251181"/>
                </a:cubicBezTo>
                <a:cubicBezTo>
                  <a:pt x="35102" y="313094"/>
                  <a:pt x="54946" y="341139"/>
                  <a:pt x="52565" y="371831"/>
                </a:cubicBezTo>
                <a:cubicBezTo>
                  <a:pt x="50184" y="402523"/>
                  <a:pt x="41452" y="406227"/>
                  <a:pt x="36690" y="435331"/>
                </a:cubicBezTo>
                <a:cubicBezTo>
                  <a:pt x="31928" y="464435"/>
                  <a:pt x="30075" y="515500"/>
                  <a:pt x="23990" y="546456"/>
                </a:cubicBezTo>
                <a:cubicBezTo>
                  <a:pt x="17905" y="577412"/>
                  <a:pt x="2029" y="602018"/>
                  <a:pt x="177" y="621068"/>
                </a:cubicBezTo>
                <a:cubicBezTo>
                  <a:pt x="-1675" y="640118"/>
                  <a:pt x="11554" y="670545"/>
                  <a:pt x="12877" y="660756"/>
                </a:cubicBezTo>
                <a:cubicBezTo>
                  <a:pt x="14200" y="650967"/>
                  <a:pt x="707" y="616571"/>
                  <a:pt x="8115" y="562331"/>
                </a:cubicBezTo>
                <a:cubicBezTo>
                  <a:pt x="15523" y="508091"/>
                  <a:pt x="44627" y="395908"/>
                  <a:pt x="57327" y="335318"/>
                </a:cubicBezTo>
                <a:cubicBezTo>
                  <a:pt x="70027" y="274728"/>
                  <a:pt x="66852" y="251710"/>
                  <a:pt x="84315" y="198793"/>
                </a:cubicBezTo>
                <a:cubicBezTo>
                  <a:pt x="101777" y="145876"/>
                  <a:pt x="153371" y="-8375"/>
                  <a:pt x="147815" y="356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4" name="フリーフォーム: 図形 373">
            <a:extLst>
              <a:ext uri="{FF2B5EF4-FFF2-40B4-BE49-F238E27FC236}">
                <a16:creationId xmlns:a16="http://schemas.microsoft.com/office/drawing/2014/main" id="{FE7269BD-ABE0-471B-B600-57B354CDBFED}"/>
              </a:ext>
            </a:extLst>
          </p:cNvPr>
          <p:cNvSpPr/>
          <p:nvPr/>
        </p:nvSpPr>
        <p:spPr>
          <a:xfrm>
            <a:off x="3050117" y="2607724"/>
            <a:ext cx="1524268" cy="31759"/>
          </a:xfrm>
          <a:custGeom>
            <a:avLst/>
            <a:gdLst>
              <a:gd name="connsiteX0" fmla="*/ 0 w 1524268"/>
              <a:gd name="connsiteY0" fmla="*/ 27526 h 31759"/>
              <a:gd name="connsiteX1" fmla="*/ 65616 w 1524268"/>
              <a:gd name="connsiteY1" fmla="*/ 31759 h 31759"/>
              <a:gd name="connsiteX2" fmla="*/ 1420283 w 1524268"/>
              <a:gd name="connsiteY2" fmla="*/ 14826 h 31759"/>
              <a:gd name="connsiteX3" fmla="*/ 1272116 w 1524268"/>
              <a:gd name="connsiteY3" fmla="*/ 9 h 31759"/>
              <a:gd name="connsiteX4" fmla="*/ 0 w 1524268"/>
              <a:gd name="connsiteY4" fmla="*/ 27526 h 31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4268" h="31759">
                <a:moveTo>
                  <a:pt x="0" y="27526"/>
                </a:moveTo>
                <a:lnTo>
                  <a:pt x="65616" y="31759"/>
                </a:lnTo>
                <a:lnTo>
                  <a:pt x="1420283" y="14826"/>
                </a:lnTo>
                <a:cubicBezTo>
                  <a:pt x="1621366" y="9534"/>
                  <a:pt x="1508477" y="-344"/>
                  <a:pt x="1272116" y="9"/>
                </a:cubicBezTo>
                <a:cubicBezTo>
                  <a:pt x="1035755" y="362"/>
                  <a:pt x="518935" y="8652"/>
                  <a:pt x="0" y="27526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5" name="フリーフォーム: 図形 374">
            <a:extLst>
              <a:ext uri="{FF2B5EF4-FFF2-40B4-BE49-F238E27FC236}">
                <a16:creationId xmlns:a16="http://schemas.microsoft.com/office/drawing/2014/main" id="{619DC4A8-1AA9-4C58-80E6-78CFCBAF92AB}"/>
              </a:ext>
            </a:extLst>
          </p:cNvPr>
          <p:cNvSpPr/>
          <p:nvPr/>
        </p:nvSpPr>
        <p:spPr>
          <a:xfrm>
            <a:off x="2752125" y="6503945"/>
            <a:ext cx="185682" cy="112497"/>
          </a:xfrm>
          <a:custGeom>
            <a:avLst/>
            <a:gdLst>
              <a:gd name="connsiteX0" fmla="*/ 600 w 185682"/>
              <a:gd name="connsiteY0" fmla="*/ 43 h 112497"/>
              <a:gd name="connsiteX1" fmla="*/ 160938 w 185682"/>
              <a:gd name="connsiteY1" fmla="*/ 100055 h 112497"/>
              <a:gd name="connsiteX2" fmla="*/ 179988 w 185682"/>
              <a:gd name="connsiteY2" fmla="*/ 109580 h 112497"/>
              <a:gd name="connsiteX3" fmla="*/ 108550 w 185682"/>
              <a:gd name="connsiteY3" fmla="*/ 87355 h 112497"/>
              <a:gd name="connsiteX4" fmla="*/ 600 w 185682"/>
              <a:gd name="connsiteY4" fmla="*/ 43 h 112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5682" h="112497">
                <a:moveTo>
                  <a:pt x="600" y="43"/>
                </a:moveTo>
                <a:cubicBezTo>
                  <a:pt x="9331" y="2160"/>
                  <a:pt x="131040" y="81799"/>
                  <a:pt x="160938" y="100055"/>
                </a:cubicBezTo>
                <a:cubicBezTo>
                  <a:pt x="190836" y="118311"/>
                  <a:pt x="188719" y="111697"/>
                  <a:pt x="179988" y="109580"/>
                </a:cubicBezTo>
                <a:cubicBezTo>
                  <a:pt x="171257" y="107463"/>
                  <a:pt x="136331" y="101378"/>
                  <a:pt x="108550" y="87355"/>
                </a:cubicBezTo>
                <a:cubicBezTo>
                  <a:pt x="80769" y="73332"/>
                  <a:pt x="-8131" y="-2074"/>
                  <a:pt x="600" y="43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6" name="フリーフォーム: 図形 375">
            <a:extLst>
              <a:ext uri="{FF2B5EF4-FFF2-40B4-BE49-F238E27FC236}">
                <a16:creationId xmlns:a16="http://schemas.microsoft.com/office/drawing/2014/main" id="{1D09E2A0-1272-4220-8E32-B3C725FE6BE7}"/>
              </a:ext>
            </a:extLst>
          </p:cNvPr>
          <p:cNvSpPr/>
          <p:nvPr/>
        </p:nvSpPr>
        <p:spPr>
          <a:xfrm>
            <a:off x="2638856" y="6537230"/>
            <a:ext cx="241490" cy="122340"/>
          </a:xfrm>
          <a:custGeom>
            <a:avLst/>
            <a:gdLst>
              <a:gd name="connsiteX0" fmla="*/ 1157 w 241490"/>
              <a:gd name="connsiteY0" fmla="*/ 95 h 122340"/>
              <a:gd name="connsiteX1" fmla="*/ 190069 w 241490"/>
              <a:gd name="connsiteY1" fmla="*/ 90583 h 122340"/>
              <a:gd name="connsiteX2" fmla="*/ 240869 w 241490"/>
              <a:gd name="connsiteY2" fmla="*/ 122333 h 122340"/>
              <a:gd name="connsiteX3" fmla="*/ 166257 w 241490"/>
              <a:gd name="connsiteY3" fmla="*/ 93758 h 122340"/>
              <a:gd name="connsiteX4" fmla="*/ 112282 w 241490"/>
              <a:gd name="connsiteY4" fmla="*/ 73120 h 122340"/>
              <a:gd name="connsiteX5" fmla="*/ 1157 w 241490"/>
              <a:gd name="connsiteY5" fmla="*/ 95 h 122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1490" h="122340">
                <a:moveTo>
                  <a:pt x="1157" y="95"/>
                </a:moveTo>
                <a:cubicBezTo>
                  <a:pt x="14122" y="3006"/>
                  <a:pt x="150117" y="70210"/>
                  <a:pt x="190069" y="90583"/>
                </a:cubicBezTo>
                <a:cubicBezTo>
                  <a:pt x="230021" y="110956"/>
                  <a:pt x="244838" y="121804"/>
                  <a:pt x="240869" y="122333"/>
                </a:cubicBezTo>
                <a:cubicBezTo>
                  <a:pt x="236900" y="122862"/>
                  <a:pt x="166257" y="93758"/>
                  <a:pt x="166257" y="93758"/>
                </a:cubicBezTo>
                <a:cubicBezTo>
                  <a:pt x="144826" y="85556"/>
                  <a:pt x="136624" y="84497"/>
                  <a:pt x="112282" y="73120"/>
                </a:cubicBezTo>
                <a:cubicBezTo>
                  <a:pt x="87940" y="61743"/>
                  <a:pt x="-11808" y="-2816"/>
                  <a:pt x="1157" y="95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7" name="フリーフォーム: 図形 376">
            <a:extLst>
              <a:ext uri="{FF2B5EF4-FFF2-40B4-BE49-F238E27FC236}">
                <a16:creationId xmlns:a16="http://schemas.microsoft.com/office/drawing/2014/main" id="{1CEB8356-3BE6-448F-9BDD-7C8F6B0566F6}"/>
              </a:ext>
            </a:extLst>
          </p:cNvPr>
          <p:cNvSpPr/>
          <p:nvPr/>
        </p:nvSpPr>
        <p:spPr>
          <a:xfrm>
            <a:off x="2873937" y="6610072"/>
            <a:ext cx="145984" cy="167361"/>
          </a:xfrm>
          <a:custGeom>
            <a:avLst/>
            <a:gdLst>
              <a:gd name="connsiteX0" fmla="*/ 48651 w 145984"/>
              <a:gd name="connsiteY0" fmla="*/ 278 h 167361"/>
              <a:gd name="connsiteX1" fmla="*/ 135963 w 145984"/>
              <a:gd name="connsiteY1" fmla="*/ 57428 h 167361"/>
              <a:gd name="connsiteX2" fmla="*/ 142313 w 145984"/>
              <a:gd name="connsiteY2" fmla="*/ 82828 h 167361"/>
              <a:gd name="connsiteX3" fmla="*/ 120088 w 145984"/>
              <a:gd name="connsiteY3" fmla="*/ 111403 h 167361"/>
              <a:gd name="connsiteX4" fmla="*/ 140726 w 145984"/>
              <a:gd name="connsiteY4" fmla="*/ 166966 h 167361"/>
              <a:gd name="connsiteX5" fmla="*/ 94688 w 145984"/>
              <a:gd name="connsiteY5" fmla="*/ 135216 h 167361"/>
              <a:gd name="connsiteX6" fmla="*/ 15313 w 145984"/>
              <a:gd name="connsiteY6" fmla="*/ 114578 h 167361"/>
              <a:gd name="connsiteX7" fmla="*/ 5788 w 145984"/>
              <a:gd name="connsiteY7" fmla="*/ 116166 h 167361"/>
              <a:gd name="connsiteX8" fmla="*/ 81988 w 145984"/>
              <a:gd name="connsiteY8" fmla="*/ 117753 h 167361"/>
              <a:gd name="connsiteX9" fmla="*/ 102626 w 145984"/>
              <a:gd name="connsiteY9" fmla="*/ 120928 h 167361"/>
              <a:gd name="connsiteX10" fmla="*/ 121676 w 145984"/>
              <a:gd name="connsiteY10" fmla="*/ 79653 h 167361"/>
              <a:gd name="connsiteX11" fmla="*/ 85163 w 145984"/>
              <a:gd name="connsiteY11" fmla="*/ 36791 h 167361"/>
              <a:gd name="connsiteX12" fmla="*/ 48651 w 145984"/>
              <a:gd name="connsiteY12" fmla="*/ 278 h 167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5984" h="167361">
                <a:moveTo>
                  <a:pt x="48651" y="278"/>
                </a:moveTo>
                <a:cubicBezTo>
                  <a:pt x="57118" y="3718"/>
                  <a:pt x="120353" y="43670"/>
                  <a:pt x="135963" y="57428"/>
                </a:cubicBezTo>
                <a:cubicBezTo>
                  <a:pt x="151573" y="71186"/>
                  <a:pt x="144959" y="73832"/>
                  <a:pt x="142313" y="82828"/>
                </a:cubicBezTo>
                <a:cubicBezTo>
                  <a:pt x="139667" y="91824"/>
                  <a:pt x="120352" y="97380"/>
                  <a:pt x="120088" y="111403"/>
                </a:cubicBezTo>
                <a:cubicBezTo>
                  <a:pt x="119824" y="125426"/>
                  <a:pt x="144959" y="162997"/>
                  <a:pt x="140726" y="166966"/>
                </a:cubicBezTo>
                <a:cubicBezTo>
                  <a:pt x="136493" y="170935"/>
                  <a:pt x="115590" y="143947"/>
                  <a:pt x="94688" y="135216"/>
                </a:cubicBezTo>
                <a:cubicBezTo>
                  <a:pt x="73786" y="126485"/>
                  <a:pt x="30130" y="117753"/>
                  <a:pt x="15313" y="114578"/>
                </a:cubicBezTo>
                <a:cubicBezTo>
                  <a:pt x="496" y="111403"/>
                  <a:pt x="-5324" y="115637"/>
                  <a:pt x="5788" y="116166"/>
                </a:cubicBezTo>
                <a:cubicBezTo>
                  <a:pt x="16900" y="116695"/>
                  <a:pt x="65848" y="116959"/>
                  <a:pt x="81988" y="117753"/>
                </a:cubicBezTo>
                <a:cubicBezTo>
                  <a:pt x="98128" y="118547"/>
                  <a:pt x="96011" y="127278"/>
                  <a:pt x="102626" y="120928"/>
                </a:cubicBezTo>
                <a:cubicBezTo>
                  <a:pt x="109241" y="114578"/>
                  <a:pt x="124587" y="93676"/>
                  <a:pt x="121676" y="79653"/>
                </a:cubicBezTo>
                <a:cubicBezTo>
                  <a:pt x="118766" y="65630"/>
                  <a:pt x="96805" y="47374"/>
                  <a:pt x="85163" y="36791"/>
                </a:cubicBezTo>
                <a:cubicBezTo>
                  <a:pt x="73521" y="26208"/>
                  <a:pt x="40184" y="-3162"/>
                  <a:pt x="48651" y="278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8" name="フリーフォーム: 図形 377">
            <a:extLst>
              <a:ext uri="{FF2B5EF4-FFF2-40B4-BE49-F238E27FC236}">
                <a16:creationId xmlns:a16="http://schemas.microsoft.com/office/drawing/2014/main" id="{8A3F3C48-CACF-4E17-BEED-207E828F4E5A}"/>
              </a:ext>
            </a:extLst>
          </p:cNvPr>
          <p:cNvSpPr/>
          <p:nvPr/>
        </p:nvSpPr>
        <p:spPr>
          <a:xfrm>
            <a:off x="2861813" y="6616422"/>
            <a:ext cx="62394" cy="92372"/>
          </a:xfrm>
          <a:custGeom>
            <a:avLst/>
            <a:gdLst>
              <a:gd name="connsiteX0" fmla="*/ 62362 w 62394"/>
              <a:gd name="connsiteY0" fmla="*/ 278 h 92372"/>
              <a:gd name="connsiteX1" fmla="*/ 8387 w 62394"/>
              <a:gd name="connsiteY1" fmla="*/ 38378 h 92372"/>
              <a:gd name="connsiteX2" fmla="*/ 2037 w 62394"/>
              <a:gd name="connsiteY2" fmla="*/ 73303 h 92372"/>
              <a:gd name="connsiteX3" fmla="*/ 27437 w 62394"/>
              <a:gd name="connsiteY3" fmla="*/ 92353 h 92372"/>
              <a:gd name="connsiteX4" fmla="*/ 17912 w 62394"/>
              <a:gd name="connsiteY4" fmla="*/ 70128 h 92372"/>
              <a:gd name="connsiteX5" fmla="*/ 16325 w 62394"/>
              <a:gd name="connsiteY5" fmla="*/ 59016 h 92372"/>
              <a:gd name="connsiteX6" fmla="*/ 62362 w 62394"/>
              <a:gd name="connsiteY6" fmla="*/ 278 h 92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394" h="92372">
                <a:moveTo>
                  <a:pt x="62362" y="278"/>
                </a:moveTo>
                <a:cubicBezTo>
                  <a:pt x="61039" y="-3162"/>
                  <a:pt x="18441" y="26207"/>
                  <a:pt x="8387" y="38378"/>
                </a:cubicBezTo>
                <a:cubicBezTo>
                  <a:pt x="-1667" y="50549"/>
                  <a:pt x="-1138" y="64307"/>
                  <a:pt x="2037" y="73303"/>
                </a:cubicBezTo>
                <a:cubicBezTo>
                  <a:pt x="5212" y="82299"/>
                  <a:pt x="24791" y="92882"/>
                  <a:pt x="27437" y="92353"/>
                </a:cubicBezTo>
                <a:cubicBezTo>
                  <a:pt x="30083" y="91824"/>
                  <a:pt x="19764" y="75684"/>
                  <a:pt x="17912" y="70128"/>
                </a:cubicBezTo>
                <a:cubicBezTo>
                  <a:pt x="16060" y="64572"/>
                  <a:pt x="8917" y="69335"/>
                  <a:pt x="16325" y="59016"/>
                </a:cubicBezTo>
                <a:cubicBezTo>
                  <a:pt x="23733" y="48697"/>
                  <a:pt x="63685" y="3718"/>
                  <a:pt x="62362" y="278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9" name="フリーフォーム: 図形 378">
            <a:extLst>
              <a:ext uri="{FF2B5EF4-FFF2-40B4-BE49-F238E27FC236}">
                <a16:creationId xmlns:a16="http://schemas.microsoft.com/office/drawing/2014/main" id="{D7B75FBC-61AC-4B11-93F7-9A810FED4D24}"/>
              </a:ext>
            </a:extLst>
          </p:cNvPr>
          <p:cNvSpPr/>
          <p:nvPr/>
        </p:nvSpPr>
        <p:spPr>
          <a:xfrm>
            <a:off x="3009014" y="6686402"/>
            <a:ext cx="499271" cy="311294"/>
          </a:xfrm>
          <a:custGeom>
            <a:avLst/>
            <a:gdLst>
              <a:gd name="connsiteX0" fmla="*/ 886 w 499271"/>
              <a:gd name="connsiteY0" fmla="*/ 148 h 311294"/>
              <a:gd name="connsiteX1" fmla="*/ 289811 w 499271"/>
              <a:gd name="connsiteY1" fmla="*/ 189061 h 311294"/>
              <a:gd name="connsiteX2" fmla="*/ 496186 w 499271"/>
              <a:gd name="connsiteY2" fmla="*/ 308123 h 311294"/>
              <a:gd name="connsiteX3" fmla="*/ 399349 w 499271"/>
              <a:gd name="connsiteY3" fmla="*/ 266848 h 311294"/>
              <a:gd name="connsiteX4" fmla="*/ 205674 w 499271"/>
              <a:gd name="connsiteY4" fmla="*/ 158898 h 311294"/>
              <a:gd name="connsiteX5" fmla="*/ 886 w 499271"/>
              <a:gd name="connsiteY5" fmla="*/ 148 h 311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271" h="311294">
                <a:moveTo>
                  <a:pt x="886" y="148"/>
                </a:moveTo>
                <a:cubicBezTo>
                  <a:pt x="14909" y="5175"/>
                  <a:pt x="207261" y="137732"/>
                  <a:pt x="289811" y="189061"/>
                </a:cubicBezTo>
                <a:cubicBezTo>
                  <a:pt x="372361" y="240390"/>
                  <a:pt x="477930" y="295159"/>
                  <a:pt x="496186" y="308123"/>
                </a:cubicBezTo>
                <a:cubicBezTo>
                  <a:pt x="514442" y="321087"/>
                  <a:pt x="447768" y="291719"/>
                  <a:pt x="399349" y="266848"/>
                </a:cubicBezTo>
                <a:cubicBezTo>
                  <a:pt x="350930" y="241977"/>
                  <a:pt x="268380" y="198850"/>
                  <a:pt x="205674" y="158898"/>
                </a:cubicBezTo>
                <a:cubicBezTo>
                  <a:pt x="142968" y="118946"/>
                  <a:pt x="-13137" y="-4879"/>
                  <a:pt x="886" y="148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0" name="フリーフォーム: 図形 379">
            <a:extLst>
              <a:ext uri="{FF2B5EF4-FFF2-40B4-BE49-F238E27FC236}">
                <a16:creationId xmlns:a16="http://schemas.microsoft.com/office/drawing/2014/main" id="{13D564D0-A5BE-40E2-985D-18B0ABF16F4A}"/>
              </a:ext>
            </a:extLst>
          </p:cNvPr>
          <p:cNvSpPr/>
          <p:nvPr/>
        </p:nvSpPr>
        <p:spPr>
          <a:xfrm>
            <a:off x="2982913" y="6738938"/>
            <a:ext cx="452289" cy="305023"/>
          </a:xfrm>
          <a:custGeom>
            <a:avLst/>
            <a:gdLst>
              <a:gd name="connsiteX0" fmla="*/ 0 w 452289"/>
              <a:gd name="connsiteY0" fmla="*/ 0 h 305023"/>
              <a:gd name="connsiteX1" fmla="*/ 249237 w 452289"/>
              <a:gd name="connsiteY1" fmla="*/ 155575 h 305023"/>
              <a:gd name="connsiteX2" fmla="*/ 404812 w 452289"/>
              <a:gd name="connsiteY2" fmla="*/ 269875 h 305023"/>
              <a:gd name="connsiteX3" fmla="*/ 447675 w 452289"/>
              <a:gd name="connsiteY3" fmla="*/ 303212 h 305023"/>
              <a:gd name="connsiteX4" fmla="*/ 312737 w 452289"/>
              <a:gd name="connsiteY4" fmla="*/ 225425 h 305023"/>
              <a:gd name="connsiteX5" fmla="*/ 219075 w 452289"/>
              <a:gd name="connsiteY5" fmla="*/ 160337 h 305023"/>
              <a:gd name="connsiteX6" fmla="*/ 0 w 452289"/>
              <a:gd name="connsiteY6" fmla="*/ 0 h 305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2289" h="305023">
                <a:moveTo>
                  <a:pt x="0" y="0"/>
                </a:moveTo>
                <a:cubicBezTo>
                  <a:pt x="90884" y="55298"/>
                  <a:pt x="181768" y="110596"/>
                  <a:pt x="249237" y="155575"/>
                </a:cubicBezTo>
                <a:cubicBezTo>
                  <a:pt x="316706" y="200554"/>
                  <a:pt x="371739" y="245269"/>
                  <a:pt x="404812" y="269875"/>
                </a:cubicBezTo>
                <a:cubicBezTo>
                  <a:pt x="437885" y="294481"/>
                  <a:pt x="463021" y="310620"/>
                  <a:pt x="447675" y="303212"/>
                </a:cubicBezTo>
                <a:cubicBezTo>
                  <a:pt x="432329" y="295804"/>
                  <a:pt x="350837" y="249237"/>
                  <a:pt x="312737" y="225425"/>
                </a:cubicBezTo>
                <a:cubicBezTo>
                  <a:pt x="274637" y="201613"/>
                  <a:pt x="219075" y="160337"/>
                  <a:pt x="219075" y="160337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1" name="フリーフォーム: 図形 380">
            <a:extLst>
              <a:ext uri="{FF2B5EF4-FFF2-40B4-BE49-F238E27FC236}">
                <a16:creationId xmlns:a16="http://schemas.microsoft.com/office/drawing/2014/main" id="{1157D8B0-5952-44F0-BCD9-6CCB48CFE05D}"/>
              </a:ext>
            </a:extLst>
          </p:cNvPr>
          <p:cNvSpPr/>
          <p:nvPr/>
        </p:nvSpPr>
        <p:spPr>
          <a:xfrm>
            <a:off x="276118" y="2603431"/>
            <a:ext cx="432524" cy="29950"/>
          </a:xfrm>
          <a:custGeom>
            <a:avLst/>
            <a:gdLst>
              <a:gd name="connsiteX0" fmla="*/ 107 w 432524"/>
              <a:gd name="connsiteY0" fmla="*/ 28644 h 29950"/>
              <a:gd name="connsiteX1" fmla="*/ 330307 w 432524"/>
              <a:gd name="connsiteY1" fmla="*/ 25469 h 29950"/>
              <a:gd name="connsiteX2" fmla="*/ 431907 w 432524"/>
              <a:gd name="connsiteY2" fmla="*/ 28644 h 29950"/>
              <a:gd name="connsiteX3" fmla="*/ 295382 w 432524"/>
              <a:gd name="connsiteY3" fmla="*/ 69 h 29950"/>
              <a:gd name="connsiteX4" fmla="*/ 107 w 432524"/>
              <a:gd name="connsiteY4" fmla="*/ 28644 h 29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2524" h="29950">
                <a:moveTo>
                  <a:pt x="107" y="28644"/>
                </a:moveTo>
                <a:cubicBezTo>
                  <a:pt x="5928" y="32877"/>
                  <a:pt x="258340" y="25469"/>
                  <a:pt x="330307" y="25469"/>
                </a:cubicBezTo>
                <a:cubicBezTo>
                  <a:pt x="402274" y="25469"/>
                  <a:pt x="437728" y="32877"/>
                  <a:pt x="431907" y="28644"/>
                </a:cubicBezTo>
                <a:cubicBezTo>
                  <a:pt x="426086" y="24411"/>
                  <a:pt x="363644" y="1656"/>
                  <a:pt x="295382" y="69"/>
                </a:cubicBezTo>
                <a:cubicBezTo>
                  <a:pt x="227120" y="-1518"/>
                  <a:pt x="-5714" y="24411"/>
                  <a:pt x="107" y="28644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2" name="フリーフォーム: 図形 381">
            <a:extLst>
              <a:ext uri="{FF2B5EF4-FFF2-40B4-BE49-F238E27FC236}">
                <a16:creationId xmlns:a16="http://schemas.microsoft.com/office/drawing/2014/main" id="{462BA260-4A34-45DD-8F21-B5C996AFD025}"/>
              </a:ext>
            </a:extLst>
          </p:cNvPr>
          <p:cNvSpPr/>
          <p:nvPr/>
        </p:nvSpPr>
        <p:spPr>
          <a:xfrm>
            <a:off x="339719" y="1570597"/>
            <a:ext cx="42868" cy="1236103"/>
          </a:xfrm>
          <a:custGeom>
            <a:avLst/>
            <a:gdLst>
              <a:gd name="connsiteX0" fmla="*/ 38106 w 42868"/>
              <a:gd name="connsiteY0" fmla="*/ 1028 h 1236103"/>
              <a:gd name="connsiteX1" fmla="*/ 38106 w 42868"/>
              <a:gd name="connsiteY1" fmla="*/ 1172603 h 1236103"/>
              <a:gd name="connsiteX2" fmla="*/ 6 w 42868"/>
              <a:gd name="connsiteY2" fmla="*/ 969403 h 1236103"/>
              <a:gd name="connsiteX3" fmla="*/ 38106 w 42868"/>
              <a:gd name="connsiteY3" fmla="*/ 1028 h 1236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868" h="1236103">
                <a:moveTo>
                  <a:pt x="38106" y="1028"/>
                </a:moveTo>
                <a:cubicBezTo>
                  <a:pt x="44456" y="34895"/>
                  <a:pt x="44456" y="1011207"/>
                  <a:pt x="38106" y="1172603"/>
                </a:cubicBezTo>
                <a:cubicBezTo>
                  <a:pt x="31756" y="1333999"/>
                  <a:pt x="535" y="1158845"/>
                  <a:pt x="6" y="969403"/>
                </a:cubicBezTo>
                <a:cubicBezTo>
                  <a:pt x="-523" y="779961"/>
                  <a:pt x="31756" y="-32839"/>
                  <a:pt x="38106" y="1028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3" name="フリーフォーム: 図形 382">
            <a:extLst>
              <a:ext uri="{FF2B5EF4-FFF2-40B4-BE49-F238E27FC236}">
                <a16:creationId xmlns:a16="http://schemas.microsoft.com/office/drawing/2014/main" id="{03AA39F7-5DD5-45CB-9045-20445341EECD}"/>
              </a:ext>
            </a:extLst>
          </p:cNvPr>
          <p:cNvSpPr/>
          <p:nvPr/>
        </p:nvSpPr>
        <p:spPr>
          <a:xfrm>
            <a:off x="279221" y="2631047"/>
            <a:ext cx="101779" cy="5163742"/>
          </a:xfrm>
          <a:custGeom>
            <a:avLst/>
            <a:gdLst>
              <a:gd name="connsiteX0" fmla="*/ 84846 w 101779"/>
              <a:gd name="connsiteY0" fmla="*/ 120620 h 5163742"/>
              <a:gd name="connsiteX1" fmla="*/ 101779 w 101779"/>
              <a:gd name="connsiteY1" fmla="*/ 4870420 h 5163742"/>
              <a:gd name="connsiteX2" fmla="*/ 84846 w 101779"/>
              <a:gd name="connsiteY2" fmla="*/ 4328553 h 5163742"/>
              <a:gd name="connsiteX3" fmla="*/ 179 w 101779"/>
              <a:gd name="connsiteY3" fmla="*/ 1661553 h 5163742"/>
              <a:gd name="connsiteX4" fmla="*/ 84846 w 101779"/>
              <a:gd name="connsiteY4" fmla="*/ 120620 h 5163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779" h="5163742">
                <a:moveTo>
                  <a:pt x="84846" y="120620"/>
                </a:moveTo>
                <a:cubicBezTo>
                  <a:pt x="101779" y="655431"/>
                  <a:pt x="101779" y="4169098"/>
                  <a:pt x="101779" y="4870420"/>
                </a:cubicBezTo>
                <a:cubicBezTo>
                  <a:pt x="101779" y="5571742"/>
                  <a:pt x="101779" y="4863364"/>
                  <a:pt x="84846" y="4328553"/>
                </a:cubicBezTo>
                <a:cubicBezTo>
                  <a:pt x="67913" y="3793742"/>
                  <a:pt x="4412" y="2361464"/>
                  <a:pt x="179" y="1661553"/>
                </a:cubicBezTo>
                <a:cubicBezTo>
                  <a:pt x="-4054" y="961642"/>
                  <a:pt x="67913" y="-414191"/>
                  <a:pt x="84846" y="120620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3D3CBDB8-87CC-4F56-905B-B1F685C8AB33}"/>
              </a:ext>
            </a:extLst>
          </p:cNvPr>
          <p:cNvSpPr/>
          <p:nvPr/>
        </p:nvSpPr>
        <p:spPr>
          <a:xfrm>
            <a:off x="3114646" y="5476761"/>
            <a:ext cx="106688" cy="60374"/>
          </a:xfrm>
          <a:custGeom>
            <a:avLst/>
            <a:gdLst>
              <a:gd name="connsiteX0" fmla="*/ 29 w 106688"/>
              <a:gd name="connsiteY0" fmla="*/ 114 h 60374"/>
              <a:gd name="connsiteX1" fmla="*/ 85754 w 106688"/>
              <a:gd name="connsiteY1" fmla="*/ 55677 h 60374"/>
              <a:gd name="connsiteX2" fmla="*/ 106392 w 106688"/>
              <a:gd name="connsiteY2" fmla="*/ 55677 h 60374"/>
              <a:gd name="connsiteX3" fmla="*/ 76229 w 106688"/>
              <a:gd name="connsiteY3" fmla="*/ 41389 h 60374"/>
              <a:gd name="connsiteX4" fmla="*/ 29 w 106688"/>
              <a:gd name="connsiteY4" fmla="*/ 114 h 60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688" h="60374">
                <a:moveTo>
                  <a:pt x="29" y="114"/>
                </a:moveTo>
                <a:cubicBezTo>
                  <a:pt x="1616" y="2495"/>
                  <a:pt x="68027" y="46417"/>
                  <a:pt x="85754" y="55677"/>
                </a:cubicBezTo>
                <a:cubicBezTo>
                  <a:pt x="103481" y="64937"/>
                  <a:pt x="107979" y="58058"/>
                  <a:pt x="106392" y="55677"/>
                </a:cubicBezTo>
                <a:cubicBezTo>
                  <a:pt x="104805" y="53296"/>
                  <a:pt x="90781" y="49591"/>
                  <a:pt x="76229" y="41389"/>
                </a:cubicBezTo>
                <a:cubicBezTo>
                  <a:pt x="61677" y="33187"/>
                  <a:pt x="-1558" y="-2267"/>
                  <a:pt x="29" y="114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30C38A52-45DA-4565-AC39-C52293D65F35}"/>
              </a:ext>
            </a:extLst>
          </p:cNvPr>
          <p:cNvSpPr/>
          <p:nvPr/>
        </p:nvSpPr>
        <p:spPr>
          <a:xfrm>
            <a:off x="2355705" y="5348251"/>
            <a:ext cx="184447" cy="59091"/>
          </a:xfrm>
          <a:custGeom>
            <a:avLst/>
            <a:gdLst>
              <a:gd name="connsiteX0" fmla="*/ 145 w 184447"/>
              <a:gd name="connsiteY0" fmla="*/ 37 h 59091"/>
              <a:gd name="connsiteX1" fmla="*/ 85870 w 184447"/>
              <a:gd name="connsiteY1" fmla="*/ 47662 h 59091"/>
              <a:gd name="connsiteX2" fmla="*/ 184295 w 184447"/>
              <a:gd name="connsiteY2" fmla="*/ 58774 h 59091"/>
              <a:gd name="connsiteX3" fmla="*/ 106508 w 184447"/>
              <a:gd name="connsiteY3" fmla="*/ 39724 h 59091"/>
              <a:gd name="connsiteX4" fmla="*/ 145 w 184447"/>
              <a:gd name="connsiteY4" fmla="*/ 37 h 59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447" h="59091">
                <a:moveTo>
                  <a:pt x="145" y="37"/>
                </a:moveTo>
                <a:cubicBezTo>
                  <a:pt x="-3295" y="1360"/>
                  <a:pt x="55178" y="37873"/>
                  <a:pt x="85870" y="47662"/>
                </a:cubicBezTo>
                <a:cubicBezTo>
                  <a:pt x="116562" y="57451"/>
                  <a:pt x="180855" y="60097"/>
                  <a:pt x="184295" y="58774"/>
                </a:cubicBezTo>
                <a:cubicBezTo>
                  <a:pt x="187735" y="57451"/>
                  <a:pt x="131908" y="46603"/>
                  <a:pt x="106508" y="39724"/>
                </a:cubicBezTo>
                <a:cubicBezTo>
                  <a:pt x="81108" y="32845"/>
                  <a:pt x="3585" y="-1286"/>
                  <a:pt x="145" y="37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488BC59D-F7E6-41AF-BDB4-DCB8F2192CEB}"/>
              </a:ext>
            </a:extLst>
          </p:cNvPr>
          <p:cNvSpPr/>
          <p:nvPr/>
        </p:nvSpPr>
        <p:spPr>
          <a:xfrm>
            <a:off x="2940968" y="6918579"/>
            <a:ext cx="895720" cy="401977"/>
          </a:xfrm>
          <a:custGeom>
            <a:avLst/>
            <a:gdLst>
              <a:gd name="connsiteX0" fmla="*/ 8607 w 895720"/>
              <a:gd name="connsiteY0" fmla="*/ 399796 h 401977"/>
              <a:gd name="connsiteX1" fmla="*/ 421357 w 895720"/>
              <a:gd name="connsiteY1" fmla="*/ 139446 h 401977"/>
              <a:gd name="connsiteX2" fmla="*/ 888082 w 895720"/>
              <a:gd name="connsiteY2" fmla="*/ 2921 h 401977"/>
              <a:gd name="connsiteX3" fmla="*/ 691232 w 895720"/>
              <a:gd name="connsiteY3" fmla="*/ 50546 h 401977"/>
              <a:gd name="connsiteX4" fmla="*/ 427707 w 895720"/>
              <a:gd name="connsiteY4" fmla="*/ 104521 h 401977"/>
              <a:gd name="connsiteX5" fmla="*/ 164182 w 895720"/>
              <a:gd name="connsiteY5" fmla="*/ 256921 h 401977"/>
              <a:gd name="connsiteX6" fmla="*/ 8607 w 895720"/>
              <a:gd name="connsiteY6" fmla="*/ 399796 h 401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5720" h="401977">
                <a:moveTo>
                  <a:pt x="8607" y="399796"/>
                </a:moveTo>
                <a:cubicBezTo>
                  <a:pt x="51470" y="380217"/>
                  <a:pt x="274778" y="205592"/>
                  <a:pt x="421357" y="139446"/>
                </a:cubicBezTo>
                <a:cubicBezTo>
                  <a:pt x="567936" y="73300"/>
                  <a:pt x="843103" y="17738"/>
                  <a:pt x="888082" y="2921"/>
                </a:cubicBezTo>
                <a:cubicBezTo>
                  <a:pt x="933061" y="-11896"/>
                  <a:pt x="767961" y="33613"/>
                  <a:pt x="691232" y="50546"/>
                </a:cubicBezTo>
                <a:cubicBezTo>
                  <a:pt x="614503" y="67479"/>
                  <a:pt x="515549" y="70125"/>
                  <a:pt x="427707" y="104521"/>
                </a:cubicBezTo>
                <a:cubicBezTo>
                  <a:pt x="339865" y="138917"/>
                  <a:pt x="235090" y="211942"/>
                  <a:pt x="164182" y="256921"/>
                </a:cubicBezTo>
                <a:cubicBezTo>
                  <a:pt x="93274" y="301900"/>
                  <a:pt x="-34256" y="419375"/>
                  <a:pt x="8607" y="399796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4CC23949-7C70-46B3-A5A1-8AAA917BD6C1}"/>
              </a:ext>
            </a:extLst>
          </p:cNvPr>
          <p:cNvSpPr/>
          <p:nvPr/>
        </p:nvSpPr>
        <p:spPr>
          <a:xfrm>
            <a:off x="3391257" y="7142438"/>
            <a:ext cx="394058" cy="173764"/>
          </a:xfrm>
          <a:custGeom>
            <a:avLst/>
            <a:gdLst>
              <a:gd name="connsiteX0" fmla="*/ 2818 w 394058"/>
              <a:gd name="connsiteY0" fmla="*/ 172762 h 173764"/>
              <a:gd name="connsiteX1" fmla="*/ 291743 w 394058"/>
              <a:gd name="connsiteY1" fmla="*/ 20362 h 173764"/>
              <a:gd name="connsiteX2" fmla="*/ 393343 w 394058"/>
              <a:gd name="connsiteY2" fmla="*/ 1312 h 173764"/>
              <a:gd name="connsiteX3" fmla="*/ 250468 w 394058"/>
              <a:gd name="connsiteY3" fmla="*/ 10837 h 173764"/>
              <a:gd name="connsiteX4" fmla="*/ 148868 w 394058"/>
              <a:gd name="connsiteY4" fmla="*/ 83862 h 173764"/>
              <a:gd name="connsiteX5" fmla="*/ 2818 w 394058"/>
              <a:gd name="connsiteY5" fmla="*/ 172762 h 173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4058" h="173764">
                <a:moveTo>
                  <a:pt x="2818" y="172762"/>
                </a:moveTo>
                <a:cubicBezTo>
                  <a:pt x="26630" y="162179"/>
                  <a:pt x="226656" y="48937"/>
                  <a:pt x="291743" y="20362"/>
                </a:cubicBezTo>
                <a:cubicBezTo>
                  <a:pt x="356830" y="-8213"/>
                  <a:pt x="400222" y="2899"/>
                  <a:pt x="393343" y="1312"/>
                </a:cubicBezTo>
                <a:cubicBezTo>
                  <a:pt x="386464" y="-275"/>
                  <a:pt x="291214" y="-2921"/>
                  <a:pt x="250468" y="10837"/>
                </a:cubicBezTo>
                <a:cubicBezTo>
                  <a:pt x="209722" y="24595"/>
                  <a:pt x="184851" y="60579"/>
                  <a:pt x="148868" y="83862"/>
                </a:cubicBezTo>
                <a:cubicBezTo>
                  <a:pt x="112885" y="107145"/>
                  <a:pt x="-20994" y="183345"/>
                  <a:pt x="2818" y="172762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69F9BC02-9EC8-43C8-8787-A1935ECED252}"/>
              </a:ext>
            </a:extLst>
          </p:cNvPr>
          <p:cNvSpPr/>
          <p:nvPr/>
        </p:nvSpPr>
        <p:spPr>
          <a:xfrm>
            <a:off x="3409503" y="7190858"/>
            <a:ext cx="288372" cy="131256"/>
          </a:xfrm>
          <a:custGeom>
            <a:avLst/>
            <a:gdLst>
              <a:gd name="connsiteX0" fmla="*/ 447 w 288372"/>
              <a:gd name="connsiteY0" fmla="*/ 130692 h 131256"/>
              <a:gd name="connsiteX1" fmla="*/ 163960 w 288372"/>
              <a:gd name="connsiteY1" fmla="*/ 37030 h 131256"/>
              <a:gd name="connsiteX2" fmla="*/ 287785 w 288372"/>
              <a:gd name="connsiteY2" fmla="*/ 517 h 131256"/>
              <a:gd name="connsiteX3" fmla="*/ 206822 w 288372"/>
              <a:gd name="connsiteY3" fmla="*/ 19567 h 131256"/>
              <a:gd name="connsiteX4" fmla="*/ 117922 w 288372"/>
              <a:gd name="connsiteY4" fmla="*/ 73542 h 131256"/>
              <a:gd name="connsiteX5" fmla="*/ 447 w 288372"/>
              <a:gd name="connsiteY5" fmla="*/ 130692 h 131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8372" h="131256">
                <a:moveTo>
                  <a:pt x="447" y="130692"/>
                </a:moveTo>
                <a:cubicBezTo>
                  <a:pt x="8120" y="124607"/>
                  <a:pt x="116071" y="58726"/>
                  <a:pt x="163960" y="37030"/>
                </a:cubicBezTo>
                <a:cubicBezTo>
                  <a:pt x="211849" y="15334"/>
                  <a:pt x="280641" y="3428"/>
                  <a:pt x="287785" y="517"/>
                </a:cubicBezTo>
                <a:cubicBezTo>
                  <a:pt x="294929" y="-2394"/>
                  <a:pt x="235132" y="7396"/>
                  <a:pt x="206822" y="19567"/>
                </a:cubicBezTo>
                <a:cubicBezTo>
                  <a:pt x="178512" y="31738"/>
                  <a:pt x="149937" y="55021"/>
                  <a:pt x="117922" y="73542"/>
                </a:cubicBezTo>
                <a:cubicBezTo>
                  <a:pt x="85908" y="92063"/>
                  <a:pt x="-7226" y="136777"/>
                  <a:pt x="447" y="130692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73FF4DD6-10DD-4E51-BC75-D9ECAB3CDDC9}"/>
              </a:ext>
            </a:extLst>
          </p:cNvPr>
          <p:cNvSpPr/>
          <p:nvPr/>
        </p:nvSpPr>
        <p:spPr>
          <a:xfrm>
            <a:off x="3732064" y="7138984"/>
            <a:ext cx="79915" cy="56596"/>
          </a:xfrm>
          <a:custGeom>
            <a:avLst/>
            <a:gdLst>
              <a:gd name="connsiteX0" fmla="*/ 1736 w 79915"/>
              <a:gd name="connsiteY0" fmla="*/ 4 h 56596"/>
              <a:gd name="connsiteX1" fmla="*/ 79524 w 79915"/>
              <a:gd name="connsiteY1" fmla="*/ 52391 h 56596"/>
              <a:gd name="connsiteX2" fmla="*/ 30311 w 79915"/>
              <a:gd name="connsiteY2" fmla="*/ 49216 h 56596"/>
              <a:gd name="connsiteX3" fmla="*/ 1736 w 79915"/>
              <a:gd name="connsiteY3" fmla="*/ 4 h 56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915" h="56596">
                <a:moveTo>
                  <a:pt x="1736" y="4"/>
                </a:moveTo>
                <a:cubicBezTo>
                  <a:pt x="9938" y="533"/>
                  <a:pt x="74762" y="44189"/>
                  <a:pt x="79524" y="52391"/>
                </a:cubicBezTo>
                <a:cubicBezTo>
                  <a:pt x="84286" y="60593"/>
                  <a:pt x="44334" y="55301"/>
                  <a:pt x="30311" y="49216"/>
                </a:cubicBezTo>
                <a:cubicBezTo>
                  <a:pt x="16288" y="43131"/>
                  <a:pt x="-6466" y="-525"/>
                  <a:pt x="1736" y="4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F5925C4A-6841-4C86-AF47-1EBA76330DC0}"/>
              </a:ext>
            </a:extLst>
          </p:cNvPr>
          <p:cNvSpPr/>
          <p:nvPr/>
        </p:nvSpPr>
        <p:spPr>
          <a:xfrm>
            <a:off x="3598381" y="7216936"/>
            <a:ext cx="205269" cy="69689"/>
          </a:xfrm>
          <a:custGeom>
            <a:avLst/>
            <a:gdLst>
              <a:gd name="connsiteX0" fmla="*/ 482 w 205269"/>
              <a:gd name="connsiteY0" fmla="*/ 4602 h 69689"/>
              <a:gd name="connsiteX1" fmla="*/ 132244 w 205269"/>
              <a:gd name="connsiteY1" fmla="*/ 30002 h 69689"/>
              <a:gd name="connsiteX2" fmla="*/ 205269 w 205269"/>
              <a:gd name="connsiteY2" fmla="*/ 69689 h 69689"/>
              <a:gd name="connsiteX3" fmla="*/ 90969 w 205269"/>
              <a:gd name="connsiteY3" fmla="*/ 7777 h 69689"/>
              <a:gd name="connsiteX4" fmla="*/ 482 w 205269"/>
              <a:gd name="connsiteY4" fmla="*/ 4602 h 69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5269" h="69689">
                <a:moveTo>
                  <a:pt x="482" y="4602"/>
                </a:moveTo>
                <a:cubicBezTo>
                  <a:pt x="7361" y="8306"/>
                  <a:pt x="98113" y="19154"/>
                  <a:pt x="132244" y="30002"/>
                </a:cubicBezTo>
                <a:cubicBezTo>
                  <a:pt x="166375" y="40850"/>
                  <a:pt x="205269" y="69689"/>
                  <a:pt x="205269" y="69689"/>
                </a:cubicBezTo>
                <a:cubicBezTo>
                  <a:pt x="198390" y="65985"/>
                  <a:pt x="119808" y="20477"/>
                  <a:pt x="90969" y="7777"/>
                </a:cubicBezTo>
                <a:cubicBezTo>
                  <a:pt x="62130" y="-4923"/>
                  <a:pt x="-6397" y="898"/>
                  <a:pt x="482" y="4602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024AA68C-5B11-4820-B94B-AF9B27CE5C4D}"/>
              </a:ext>
            </a:extLst>
          </p:cNvPr>
          <p:cNvSpPr/>
          <p:nvPr/>
        </p:nvSpPr>
        <p:spPr>
          <a:xfrm>
            <a:off x="3707007" y="7156449"/>
            <a:ext cx="93629" cy="111127"/>
          </a:xfrm>
          <a:custGeom>
            <a:avLst/>
            <a:gdLst>
              <a:gd name="connsiteX0" fmla="*/ 6156 w 93629"/>
              <a:gd name="connsiteY0" fmla="*/ 1 h 111127"/>
              <a:gd name="connsiteX1" fmla="*/ 29968 w 93629"/>
              <a:gd name="connsiteY1" fmla="*/ 63501 h 111127"/>
              <a:gd name="connsiteX2" fmla="*/ 93468 w 93629"/>
              <a:gd name="connsiteY2" fmla="*/ 111126 h 111127"/>
              <a:gd name="connsiteX3" fmla="*/ 9331 w 93629"/>
              <a:gd name="connsiteY3" fmla="*/ 61914 h 111127"/>
              <a:gd name="connsiteX4" fmla="*/ 6156 w 93629"/>
              <a:gd name="connsiteY4" fmla="*/ 1 h 111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629" h="111127">
                <a:moveTo>
                  <a:pt x="6156" y="1"/>
                </a:moveTo>
                <a:cubicBezTo>
                  <a:pt x="9595" y="265"/>
                  <a:pt x="15416" y="44980"/>
                  <a:pt x="29968" y="63501"/>
                </a:cubicBezTo>
                <a:cubicBezTo>
                  <a:pt x="44520" y="82022"/>
                  <a:pt x="96907" y="111390"/>
                  <a:pt x="93468" y="111126"/>
                </a:cubicBezTo>
                <a:cubicBezTo>
                  <a:pt x="90029" y="110862"/>
                  <a:pt x="26000" y="77789"/>
                  <a:pt x="9331" y="61914"/>
                </a:cubicBezTo>
                <a:cubicBezTo>
                  <a:pt x="-7338" y="46039"/>
                  <a:pt x="2717" y="-263"/>
                  <a:pt x="6156" y="1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7F6792D6-3479-418E-B1E8-5CBD64D4E1E8}"/>
              </a:ext>
            </a:extLst>
          </p:cNvPr>
          <p:cNvSpPr/>
          <p:nvPr/>
        </p:nvSpPr>
        <p:spPr>
          <a:xfrm>
            <a:off x="1425143" y="6975368"/>
            <a:ext cx="467183" cy="339852"/>
          </a:xfrm>
          <a:custGeom>
            <a:avLst/>
            <a:gdLst>
              <a:gd name="connsiteX0" fmla="*/ 432 w 467183"/>
              <a:gd name="connsiteY0" fmla="*/ 339832 h 339852"/>
              <a:gd name="connsiteX1" fmla="*/ 286182 w 467183"/>
              <a:gd name="connsiteY1" fmla="*/ 127107 h 339852"/>
              <a:gd name="connsiteX2" fmla="*/ 311582 w 467183"/>
              <a:gd name="connsiteY2" fmla="*/ 63607 h 339852"/>
              <a:gd name="connsiteX3" fmla="*/ 467157 w 467183"/>
              <a:gd name="connsiteY3" fmla="*/ 107 h 339852"/>
              <a:gd name="connsiteX4" fmla="*/ 298882 w 467183"/>
              <a:gd name="connsiteY4" fmla="*/ 50907 h 339852"/>
              <a:gd name="connsiteX5" fmla="*/ 222682 w 467183"/>
              <a:gd name="connsiteY5" fmla="*/ 139807 h 339852"/>
              <a:gd name="connsiteX6" fmla="*/ 432 w 467183"/>
              <a:gd name="connsiteY6" fmla="*/ 339832 h 339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7183" h="339852">
                <a:moveTo>
                  <a:pt x="432" y="339832"/>
                </a:moveTo>
                <a:cubicBezTo>
                  <a:pt x="11015" y="337715"/>
                  <a:pt x="234324" y="173144"/>
                  <a:pt x="286182" y="127107"/>
                </a:cubicBezTo>
                <a:cubicBezTo>
                  <a:pt x="338040" y="81069"/>
                  <a:pt x="281420" y="84774"/>
                  <a:pt x="311582" y="63607"/>
                </a:cubicBezTo>
                <a:cubicBezTo>
                  <a:pt x="341744" y="42440"/>
                  <a:pt x="469274" y="2224"/>
                  <a:pt x="467157" y="107"/>
                </a:cubicBezTo>
                <a:cubicBezTo>
                  <a:pt x="465040" y="-2010"/>
                  <a:pt x="339628" y="27624"/>
                  <a:pt x="298882" y="50907"/>
                </a:cubicBezTo>
                <a:cubicBezTo>
                  <a:pt x="258136" y="74190"/>
                  <a:pt x="268719" y="96945"/>
                  <a:pt x="222682" y="139807"/>
                </a:cubicBezTo>
                <a:cubicBezTo>
                  <a:pt x="176645" y="182669"/>
                  <a:pt x="-10151" y="341949"/>
                  <a:pt x="432" y="339832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ADBFDEF9-E6F2-4CA8-A756-6954C0F78546}"/>
              </a:ext>
            </a:extLst>
          </p:cNvPr>
          <p:cNvSpPr/>
          <p:nvPr/>
        </p:nvSpPr>
        <p:spPr>
          <a:xfrm>
            <a:off x="826046" y="6264270"/>
            <a:ext cx="1063906" cy="1067260"/>
          </a:xfrm>
          <a:custGeom>
            <a:avLst/>
            <a:gdLst>
              <a:gd name="connsiteX0" fmla="*/ 82004 w 1063906"/>
              <a:gd name="connsiteY0" fmla="*/ 5 h 1067260"/>
              <a:gd name="connsiteX1" fmla="*/ 367754 w 1063906"/>
              <a:gd name="connsiteY1" fmla="*/ 184155 h 1067260"/>
              <a:gd name="connsiteX2" fmla="*/ 682079 w 1063906"/>
              <a:gd name="connsiteY2" fmla="*/ 473080 h 1067260"/>
              <a:gd name="connsiteX3" fmla="*/ 1059904 w 1063906"/>
              <a:gd name="connsiteY3" fmla="*/ 711205 h 1067260"/>
              <a:gd name="connsiteX4" fmla="*/ 863054 w 1063906"/>
              <a:gd name="connsiteY4" fmla="*/ 806455 h 1067260"/>
              <a:gd name="connsiteX5" fmla="*/ 583654 w 1063906"/>
              <a:gd name="connsiteY5" fmla="*/ 1028705 h 1067260"/>
              <a:gd name="connsiteX6" fmla="*/ 431254 w 1063906"/>
              <a:gd name="connsiteY6" fmla="*/ 1003305 h 1067260"/>
              <a:gd name="connsiteX7" fmla="*/ 129629 w 1063906"/>
              <a:gd name="connsiteY7" fmla="*/ 409580 h 1067260"/>
              <a:gd name="connsiteX8" fmla="*/ 129629 w 1063906"/>
              <a:gd name="connsiteY8" fmla="*/ 419105 h 1067260"/>
              <a:gd name="connsiteX9" fmla="*/ 123279 w 1063906"/>
              <a:gd name="connsiteY9" fmla="*/ 323855 h 1067260"/>
              <a:gd name="connsiteX10" fmla="*/ 202654 w 1063906"/>
              <a:gd name="connsiteY10" fmla="*/ 250830 h 1067260"/>
              <a:gd name="connsiteX11" fmla="*/ 186779 w 1063906"/>
              <a:gd name="connsiteY11" fmla="*/ 168280 h 1067260"/>
              <a:gd name="connsiteX12" fmla="*/ 2629 w 1063906"/>
              <a:gd name="connsiteY12" fmla="*/ 177805 h 1067260"/>
              <a:gd name="connsiteX13" fmla="*/ 82004 w 1063906"/>
              <a:gd name="connsiteY13" fmla="*/ 5 h 106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63906" h="1067260">
                <a:moveTo>
                  <a:pt x="82004" y="5"/>
                </a:moveTo>
                <a:cubicBezTo>
                  <a:pt x="142858" y="1063"/>
                  <a:pt x="267742" y="105309"/>
                  <a:pt x="367754" y="184155"/>
                </a:cubicBezTo>
                <a:cubicBezTo>
                  <a:pt x="467767" y="263001"/>
                  <a:pt x="566721" y="385238"/>
                  <a:pt x="682079" y="473080"/>
                </a:cubicBezTo>
                <a:cubicBezTo>
                  <a:pt x="797437" y="560922"/>
                  <a:pt x="1029742" y="655643"/>
                  <a:pt x="1059904" y="711205"/>
                </a:cubicBezTo>
                <a:cubicBezTo>
                  <a:pt x="1090066" y="766767"/>
                  <a:pt x="942429" y="753538"/>
                  <a:pt x="863054" y="806455"/>
                </a:cubicBezTo>
                <a:cubicBezTo>
                  <a:pt x="783679" y="859372"/>
                  <a:pt x="655621" y="995897"/>
                  <a:pt x="583654" y="1028705"/>
                </a:cubicBezTo>
                <a:cubicBezTo>
                  <a:pt x="511687" y="1061513"/>
                  <a:pt x="506925" y="1106492"/>
                  <a:pt x="431254" y="1003305"/>
                </a:cubicBezTo>
                <a:cubicBezTo>
                  <a:pt x="355583" y="900118"/>
                  <a:pt x="179900" y="506947"/>
                  <a:pt x="129629" y="409580"/>
                </a:cubicBezTo>
                <a:cubicBezTo>
                  <a:pt x="79358" y="312213"/>
                  <a:pt x="130687" y="433392"/>
                  <a:pt x="129629" y="419105"/>
                </a:cubicBezTo>
                <a:cubicBezTo>
                  <a:pt x="128571" y="404818"/>
                  <a:pt x="111108" y="351901"/>
                  <a:pt x="123279" y="323855"/>
                </a:cubicBezTo>
                <a:cubicBezTo>
                  <a:pt x="135450" y="295809"/>
                  <a:pt x="192071" y="276759"/>
                  <a:pt x="202654" y="250830"/>
                </a:cubicBezTo>
                <a:cubicBezTo>
                  <a:pt x="213237" y="224901"/>
                  <a:pt x="220116" y="180451"/>
                  <a:pt x="186779" y="168280"/>
                </a:cubicBezTo>
                <a:cubicBezTo>
                  <a:pt x="153442" y="156109"/>
                  <a:pt x="14800" y="203734"/>
                  <a:pt x="2629" y="177805"/>
                </a:cubicBezTo>
                <a:cubicBezTo>
                  <a:pt x="-9542" y="151876"/>
                  <a:pt x="21150" y="-1053"/>
                  <a:pt x="82004" y="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D4AAF7FB-A844-4CF2-B308-C43EFF8ED54E}"/>
              </a:ext>
            </a:extLst>
          </p:cNvPr>
          <p:cNvSpPr/>
          <p:nvPr/>
        </p:nvSpPr>
        <p:spPr>
          <a:xfrm>
            <a:off x="342712" y="5451472"/>
            <a:ext cx="205012" cy="577933"/>
          </a:xfrm>
          <a:custGeom>
            <a:avLst/>
            <a:gdLst>
              <a:gd name="connsiteX0" fmla="*/ 188 w 205012"/>
              <a:gd name="connsiteY0" fmla="*/ 3 h 577933"/>
              <a:gd name="connsiteX1" fmla="*/ 162113 w 205012"/>
              <a:gd name="connsiteY1" fmla="*/ 95253 h 577933"/>
              <a:gd name="connsiteX2" fmla="*/ 200213 w 205012"/>
              <a:gd name="connsiteY2" fmla="*/ 187328 h 577933"/>
              <a:gd name="connsiteX3" fmla="*/ 76388 w 205012"/>
              <a:gd name="connsiteY3" fmla="*/ 247653 h 577933"/>
              <a:gd name="connsiteX4" fmla="*/ 70038 w 205012"/>
              <a:gd name="connsiteY4" fmla="*/ 320678 h 577933"/>
              <a:gd name="connsiteX5" fmla="*/ 200213 w 205012"/>
              <a:gd name="connsiteY5" fmla="*/ 577853 h 577933"/>
              <a:gd name="connsiteX6" fmla="*/ 95438 w 205012"/>
              <a:gd name="connsiteY6" fmla="*/ 292103 h 577933"/>
              <a:gd name="connsiteX7" fmla="*/ 158938 w 205012"/>
              <a:gd name="connsiteY7" fmla="*/ 203203 h 577933"/>
              <a:gd name="connsiteX8" fmla="*/ 184338 w 205012"/>
              <a:gd name="connsiteY8" fmla="*/ 155578 h 577933"/>
              <a:gd name="connsiteX9" fmla="*/ 130363 w 205012"/>
              <a:gd name="connsiteY9" fmla="*/ 92078 h 577933"/>
              <a:gd name="connsiteX10" fmla="*/ 188 w 205012"/>
              <a:gd name="connsiteY10" fmla="*/ 3 h 577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5012" h="577933">
                <a:moveTo>
                  <a:pt x="188" y="3"/>
                </a:moveTo>
                <a:cubicBezTo>
                  <a:pt x="5480" y="532"/>
                  <a:pt x="128776" y="64032"/>
                  <a:pt x="162113" y="95253"/>
                </a:cubicBezTo>
                <a:cubicBezTo>
                  <a:pt x="195450" y="126474"/>
                  <a:pt x="214500" y="161928"/>
                  <a:pt x="200213" y="187328"/>
                </a:cubicBezTo>
                <a:cubicBezTo>
                  <a:pt x="185926" y="212728"/>
                  <a:pt x="98084" y="225428"/>
                  <a:pt x="76388" y="247653"/>
                </a:cubicBezTo>
                <a:cubicBezTo>
                  <a:pt x="54692" y="269878"/>
                  <a:pt x="49401" y="265645"/>
                  <a:pt x="70038" y="320678"/>
                </a:cubicBezTo>
                <a:cubicBezTo>
                  <a:pt x="90675" y="375711"/>
                  <a:pt x="195980" y="582615"/>
                  <a:pt x="200213" y="577853"/>
                </a:cubicBezTo>
                <a:cubicBezTo>
                  <a:pt x="204446" y="573091"/>
                  <a:pt x="102317" y="354545"/>
                  <a:pt x="95438" y="292103"/>
                </a:cubicBezTo>
                <a:cubicBezTo>
                  <a:pt x="88559" y="229661"/>
                  <a:pt x="144121" y="225957"/>
                  <a:pt x="158938" y="203203"/>
                </a:cubicBezTo>
                <a:cubicBezTo>
                  <a:pt x="173755" y="180449"/>
                  <a:pt x="189101" y="174099"/>
                  <a:pt x="184338" y="155578"/>
                </a:cubicBezTo>
                <a:cubicBezTo>
                  <a:pt x="179575" y="137057"/>
                  <a:pt x="158409" y="115361"/>
                  <a:pt x="130363" y="92078"/>
                </a:cubicBezTo>
                <a:cubicBezTo>
                  <a:pt x="102317" y="68795"/>
                  <a:pt x="-5104" y="-526"/>
                  <a:pt x="188" y="3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8ED2CB62-8596-44E1-87C7-DCE38682CACA}"/>
              </a:ext>
            </a:extLst>
          </p:cNvPr>
          <p:cNvSpPr/>
          <p:nvPr/>
        </p:nvSpPr>
        <p:spPr>
          <a:xfrm>
            <a:off x="340356" y="5716114"/>
            <a:ext cx="278829" cy="427622"/>
          </a:xfrm>
          <a:custGeom>
            <a:avLst/>
            <a:gdLst>
              <a:gd name="connsiteX0" fmla="*/ 220032 w 278829"/>
              <a:gd name="connsiteY0" fmla="*/ 474 h 427622"/>
              <a:gd name="connsiteX1" fmla="*/ 278769 w 278829"/>
              <a:gd name="connsiteY1" fmla="*/ 136999 h 427622"/>
              <a:gd name="connsiteX2" fmla="*/ 229557 w 278829"/>
              <a:gd name="connsiteY2" fmla="*/ 298924 h 427622"/>
              <a:gd name="connsiteX3" fmla="*/ 153357 w 278829"/>
              <a:gd name="connsiteY3" fmla="*/ 352899 h 427622"/>
              <a:gd name="connsiteX4" fmla="*/ 957 w 278829"/>
              <a:gd name="connsiteY4" fmla="*/ 425924 h 427622"/>
              <a:gd name="connsiteX5" fmla="*/ 232732 w 278829"/>
              <a:gd name="connsiteY5" fmla="*/ 275111 h 427622"/>
              <a:gd name="connsiteX6" fmla="*/ 270832 w 278829"/>
              <a:gd name="connsiteY6" fmla="*/ 98899 h 427622"/>
              <a:gd name="connsiteX7" fmla="*/ 220032 w 278829"/>
              <a:gd name="connsiteY7" fmla="*/ 474 h 427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8829" h="427622">
                <a:moveTo>
                  <a:pt x="220032" y="474"/>
                </a:moveTo>
                <a:cubicBezTo>
                  <a:pt x="221355" y="6824"/>
                  <a:pt x="277182" y="87257"/>
                  <a:pt x="278769" y="136999"/>
                </a:cubicBezTo>
                <a:cubicBezTo>
                  <a:pt x="280357" y="186741"/>
                  <a:pt x="250459" y="262941"/>
                  <a:pt x="229557" y="298924"/>
                </a:cubicBezTo>
                <a:cubicBezTo>
                  <a:pt x="208655" y="334907"/>
                  <a:pt x="191457" y="331732"/>
                  <a:pt x="153357" y="352899"/>
                </a:cubicBezTo>
                <a:cubicBezTo>
                  <a:pt x="115257" y="374066"/>
                  <a:pt x="-12272" y="438889"/>
                  <a:pt x="957" y="425924"/>
                </a:cubicBezTo>
                <a:cubicBezTo>
                  <a:pt x="14186" y="412959"/>
                  <a:pt x="187753" y="329615"/>
                  <a:pt x="232732" y="275111"/>
                </a:cubicBezTo>
                <a:cubicBezTo>
                  <a:pt x="277711" y="220607"/>
                  <a:pt x="271626" y="144936"/>
                  <a:pt x="270832" y="98899"/>
                </a:cubicBezTo>
                <a:cubicBezTo>
                  <a:pt x="270038" y="52862"/>
                  <a:pt x="218709" y="-5876"/>
                  <a:pt x="220032" y="474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362C1BE7-19FB-4693-B4C6-51F0F162179B}"/>
              </a:ext>
            </a:extLst>
          </p:cNvPr>
          <p:cNvSpPr/>
          <p:nvPr/>
        </p:nvSpPr>
        <p:spPr>
          <a:xfrm>
            <a:off x="363477" y="6116267"/>
            <a:ext cx="93261" cy="351458"/>
          </a:xfrm>
          <a:custGeom>
            <a:avLst/>
            <a:gdLst>
              <a:gd name="connsiteX0" fmla="*/ 61 w 93261"/>
              <a:gd name="connsiteY0" fmla="*/ 371 h 351458"/>
              <a:gd name="connsiteX1" fmla="*/ 88961 w 93261"/>
              <a:gd name="connsiteY1" fmla="*/ 113083 h 351458"/>
              <a:gd name="connsiteX2" fmla="*/ 77848 w 93261"/>
              <a:gd name="connsiteY2" fmla="*/ 292471 h 351458"/>
              <a:gd name="connsiteX3" fmla="*/ 65148 w 93261"/>
              <a:gd name="connsiteY3" fmla="*/ 322633 h 351458"/>
              <a:gd name="connsiteX4" fmla="*/ 28636 w 93261"/>
              <a:gd name="connsiteY4" fmla="*/ 349621 h 351458"/>
              <a:gd name="connsiteX5" fmla="*/ 68323 w 93261"/>
              <a:gd name="connsiteY5" fmla="*/ 268658 h 351458"/>
              <a:gd name="connsiteX6" fmla="*/ 74673 w 93261"/>
              <a:gd name="connsiteY6" fmla="*/ 149596 h 351458"/>
              <a:gd name="connsiteX7" fmla="*/ 61 w 93261"/>
              <a:gd name="connsiteY7" fmla="*/ 371 h 351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3261" h="351458">
                <a:moveTo>
                  <a:pt x="61" y="371"/>
                </a:moveTo>
                <a:cubicBezTo>
                  <a:pt x="2442" y="-5715"/>
                  <a:pt x="75996" y="64400"/>
                  <a:pt x="88961" y="113083"/>
                </a:cubicBezTo>
                <a:cubicBezTo>
                  <a:pt x="101926" y="161766"/>
                  <a:pt x="81817" y="257546"/>
                  <a:pt x="77848" y="292471"/>
                </a:cubicBezTo>
                <a:cubicBezTo>
                  <a:pt x="73879" y="327396"/>
                  <a:pt x="73350" y="313108"/>
                  <a:pt x="65148" y="322633"/>
                </a:cubicBezTo>
                <a:cubicBezTo>
                  <a:pt x="56946" y="332158"/>
                  <a:pt x="28107" y="358617"/>
                  <a:pt x="28636" y="349621"/>
                </a:cubicBezTo>
                <a:cubicBezTo>
                  <a:pt x="29165" y="340625"/>
                  <a:pt x="60650" y="301996"/>
                  <a:pt x="68323" y="268658"/>
                </a:cubicBezTo>
                <a:cubicBezTo>
                  <a:pt x="75996" y="235321"/>
                  <a:pt x="83669" y="191400"/>
                  <a:pt x="74673" y="149596"/>
                </a:cubicBezTo>
                <a:cubicBezTo>
                  <a:pt x="65677" y="107792"/>
                  <a:pt x="-2320" y="6457"/>
                  <a:pt x="61" y="371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BC53C97C-4050-4BC9-A73C-D993292CA8C1}"/>
              </a:ext>
            </a:extLst>
          </p:cNvPr>
          <p:cNvSpPr/>
          <p:nvPr/>
        </p:nvSpPr>
        <p:spPr>
          <a:xfrm>
            <a:off x="486934" y="6089348"/>
            <a:ext cx="127643" cy="407317"/>
          </a:xfrm>
          <a:custGeom>
            <a:avLst/>
            <a:gdLst>
              <a:gd name="connsiteX0" fmla="*/ 127429 w 127643"/>
              <a:gd name="connsiteY0" fmla="*/ 302 h 407317"/>
              <a:gd name="connsiteX1" fmla="*/ 5191 w 127643"/>
              <a:gd name="connsiteY1" fmla="*/ 66977 h 407317"/>
              <a:gd name="connsiteX2" fmla="*/ 21066 w 127643"/>
              <a:gd name="connsiteY2" fmla="*/ 222552 h 407317"/>
              <a:gd name="connsiteX3" fmla="*/ 6779 w 127643"/>
              <a:gd name="connsiteY3" fmla="*/ 405115 h 407317"/>
              <a:gd name="connsiteX4" fmla="*/ 27416 w 127643"/>
              <a:gd name="connsiteY4" fmla="*/ 90790 h 407317"/>
              <a:gd name="connsiteX5" fmla="*/ 35354 w 127643"/>
              <a:gd name="connsiteY5" fmla="*/ 44752 h 407317"/>
              <a:gd name="connsiteX6" fmla="*/ 127429 w 127643"/>
              <a:gd name="connsiteY6" fmla="*/ 302 h 407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643" h="407317">
                <a:moveTo>
                  <a:pt x="127429" y="302"/>
                </a:moveTo>
                <a:cubicBezTo>
                  <a:pt x="122402" y="4006"/>
                  <a:pt x="22918" y="29935"/>
                  <a:pt x="5191" y="66977"/>
                </a:cubicBezTo>
                <a:cubicBezTo>
                  <a:pt x="-12536" y="104019"/>
                  <a:pt x="20801" y="166196"/>
                  <a:pt x="21066" y="222552"/>
                </a:cubicBezTo>
                <a:cubicBezTo>
                  <a:pt x="21331" y="278908"/>
                  <a:pt x="5721" y="427075"/>
                  <a:pt x="6779" y="405115"/>
                </a:cubicBezTo>
                <a:cubicBezTo>
                  <a:pt x="7837" y="383155"/>
                  <a:pt x="22654" y="150850"/>
                  <a:pt x="27416" y="90790"/>
                </a:cubicBezTo>
                <a:cubicBezTo>
                  <a:pt x="32178" y="30730"/>
                  <a:pt x="23183" y="61685"/>
                  <a:pt x="35354" y="44752"/>
                </a:cubicBezTo>
                <a:cubicBezTo>
                  <a:pt x="47525" y="27819"/>
                  <a:pt x="132456" y="-3402"/>
                  <a:pt x="127429" y="302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427654D7-5DE1-46D7-92B4-2FBE087F33A9}"/>
              </a:ext>
            </a:extLst>
          </p:cNvPr>
          <p:cNvSpPr/>
          <p:nvPr/>
        </p:nvSpPr>
        <p:spPr>
          <a:xfrm>
            <a:off x="372871" y="6642554"/>
            <a:ext cx="229075" cy="690548"/>
          </a:xfrm>
          <a:custGeom>
            <a:avLst/>
            <a:gdLst>
              <a:gd name="connsiteX0" fmla="*/ 192 w 229075"/>
              <a:gd name="connsiteY0" fmla="*/ 17009 h 690548"/>
              <a:gd name="connsiteX1" fmla="*/ 92267 w 229075"/>
              <a:gd name="connsiteY1" fmla="*/ 18596 h 690548"/>
              <a:gd name="connsiteX2" fmla="*/ 125604 w 229075"/>
              <a:gd name="connsiteY2" fmla="*/ 250371 h 690548"/>
              <a:gd name="connsiteX3" fmla="*/ 171642 w 229075"/>
              <a:gd name="connsiteY3" fmla="*/ 412296 h 690548"/>
              <a:gd name="connsiteX4" fmla="*/ 168467 w 229075"/>
              <a:gd name="connsiteY4" fmla="*/ 478971 h 690548"/>
              <a:gd name="connsiteX5" fmla="*/ 216092 w 229075"/>
              <a:gd name="connsiteY5" fmla="*/ 599621 h 690548"/>
              <a:gd name="connsiteX6" fmla="*/ 228792 w 229075"/>
              <a:gd name="connsiteY6" fmla="*/ 634546 h 690548"/>
              <a:gd name="connsiteX7" fmla="*/ 222442 w 229075"/>
              <a:gd name="connsiteY7" fmla="*/ 686934 h 690548"/>
              <a:gd name="connsiteX8" fmla="*/ 195454 w 229075"/>
              <a:gd name="connsiteY8" fmla="*/ 525009 h 690548"/>
              <a:gd name="connsiteX9" fmla="*/ 149417 w 229075"/>
              <a:gd name="connsiteY9" fmla="*/ 386896 h 690548"/>
              <a:gd name="connsiteX10" fmla="*/ 139892 w 229075"/>
              <a:gd name="connsiteY10" fmla="*/ 129721 h 690548"/>
              <a:gd name="connsiteX11" fmla="*/ 119254 w 229075"/>
              <a:gd name="connsiteY11" fmla="*/ 40821 h 690548"/>
              <a:gd name="connsiteX12" fmla="*/ 192 w 229075"/>
              <a:gd name="connsiteY12" fmla="*/ 17009 h 690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9075" h="690548">
                <a:moveTo>
                  <a:pt x="192" y="17009"/>
                </a:moveTo>
                <a:cubicBezTo>
                  <a:pt x="-4306" y="13305"/>
                  <a:pt x="71365" y="-20298"/>
                  <a:pt x="92267" y="18596"/>
                </a:cubicBezTo>
                <a:cubicBezTo>
                  <a:pt x="113169" y="57490"/>
                  <a:pt x="112375" y="184754"/>
                  <a:pt x="125604" y="250371"/>
                </a:cubicBezTo>
                <a:cubicBezTo>
                  <a:pt x="138833" y="315988"/>
                  <a:pt x="164498" y="374196"/>
                  <a:pt x="171642" y="412296"/>
                </a:cubicBezTo>
                <a:cubicBezTo>
                  <a:pt x="178786" y="450396"/>
                  <a:pt x="161059" y="447750"/>
                  <a:pt x="168467" y="478971"/>
                </a:cubicBezTo>
                <a:cubicBezTo>
                  <a:pt x="175875" y="510192"/>
                  <a:pt x="206038" y="573692"/>
                  <a:pt x="216092" y="599621"/>
                </a:cubicBezTo>
                <a:cubicBezTo>
                  <a:pt x="226146" y="625550"/>
                  <a:pt x="227734" y="619994"/>
                  <a:pt x="228792" y="634546"/>
                </a:cubicBezTo>
                <a:cubicBezTo>
                  <a:pt x="229850" y="649098"/>
                  <a:pt x="227998" y="705190"/>
                  <a:pt x="222442" y="686934"/>
                </a:cubicBezTo>
                <a:cubicBezTo>
                  <a:pt x="216886" y="668678"/>
                  <a:pt x="207625" y="575015"/>
                  <a:pt x="195454" y="525009"/>
                </a:cubicBezTo>
                <a:cubicBezTo>
                  <a:pt x="183283" y="475003"/>
                  <a:pt x="158677" y="452777"/>
                  <a:pt x="149417" y="386896"/>
                </a:cubicBezTo>
                <a:cubicBezTo>
                  <a:pt x="140157" y="321015"/>
                  <a:pt x="144919" y="187400"/>
                  <a:pt x="139892" y="129721"/>
                </a:cubicBezTo>
                <a:cubicBezTo>
                  <a:pt x="134865" y="72042"/>
                  <a:pt x="139362" y="60665"/>
                  <a:pt x="119254" y="40821"/>
                </a:cubicBezTo>
                <a:cubicBezTo>
                  <a:pt x="99146" y="20977"/>
                  <a:pt x="4690" y="20713"/>
                  <a:pt x="192" y="17009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21E200A4-A037-447C-A62F-5C9448C799BF}"/>
              </a:ext>
            </a:extLst>
          </p:cNvPr>
          <p:cNvSpPr/>
          <p:nvPr/>
        </p:nvSpPr>
        <p:spPr>
          <a:xfrm>
            <a:off x="384164" y="6730774"/>
            <a:ext cx="100041" cy="62529"/>
          </a:xfrm>
          <a:custGeom>
            <a:avLst/>
            <a:gdLst>
              <a:gd name="connsiteX0" fmla="*/ 11 w 100041"/>
              <a:gd name="connsiteY0" fmla="*/ 226 h 62529"/>
              <a:gd name="connsiteX1" fmla="*/ 57161 w 100041"/>
              <a:gd name="connsiteY1" fmla="*/ 62139 h 62529"/>
              <a:gd name="connsiteX2" fmla="*/ 100024 w 100041"/>
              <a:gd name="connsiteY2" fmla="*/ 27214 h 62529"/>
              <a:gd name="connsiteX3" fmla="*/ 52399 w 100041"/>
              <a:gd name="connsiteY3" fmla="*/ 39914 h 62529"/>
              <a:gd name="connsiteX4" fmla="*/ 11 w 100041"/>
              <a:gd name="connsiteY4" fmla="*/ 226 h 62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41" h="62529">
                <a:moveTo>
                  <a:pt x="11" y="226"/>
                </a:moveTo>
                <a:cubicBezTo>
                  <a:pt x="805" y="3930"/>
                  <a:pt x="40492" y="57641"/>
                  <a:pt x="57161" y="62139"/>
                </a:cubicBezTo>
                <a:cubicBezTo>
                  <a:pt x="73830" y="66637"/>
                  <a:pt x="100818" y="30918"/>
                  <a:pt x="100024" y="27214"/>
                </a:cubicBezTo>
                <a:cubicBezTo>
                  <a:pt x="99230" y="23510"/>
                  <a:pt x="66687" y="40443"/>
                  <a:pt x="52399" y="39914"/>
                </a:cubicBezTo>
                <a:cubicBezTo>
                  <a:pt x="38112" y="39385"/>
                  <a:pt x="-783" y="-3478"/>
                  <a:pt x="11" y="226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E3D75E04-82C7-4B98-8602-EEB79A7C0FDD}"/>
              </a:ext>
            </a:extLst>
          </p:cNvPr>
          <p:cNvSpPr/>
          <p:nvPr/>
        </p:nvSpPr>
        <p:spPr>
          <a:xfrm>
            <a:off x="372401" y="6705600"/>
            <a:ext cx="110899" cy="50861"/>
          </a:xfrm>
          <a:custGeom>
            <a:avLst/>
            <a:gdLst>
              <a:gd name="connsiteX0" fmla="*/ 662 w 110899"/>
              <a:gd name="connsiteY0" fmla="*/ 17463 h 50861"/>
              <a:gd name="connsiteX1" fmla="*/ 56224 w 110899"/>
              <a:gd name="connsiteY1" fmla="*/ 0 h 50861"/>
              <a:gd name="connsiteX2" fmla="*/ 105437 w 110899"/>
              <a:gd name="connsiteY2" fmla="*/ 17463 h 50861"/>
              <a:gd name="connsiteX3" fmla="*/ 108612 w 110899"/>
              <a:gd name="connsiteY3" fmla="*/ 50800 h 50861"/>
              <a:gd name="connsiteX4" fmla="*/ 95912 w 110899"/>
              <a:gd name="connsiteY4" fmla="*/ 25400 h 50861"/>
              <a:gd name="connsiteX5" fmla="*/ 662 w 110899"/>
              <a:gd name="connsiteY5" fmla="*/ 17463 h 5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899" h="50861">
                <a:moveTo>
                  <a:pt x="662" y="17463"/>
                </a:moveTo>
                <a:cubicBezTo>
                  <a:pt x="-5953" y="13230"/>
                  <a:pt x="38762" y="0"/>
                  <a:pt x="56224" y="0"/>
                </a:cubicBezTo>
                <a:cubicBezTo>
                  <a:pt x="73686" y="0"/>
                  <a:pt x="96706" y="8996"/>
                  <a:pt x="105437" y="17463"/>
                </a:cubicBezTo>
                <a:cubicBezTo>
                  <a:pt x="114168" y="25930"/>
                  <a:pt x="110199" y="49477"/>
                  <a:pt x="108612" y="50800"/>
                </a:cubicBezTo>
                <a:cubicBezTo>
                  <a:pt x="107025" y="52123"/>
                  <a:pt x="111787" y="31750"/>
                  <a:pt x="95912" y="25400"/>
                </a:cubicBezTo>
                <a:cubicBezTo>
                  <a:pt x="80037" y="19050"/>
                  <a:pt x="7277" y="21696"/>
                  <a:pt x="662" y="17463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625F2685-5873-4685-85B4-CD1883E079BD}"/>
              </a:ext>
            </a:extLst>
          </p:cNvPr>
          <p:cNvSpPr/>
          <p:nvPr/>
        </p:nvSpPr>
        <p:spPr>
          <a:xfrm>
            <a:off x="345957" y="6935722"/>
            <a:ext cx="186452" cy="239922"/>
          </a:xfrm>
          <a:custGeom>
            <a:avLst/>
            <a:gdLst>
              <a:gd name="connsiteX0" fmla="*/ 85843 w 186452"/>
              <a:gd name="connsiteY0" fmla="*/ 66 h 239922"/>
              <a:gd name="connsiteX1" fmla="*/ 185856 w 186452"/>
              <a:gd name="connsiteY1" fmla="*/ 158816 h 239922"/>
              <a:gd name="connsiteX2" fmla="*/ 122356 w 186452"/>
              <a:gd name="connsiteY2" fmla="*/ 235016 h 239922"/>
              <a:gd name="connsiteX3" fmla="*/ 19168 w 186452"/>
              <a:gd name="connsiteY3" fmla="*/ 227078 h 239922"/>
              <a:gd name="connsiteX4" fmla="*/ 4881 w 186452"/>
              <a:gd name="connsiteY4" fmla="*/ 184216 h 239922"/>
              <a:gd name="connsiteX5" fmla="*/ 76318 w 186452"/>
              <a:gd name="connsiteY5" fmla="*/ 209616 h 239922"/>
              <a:gd name="connsiteX6" fmla="*/ 146168 w 186452"/>
              <a:gd name="connsiteY6" fmla="*/ 187391 h 239922"/>
              <a:gd name="connsiteX7" fmla="*/ 149343 w 186452"/>
              <a:gd name="connsiteY7" fmla="*/ 139766 h 239922"/>
              <a:gd name="connsiteX8" fmla="*/ 85843 w 186452"/>
              <a:gd name="connsiteY8" fmla="*/ 66 h 239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6452" h="239922">
                <a:moveTo>
                  <a:pt x="85843" y="66"/>
                </a:moveTo>
                <a:cubicBezTo>
                  <a:pt x="91928" y="3241"/>
                  <a:pt x="179771" y="119658"/>
                  <a:pt x="185856" y="158816"/>
                </a:cubicBezTo>
                <a:cubicBezTo>
                  <a:pt x="191941" y="197974"/>
                  <a:pt x="150137" y="223639"/>
                  <a:pt x="122356" y="235016"/>
                </a:cubicBezTo>
                <a:cubicBezTo>
                  <a:pt x="94575" y="246393"/>
                  <a:pt x="38747" y="235545"/>
                  <a:pt x="19168" y="227078"/>
                </a:cubicBezTo>
                <a:cubicBezTo>
                  <a:pt x="-411" y="218611"/>
                  <a:pt x="-4644" y="187126"/>
                  <a:pt x="4881" y="184216"/>
                </a:cubicBezTo>
                <a:cubicBezTo>
                  <a:pt x="14406" y="181306"/>
                  <a:pt x="52770" y="209087"/>
                  <a:pt x="76318" y="209616"/>
                </a:cubicBezTo>
                <a:cubicBezTo>
                  <a:pt x="99866" y="210145"/>
                  <a:pt x="133997" y="199033"/>
                  <a:pt x="146168" y="187391"/>
                </a:cubicBezTo>
                <a:cubicBezTo>
                  <a:pt x="158339" y="175749"/>
                  <a:pt x="159132" y="170458"/>
                  <a:pt x="149343" y="139766"/>
                </a:cubicBezTo>
                <a:cubicBezTo>
                  <a:pt x="139554" y="109074"/>
                  <a:pt x="79758" y="-3109"/>
                  <a:pt x="85843" y="66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E7296666-0BF2-4D51-9649-C772B2B0E758}"/>
              </a:ext>
            </a:extLst>
          </p:cNvPr>
          <p:cNvSpPr/>
          <p:nvPr/>
        </p:nvSpPr>
        <p:spPr>
          <a:xfrm>
            <a:off x="382377" y="6823459"/>
            <a:ext cx="114721" cy="90217"/>
          </a:xfrm>
          <a:custGeom>
            <a:avLst/>
            <a:gdLst>
              <a:gd name="connsiteX0" fmla="*/ 114511 w 114721"/>
              <a:gd name="connsiteY0" fmla="*/ 1204 h 90217"/>
              <a:gd name="connsiteX1" fmla="*/ 49423 w 114721"/>
              <a:gd name="connsiteY1" fmla="*/ 67879 h 90217"/>
              <a:gd name="connsiteX2" fmla="*/ 211 w 114721"/>
              <a:gd name="connsiteY2" fmla="*/ 88516 h 90217"/>
              <a:gd name="connsiteX3" fmla="*/ 68473 w 114721"/>
              <a:gd name="connsiteY3" fmla="*/ 29779 h 90217"/>
              <a:gd name="connsiteX4" fmla="*/ 114511 w 114721"/>
              <a:gd name="connsiteY4" fmla="*/ 1204 h 90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721" h="90217">
                <a:moveTo>
                  <a:pt x="114511" y="1204"/>
                </a:moveTo>
                <a:cubicBezTo>
                  <a:pt x="111336" y="7554"/>
                  <a:pt x="68473" y="53327"/>
                  <a:pt x="49423" y="67879"/>
                </a:cubicBezTo>
                <a:cubicBezTo>
                  <a:pt x="30373" y="82431"/>
                  <a:pt x="-2964" y="94866"/>
                  <a:pt x="211" y="88516"/>
                </a:cubicBezTo>
                <a:cubicBezTo>
                  <a:pt x="3386" y="82166"/>
                  <a:pt x="52863" y="44596"/>
                  <a:pt x="68473" y="29779"/>
                </a:cubicBezTo>
                <a:cubicBezTo>
                  <a:pt x="84083" y="14962"/>
                  <a:pt x="117686" y="-5146"/>
                  <a:pt x="114511" y="1204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FFD6215F-6A76-47A5-B959-8713056CDB47}"/>
              </a:ext>
            </a:extLst>
          </p:cNvPr>
          <p:cNvSpPr/>
          <p:nvPr/>
        </p:nvSpPr>
        <p:spPr>
          <a:xfrm>
            <a:off x="440904" y="6881799"/>
            <a:ext cx="67134" cy="95416"/>
          </a:xfrm>
          <a:custGeom>
            <a:avLst/>
            <a:gdLst>
              <a:gd name="connsiteX0" fmla="*/ 67096 w 67134"/>
              <a:gd name="connsiteY0" fmla="*/ 14 h 95416"/>
              <a:gd name="connsiteX1" fmla="*/ 11534 w 67134"/>
              <a:gd name="connsiteY1" fmla="*/ 76214 h 95416"/>
              <a:gd name="connsiteX2" fmla="*/ 11534 w 67134"/>
              <a:gd name="connsiteY2" fmla="*/ 95264 h 95416"/>
              <a:gd name="connsiteX3" fmla="*/ 2009 w 67134"/>
              <a:gd name="connsiteY3" fmla="*/ 69864 h 95416"/>
              <a:gd name="connsiteX4" fmla="*/ 67096 w 67134"/>
              <a:gd name="connsiteY4" fmla="*/ 14 h 95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134" h="95416">
                <a:moveTo>
                  <a:pt x="67096" y="14"/>
                </a:moveTo>
                <a:cubicBezTo>
                  <a:pt x="68684" y="1072"/>
                  <a:pt x="20794" y="60339"/>
                  <a:pt x="11534" y="76214"/>
                </a:cubicBezTo>
                <a:cubicBezTo>
                  <a:pt x="2274" y="92089"/>
                  <a:pt x="13122" y="96322"/>
                  <a:pt x="11534" y="95264"/>
                </a:cubicBezTo>
                <a:cubicBezTo>
                  <a:pt x="9946" y="94206"/>
                  <a:pt x="-5399" y="84945"/>
                  <a:pt x="2009" y="69864"/>
                </a:cubicBezTo>
                <a:cubicBezTo>
                  <a:pt x="9417" y="54783"/>
                  <a:pt x="65508" y="-1044"/>
                  <a:pt x="67096" y="14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7F8B35CE-E91B-4277-BDB3-42AE6681BE7E}"/>
              </a:ext>
            </a:extLst>
          </p:cNvPr>
          <p:cNvSpPr/>
          <p:nvPr/>
        </p:nvSpPr>
        <p:spPr>
          <a:xfrm>
            <a:off x="482277" y="7138871"/>
            <a:ext cx="100403" cy="220074"/>
          </a:xfrm>
          <a:custGeom>
            <a:avLst/>
            <a:gdLst>
              <a:gd name="connsiteX0" fmla="*/ 323 w 100403"/>
              <a:gd name="connsiteY0" fmla="*/ 117 h 220074"/>
              <a:gd name="connsiteX1" fmla="*/ 92398 w 100403"/>
              <a:gd name="connsiteY1" fmla="*/ 74729 h 220074"/>
              <a:gd name="connsiteX2" fmla="*/ 93986 w 100403"/>
              <a:gd name="connsiteY2" fmla="*/ 219192 h 220074"/>
              <a:gd name="connsiteX3" fmla="*/ 98748 w 100403"/>
              <a:gd name="connsiteY3" fmla="*/ 131879 h 220074"/>
              <a:gd name="connsiteX4" fmla="*/ 62236 w 100403"/>
              <a:gd name="connsiteY4" fmla="*/ 58854 h 220074"/>
              <a:gd name="connsiteX5" fmla="*/ 323 w 100403"/>
              <a:gd name="connsiteY5" fmla="*/ 117 h 220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403" h="220074">
                <a:moveTo>
                  <a:pt x="323" y="117"/>
                </a:moveTo>
                <a:cubicBezTo>
                  <a:pt x="5350" y="2763"/>
                  <a:pt x="76788" y="38217"/>
                  <a:pt x="92398" y="74729"/>
                </a:cubicBezTo>
                <a:cubicBezTo>
                  <a:pt x="108008" y="111241"/>
                  <a:pt x="92928" y="209667"/>
                  <a:pt x="93986" y="219192"/>
                </a:cubicBezTo>
                <a:cubicBezTo>
                  <a:pt x="95044" y="228717"/>
                  <a:pt x="104040" y="158602"/>
                  <a:pt x="98748" y="131879"/>
                </a:cubicBezTo>
                <a:cubicBezTo>
                  <a:pt x="93456" y="105156"/>
                  <a:pt x="74142" y="77639"/>
                  <a:pt x="62236" y="58854"/>
                </a:cubicBezTo>
                <a:cubicBezTo>
                  <a:pt x="50330" y="40069"/>
                  <a:pt x="-4704" y="-2529"/>
                  <a:pt x="323" y="117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1D2D5885-9D81-4D9F-BF2C-FFDA1607800F}"/>
              </a:ext>
            </a:extLst>
          </p:cNvPr>
          <p:cNvSpPr/>
          <p:nvPr/>
        </p:nvSpPr>
        <p:spPr>
          <a:xfrm>
            <a:off x="472968" y="7151429"/>
            <a:ext cx="103527" cy="214653"/>
          </a:xfrm>
          <a:custGeom>
            <a:avLst/>
            <a:gdLst>
              <a:gd name="connsiteX0" fmla="*/ 3282 w 103527"/>
              <a:gd name="connsiteY0" fmla="*/ 259 h 214653"/>
              <a:gd name="connsiteX1" fmla="*/ 12807 w 103527"/>
              <a:gd name="connsiteY1" fmla="*/ 63759 h 214653"/>
              <a:gd name="connsiteX2" fmla="*/ 103295 w 103527"/>
              <a:gd name="connsiteY2" fmla="*/ 214571 h 214653"/>
              <a:gd name="connsiteX3" fmla="*/ 38207 w 103527"/>
              <a:gd name="connsiteY3" fmla="*/ 84396 h 214653"/>
              <a:gd name="connsiteX4" fmla="*/ 3282 w 103527"/>
              <a:gd name="connsiteY4" fmla="*/ 259 h 214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527" h="214653">
                <a:moveTo>
                  <a:pt x="3282" y="259"/>
                </a:moveTo>
                <a:cubicBezTo>
                  <a:pt x="-951" y="-3180"/>
                  <a:pt x="-3862" y="28040"/>
                  <a:pt x="12807" y="63759"/>
                </a:cubicBezTo>
                <a:cubicBezTo>
                  <a:pt x="29476" y="99478"/>
                  <a:pt x="99062" y="211132"/>
                  <a:pt x="103295" y="214571"/>
                </a:cubicBezTo>
                <a:cubicBezTo>
                  <a:pt x="107528" y="218010"/>
                  <a:pt x="52759" y="112971"/>
                  <a:pt x="38207" y="84396"/>
                </a:cubicBezTo>
                <a:cubicBezTo>
                  <a:pt x="23655" y="55821"/>
                  <a:pt x="7515" y="3698"/>
                  <a:pt x="3282" y="259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63437470-CF20-480B-8CC3-F8F66239ABFB}"/>
              </a:ext>
            </a:extLst>
          </p:cNvPr>
          <p:cNvSpPr/>
          <p:nvPr/>
        </p:nvSpPr>
        <p:spPr>
          <a:xfrm>
            <a:off x="643682" y="5416240"/>
            <a:ext cx="175036" cy="343051"/>
          </a:xfrm>
          <a:custGeom>
            <a:avLst/>
            <a:gdLst>
              <a:gd name="connsiteX0" fmla="*/ 170706 w 175036"/>
              <a:gd name="connsiteY0" fmla="*/ 310 h 343051"/>
              <a:gd name="connsiteX1" fmla="*/ 165943 w 175036"/>
              <a:gd name="connsiteY1" fmla="*/ 66985 h 343051"/>
              <a:gd name="connsiteX2" fmla="*/ 119906 w 175036"/>
              <a:gd name="connsiteY2" fmla="*/ 86035 h 343051"/>
              <a:gd name="connsiteX3" fmla="*/ 37356 w 175036"/>
              <a:gd name="connsiteY3" fmla="*/ 146360 h 343051"/>
              <a:gd name="connsiteX4" fmla="*/ 46881 w 175036"/>
              <a:gd name="connsiteY4" fmla="*/ 176523 h 343051"/>
              <a:gd name="connsiteX5" fmla="*/ 18306 w 175036"/>
              <a:gd name="connsiteY5" fmla="*/ 184460 h 343051"/>
              <a:gd name="connsiteX6" fmla="*/ 2431 w 175036"/>
              <a:gd name="connsiteY6" fmla="*/ 290823 h 343051"/>
              <a:gd name="connsiteX7" fmla="*/ 23068 w 175036"/>
              <a:gd name="connsiteY7" fmla="*/ 338448 h 343051"/>
              <a:gd name="connsiteX8" fmla="*/ 4018 w 175036"/>
              <a:gd name="connsiteY8" fmla="*/ 181285 h 343051"/>
              <a:gd name="connsiteX9" fmla="*/ 116731 w 175036"/>
              <a:gd name="connsiteY9" fmla="*/ 97148 h 343051"/>
              <a:gd name="connsiteX10" fmla="*/ 170706 w 175036"/>
              <a:gd name="connsiteY10" fmla="*/ 310 h 343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5036" h="343051">
                <a:moveTo>
                  <a:pt x="170706" y="310"/>
                </a:moveTo>
                <a:cubicBezTo>
                  <a:pt x="178908" y="-4717"/>
                  <a:pt x="174410" y="52697"/>
                  <a:pt x="165943" y="66985"/>
                </a:cubicBezTo>
                <a:cubicBezTo>
                  <a:pt x="157476" y="81273"/>
                  <a:pt x="141337" y="72806"/>
                  <a:pt x="119906" y="86035"/>
                </a:cubicBezTo>
                <a:cubicBezTo>
                  <a:pt x="98475" y="99264"/>
                  <a:pt x="49527" y="131279"/>
                  <a:pt x="37356" y="146360"/>
                </a:cubicBezTo>
                <a:cubicBezTo>
                  <a:pt x="25185" y="161441"/>
                  <a:pt x="50056" y="170173"/>
                  <a:pt x="46881" y="176523"/>
                </a:cubicBezTo>
                <a:cubicBezTo>
                  <a:pt x="43706" y="182873"/>
                  <a:pt x="25714" y="165410"/>
                  <a:pt x="18306" y="184460"/>
                </a:cubicBezTo>
                <a:cubicBezTo>
                  <a:pt x="10898" y="203510"/>
                  <a:pt x="1637" y="265158"/>
                  <a:pt x="2431" y="290823"/>
                </a:cubicBezTo>
                <a:cubicBezTo>
                  <a:pt x="3225" y="316488"/>
                  <a:pt x="22804" y="356704"/>
                  <a:pt x="23068" y="338448"/>
                </a:cubicBezTo>
                <a:cubicBezTo>
                  <a:pt x="23332" y="320192"/>
                  <a:pt x="-11592" y="221502"/>
                  <a:pt x="4018" y="181285"/>
                </a:cubicBezTo>
                <a:cubicBezTo>
                  <a:pt x="19628" y="141068"/>
                  <a:pt x="89479" y="123871"/>
                  <a:pt x="116731" y="97148"/>
                </a:cubicBezTo>
                <a:cubicBezTo>
                  <a:pt x="143983" y="70425"/>
                  <a:pt x="162504" y="5337"/>
                  <a:pt x="170706" y="310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D45EBECF-9F67-4BF8-A4B9-9EF034C1F2D9}"/>
              </a:ext>
            </a:extLst>
          </p:cNvPr>
          <p:cNvSpPr/>
          <p:nvPr/>
        </p:nvSpPr>
        <p:spPr>
          <a:xfrm>
            <a:off x="765680" y="5313624"/>
            <a:ext cx="257424" cy="125618"/>
          </a:xfrm>
          <a:custGeom>
            <a:avLst/>
            <a:gdLst>
              <a:gd name="connsiteX0" fmla="*/ 85220 w 257424"/>
              <a:gd name="connsiteY0" fmla="*/ 125151 h 125618"/>
              <a:gd name="connsiteX1" fmla="*/ 4258 w 257424"/>
              <a:gd name="connsiteY1" fmla="*/ 80701 h 125618"/>
              <a:gd name="connsiteX2" fmla="*/ 37595 w 257424"/>
              <a:gd name="connsiteY2" fmla="*/ 26726 h 125618"/>
              <a:gd name="connsiteX3" fmla="*/ 256670 w 257424"/>
              <a:gd name="connsiteY3" fmla="*/ 4501 h 125618"/>
              <a:gd name="connsiteX4" fmla="*/ 105858 w 257424"/>
              <a:gd name="connsiteY4" fmla="*/ 4501 h 125618"/>
              <a:gd name="connsiteX5" fmla="*/ 5845 w 257424"/>
              <a:gd name="connsiteY5" fmla="*/ 52126 h 125618"/>
              <a:gd name="connsiteX6" fmla="*/ 85220 w 257424"/>
              <a:gd name="connsiteY6" fmla="*/ 125151 h 125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424" h="125618">
                <a:moveTo>
                  <a:pt x="85220" y="125151"/>
                </a:moveTo>
                <a:cubicBezTo>
                  <a:pt x="84956" y="129913"/>
                  <a:pt x="12195" y="97105"/>
                  <a:pt x="4258" y="80701"/>
                </a:cubicBezTo>
                <a:cubicBezTo>
                  <a:pt x="-3680" y="64297"/>
                  <a:pt x="-4474" y="39426"/>
                  <a:pt x="37595" y="26726"/>
                </a:cubicBezTo>
                <a:cubicBezTo>
                  <a:pt x="79664" y="14026"/>
                  <a:pt x="245293" y="8205"/>
                  <a:pt x="256670" y="4501"/>
                </a:cubicBezTo>
                <a:cubicBezTo>
                  <a:pt x="268047" y="797"/>
                  <a:pt x="147662" y="-3436"/>
                  <a:pt x="105858" y="4501"/>
                </a:cubicBezTo>
                <a:cubicBezTo>
                  <a:pt x="64054" y="12438"/>
                  <a:pt x="11930" y="32547"/>
                  <a:pt x="5845" y="52126"/>
                </a:cubicBezTo>
                <a:cubicBezTo>
                  <a:pt x="-240" y="71705"/>
                  <a:pt x="85484" y="120389"/>
                  <a:pt x="85220" y="125151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704BFE31-0597-4548-84D6-0DE046C5D567}"/>
              </a:ext>
            </a:extLst>
          </p:cNvPr>
          <p:cNvSpPr/>
          <p:nvPr/>
        </p:nvSpPr>
        <p:spPr>
          <a:xfrm>
            <a:off x="940816" y="5403664"/>
            <a:ext cx="127685" cy="172062"/>
          </a:xfrm>
          <a:custGeom>
            <a:avLst/>
            <a:gdLst>
              <a:gd name="connsiteX0" fmla="*/ 45022 w 127685"/>
              <a:gd name="connsiteY0" fmla="*/ 186 h 172062"/>
              <a:gd name="connsiteX1" fmla="*/ 14859 w 127685"/>
              <a:gd name="connsiteY1" fmla="*/ 101786 h 172062"/>
              <a:gd name="connsiteX2" fmla="*/ 116459 w 127685"/>
              <a:gd name="connsiteY2" fmla="*/ 162111 h 172062"/>
              <a:gd name="connsiteX3" fmla="*/ 122809 w 127685"/>
              <a:gd name="connsiteY3" fmla="*/ 152586 h 172062"/>
              <a:gd name="connsiteX4" fmla="*/ 95822 w 127685"/>
              <a:gd name="connsiteY4" fmla="*/ 106549 h 172062"/>
              <a:gd name="connsiteX5" fmla="*/ 105347 w 127685"/>
              <a:gd name="connsiteY5" fmla="*/ 171636 h 172062"/>
              <a:gd name="connsiteX6" fmla="*/ 18034 w 127685"/>
              <a:gd name="connsiteY6" fmla="*/ 131949 h 172062"/>
              <a:gd name="connsiteX7" fmla="*/ 572 w 127685"/>
              <a:gd name="connsiteY7" fmla="*/ 77974 h 172062"/>
              <a:gd name="connsiteX8" fmla="*/ 45022 w 127685"/>
              <a:gd name="connsiteY8" fmla="*/ 186 h 172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685" h="172062">
                <a:moveTo>
                  <a:pt x="45022" y="186"/>
                </a:moveTo>
                <a:cubicBezTo>
                  <a:pt x="47403" y="4155"/>
                  <a:pt x="2953" y="74799"/>
                  <a:pt x="14859" y="101786"/>
                </a:cubicBezTo>
                <a:cubicBezTo>
                  <a:pt x="26765" y="128773"/>
                  <a:pt x="98467" y="153644"/>
                  <a:pt x="116459" y="162111"/>
                </a:cubicBezTo>
                <a:cubicBezTo>
                  <a:pt x="134451" y="170578"/>
                  <a:pt x="126248" y="161846"/>
                  <a:pt x="122809" y="152586"/>
                </a:cubicBezTo>
                <a:cubicBezTo>
                  <a:pt x="119370" y="143326"/>
                  <a:pt x="98732" y="103374"/>
                  <a:pt x="95822" y="106549"/>
                </a:cubicBezTo>
                <a:cubicBezTo>
                  <a:pt x="92912" y="109724"/>
                  <a:pt x="118312" y="167403"/>
                  <a:pt x="105347" y="171636"/>
                </a:cubicBezTo>
                <a:cubicBezTo>
                  <a:pt x="92382" y="175869"/>
                  <a:pt x="35496" y="147559"/>
                  <a:pt x="18034" y="131949"/>
                </a:cubicBezTo>
                <a:cubicBezTo>
                  <a:pt x="572" y="116339"/>
                  <a:pt x="-1280" y="99405"/>
                  <a:pt x="572" y="77974"/>
                </a:cubicBezTo>
                <a:cubicBezTo>
                  <a:pt x="2424" y="56543"/>
                  <a:pt x="42641" y="-3783"/>
                  <a:pt x="45022" y="186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8D9F0B17-A373-4CDC-A053-D4512A27F94F}"/>
              </a:ext>
            </a:extLst>
          </p:cNvPr>
          <p:cNvSpPr/>
          <p:nvPr/>
        </p:nvSpPr>
        <p:spPr>
          <a:xfrm>
            <a:off x="817462" y="5389367"/>
            <a:ext cx="157691" cy="135271"/>
          </a:xfrm>
          <a:custGeom>
            <a:avLst/>
            <a:gdLst>
              <a:gd name="connsiteX0" fmla="*/ 157263 w 157691"/>
              <a:gd name="connsiteY0" fmla="*/ 22421 h 135271"/>
              <a:gd name="connsiteX1" fmla="*/ 73126 w 157691"/>
              <a:gd name="connsiteY1" fmla="*/ 135133 h 135271"/>
              <a:gd name="connsiteX2" fmla="*/ 79476 w 157691"/>
              <a:gd name="connsiteY2" fmla="*/ 44646 h 135271"/>
              <a:gd name="connsiteX3" fmla="*/ 63601 w 157691"/>
              <a:gd name="connsiteY3" fmla="*/ 196 h 135271"/>
              <a:gd name="connsiteX4" fmla="*/ 63601 w 157691"/>
              <a:gd name="connsiteY4" fmla="*/ 60521 h 135271"/>
              <a:gd name="connsiteX5" fmla="*/ 39788 w 157691"/>
              <a:gd name="connsiteY5" fmla="*/ 117671 h 135271"/>
              <a:gd name="connsiteX6" fmla="*/ 101 w 157691"/>
              <a:gd name="connsiteY6" fmla="*/ 35121 h 135271"/>
              <a:gd name="connsiteX7" fmla="*/ 31851 w 157691"/>
              <a:gd name="connsiteY7" fmla="*/ 81158 h 135271"/>
              <a:gd name="connsiteX8" fmla="*/ 157263 w 157691"/>
              <a:gd name="connsiteY8" fmla="*/ 22421 h 135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7691" h="135271">
                <a:moveTo>
                  <a:pt x="157263" y="22421"/>
                </a:moveTo>
                <a:cubicBezTo>
                  <a:pt x="164142" y="31417"/>
                  <a:pt x="86090" y="131429"/>
                  <a:pt x="73126" y="135133"/>
                </a:cubicBezTo>
                <a:cubicBezTo>
                  <a:pt x="60162" y="138837"/>
                  <a:pt x="81063" y="67135"/>
                  <a:pt x="79476" y="44646"/>
                </a:cubicBezTo>
                <a:cubicBezTo>
                  <a:pt x="77889" y="22157"/>
                  <a:pt x="66247" y="-2450"/>
                  <a:pt x="63601" y="196"/>
                </a:cubicBezTo>
                <a:cubicBezTo>
                  <a:pt x="60955" y="2842"/>
                  <a:pt x="67570" y="40942"/>
                  <a:pt x="63601" y="60521"/>
                </a:cubicBezTo>
                <a:cubicBezTo>
                  <a:pt x="59632" y="80100"/>
                  <a:pt x="50371" y="121904"/>
                  <a:pt x="39788" y="117671"/>
                </a:cubicBezTo>
                <a:cubicBezTo>
                  <a:pt x="29205" y="113438"/>
                  <a:pt x="1424" y="41207"/>
                  <a:pt x="101" y="35121"/>
                </a:cubicBezTo>
                <a:cubicBezTo>
                  <a:pt x="-1222" y="29035"/>
                  <a:pt x="10420" y="78777"/>
                  <a:pt x="31851" y="81158"/>
                </a:cubicBezTo>
                <a:cubicBezTo>
                  <a:pt x="53282" y="83539"/>
                  <a:pt x="150384" y="13425"/>
                  <a:pt x="157263" y="22421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E9E573D9-FB84-40AE-827D-68B8EDEC0939}"/>
              </a:ext>
            </a:extLst>
          </p:cNvPr>
          <p:cNvSpPr/>
          <p:nvPr/>
        </p:nvSpPr>
        <p:spPr>
          <a:xfrm>
            <a:off x="989307" y="5476874"/>
            <a:ext cx="236352" cy="120070"/>
          </a:xfrm>
          <a:custGeom>
            <a:avLst/>
            <a:gdLst>
              <a:gd name="connsiteX0" fmla="*/ 1293 w 236352"/>
              <a:gd name="connsiteY0" fmla="*/ 1 h 120070"/>
              <a:gd name="connsiteX1" fmla="*/ 144168 w 236352"/>
              <a:gd name="connsiteY1" fmla="*/ 41276 h 120070"/>
              <a:gd name="connsiteX2" fmla="*/ 236243 w 236352"/>
              <a:gd name="connsiteY2" fmla="*/ 119064 h 120070"/>
              <a:gd name="connsiteX3" fmla="*/ 126706 w 236352"/>
              <a:gd name="connsiteY3" fmla="*/ 82551 h 120070"/>
              <a:gd name="connsiteX4" fmla="*/ 74318 w 236352"/>
              <a:gd name="connsiteY4" fmla="*/ 39689 h 120070"/>
              <a:gd name="connsiteX5" fmla="*/ 1293 w 236352"/>
              <a:gd name="connsiteY5" fmla="*/ 1 h 12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6352" h="120070">
                <a:moveTo>
                  <a:pt x="1293" y="1"/>
                </a:moveTo>
                <a:cubicBezTo>
                  <a:pt x="12935" y="266"/>
                  <a:pt x="105010" y="21432"/>
                  <a:pt x="144168" y="41276"/>
                </a:cubicBezTo>
                <a:cubicBezTo>
                  <a:pt x="183326" y="61120"/>
                  <a:pt x="239153" y="112185"/>
                  <a:pt x="236243" y="119064"/>
                </a:cubicBezTo>
                <a:cubicBezTo>
                  <a:pt x="233333" y="125943"/>
                  <a:pt x="153694" y="95780"/>
                  <a:pt x="126706" y="82551"/>
                </a:cubicBezTo>
                <a:cubicBezTo>
                  <a:pt x="99719" y="69322"/>
                  <a:pt x="88606" y="52654"/>
                  <a:pt x="74318" y="39689"/>
                </a:cubicBezTo>
                <a:cubicBezTo>
                  <a:pt x="60030" y="26724"/>
                  <a:pt x="-10349" y="-264"/>
                  <a:pt x="1293" y="1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9BE584B3-4465-4613-9DAF-862BF89E7D83}"/>
              </a:ext>
            </a:extLst>
          </p:cNvPr>
          <p:cNvSpPr/>
          <p:nvPr/>
        </p:nvSpPr>
        <p:spPr>
          <a:xfrm>
            <a:off x="1087136" y="5565688"/>
            <a:ext cx="91654" cy="239800"/>
          </a:xfrm>
          <a:custGeom>
            <a:avLst/>
            <a:gdLst>
              <a:gd name="connsiteX0" fmla="*/ 17764 w 91654"/>
              <a:gd name="connsiteY0" fmla="*/ 87 h 239800"/>
              <a:gd name="connsiteX1" fmla="*/ 86027 w 91654"/>
              <a:gd name="connsiteY1" fmla="*/ 101687 h 239800"/>
              <a:gd name="connsiteX2" fmla="*/ 14589 w 91654"/>
              <a:gd name="connsiteY2" fmla="*/ 142962 h 239800"/>
              <a:gd name="connsiteX3" fmla="*/ 20939 w 91654"/>
              <a:gd name="connsiteY3" fmla="*/ 239800 h 239800"/>
              <a:gd name="connsiteX4" fmla="*/ 1889 w 91654"/>
              <a:gd name="connsiteY4" fmla="*/ 141375 h 239800"/>
              <a:gd name="connsiteX5" fmla="*/ 74914 w 91654"/>
              <a:gd name="connsiteY5" fmla="*/ 98512 h 239800"/>
              <a:gd name="connsiteX6" fmla="*/ 87614 w 91654"/>
              <a:gd name="connsiteY6" fmla="*/ 84225 h 239800"/>
              <a:gd name="connsiteX7" fmla="*/ 17764 w 91654"/>
              <a:gd name="connsiteY7" fmla="*/ 87 h 239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654" h="239800">
                <a:moveTo>
                  <a:pt x="17764" y="87"/>
                </a:moveTo>
                <a:cubicBezTo>
                  <a:pt x="17499" y="2997"/>
                  <a:pt x="86556" y="77875"/>
                  <a:pt x="86027" y="101687"/>
                </a:cubicBezTo>
                <a:cubicBezTo>
                  <a:pt x="85498" y="125499"/>
                  <a:pt x="25437" y="119943"/>
                  <a:pt x="14589" y="142962"/>
                </a:cubicBezTo>
                <a:cubicBezTo>
                  <a:pt x="3741" y="165981"/>
                  <a:pt x="23056" y="240064"/>
                  <a:pt x="20939" y="239800"/>
                </a:cubicBezTo>
                <a:cubicBezTo>
                  <a:pt x="18822" y="239536"/>
                  <a:pt x="-7107" y="164923"/>
                  <a:pt x="1889" y="141375"/>
                </a:cubicBezTo>
                <a:cubicBezTo>
                  <a:pt x="10885" y="117827"/>
                  <a:pt x="60627" y="108037"/>
                  <a:pt x="74914" y="98512"/>
                </a:cubicBezTo>
                <a:cubicBezTo>
                  <a:pt x="89201" y="88987"/>
                  <a:pt x="96874" y="100365"/>
                  <a:pt x="87614" y="84225"/>
                </a:cubicBezTo>
                <a:cubicBezTo>
                  <a:pt x="78354" y="68086"/>
                  <a:pt x="18029" y="-2823"/>
                  <a:pt x="17764" y="87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042AA879-07C6-44DB-9DF2-38AB960888E9}"/>
              </a:ext>
            </a:extLst>
          </p:cNvPr>
          <p:cNvSpPr/>
          <p:nvPr/>
        </p:nvSpPr>
        <p:spPr>
          <a:xfrm>
            <a:off x="960291" y="5662524"/>
            <a:ext cx="148189" cy="632042"/>
          </a:xfrm>
          <a:custGeom>
            <a:avLst/>
            <a:gdLst>
              <a:gd name="connsiteX0" fmla="*/ 147784 w 148189"/>
              <a:gd name="connsiteY0" fmla="*/ 117564 h 632042"/>
              <a:gd name="connsiteX1" fmla="*/ 87459 w 148189"/>
              <a:gd name="connsiteY1" fmla="*/ 15964 h 632042"/>
              <a:gd name="connsiteX2" fmla="*/ 41422 w 148189"/>
              <a:gd name="connsiteY2" fmla="*/ 6439 h 632042"/>
              <a:gd name="connsiteX3" fmla="*/ 46184 w 148189"/>
              <a:gd name="connsiteY3" fmla="*/ 77876 h 632042"/>
              <a:gd name="connsiteX4" fmla="*/ 60472 w 148189"/>
              <a:gd name="connsiteY4" fmla="*/ 109626 h 632042"/>
              <a:gd name="connsiteX5" fmla="*/ 81109 w 148189"/>
              <a:gd name="connsiteY5" fmla="*/ 195351 h 632042"/>
              <a:gd name="connsiteX6" fmla="*/ 71584 w 148189"/>
              <a:gd name="connsiteY6" fmla="*/ 273139 h 632042"/>
              <a:gd name="connsiteX7" fmla="*/ 63647 w 148189"/>
              <a:gd name="connsiteY7" fmla="*/ 366801 h 632042"/>
              <a:gd name="connsiteX8" fmla="*/ 60472 w 148189"/>
              <a:gd name="connsiteY8" fmla="*/ 458876 h 632042"/>
              <a:gd name="connsiteX9" fmla="*/ 60472 w 148189"/>
              <a:gd name="connsiteY9" fmla="*/ 517614 h 632042"/>
              <a:gd name="connsiteX10" fmla="*/ 1734 w 148189"/>
              <a:gd name="connsiteY10" fmla="*/ 631914 h 632042"/>
              <a:gd name="connsiteX11" fmla="*/ 16022 w 148189"/>
              <a:gd name="connsiteY11" fmla="*/ 493801 h 632042"/>
              <a:gd name="connsiteX12" fmla="*/ 20784 w 148189"/>
              <a:gd name="connsiteY12" fmla="*/ 577939 h 632042"/>
              <a:gd name="connsiteX13" fmla="*/ 77934 w 148189"/>
              <a:gd name="connsiteY13" fmla="*/ 400139 h 632042"/>
              <a:gd name="connsiteX14" fmla="*/ 62059 w 148189"/>
              <a:gd name="connsiteY14" fmla="*/ 68351 h 632042"/>
              <a:gd name="connsiteX15" fmla="*/ 55709 w 148189"/>
              <a:gd name="connsiteY15" fmla="*/ 23901 h 632042"/>
              <a:gd name="connsiteX16" fmla="*/ 147784 w 148189"/>
              <a:gd name="connsiteY16" fmla="*/ 117564 h 632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8189" h="632042">
                <a:moveTo>
                  <a:pt x="147784" y="117564"/>
                </a:moveTo>
                <a:cubicBezTo>
                  <a:pt x="153076" y="116241"/>
                  <a:pt x="105186" y="34485"/>
                  <a:pt x="87459" y="15964"/>
                </a:cubicBezTo>
                <a:cubicBezTo>
                  <a:pt x="69732" y="-2557"/>
                  <a:pt x="48301" y="-3880"/>
                  <a:pt x="41422" y="6439"/>
                </a:cubicBezTo>
                <a:cubicBezTo>
                  <a:pt x="34543" y="16758"/>
                  <a:pt x="43009" y="60678"/>
                  <a:pt x="46184" y="77876"/>
                </a:cubicBezTo>
                <a:cubicBezTo>
                  <a:pt x="49359" y="95074"/>
                  <a:pt x="54651" y="90047"/>
                  <a:pt x="60472" y="109626"/>
                </a:cubicBezTo>
                <a:cubicBezTo>
                  <a:pt x="66293" y="129205"/>
                  <a:pt x="79257" y="168099"/>
                  <a:pt x="81109" y="195351"/>
                </a:cubicBezTo>
                <a:cubicBezTo>
                  <a:pt x="82961" y="222603"/>
                  <a:pt x="74494" y="244564"/>
                  <a:pt x="71584" y="273139"/>
                </a:cubicBezTo>
                <a:cubicBezTo>
                  <a:pt x="68674" y="301714"/>
                  <a:pt x="65499" y="335845"/>
                  <a:pt x="63647" y="366801"/>
                </a:cubicBezTo>
                <a:cubicBezTo>
                  <a:pt x="61795" y="397757"/>
                  <a:pt x="61001" y="433741"/>
                  <a:pt x="60472" y="458876"/>
                </a:cubicBezTo>
                <a:cubicBezTo>
                  <a:pt x="59943" y="484011"/>
                  <a:pt x="70262" y="488774"/>
                  <a:pt x="60472" y="517614"/>
                </a:cubicBezTo>
                <a:cubicBezTo>
                  <a:pt x="50682" y="546454"/>
                  <a:pt x="9142" y="635883"/>
                  <a:pt x="1734" y="631914"/>
                </a:cubicBezTo>
                <a:cubicBezTo>
                  <a:pt x="-5674" y="627945"/>
                  <a:pt x="12847" y="502797"/>
                  <a:pt x="16022" y="493801"/>
                </a:cubicBezTo>
                <a:cubicBezTo>
                  <a:pt x="19197" y="484805"/>
                  <a:pt x="10465" y="593549"/>
                  <a:pt x="20784" y="577939"/>
                </a:cubicBezTo>
                <a:cubicBezTo>
                  <a:pt x="31103" y="562329"/>
                  <a:pt x="71055" y="485070"/>
                  <a:pt x="77934" y="400139"/>
                </a:cubicBezTo>
                <a:cubicBezTo>
                  <a:pt x="84813" y="315208"/>
                  <a:pt x="65763" y="131057"/>
                  <a:pt x="62059" y="68351"/>
                </a:cubicBezTo>
                <a:cubicBezTo>
                  <a:pt x="58355" y="5645"/>
                  <a:pt x="45390" y="17551"/>
                  <a:pt x="55709" y="23901"/>
                </a:cubicBezTo>
                <a:cubicBezTo>
                  <a:pt x="66028" y="30251"/>
                  <a:pt x="142492" y="118887"/>
                  <a:pt x="147784" y="117564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88D57FB7-0DB1-422C-8037-D86C905293A5}"/>
              </a:ext>
            </a:extLst>
          </p:cNvPr>
          <p:cNvSpPr/>
          <p:nvPr/>
        </p:nvSpPr>
        <p:spPr>
          <a:xfrm>
            <a:off x="1050622" y="5602176"/>
            <a:ext cx="135101" cy="73342"/>
          </a:xfrm>
          <a:custGeom>
            <a:avLst/>
            <a:gdLst>
              <a:gd name="connsiteX0" fmla="*/ 130478 w 135101"/>
              <a:gd name="connsiteY0" fmla="*/ 3287 h 73342"/>
              <a:gd name="connsiteX1" fmla="*/ 11416 w 135101"/>
              <a:gd name="connsiteY1" fmla="*/ 4874 h 73342"/>
              <a:gd name="connsiteX2" fmla="*/ 68566 w 135101"/>
              <a:gd name="connsiteY2" fmla="*/ 62024 h 73342"/>
              <a:gd name="connsiteX3" fmla="*/ 133653 w 135101"/>
              <a:gd name="connsiteY3" fmla="*/ 71549 h 73342"/>
              <a:gd name="connsiteX4" fmla="*/ 1891 w 135101"/>
              <a:gd name="connsiteY4" fmla="*/ 38212 h 73342"/>
              <a:gd name="connsiteX5" fmla="*/ 60628 w 135101"/>
              <a:gd name="connsiteY5" fmla="*/ 6462 h 73342"/>
              <a:gd name="connsiteX6" fmla="*/ 130478 w 135101"/>
              <a:gd name="connsiteY6" fmla="*/ 3287 h 73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101" h="73342">
                <a:moveTo>
                  <a:pt x="130478" y="3287"/>
                </a:moveTo>
                <a:cubicBezTo>
                  <a:pt x="122276" y="3022"/>
                  <a:pt x="21735" y="-4915"/>
                  <a:pt x="11416" y="4874"/>
                </a:cubicBezTo>
                <a:cubicBezTo>
                  <a:pt x="1097" y="14663"/>
                  <a:pt x="48193" y="50912"/>
                  <a:pt x="68566" y="62024"/>
                </a:cubicBezTo>
                <a:cubicBezTo>
                  <a:pt x="88939" y="73136"/>
                  <a:pt x="144765" y="75518"/>
                  <a:pt x="133653" y="71549"/>
                </a:cubicBezTo>
                <a:cubicBezTo>
                  <a:pt x="122541" y="67580"/>
                  <a:pt x="14062" y="49060"/>
                  <a:pt x="1891" y="38212"/>
                </a:cubicBezTo>
                <a:cubicBezTo>
                  <a:pt x="-10280" y="27364"/>
                  <a:pt x="39462" y="11754"/>
                  <a:pt x="60628" y="6462"/>
                </a:cubicBezTo>
                <a:cubicBezTo>
                  <a:pt x="81794" y="1170"/>
                  <a:pt x="138680" y="3552"/>
                  <a:pt x="130478" y="3287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FCBA5B3B-5E88-4242-829C-1EB17B317F3C}"/>
              </a:ext>
            </a:extLst>
          </p:cNvPr>
          <p:cNvSpPr/>
          <p:nvPr/>
        </p:nvSpPr>
        <p:spPr>
          <a:xfrm>
            <a:off x="931382" y="5689448"/>
            <a:ext cx="94367" cy="209751"/>
          </a:xfrm>
          <a:custGeom>
            <a:avLst/>
            <a:gdLst>
              <a:gd name="connsiteX0" fmla="*/ 94143 w 94367"/>
              <a:gd name="connsiteY0" fmla="*/ 85877 h 209751"/>
              <a:gd name="connsiteX1" fmla="*/ 44931 w 94367"/>
              <a:gd name="connsiteY1" fmla="*/ 152 h 209751"/>
              <a:gd name="connsiteX2" fmla="*/ 35406 w 94367"/>
              <a:gd name="connsiteY2" fmla="*/ 111277 h 209751"/>
              <a:gd name="connsiteX3" fmla="*/ 16356 w 94367"/>
              <a:gd name="connsiteY3" fmla="*/ 111277 h 209751"/>
              <a:gd name="connsiteX4" fmla="*/ 81443 w 94367"/>
              <a:gd name="connsiteY4" fmla="*/ 209702 h 209751"/>
              <a:gd name="connsiteX5" fmla="*/ 5243 w 94367"/>
              <a:gd name="connsiteY5" fmla="*/ 123977 h 209751"/>
              <a:gd name="connsiteX6" fmla="*/ 8418 w 94367"/>
              <a:gd name="connsiteY6" fmla="*/ 81115 h 209751"/>
              <a:gd name="connsiteX7" fmla="*/ 22706 w 94367"/>
              <a:gd name="connsiteY7" fmla="*/ 27140 h 209751"/>
              <a:gd name="connsiteX8" fmla="*/ 94143 w 94367"/>
              <a:gd name="connsiteY8" fmla="*/ 85877 h 209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4367" h="209751">
                <a:moveTo>
                  <a:pt x="94143" y="85877"/>
                </a:moveTo>
                <a:cubicBezTo>
                  <a:pt x="97847" y="81379"/>
                  <a:pt x="54720" y="-4081"/>
                  <a:pt x="44931" y="152"/>
                </a:cubicBezTo>
                <a:cubicBezTo>
                  <a:pt x="35142" y="4385"/>
                  <a:pt x="40169" y="92756"/>
                  <a:pt x="35406" y="111277"/>
                </a:cubicBezTo>
                <a:cubicBezTo>
                  <a:pt x="30643" y="129798"/>
                  <a:pt x="8683" y="94873"/>
                  <a:pt x="16356" y="111277"/>
                </a:cubicBezTo>
                <a:cubicBezTo>
                  <a:pt x="24029" y="127681"/>
                  <a:pt x="83295" y="207585"/>
                  <a:pt x="81443" y="209702"/>
                </a:cubicBezTo>
                <a:cubicBezTo>
                  <a:pt x="79591" y="211819"/>
                  <a:pt x="17414" y="145408"/>
                  <a:pt x="5243" y="123977"/>
                </a:cubicBezTo>
                <a:cubicBezTo>
                  <a:pt x="-6928" y="102546"/>
                  <a:pt x="5508" y="97254"/>
                  <a:pt x="8418" y="81115"/>
                </a:cubicBezTo>
                <a:cubicBezTo>
                  <a:pt x="11328" y="64976"/>
                  <a:pt x="11064" y="32696"/>
                  <a:pt x="22706" y="27140"/>
                </a:cubicBezTo>
                <a:cubicBezTo>
                  <a:pt x="34348" y="21584"/>
                  <a:pt x="90439" y="90375"/>
                  <a:pt x="94143" y="85877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FD8C36C2-339D-4137-AAD4-F47E13CB7D17}"/>
              </a:ext>
            </a:extLst>
          </p:cNvPr>
          <p:cNvSpPr/>
          <p:nvPr/>
        </p:nvSpPr>
        <p:spPr>
          <a:xfrm>
            <a:off x="782587" y="6098270"/>
            <a:ext cx="171501" cy="181902"/>
          </a:xfrm>
          <a:custGeom>
            <a:avLst/>
            <a:gdLst>
              <a:gd name="connsiteX0" fmla="*/ 171501 w 171501"/>
              <a:gd name="connsiteY0" fmla="*/ 181880 h 181902"/>
              <a:gd name="connsiteX1" fmla="*/ 103238 w 171501"/>
              <a:gd name="connsiteY1" fmla="*/ 75518 h 181902"/>
              <a:gd name="connsiteX2" fmla="*/ 68313 w 171501"/>
              <a:gd name="connsiteY2" fmla="*/ 178705 h 181902"/>
              <a:gd name="connsiteX3" fmla="*/ 14338 w 171501"/>
              <a:gd name="connsiteY3" fmla="*/ 118380 h 181902"/>
              <a:gd name="connsiteX4" fmla="*/ 51 w 171501"/>
              <a:gd name="connsiteY4" fmla="*/ 905 h 181902"/>
              <a:gd name="connsiteX5" fmla="*/ 17513 w 171501"/>
              <a:gd name="connsiteY5" fmla="*/ 69168 h 181902"/>
              <a:gd name="connsiteX6" fmla="*/ 49263 w 171501"/>
              <a:gd name="connsiteY6" fmla="*/ 162830 h 181902"/>
              <a:gd name="connsiteX7" fmla="*/ 82601 w 171501"/>
              <a:gd name="connsiteY7" fmla="*/ 108855 h 181902"/>
              <a:gd name="connsiteX8" fmla="*/ 104826 w 171501"/>
              <a:gd name="connsiteY8" fmla="*/ 85043 h 181902"/>
              <a:gd name="connsiteX9" fmla="*/ 171501 w 171501"/>
              <a:gd name="connsiteY9" fmla="*/ 181880 h 181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1501" h="181902">
                <a:moveTo>
                  <a:pt x="171501" y="181880"/>
                </a:moveTo>
                <a:cubicBezTo>
                  <a:pt x="171236" y="180292"/>
                  <a:pt x="120436" y="76047"/>
                  <a:pt x="103238" y="75518"/>
                </a:cubicBezTo>
                <a:cubicBezTo>
                  <a:pt x="86040" y="74989"/>
                  <a:pt x="83130" y="171561"/>
                  <a:pt x="68313" y="178705"/>
                </a:cubicBezTo>
                <a:cubicBezTo>
                  <a:pt x="53496" y="185849"/>
                  <a:pt x="25715" y="148013"/>
                  <a:pt x="14338" y="118380"/>
                </a:cubicBezTo>
                <a:cubicBezTo>
                  <a:pt x="2961" y="88747"/>
                  <a:pt x="-478" y="9107"/>
                  <a:pt x="51" y="905"/>
                </a:cubicBezTo>
                <a:cubicBezTo>
                  <a:pt x="580" y="-7297"/>
                  <a:pt x="9311" y="42180"/>
                  <a:pt x="17513" y="69168"/>
                </a:cubicBezTo>
                <a:cubicBezTo>
                  <a:pt x="25715" y="96155"/>
                  <a:pt x="38415" y="156215"/>
                  <a:pt x="49263" y="162830"/>
                </a:cubicBezTo>
                <a:cubicBezTo>
                  <a:pt x="60111" y="169445"/>
                  <a:pt x="73340" y="121819"/>
                  <a:pt x="82601" y="108855"/>
                </a:cubicBezTo>
                <a:cubicBezTo>
                  <a:pt x="91861" y="95890"/>
                  <a:pt x="91597" y="70755"/>
                  <a:pt x="104826" y="85043"/>
                </a:cubicBezTo>
                <a:cubicBezTo>
                  <a:pt x="118055" y="99330"/>
                  <a:pt x="171766" y="183468"/>
                  <a:pt x="171501" y="181880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FCF0B7B0-F871-44FA-8215-96B8A776C021}"/>
              </a:ext>
            </a:extLst>
          </p:cNvPr>
          <p:cNvSpPr/>
          <p:nvPr/>
        </p:nvSpPr>
        <p:spPr>
          <a:xfrm>
            <a:off x="830226" y="5934277"/>
            <a:ext cx="160413" cy="185546"/>
          </a:xfrm>
          <a:custGeom>
            <a:avLst/>
            <a:gdLst>
              <a:gd name="connsiteX0" fmla="*/ 146087 w 160413"/>
              <a:gd name="connsiteY0" fmla="*/ 1386 h 185546"/>
              <a:gd name="connsiteX1" fmla="*/ 150849 w 160413"/>
              <a:gd name="connsiteY1" fmla="*/ 110923 h 185546"/>
              <a:gd name="connsiteX2" fmla="*/ 37 w 160413"/>
              <a:gd name="connsiteY2" fmla="*/ 185536 h 185546"/>
              <a:gd name="connsiteX3" fmla="*/ 136562 w 160413"/>
              <a:gd name="connsiteY3" fmla="*/ 106161 h 185546"/>
              <a:gd name="connsiteX4" fmla="*/ 155612 w 160413"/>
              <a:gd name="connsiteY4" fmla="*/ 52186 h 185546"/>
              <a:gd name="connsiteX5" fmla="*/ 146087 w 160413"/>
              <a:gd name="connsiteY5" fmla="*/ 1386 h 185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413" h="185546">
                <a:moveTo>
                  <a:pt x="146087" y="1386"/>
                </a:moveTo>
                <a:cubicBezTo>
                  <a:pt x="145293" y="11175"/>
                  <a:pt x="175191" y="80231"/>
                  <a:pt x="150849" y="110923"/>
                </a:cubicBezTo>
                <a:cubicBezTo>
                  <a:pt x="126507" y="141615"/>
                  <a:pt x="2418" y="186330"/>
                  <a:pt x="37" y="185536"/>
                </a:cubicBezTo>
                <a:cubicBezTo>
                  <a:pt x="-2344" y="184742"/>
                  <a:pt x="110633" y="128386"/>
                  <a:pt x="136562" y="106161"/>
                </a:cubicBezTo>
                <a:cubicBezTo>
                  <a:pt x="162491" y="83936"/>
                  <a:pt x="151643" y="68061"/>
                  <a:pt x="155612" y="52186"/>
                </a:cubicBezTo>
                <a:cubicBezTo>
                  <a:pt x="159581" y="36311"/>
                  <a:pt x="146881" y="-8403"/>
                  <a:pt x="146087" y="1386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DB4AA01E-0E65-4891-9C87-5D845D68E418}"/>
              </a:ext>
            </a:extLst>
          </p:cNvPr>
          <p:cNvSpPr/>
          <p:nvPr/>
        </p:nvSpPr>
        <p:spPr>
          <a:xfrm>
            <a:off x="882508" y="6086407"/>
            <a:ext cx="86630" cy="123330"/>
          </a:xfrm>
          <a:custGeom>
            <a:avLst/>
            <a:gdLst>
              <a:gd name="connsiteX0" fmla="*/ 85867 w 86630"/>
              <a:gd name="connsiteY0" fmla="*/ 68 h 123330"/>
              <a:gd name="connsiteX1" fmla="*/ 76342 w 86630"/>
              <a:gd name="connsiteY1" fmla="*/ 112781 h 123330"/>
              <a:gd name="connsiteX2" fmla="*/ 71580 w 86630"/>
              <a:gd name="connsiteY2" fmla="*/ 114368 h 123330"/>
              <a:gd name="connsiteX3" fmla="*/ 142 w 86630"/>
              <a:gd name="connsiteY3" fmla="*/ 76268 h 123330"/>
              <a:gd name="connsiteX4" fmla="*/ 54117 w 86630"/>
              <a:gd name="connsiteY4" fmla="*/ 95318 h 123330"/>
              <a:gd name="connsiteX5" fmla="*/ 85867 w 86630"/>
              <a:gd name="connsiteY5" fmla="*/ 68 h 123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630" h="123330">
                <a:moveTo>
                  <a:pt x="85867" y="68"/>
                </a:moveTo>
                <a:cubicBezTo>
                  <a:pt x="89571" y="2979"/>
                  <a:pt x="78723" y="93731"/>
                  <a:pt x="76342" y="112781"/>
                </a:cubicBezTo>
                <a:cubicBezTo>
                  <a:pt x="73961" y="131831"/>
                  <a:pt x="84280" y="120453"/>
                  <a:pt x="71580" y="114368"/>
                </a:cubicBezTo>
                <a:cubicBezTo>
                  <a:pt x="58880" y="108283"/>
                  <a:pt x="3052" y="79443"/>
                  <a:pt x="142" y="76268"/>
                </a:cubicBezTo>
                <a:cubicBezTo>
                  <a:pt x="-2769" y="73093"/>
                  <a:pt x="39829" y="102991"/>
                  <a:pt x="54117" y="95318"/>
                </a:cubicBezTo>
                <a:cubicBezTo>
                  <a:pt x="68404" y="87645"/>
                  <a:pt x="82163" y="-2843"/>
                  <a:pt x="85867" y="68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466D409F-596A-472A-9214-918535606B63}"/>
              </a:ext>
            </a:extLst>
          </p:cNvPr>
          <p:cNvSpPr/>
          <p:nvPr/>
        </p:nvSpPr>
        <p:spPr>
          <a:xfrm>
            <a:off x="846132" y="5947141"/>
            <a:ext cx="138158" cy="122573"/>
          </a:xfrm>
          <a:custGeom>
            <a:avLst/>
            <a:gdLst>
              <a:gd name="connsiteX0" fmla="*/ 133356 w 138158"/>
              <a:gd name="connsiteY0" fmla="*/ 1222 h 122573"/>
              <a:gd name="connsiteX1" fmla="*/ 98431 w 138158"/>
              <a:gd name="connsiteY1" fmla="*/ 63134 h 122573"/>
              <a:gd name="connsiteX2" fmla="*/ 6 w 138158"/>
              <a:gd name="connsiteY2" fmla="*/ 121872 h 122573"/>
              <a:gd name="connsiteX3" fmla="*/ 133356 w 138158"/>
              <a:gd name="connsiteY3" fmla="*/ 1222 h 122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158" h="122573">
                <a:moveTo>
                  <a:pt x="133356" y="1222"/>
                </a:moveTo>
                <a:cubicBezTo>
                  <a:pt x="149760" y="-8568"/>
                  <a:pt x="120656" y="43026"/>
                  <a:pt x="98431" y="63134"/>
                </a:cubicBezTo>
                <a:cubicBezTo>
                  <a:pt x="76206" y="83242"/>
                  <a:pt x="-788" y="128751"/>
                  <a:pt x="6" y="121872"/>
                </a:cubicBezTo>
                <a:cubicBezTo>
                  <a:pt x="800" y="114993"/>
                  <a:pt x="116952" y="11012"/>
                  <a:pt x="133356" y="1222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3C8BB7A2-3328-4851-B36D-C4A3634AE85E}"/>
              </a:ext>
            </a:extLst>
          </p:cNvPr>
          <p:cNvSpPr/>
          <p:nvPr/>
        </p:nvSpPr>
        <p:spPr>
          <a:xfrm>
            <a:off x="795601" y="5831672"/>
            <a:ext cx="182968" cy="318457"/>
          </a:xfrm>
          <a:custGeom>
            <a:avLst/>
            <a:gdLst>
              <a:gd name="connsiteX0" fmla="*/ 136262 w 182968"/>
              <a:gd name="connsiteY0" fmla="*/ 2391 h 318457"/>
              <a:gd name="connsiteX1" fmla="*/ 182299 w 182968"/>
              <a:gd name="connsiteY1" fmla="*/ 80178 h 318457"/>
              <a:gd name="connsiteX2" fmla="*/ 93399 w 182968"/>
              <a:gd name="connsiteY2" fmla="*/ 159553 h 318457"/>
              <a:gd name="connsiteX3" fmla="*/ 61649 w 182968"/>
              <a:gd name="connsiteY3" fmla="*/ 184953 h 318457"/>
              <a:gd name="connsiteX4" fmla="*/ 42599 w 182968"/>
              <a:gd name="connsiteY4" fmla="*/ 200828 h 318457"/>
              <a:gd name="connsiteX5" fmla="*/ 41012 w 182968"/>
              <a:gd name="connsiteY5" fmla="*/ 226228 h 318457"/>
              <a:gd name="connsiteX6" fmla="*/ 1324 w 182968"/>
              <a:gd name="connsiteY6" fmla="*/ 242103 h 318457"/>
              <a:gd name="connsiteX7" fmla="*/ 96574 w 182968"/>
              <a:gd name="connsiteY7" fmla="*/ 318303 h 318457"/>
              <a:gd name="connsiteX8" fmla="*/ 10849 w 182968"/>
              <a:gd name="connsiteY8" fmla="*/ 259566 h 318457"/>
              <a:gd name="connsiteX9" fmla="*/ 60062 w 182968"/>
              <a:gd name="connsiteY9" fmla="*/ 181778 h 318457"/>
              <a:gd name="connsiteX10" fmla="*/ 177537 w 182968"/>
              <a:gd name="connsiteY10" fmla="*/ 34141 h 318457"/>
              <a:gd name="connsiteX11" fmla="*/ 136262 w 182968"/>
              <a:gd name="connsiteY11" fmla="*/ 2391 h 318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2968" h="318457">
                <a:moveTo>
                  <a:pt x="136262" y="2391"/>
                </a:moveTo>
                <a:cubicBezTo>
                  <a:pt x="137056" y="10064"/>
                  <a:pt x="189443" y="53984"/>
                  <a:pt x="182299" y="80178"/>
                </a:cubicBezTo>
                <a:cubicBezTo>
                  <a:pt x="175155" y="106372"/>
                  <a:pt x="93399" y="159553"/>
                  <a:pt x="93399" y="159553"/>
                </a:cubicBezTo>
                <a:cubicBezTo>
                  <a:pt x="73291" y="177015"/>
                  <a:pt x="70116" y="178074"/>
                  <a:pt x="61649" y="184953"/>
                </a:cubicBezTo>
                <a:cubicBezTo>
                  <a:pt x="53182" y="191832"/>
                  <a:pt x="46038" y="193949"/>
                  <a:pt x="42599" y="200828"/>
                </a:cubicBezTo>
                <a:cubicBezTo>
                  <a:pt x="39160" y="207707"/>
                  <a:pt x="47891" y="219349"/>
                  <a:pt x="41012" y="226228"/>
                </a:cubicBezTo>
                <a:cubicBezTo>
                  <a:pt x="34133" y="233107"/>
                  <a:pt x="-7936" y="226757"/>
                  <a:pt x="1324" y="242103"/>
                </a:cubicBezTo>
                <a:cubicBezTo>
                  <a:pt x="10584" y="257449"/>
                  <a:pt x="94987" y="315393"/>
                  <a:pt x="96574" y="318303"/>
                </a:cubicBezTo>
                <a:cubicBezTo>
                  <a:pt x="98161" y="321213"/>
                  <a:pt x="16934" y="282320"/>
                  <a:pt x="10849" y="259566"/>
                </a:cubicBezTo>
                <a:cubicBezTo>
                  <a:pt x="4764" y="236812"/>
                  <a:pt x="32281" y="219349"/>
                  <a:pt x="60062" y="181778"/>
                </a:cubicBezTo>
                <a:cubicBezTo>
                  <a:pt x="87843" y="144207"/>
                  <a:pt x="164043" y="62716"/>
                  <a:pt x="177537" y="34141"/>
                </a:cubicBezTo>
                <a:cubicBezTo>
                  <a:pt x="191031" y="5566"/>
                  <a:pt x="135468" y="-5282"/>
                  <a:pt x="136262" y="2391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C8705CB0-3218-465E-B53F-5097BFA7EF96}"/>
              </a:ext>
            </a:extLst>
          </p:cNvPr>
          <p:cNvSpPr/>
          <p:nvPr/>
        </p:nvSpPr>
        <p:spPr>
          <a:xfrm>
            <a:off x="617499" y="5712609"/>
            <a:ext cx="178080" cy="469740"/>
          </a:xfrm>
          <a:custGeom>
            <a:avLst/>
            <a:gdLst>
              <a:gd name="connsiteX0" fmla="*/ 39726 w 178080"/>
              <a:gd name="connsiteY0" fmla="*/ 804 h 469740"/>
              <a:gd name="connsiteX1" fmla="*/ 68301 w 178080"/>
              <a:gd name="connsiteY1" fmla="*/ 130979 h 469740"/>
              <a:gd name="connsiteX2" fmla="*/ 38139 w 178080"/>
              <a:gd name="connsiteY2" fmla="*/ 189716 h 469740"/>
              <a:gd name="connsiteX3" fmla="*/ 163551 w 178080"/>
              <a:gd name="connsiteY3" fmla="*/ 121454 h 469740"/>
              <a:gd name="connsiteX4" fmla="*/ 141326 w 178080"/>
              <a:gd name="connsiteY4" fmla="*/ 202416 h 469740"/>
              <a:gd name="connsiteX5" fmla="*/ 131801 w 178080"/>
              <a:gd name="connsiteY5" fmla="*/ 240516 h 469740"/>
              <a:gd name="connsiteX6" fmla="*/ 131801 w 178080"/>
              <a:gd name="connsiteY6" fmla="*/ 251629 h 469740"/>
              <a:gd name="connsiteX7" fmla="*/ 123864 w 178080"/>
              <a:gd name="connsiteY7" fmla="*/ 307191 h 469740"/>
              <a:gd name="connsiteX8" fmla="*/ 101639 w 178080"/>
              <a:gd name="connsiteY8" fmla="*/ 375454 h 469740"/>
              <a:gd name="connsiteX9" fmla="*/ 39 w 178080"/>
              <a:gd name="connsiteY9" fmla="*/ 469116 h 469740"/>
              <a:gd name="connsiteX10" fmla="*/ 114339 w 178080"/>
              <a:gd name="connsiteY10" fmla="*/ 326241 h 469740"/>
              <a:gd name="connsiteX11" fmla="*/ 176251 w 178080"/>
              <a:gd name="connsiteY11" fmla="*/ 146854 h 469740"/>
              <a:gd name="connsiteX12" fmla="*/ 155614 w 178080"/>
              <a:gd name="connsiteY12" fmla="*/ 116691 h 469740"/>
              <a:gd name="connsiteX13" fmla="*/ 93701 w 178080"/>
              <a:gd name="connsiteY13" fmla="*/ 77004 h 469740"/>
              <a:gd name="connsiteX14" fmla="*/ 39726 w 178080"/>
              <a:gd name="connsiteY14" fmla="*/ 804 h 469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78080" h="469740">
                <a:moveTo>
                  <a:pt x="39726" y="804"/>
                </a:moveTo>
                <a:cubicBezTo>
                  <a:pt x="35493" y="9800"/>
                  <a:pt x="68566" y="99494"/>
                  <a:pt x="68301" y="130979"/>
                </a:cubicBezTo>
                <a:cubicBezTo>
                  <a:pt x="68037" y="162464"/>
                  <a:pt x="22264" y="191304"/>
                  <a:pt x="38139" y="189716"/>
                </a:cubicBezTo>
                <a:cubicBezTo>
                  <a:pt x="54014" y="188129"/>
                  <a:pt x="146353" y="119337"/>
                  <a:pt x="163551" y="121454"/>
                </a:cubicBezTo>
                <a:cubicBezTo>
                  <a:pt x="180749" y="123571"/>
                  <a:pt x="146618" y="182572"/>
                  <a:pt x="141326" y="202416"/>
                </a:cubicBezTo>
                <a:cubicBezTo>
                  <a:pt x="136034" y="222260"/>
                  <a:pt x="133389" y="232314"/>
                  <a:pt x="131801" y="240516"/>
                </a:cubicBezTo>
                <a:cubicBezTo>
                  <a:pt x="130213" y="248718"/>
                  <a:pt x="133124" y="240517"/>
                  <a:pt x="131801" y="251629"/>
                </a:cubicBezTo>
                <a:cubicBezTo>
                  <a:pt x="130478" y="262741"/>
                  <a:pt x="128891" y="286554"/>
                  <a:pt x="123864" y="307191"/>
                </a:cubicBezTo>
                <a:cubicBezTo>
                  <a:pt x="118837" y="327828"/>
                  <a:pt x="122277" y="348466"/>
                  <a:pt x="101639" y="375454"/>
                </a:cubicBezTo>
                <a:cubicBezTo>
                  <a:pt x="81001" y="402442"/>
                  <a:pt x="-2078" y="477318"/>
                  <a:pt x="39" y="469116"/>
                </a:cubicBezTo>
                <a:cubicBezTo>
                  <a:pt x="2156" y="460914"/>
                  <a:pt x="84970" y="379951"/>
                  <a:pt x="114339" y="326241"/>
                </a:cubicBezTo>
                <a:cubicBezTo>
                  <a:pt x="143708" y="272531"/>
                  <a:pt x="169372" y="181779"/>
                  <a:pt x="176251" y="146854"/>
                </a:cubicBezTo>
                <a:cubicBezTo>
                  <a:pt x="183130" y="111929"/>
                  <a:pt x="169372" y="128333"/>
                  <a:pt x="155614" y="116691"/>
                </a:cubicBezTo>
                <a:cubicBezTo>
                  <a:pt x="141856" y="105049"/>
                  <a:pt x="111163" y="93143"/>
                  <a:pt x="93701" y="77004"/>
                </a:cubicBezTo>
                <a:cubicBezTo>
                  <a:pt x="76239" y="60865"/>
                  <a:pt x="43959" y="-8192"/>
                  <a:pt x="39726" y="804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AAF7B8D9-D9E1-43D1-AB74-8B95C3D1F0C5}"/>
              </a:ext>
            </a:extLst>
          </p:cNvPr>
          <p:cNvSpPr/>
          <p:nvPr/>
        </p:nvSpPr>
        <p:spPr>
          <a:xfrm>
            <a:off x="682931" y="5783183"/>
            <a:ext cx="280746" cy="440957"/>
          </a:xfrm>
          <a:custGeom>
            <a:avLst/>
            <a:gdLst>
              <a:gd name="connsiteX0" fmla="*/ 280682 w 280746"/>
              <a:gd name="connsiteY0" fmla="*/ 66755 h 440957"/>
              <a:gd name="connsiteX1" fmla="*/ 202894 w 280746"/>
              <a:gd name="connsiteY1" fmla="*/ 80 h 440957"/>
              <a:gd name="connsiteX2" fmla="*/ 164794 w 280746"/>
              <a:gd name="connsiteY2" fmla="*/ 82630 h 440957"/>
              <a:gd name="connsiteX3" fmla="*/ 118757 w 280746"/>
              <a:gd name="connsiteY3" fmla="*/ 122317 h 440957"/>
              <a:gd name="connsiteX4" fmla="*/ 113994 w 280746"/>
              <a:gd name="connsiteY4" fmla="*/ 174705 h 440957"/>
              <a:gd name="connsiteX5" fmla="*/ 152094 w 280746"/>
              <a:gd name="connsiteY5" fmla="*/ 196930 h 440957"/>
              <a:gd name="connsiteX6" fmla="*/ 107644 w 280746"/>
              <a:gd name="connsiteY6" fmla="*/ 185817 h 440957"/>
              <a:gd name="connsiteX7" fmla="*/ 39382 w 280746"/>
              <a:gd name="connsiteY7" fmla="*/ 308055 h 440957"/>
              <a:gd name="connsiteX8" fmla="*/ 1282 w 280746"/>
              <a:gd name="connsiteY8" fmla="*/ 412830 h 440957"/>
              <a:gd name="connsiteX9" fmla="*/ 12394 w 280746"/>
              <a:gd name="connsiteY9" fmla="*/ 436642 h 440957"/>
              <a:gd name="connsiteX10" fmla="*/ 45732 w 280746"/>
              <a:gd name="connsiteY10" fmla="*/ 341392 h 440957"/>
              <a:gd name="connsiteX11" fmla="*/ 139394 w 280746"/>
              <a:gd name="connsiteY11" fmla="*/ 103267 h 440957"/>
              <a:gd name="connsiteX12" fmla="*/ 214007 w 280746"/>
              <a:gd name="connsiteY12" fmla="*/ 33417 h 440957"/>
              <a:gd name="connsiteX13" fmla="*/ 280682 w 280746"/>
              <a:gd name="connsiteY13" fmla="*/ 66755 h 440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80746" h="440957">
                <a:moveTo>
                  <a:pt x="280682" y="66755"/>
                </a:moveTo>
                <a:cubicBezTo>
                  <a:pt x="278830" y="61199"/>
                  <a:pt x="222209" y="-2566"/>
                  <a:pt x="202894" y="80"/>
                </a:cubicBezTo>
                <a:cubicBezTo>
                  <a:pt x="183579" y="2726"/>
                  <a:pt x="178817" y="62257"/>
                  <a:pt x="164794" y="82630"/>
                </a:cubicBezTo>
                <a:cubicBezTo>
                  <a:pt x="150771" y="103003"/>
                  <a:pt x="127224" y="106971"/>
                  <a:pt x="118757" y="122317"/>
                </a:cubicBezTo>
                <a:cubicBezTo>
                  <a:pt x="110290" y="137663"/>
                  <a:pt x="108438" y="162270"/>
                  <a:pt x="113994" y="174705"/>
                </a:cubicBezTo>
                <a:cubicBezTo>
                  <a:pt x="119550" y="187140"/>
                  <a:pt x="153152" y="195078"/>
                  <a:pt x="152094" y="196930"/>
                </a:cubicBezTo>
                <a:cubicBezTo>
                  <a:pt x="151036" y="198782"/>
                  <a:pt x="126429" y="167296"/>
                  <a:pt x="107644" y="185817"/>
                </a:cubicBezTo>
                <a:cubicBezTo>
                  <a:pt x="88859" y="204338"/>
                  <a:pt x="57109" y="270220"/>
                  <a:pt x="39382" y="308055"/>
                </a:cubicBezTo>
                <a:cubicBezTo>
                  <a:pt x="21655" y="345890"/>
                  <a:pt x="5780" y="391399"/>
                  <a:pt x="1282" y="412830"/>
                </a:cubicBezTo>
                <a:cubicBezTo>
                  <a:pt x="-3216" y="434261"/>
                  <a:pt x="4986" y="448548"/>
                  <a:pt x="12394" y="436642"/>
                </a:cubicBezTo>
                <a:cubicBezTo>
                  <a:pt x="19802" y="424736"/>
                  <a:pt x="24565" y="396955"/>
                  <a:pt x="45732" y="341392"/>
                </a:cubicBezTo>
                <a:cubicBezTo>
                  <a:pt x="66899" y="285830"/>
                  <a:pt x="111348" y="154596"/>
                  <a:pt x="139394" y="103267"/>
                </a:cubicBezTo>
                <a:cubicBezTo>
                  <a:pt x="167440" y="51938"/>
                  <a:pt x="184109" y="43471"/>
                  <a:pt x="214007" y="33417"/>
                </a:cubicBezTo>
                <a:cubicBezTo>
                  <a:pt x="243905" y="23363"/>
                  <a:pt x="282534" y="72311"/>
                  <a:pt x="280682" y="66755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FDB4286F-A0AA-4657-BC69-69880A800E10}"/>
              </a:ext>
            </a:extLst>
          </p:cNvPr>
          <p:cNvSpPr/>
          <p:nvPr/>
        </p:nvSpPr>
        <p:spPr>
          <a:xfrm>
            <a:off x="823911" y="5565765"/>
            <a:ext cx="106746" cy="149842"/>
          </a:xfrm>
          <a:custGeom>
            <a:avLst/>
            <a:gdLst>
              <a:gd name="connsiteX0" fmla="*/ 2 w 106746"/>
              <a:gd name="connsiteY0" fmla="*/ 10 h 149842"/>
              <a:gd name="connsiteX1" fmla="*/ 101602 w 106746"/>
              <a:gd name="connsiteY1" fmla="*/ 44460 h 149842"/>
              <a:gd name="connsiteX2" fmla="*/ 46039 w 106746"/>
              <a:gd name="connsiteY2" fmla="*/ 149235 h 149842"/>
              <a:gd name="connsiteX3" fmla="*/ 98427 w 106746"/>
              <a:gd name="connsiteY3" fmla="*/ 85735 h 149842"/>
              <a:gd name="connsiteX4" fmla="*/ 98427 w 106746"/>
              <a:gd name="connsiteY4" fmla="*/ 47635 h 149842"/>
              <a:gd name="connsiteX5" fmla="*/ 2 w 106746"/>
              <a:gd name="connsiteY5" fmla="*/ 10 h 149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6746" h="149842">
                <a:moveTo>
                  <a:pt x="2" y="10"/>
                </a:moveTo>
                <a:cubicBezTo>
                  <a:pt x="531" y="-519"/>
                  <a:pt x="93929" y="19589"/>
                  <a:pt x="101602" y="44460"/>
                </a:cubicBezTo>
                <a:cubicBezTo>
                  <a:pt x="109275" y="69331"/>
                  <a:pt x="46568" y="142356"/>
                  <a:pt x="46039" y="149235"/>
                </a:cubicBezTo>
                <a:cubicBezTo>
                  <a:pt x="45510" y="156114"/>
                  <a:pt x="89696" y="102668"/>
                  <a:pt x="98427" y="85735"/>
                </a:cubicBezTo>
                <a:cubicBezTo>
                  <a:pt x="107158" y="68802"/>
                  <a:pt x="111656" y="60599"/>
                  <a:pt x="98427" y="47635"/>
                </a:cubicBezTo>
                <a:cubicBezTo>
                  <a:pt x="85198" y="34671"/>
                  <a:pt x="-527" y="539"/>
                  <a:pt x="2" y="10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BDE65B45-8582-4CBC-A473-6496FB234454}"/>
              </a:ext>
            </a:extLst>
          </p:cNvPr>
          <p:cNvSpPr/>
          <p:nvPr/>
        </p:nvSpPr>
        <p:spPr>
          <a:xfrm>
            <a:off x="802850" y="5578273"/>
            <a:ext cx="77038" cy="138657"/>
          </a:xfrm>
          <a:custGeom>
            <a:avLst/>
            <a:gdLst>
              <a:gd name="connsiteX0" fmla="*/ 44875 w 77038"/>
              <a:gd name="connsiteY0" fmla="*/ 202 h 138657"/>
              <a:gd name="connsiteX1" fmla="*/ 425 w 77038"/>
              <a:gd name="connsiteY1" fmla="*/ 49415 h 138657"/>
              <a:gd name="connsiteX2" fmla="*/ 76625 w 77038"/>
              <a:gd name="connsiteY2" fmla="*/ 138315 h 138657"/>
              <a:gd name="connsiteX3" fmla="*/ 30588 w 77038"/>
              <a:gd name="connsiteY3" fmla="*/ 79577 h 138657"/>
              <a:gd name="connsiteX4" fmla="*/ 24238 w 77038"/>
              <a:gd name="connsiteY4" fmla="*/ 66877 h 138657"/>
              <a:gd name="connsiteX5" fmla="*/ 44875 w 77038"/>
              <a:gd name="connsiteY5" fmla="*/ 202 h 138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038" h="138657">
                <a:moveTo>
                  <a:pt x="44875" y="202"/>
                </a:moveTo>
                <a:cubicBezTo>
                  <a:pt x="40906" y="-2708"/>
                  <a:pt x="-4867" y="26396"/>
                  <a:pt x="425" y="49415"/>
                </a:cubicBezTo>
                <a:cubicBezTo>
                  <a:pt x="5717" y="72434"/>
                  <a:pt x="71598" y="133288"/>
                  <a:pt x="76625" y="138315"/>
                </a:cubicBezTo>
                <a:cubicBezTo>
                  <a:pt x="81652" y="143342"/>
                  <a:pt x="39319" y="91483"/>
                  <a:pt x="30588" y="79577"/>
                </a:cubicBezTo>
                <a:cubicBezTo>
                  <a:pt x="21857" y="67671"/>
                  <a:pt x="22121" y="78783"/>
                  <a:pt x="24238" y="66877"/>
                </a:cubicBezTo>
                <a:cubicBezTo>
                  <a:pt x="26355" y="54971"/>
                  <a:pt x="48844" y="3112"/>
                  <a:pt x="44875" y="202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B1B551C7-E99F-4136-9808-C78BCF978328}"/>
              </a:ext>
            </a:extLst>
          </p:cNvPr>
          <p:cNvSpPr/>
          <p:nvPr/>
        </p:nvSpPr>
        <p:spPr>
          <a:xfrm>
            <a:off x="568497" y="5912732"/>
            <a:ext cx="187160" cy="262825"/>
          </a:xfrm>
          <a:custGeom>
            <a:avLst/>
            <a:gdLst>
              <a:gd name="connsiteX0" fmla="*/ 187153 w 187160"/>
              <a:gd name="connsiteY0" fmla="*/ 19756 h 262825"/>
              <a:gd name="connsiteX1" fmla="*/ 64916 w 187160"/>
              <a:gd name="connsiteY1" fmla="*/ 157868 h 262825"/>
              <a:gd name="connsiteX2" fmla="*/ 88728 w 187160"/>
              <a:gd name="connsiteY2" fmla="*/ 262643 h 262825"/>
              <a:gd name="connsiteX3" fmla="*/ 3003 w 187160"/>
              <a:gd name="connsiteY3" fmla="*/ 178506 h 262825"/>
              <a:gd name="connsiteX4" fmla="*/ 22053 w 187160"/>
              <a:gd name="connsiteY4" fmla="*/ 11818 h 262825"/>
              <a:gd name="connsiteX5" fmla="*/ 47453 w 187160"/>
              <a:gd name="connsiteY5" fmla="*/ 27693 h 262825"/>
              <a:gd name="connsiteX6" fmla="*/ 20466 w 187160"/>
              <a:gd name="connsiteY6" fmla="*/ 140406 h 262825"/>
              <a:gd name="connsiteX7" fmla="*/ 44278 w 187160"/>
              <a:gd name="connsiteY7" fmla="*/ 127706 h 262825"/>
              <a:gd name="connsiteX8" fmla="*/ 58566 w 187160"/>
              <a:gd name="connsiteY8" fmla="*/ 35631 h 262825"/>
              <a:gd name="connsiteX9" fmla="*/ 187153 w 187160"/>
              <a:gd name="connsiteY9" fmla="*/ 19756 h 262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7160" h="262825">
                <a:moveTo>
                  <a:pt x="187153" y="19756"/>
                </a:moveTo>
                <a:cubicBezTo>
                  <a:pt x="188211" y="40129"/>
                  <a:pt x="81320" y="117387"/>
                  <a:pt x="64916" y="157868"/>
                </a:cubicBezTo>
                <a:cubicBezTo>
                  <a:pt x="48512" y="198349"/>
                  <a:pt x="99047" y="259203"/>
                  <a:pt x="88728" y="262643"/>
                </a:cubicBezTo>
                <a:cubicBezTo>
                  <a:pt x="78409" y="266083"/>
                  <a:pt x="14115" y="220310"/>
                  <a:pt x="3003" y="178506"/>
                </a:cubicBezTo>
                <a:cubicBezTo>
                  <a:pt x="-8109" y="136702"/>
                  <a:pt x="14645" y="36954"/>
                  <a:pt x="22053" y="11818"/>
                </a:cubicBezTo>
                <a:cubicBezTo>
                  <a:pt x="29461" y="-13318"/>
                  <a:pt x="47718" y="6262"/>
                  <a:pt x="47453" y="27693"/>
                </a:cubicBezTo>
                <a:cubicBezTo>
                  <a:pt x="47188" y="49124"/>
                  <a:pt x="20995" y="123737"/>
                  <a:pt x="20466" y="140406"/>
                </a:cubicBezTo>
                <a:cubicBezTo>
                  <a:pt x="19937" y="157075"/>
                  <a:pt x="37928" y="145168"/>
                  <a:pt x="44278" y="127706"/>
                </a:cubicBezTo>
                <a:cubicBezTo>
                  <a:pt x="50628" y="110244"/>
                  <a:pt x="40574" y="50183"/>
                  <a:pt x="58566" y="35631"/>
                </a:cubicBezTo>
                <a:cubicBezTo>
                  <a:pt x="76558" y="21079"/>
                  <a:pt x="186095" y="-617"/>
                  <a:pt x="187153" y="19756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A8F28EBC-37FA-4A87-9AA6-50AE94110066}"/>
              </a:ext>
            </a:extLst>
          </p:cNvPr>
          <p:cNvSpPr/>
          <p:nvPr/>
        </p:nvSpPr>
        <p:spPr>
          <a:xfrm>
            <a:off x="1788972" y="4041313"/>
            <a:ext cx="834999" cy="334342"/>
          </a:xfrm>
          <a:custGeom>
            <a:avLst/>
            <a:gdLst>
              <a:gd name="connsiteX0" fmla="*/ 766903 w 834999"/>
              <a:gd name="connsiteY0" fmla="*/ 29037 h 334342"/>
              <a:gd name="connsiteX1" fmla="*/ 398603 w 834999"/>
              <a:gd name="connsiteY1" fmla="*/ 165562 h 334342"/>
              <a:gd name="connsiteX2" fmla="*/ 360503 w 834999"/>
              <a:gd name="connsiteY2" fmla="*/ 225887 h 334342"/>
              <a:gd name="connsiteX3" fmla="*/ 1728 w 834999"/>
              <a:gd name="connsiteY3" fmla="*/ 333837 h 334342"/>
              <a:gd name="connsiteX4" fmla="*/ 236678 w 834999"/>
              <a:gd name="connsiteY4" fmla="*/ 178262 h 334342"/>
              <a:gd name="connsiteX5" fmla="*/ 519253 w 834999"/>
              <a:gd name="connsiteY5" fmla="*/ 76662 h 334342"/>
              <a:gd name="connsiteX6" fmla="*/ 811353 w 834999"/>
              <a:gd name="connsiteY6" fmla="*/ 3637 h 334342"/>
              <a:gd name="connsiteX7" fmla="*/ 766903 w 834999"/>
              <a:gd name="connsiteY7" fmla="*/ 29037 h 334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4999" h="334342">
                <a:moveTo>
                  <a:pt x="766903" y="29037"/>
                </a:moveTo>
                <a:cubicBezTo>
                  <a:pt x="698111" y="56025"/>
                  <a:pt x="466336" y="132754"/>
                  <a:pt x="398603" y="165562"/>
                </a:cubicBezTo>
                <a:cubicBezTo>
                  <a:pt x="330870" y="198370"/>
                  <a:pt x="426649" y="197841"/>
                  <a:pt x="360503" y="225887"/>
                </a:cubicBezTo>
                <a:cubicBezTo>
                  <a:pt x="294357" y="253933"/>
                  <a:pt x="22365" y="341775"/>
                  <a:pt x="1728" y="333837"/>
                </a:cubicBezTo>
                <a:cubicBezTo>
                  <a:pt x="-18910" y="325900"/>
                  <a:pt x="150424" y="221124"/>
                  <a:pt x="236678" y="178262"/>
                </a:cubicBezTo>
                <a:cubicBezTo>
                  <a:pt x="322932" y="135400"/>
                  <a:pt x="423474" y="105766"/>
                  <a:pt x="519253" y="76662"/>
                </a:cubicBezTo>
                <a:cubicBezTo>
                  <a:pt x="615032" y="47558"/>
                  <a:pt x="766903" y="12633"/>
                  <a:pt x="811353" y="3637"/>
                </a:cubicBezTo>
                <a:cubicBezTo>
                  <a:pt x="855803" y="-5359"/>
                  <a:pt x="835695" y="2049"/>
                  <a:pt x="766903" y="2903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1232D1E6-85C9-4040-8042-71E37C85CFCB}"/>
              </a:ext>
            </a:extLst>
          </p:cNvPr>
          <p:cNvSpPr/>
          <p:nvPr/>
        </p:nvSpPr>
        <p:spPr>
          <a:xfrm>
            <a:off x="934458" y="4886338"/>
            <a:ext cx="386849" cy="666082"/>
          </a:xfrm>
          <a:custGeom>
            <a:avLst/>
            <a:gdLst>
              <a:gd name="connsiteX0" fmla="*/ 360942 w 386849"/>
              <a:gd name="connsiteY0" fmla="*/ 3162 h 666082"/>
              <a:gd name="connsiteX1" fmla="*/ 326017 w 386849"/>
              <a:gd name="connsiteY1" fmla="*/ 339712 h 666082"/>
              <a:gd name="connsiteX2" fmla="*/ 383167 w 386849"/>
              <a:gd name="connsiteY2" fmla="*/ 654037 h 666082"/>
              <a:gd name="connsiteX3" fmla="*/ 332367 w 386849"/>
              <a:gd name="connsiteY3" fmla="*/ 603237 h 666082"/>
              <a:gd name="connsiteX4" fmla="*/ 386342 w 386849"/>
              <a:gd name="connsiteY4" fmla="*/ 625462 h 666082"/>
              <a:gd name="connsiteX5" fmla="*/ 332367 w 386849"/>
              <a:gd name="connsiteY5" fmla="*/ 565137 h 666082"/>
              <a:gd name="connsiteX6" fmla="*/ 5342 w 386849"/>
              <a:gd name="connsiteY6" fmla="*/ 419087 h 666082"/>
              <a:gd name="connsiteX7" fmla="*/ 138692 w 386849"/>
              <a:gd name="connsiteY7" fmla="*/ 365112 h 666082"/>
              <a:gd name="connsiteX8" fmla="*/ 262517 w 386849"/>
              <a:gd name="connsiteY8" fmla="*/ 180962 h 666082"/>
              <a:gd name="connsiteX9" fmla="*/ 360942 w 386849"/>
              <a:gd name="connsiteY9" fmla="*/ 3162 h 666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6849" h="666082">
                <a:moveTo>
                  <a:pt x="360942" y="3162"/>
                </a:moveTo>
                <a:cubicBezTo>
                  <a:pt x="371525" y="29620"/>
                  <a:pt x="322313" y="231233"/>
                  <a:pt x="326017" y="339712"/>
                </a:cubicBezTo>
                <a:cubicBezTo>
                  <a:pt x="329721" y="448191"/>
                  <a:pt x="382109" y="610116"/>
                  <a:pt x="383167" y="654037"/>
                </a:cubicBezTo>
                <a:cubicBezTo>
                  <a:pt x="384225" y="697958"/>
                  <a:pt x="331838" y="608000"/>
                  <a:pt x="332367" y="603237"/>
                </a:cubicBezTo>
                <a:cubicBezTo>
                  <a:pt x="332896" y="598475"/>
                  <a:pt x="386342" y="631812"/>
                  <a:pt x="386342" y="625462"/>
                </a:cubicBezTo>
                <a:cubicBezTo>
                  <a:pt x="386342" y="619112"/>
                  <a:pt x="395867" y="599533"/>
                  <a:pt x="332367" y="565137"/>
                </a:cubicBezTo>
                <a:cubicBezTo>
                  <a:pt x="268867" y="530741"/>
                  <a:pt x="37621" y="452424"/>
                  <a:pt x="5342" y="419087"/>
                </a:cubicBezTo>
                <a:cubicBezTo>
                  <a:pt x="-26937" y="385750"/>
                  <a:pt x="95830" y="404799"/>
                  <a:pt x="138692" y="365112"/>
                </a:cubicBezTo>
                <a:cubicBezTo>
                  <a:pt x="181554" y="325425"/>
                  <a:pt x="228650" y="238641"/>
                  <a:pt x="262517" y="180962"/>
                </a:cubicBezTo>
                <a:cubicBezTo>
                  <a:pt x="296384" y="123283"/>
                  <a:pt x="350359" y="-23296"/>
                  <a:pt x="360942" y="316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F5213647-0A69-4C2F-A763-F255894176E4}"/>
              </a:ext>
            </a:extLst>
          </p:cNvPr>
          <p:cNvSpPr/>
          <p:nvPr/>
        </p:nvSpPr>
        <p:spPr>
          <a:xfrm>
            <a:off x="2271048" y="5406899"/>
            <a:ext cx="180060" cy="146625"/>
          </a:xfrm>
          <a:custGeom>
            <a:avLst/>
            <a:gdLst>
              <a:gd name="connsiteX0" fmla="*/ 180052 w 180060"/>
              <a:gd name="connsiteY0" fmla="*/ 126 h 146625"/>
              <a:gd name="connsiteX1" fmla="*/ 108615 w 180060"/>
              <a:gd name="connsiteY1" fmla="*/ 41401 h 146625"/>
              <a:gd name="connsiteX2" fmla="*/ 94327 w 180060"/>
              <a:gd name="connsiteY2" fmla="*/ 146176 h 146625"/>
              <a:gd name="connsiteX3" fmla="*/ 21302 w 180060"/>
              <a:gd name="connsiteY3" fmla="*/ 81089 h 146625"/>
              <a:gd name="connsiteX4" fmla="*/ 75277 w 180060"/>
              <a:gd name="connsiteY4" fmla="*/ 127126 h 146625"/>
              <a:gd name="connsiteX5" fmla="*/ 5427 w 180060"/>
              <a:gd name="connsiteY5" fmla="*/ 95376 h 146625"/>
              <a:gd name="connsiteX6" fmla="*/ 8602 w 180060"/>
              <a:gd name="connsiteY6" fmla="*/ 93789 h 146625"/>
              <a:gd name="connsiteX7" fmla="*/ 40352 w 180060"/>
              <a:gd name="connsiteY7" fmla="*/ 65214 h 146625"/>
              <a:gd name="connsiteX8" fmla="*/ 62577 w 180060"/>
              <a:gd name="connsiteY8" fmla="*/ 84264 h 146625"/>
              <a:gd name="connsiteX9" fmla="*/ 103852 w 180060"/>
              <a:gd name="connsiteY9" fmla="*/ 52514 h 146625"/>
              <a:gd name="connsiteX10" fmla="*/ 180052 w 180060"/>
              <a:gd name="connsiteY10" fmla="*/ 126 h 146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0060" h="146625">
                <a:moveTo>
                  <a:pt x="180052" y="126"/>
                </a:moveTo>
                <a:cubicBezTo>
                  <a:pt x="180846" y="-1726"/>
                  <a:pt x="122902" y="17059"/>
                  <a:pt x="108615" y="41401"/>
                </a:cubicBezTo>
                <a:cubicBezTo>
                  <a:pt x="94328" y="65743"/>
                  <a:pt x="108879" y="139561"/>
                  <a:pt x="94327" y="146176"/>
                </a:cubicBezTo>
                <a:cubicBezTo>
                  <a:pt x="79775" y="152791"/>
                  <a:pt x="24477" y="84264"/>
                  <a:pt x="21302" y="81089"/>
                </a:cubicBezTo>
                <a:cubicBezTo>
                  <a:pt x="18127" y="77914"/>
                  <a:pt x="77923" y="124745"/>
                  <a:pt x="75277" y="127126"/>
                </a:cubicBezTo>
                <a:cubicBezTo>
                  <a:pt x="72631" y="129507"/>
                  <a:pt x="16539" y="100932"/>
                  <a:pt x="5427" y="95376"/>
                </a:cubicBezTo>
                <a:cubicBezTo>
                  <a:pt x="-5686" y="89820"/>
                  <a:pt x="2781" y="98816"/>
                  <a:pt x="8602" y="93789"/>
                </a:cubicBezTo>
                <a:cubicBezTo>
                  <a:pt x="14423" y="88762"/>
                  <a:pt x="31356" y="66801"/>
                  <a:pt x="40352" y="65214"/>
                </a:cubicBezTo>
                <a:cubicBezTo>
                  <a:pt x="49348" y="63627"/>
                  <a:pt x="51994" y="86381"/>
                  <a:pt x="62577" y="84264"/>
                </a:cubicBezTo>
                <a:cubicBezTo>
                  <a:pt x="73160" y="82147"/>
                  <a:pt x="87712" y="65214"/>
                  <a:pt x="103852" y="52514"/>
                </a:cubicBezTo>
                <a:cubicBezTo>
                  <a:pt x="119992" y="39814"/>
                  <a:pt x="179258" y="1978"/>
                  <a:pt x="180052" y="12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1FA21836-190E-4E88-B7DF-95ADC7910C3B}"/>
              </a:ext>
            </a:extLst>
          </p:cNvPr>
          <p:cNvSpPr/>
          <p:nvPr/>
        </p:nvSpPr>
        <p:spPr>
          <a:xfrm>
            <a:off x="2233613" y="1679509"/>
            <a:ext cx="203221" cy="157635"/>
          </a:xfrm>
          <a:custGeom>
            <a:avLst/>
            <a:gdLst>
              <a:gd name="connsiteX0" fmla="*/ 88900 w 203221"/>
              <a:gd name="connsiteY0" fmla="*/ 66 h 157635"/>
              <a:gd name="connsiteX1" fmla="*/ 76200 w 203221"/>
              <a:gd name="connsiteY1" fmla="*/ 71504 h 157635"/>
              <a:gd name="connsiteX2" fmla="*/ 0 w 203221"/>
              <a:gd name="connsiteY2" fmla="*/ 149291 h 157635"/>
              <a:gd name="connsiteX3" fmla="*/ 77787 w 203221"/>
              <a:gd name="connsiteY3" fmla="*/ 133416 h 157635"/>
              <a:gd name="connsiteX4" fmla="*/ 130175 w 203221"/>
              <a:gd name="connsiteY4" fmla="*/ 144529 h 157635"/>
              <a:gd name="connsiteX5" fmla="*/ 203200 w 203221"/>
              <a:gd name="connsiteY5" fmla="*/ 154054 h 157635"/>
              <a:gd name="connsiteX6" fmla="*/ 138112 w 203221"/>
              <a:gd name="connsiteY6" fmla="*/ 79441 h 157635"/>
              <a:gd name="connsiteX7" fmla="*/ 168275 w 203221"/>
              <a:gd name="connsiteY7" fmla="*/ 138179 h 157635"/>
              <a:gd name="connsiteX8" fmla="*/ 82550 w 203221"/>
              <a:gd name="connsiteY8" fmla="*/ 125479 h 157635"/>
              <a:gd name="connsiteX9" fmla="*/ 34925 w 203221"/>
              <a:gd name="connsiteY9" fmla="*/ 128654 h 157635"/>
              <a:gd name="connsiteX10" fmla="*/ 74612 w 203221"/>
              <a:gd name="connsiteY10" fmla="*/ 84204 h 157635"/>
              <a:gd name="connsiteX11" fmla="*/ 88900 w 203221"/>
              <a:gd name="connsiteY11" fmla="*/ 66 h 157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3221" h="157635">
                <a:moveTo>
                  <a:pt x="88900" y="66"/>
                </a:moveTo>
                <a:cubicBezTo>
                  <a:pt x="89165" y="-2051"/>
                  <a:pt x="91017" y="46633"/>
                  <a:pt x="76200" y="71504"/>
                </a:cubicBezTo>
                <a:cubicBezTo>
                  <a:pt x="61383" y="96375"/>
                  <a:pt x="-265" y="138972"/>
                  <a:pt x="0" y="149291"/>
                </a:cubicBezTo>
                <a:cubicBezTo>
                  <a:pt x="264" y="159610"/>
                  <a:pt x="56091" y="134210"/>
                  <a:pt x="77787" y="133416"/>
                </a:cubicBezTo>
                <a:cubicBezTo>
                  <a:pt x="99483" y="132622"/>
                  <a:pt x="109273" y="141089"/>
                  <a:pt x="130175" y="144529"/>
                </a:cubicBezTo>
                <a:cubicBezTo>
                  <a:pt x="151077" y="147969"/>
                  <a:pt x="201877" y="164902"/>
                  <a:pt x="203200" y="154054"/>
                </a:cubicBezTo>
                <a:cubicBezTo>
                  <a:pt x="204523" y="143206"/>
                  <a:pt x="143933" y="82087"/>
                  <a:pt x="138112" y="79441"/>
                </a:cubicBezTo>
                <a:cubicBezTo>
                  <a:pt x="132291" y="76795"/>
                  <a:pt x="177535" y="130506"/>
                  <a:pt x="168275" y="138179"/>
                </a:cubicBezTo>
                <a:cubicBezTo>
                  <a:pt x="159015" y="145852"/>
                  <a:pt x="104775" y="127066"/>
                  <a:pt x="82550" y="125479"/>
                </a:cubicBezTo>
                <a:cubicBezTo>
                  <a:pt x="60325" y="123892"/>
                  <a:pt x="36248" y="135533"/>
                  <a:pt x="34925" y="128654"/>
                </a:cubicBezTo>
                <a:cubicBezTo>
                  <a:pt x="33602" y="121775"/>
                  <a:pt x="65352" y="101137"/>
                  <a:pt x="74612" y="84204"/>
                </a:cubicBezTo>
                <a:cubicBezTo>
                  <a:pt x="83872" y="67271"/>
                  <a:pt x="88635" y="2183"/>
                  <a:pt x="88900" y="66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8E956592-FDB4-4F21-A265-628986EF4ECD}"/>
              </a:ext>
            </a:extLst>
          </p:cNvPr>
          <p:cNvSpPr/>
          <p:nvPr/>
        </p:nvSpPr>
        <p:spPr>
          <a:xfrm>
            <a:off x="2456607" y="1728644"/>
            <a:ext cx="203669" cy="91869"/>
          </a:xfrm>
          <a:custGeom>
            <a:avLst/>
            <a:gdLst>
              <a:gd name="connsiteX0" fmla="*/ 23068 w 203669"/>
              <a:gd name="connsiteY0" fmla="*/ 144 h 91869"/>
              <a:gd name="connsiteX1" fmla="*/ 31006 w 203669"/>
              <a:gd name="connsiteY1" fmla="*/ 52531 h 91869"/>
              <a:gd name="connsiteX2" fmla="*/ 8781 w 203669"/>
              <a:gd name="connsiteY2" fmla="*/ 81106 h 91869"/>
              <a:gd name="connsiteX3" fmla="*/ 199281 w 203669"/>
              <a:gd name="connsiteY3" fmla="*/ 85869 h 91869"/>
              <a:gd name="connsiteX4" fmla="*/ 143718 w 203669"/>
              <a:gd name="connsiteY4" fmla="*/ 144 h 91869"/>
              <a:gd name="connsiteX5" fmla="*/ 156418 w 203669"/>
              <a:gd name="connsiteY5" fmla="*/ 68406 h 91869"/>
              <a:gd name="connsiteX6" fmla="*/ 42118 w 203669"/>
              <a:gd name="connsiteY6" fmla="*/ 69994 h 91869"/>
              <a:gd name="connsiteX7" fmla="*/ 23068 w 203669"/>
              <a:gd name="connsiteY7" fmla="*/ 144 h 91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3669" h="91869">
                <a:moveTo>
                  <a:pt x="23068" y="144"/>
                </a:moveTo>
                <a:cubicBezTo>
                  <a:pt x="21216" y="-2766"/>
                  <a:pt x="33387" y="39037"/>
                  <a:pt x="31006" y="52531"/>
                </a:cubicBezTo>
                <a:cubicBezTo>
                  <a:pt x="28625" y="66025"/>
                  <a:pt x="-19265" y="75550"/>
                  <a:pt x="8781" y="81106"/>
                </a:cubicBezTo>
                <a:cubicBezTo>
                  <a:pt x="36827" y="86662"/>
                  <a:pt x="176792" y="99363"/>
                  <a:pt x="199281" y="85869"/>
                </a:cubicBezTo>
                <a:cubicBezTo>
                  <a:pt x="221770" y="72375"/>
                  <a:pt x="150862" y="3054"/>
                  <a:pt x="143718" y="144"/>
                </a:cubicBezTo>
                <a:cubicBezTo>
                  <a:pt x="136574" y="-2766"/>
                  <a:pt x="173351" y="56764"/>
                  <a:pt x="156418" y="68406"/>
                </a:cubicBezTo>
                <a:cubicBezTo>
                  <a:pt x="139485" y="80048"/>
                  <a:pt x="64343" y="77138"/>
                  <a:pt x="42118" y="69994"/>
                </a:cubicBezTo>
                <a:cubicBezTo>
                  <a:pt x="19893" y="62850"/>
                  <a:pt x="24920" y="3054"/>
                  <a:pt x="23068" y="144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E580D653-D86E-4F85-AFAF-AA9929460CB8}"/>
              </a:ext>
            </a:extLst>
          </p:cNvPr>
          <p:cNvSpPr/>
          <p:nvPr/>
        </p:nvSpPr>
        <p:spPr>
          <a:xfrm>
            <a:off x="2649357" y="1663113"/>
            <a:ext cx="245031" cy="159795"/>
          </a:xfrm>
          <a:custGeom>
            <a:avLst/>
            <a:gdLst>
              <a:gd name="connsiteX0" fmla="*/ 71618 w 245031"/>
              <a:gd name="connsiteY0" fmla="*/ 52975 h 159795"/>
              <a:gd name="connsiteX1" fmla="*/ 31931 w 245031"/>
              <a:gd name="connsiteY1" fmla="*/ 127587 h 159795"/>
              <a:gd name="connsiteX2" fmla="*/ 12881 w 245031"/>
              <a:gd name="connsiteY2" fmla="*/ 148225 h 159795"/>
              <a:gd name="connsiteX3" fmla="*/ 236718 w 245031"/>
              <a:gd name="connsiteY3" fmla="*/ 157750 h 159795"/>
              <a:gd name="connsiteX4" fmla="*/ 195443 w 245031"/>
              <a:gd name="connsiteY4" fmla="*/ 108537 h 159795"/>
              <a:gd name="connsiteX5" fmla="*/ 179568 w 245031"/>
              <a:gd name="connsiteY5" fmla="*/ 49800 h 159795"/>
              <a:gd name="connsiteX6" fmla="*/ 185918 w 245031"/>
              <a:gd name="connsiteY6" fmla="*/ 2175 h 159795"/>
              <a:gd name="connsiteX7" fmla="*/ 190681 w 245031"/>
              <a:gd name="connsiteY7" fmla="*/ 122825 h 159795"/>
              <a:gd name="connsiteX8" fmla="*/ 171631 w 245031"/>
              <a:gd name="connsiteY8" fmla="*/ 132350 h 159795"/>
              <a:gd name="connsiteX9" fmla="*/ 33518 w 245031"/>
              <a:gd name="connsiteY9" fmla="*/ 137112 h 159795"/>
              <a:gd name="connsiteX10" fmla="*/ 71618 w 245031"/>
              <a:gd name="connsiteY10" fmla="*/ 52975 h 159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5031" h="159795">
                <a:moveTo>
                  <a:pt x="71618" y="52975"/>
                </a:moveTo>
                <a:cubicBezTo>
                  <a:pt x="71354" y="51388"/>
                  <a:pt x="41720" y="111712"/>
                  <a:pt x="31931" y="127587"/>
                </a:cubicBezTo>
                <a:cubicBezTo>
                  <a:pt x="22142" y="143462"/>
                  <a:pt x="-21250" y="143198"/>
                  <a:pt x="12881" y="148225"/>
                </a:cubicBezTo>
                <a:cubicBezTo>
                  <a:pt x="47012" y="153252"/>
                  <a:pt x="206291" y="164365"/>
                  <a:pt x="236718" y="157750"/>
                </a:cubicBezTo>
                <a:cubicBezTo>
                  <a:pt x="267145" y="151135"/>
                  <a:pt x="204968" y="126529"/>
                  <a:pt x="195443" y="108537"/>
                </a:cubicBezTo>
                <a:cubicBezTo>
                  <a:pt x="185918" y="90545"/>
                  <a:pt x="181156" y="67527"/>
                  <a:pt x="179568" y="49800"/>
                </a:cubicBezTo>
                <a:cubicBezTo>
                  <a:pt x="177980" y="32073"/>
                  <a:pt x="184066" y="-9996"/>
                  <a:pt x="185918" y="2175"/>
                </a:cubicBezTo>
                <a:cubicBezTo>
                  <a:pt x="187770" y="14346"/>
                  <a:pt x="193062" y="101129"/>
                  <a:pt x="190681" y="122825"/>
                </a:cubicBezTo>
                <a:cubicBezTo>
                  <a:pt x="188300" y="144521"/>
                  <a:pt x="197825" y="129969"/>
                  <a:pt x="171631" y="132350"/>
                </a:cubicBezTo>
                <a:cubicBezTo>
                  <a:pt x="145437" y="134731"/>
                  <a:pt x="52039" y="145049"/>
                  <a:pt x="33518" y="137112"/>
                </a:cubicBezTo>
                <a:cubicBezTo>
                  <a:pt x="14997" y="129175"/>
                  <a:pt x="71882" y="54562"/>
                  <a:pt x="71618" y="52975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AAF4779C-AC3E-429C-AE75-80792F1C6BBC}"/>
              </a:ext>
            </a:extLst>
          </p:cNvPr>
          <p:cNvSpPr/>
          <p:nvPr/>
        </p:nvSpPr>
        <p:spPr>
          <a:xfrm>
            <a:off x="3131702" y="1763492"/>
            <a:ext cx="510383" cy="439780"/>
          </a:xfrm>
          <a:custGeom>
            <a:avLst/>
            <a:gdLst>
              <a:gd name="connsiteX0" fmla="*/ 114736 w 510383"/>
              <a:gd name="connsiteY0" fmla="*/ 6571 h 439780"/>
              <a:gd name="connsiteX1" fmla="*/ 133786 w 510383"/>
              <a:gd name="connsiteY1" fmla="*/ 214533 h 439780"/>
              <a:gd name="connsiteX2" fmla="*/ 106798 w 510383"/>
              <a:gd name="connsiteY2" fmla="*/ 316133 h 439780"/>
              <a:gd name="connsiteX3" fmla="*/ 52823 w 510383"/>
              <a:gd name="connsiteY3" fmla="*/ 385983 h 439780"/>
              <a:gd name="connsiteX4" fmla="*/ 436 w 510383"/>
              <a:gd name="connsiteY4" fmla="*/ 438371 h 439780"/>
              <a:gd name="connsiteX5" fmla="*/ 82986 w 510383"/>
              <a:gd name="connsiteY5" fmla="*/ 425671 h 439780"/>
              <a:gd name="connsiteX6" fmla="*/ 478273 w 510383"/>
              <a:gd name="connsiteY6" fmla="*/ 435196 h 439780"/>
              <a:gd name="connsiteX7" fmla="*/ 478273 w 510383"/>
              <a:gd name="connsiteY7" fmla="*/ 424083 h 439780"/>
              <a:gd name="connsiteX8" fmla="*/ 406836 w 510383"/>
              <a:gd name="connsiteY8" fmla="*/ 306608 h 439780"/>
              <a:gd name="connsiteX9" fmla="*/ 373498 w 510383"/>
              <a:gd name="connsiteY9" fmla="*/ 206596 h 439780"/>
              <a:gd name="connsiteX10" fmla="*/ 368736 w 510383"/>
              <a:gd name="connsiteY10" fmla="*/ 16096 h 439780"/>
              <a:gd name="connsiteX11" fmla="*/ 368736 w 510383"/>
              <a:gd name="connsiteY11" fmla="*/ 24033 h 439780"/>
              <a:gd name="connsiteX12" fmla="*/ 357623 w 510383"/>
              <a:gd name="connsiteY12" fmla="*/ 135158 h 439780"/>
              <a:gd name="connsiteX13" fmla="*/ 375086 w 510383"/>
              <a:gd name="connsiteY13" fmla="*/ 287558 h 439780"/>
              <a:gd name="connsiteX14" fmla="*/ 443348 w 510383"/>
              <a:gd name="connsiteY14" fmla="*/ 427258 h 439780"/>
              <a:gd name="connsiteX15" fmla="*/ 341748 w 510383"/>
              <a:gd name="connsiteY15" fmla="*/ 419321 h 439780"/>
              <a:gd name="connsiteX16" fmla="*/ 62348 w 510383"/>
              <a:gd name="connsiteY16" fmla="*/ 412971 h 439780"/>
              <a:gd name="connsiteX17" fmla="*/ 151248 w 510383"/>
              <a:gd name="connsiteY17" fmla="*/ 265333 h 439780"/>
              <a:gd name="connsiteX18" fmla="*/ 149661 w 510383"/>
              <a:gd name="connsiteY18" fmla="*/ 205008 h 439780"/>
              <a:gd name="connsiteX19" fmla="*/ 114736 w 510383"/>
              <a:gd name="connsiteY19" fmla="*/ 6571 h 439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10383" h="439780">
                <a:moveTo>
                  <a:pt x="114736" y="6571"/>
                </a:moveTo>
                <a:cubicBezTo>
                  <a:pt x="112090" y="8159"/>
                  <a:pt x="135109" y="162939"/>
                  <a:pt x="133786" y="214533"/>
                </a:cubicBezTo>
                <a:cubicBezTo>
                  <a:pt x="132463" y="266127"/>
                  <a:pt x="120292" y="287558"/>
                  <a:pt x="106798" y="316133"/>
                </a:cubicBezTo>
                <a:cubicBezTo>
                  <a:pt x="93304" y="344708"/>
                  <a:pt x="70550" y="365610"/>
                  <a:pt x="52823" y="385983"/>
                </a:cubicBezTo>
                <a:cubicBezTo>
                  <a:pt x="35096" y="406356"/>
                  <a:pt x="-4591" y="431756"/>
                  <a:pt x="436" y="438371"/>
                </a:cubicBezTo>
                <a:cubicBezTo>
                  <a:pt x="5463" y="444986"/>
                  <a:pt x="3347" y="426200"/>
                  <a:pt x="82986" y="425671"/>
                </a:cubicBezTo>
                <a:cubicBezTo>
                  <a:pt x="162625" y="425142"/>
                  <a:pt x="412392" y="435461"/>
                  <a:pt x="478273" y="435196"/>
                </a:cubicBezTo>
                <a:cubicBezTo>
                  <a:pt x="544154" y="434931"/>
                  <a:pt x="490179" y="445514"/>
                  <a:pt x="478273" y="424083"/>
                </a:cubicBezTo>
                <a:cubicBezTo>
                  <a:pt x="466367" y="402652"/>
                  <a:pt x="424299" y="342856"/>
                  <a:pt x="406836" y="306608"/>
                </a:cubicBezTo>
                <a:cubicBezTo>
                  <a:pt x="389373" y="270360"/>
                  <a:pt x="379848" y="255015"/>
                  <a:pt x="373498" y="206596"/>
                </a:cubicBezTo>
                <a:cubicBezTo>
                  <a:pt x="367148" y="158177"/>
                  <a:pt x="369530" y="46523"/>
                  <a:pt x="368736" y="16096"/>
                </a:cubicBezTo>
                <a:cubicBezTo>
                  <a:pt x="367942" y="-14331"/>
                  <a:pt x="370588" y="4189"/>
                  <a:pt x="368736" y="24033"/>
                </a:cubicBezTo>
                <a:cubicBezTo>
                  <a:pt x="366884" y="43877"/>
                  <a:pt x="356565" y="91237"/>
                  <a:pt x="357623" y="135158"/>
                </a:cubicBezTo>
                <a:cubicBezTo>
                  <a:pt x="358681" y="179079"/>
                  <a:pt x="360799" y="238875"/>
                  <a:pt x="375086" y="287558"/>
                </a:cubicBezTo>
                <a:cubicBezTo>
                  <a:pt x="389374" y="336241"/>
                  <a:pt x="448904" y="405298"/>
                  <a:pt x="443348" y="427258"/>
                </a:cubicBezTo>
                <a:cubicBezTo>
                  <a:pt x="437792" y="449218"/>
                  <a:pt x="405248" y="421702"/>
                  <a:pt x="341748" y="419321"/>
                </a:cubicBezTo>
                <a:cubicBezTo>
                  <a:pt x="278248" y="416940"/>
                  <a:pt x="94098" y="438636"/>
                  <a:pt x="62348" y="412971"/>
                </a:cubicBezTo>
                <a:cubicBezTo>
                  <a:pt x="30598" y="387306"/>
                  <a:pt x="136696" y="299993"/>
                  <a:pt x="151248" y="265333"/>
                </a:cubicBezTo>
                <a:cubicBezTo>
                  <a:pt x="165800" y="230673"/>
                  <a:pt x="154688" y="244695"/>
                  <a:pt x="149661" y="205008"/>
                </a:cubicBezTo>
                <a:cubicBezTo>
                  <a:pt x="144634" y="165321"/>
                  <a:pt x="117382" y="4983"/>
                  <a:pt x="114736" y="6571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645DFA87-5DB4-474F-B541-56297C39D751}"/>
              </a:ext>
            </a:extLst>
          </p:cNvPr>
          <p:cNvSpPr/>
          <p:nvPr/>
        </p:nvSpPr>
        <p:spPr>
          <a:xfrm>
            <a:off x="3712142" y="1923920"/>
            <a:ext cx="261580" cy="192296"/>
          </a:xfrm>
          <a:custGeom>
            <a:avLst/>
            <a:gdLst>
              <a:gd name="connsiteX0" fmla="*/ 132783 w 261580"/>
              <a:gd name="connsiteY0" fmla="*/ 130 h 192296"/>
              <a:gd name="connsiteX1" fmla="*/ 124846 w 261580"/>
              <a:gd name="connsiteY1" fmla="*/ 74743 h 192296"/>
              <a:gd name="connsiteX2" fmla="*/ 62933 w 261580"/>
              <a:gd name="connsiteY2" fmla="*/ 131893 h 192296"/>
              <a:gd name="connsiteX3" fmla="*/ 8958 w 261580"/>
              <a:gd name="connsiteY3" fmla="*/ 187455 h 192296"/>
              <a:gd name="connsiteX4" fmla="*/ 261371 w 261580"/>
              <a:gd name="connsiteY4" fmla="*/ 187455 h 192296"/>
              <a:gd name="connsiteX5" fmla="*/ 53408 w 261580"/>
              <a:gd name="connsiteY5" fmla="*/ 169993 h 192296"/>
              <a:gd name="connsiteX6" fmla="*/ 115321 w 261580"/>
              <a:gd name="connsiteY6" fmla="*/ 93793 h 192296"/>
              <a:gd name="connsiteX7" fmla="*/ 132783 w 261580"/>
              <a:gd name="connsiteY7" fmla="*/ 130 h 192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1580" h="192296">
                <a:moveTo>
                  <a:pt x="132783" y="130"/>
                </a:moveTo>
                <a:cubicBezTo>
                  <a:pt x="134370" y="-3045"/>
                  <a:pt x="136488" y="52783"/>
                  <a:pt x="124846" y="74743"/>
                </a:cubicBezTo>
                <a:cubicBezTo>
                  <a:pt x="113204" y="96703"/>
                  <a:pt x="82248" y="113108"/>
                  <a:pt x="62933" y="131893"/>
                </a:cubicBezTo>
                <a:cubicBezTo>
                  <a:pt x="43618" y="150678"/>
                  <a:pt x="-24115" y="178195"/>
                  <a:pt x="8958" y="187455"/>
                </a:cubicBezTo>
                <a:cubicBezTo>
                  <a:pt x="42031" y="196715"/>
                  <a:pt x="253963" y="190365"/>
                  <a:pt x="261371" y="187455"/>
                </a:cubicBezTo>
                <a:cubicBezTo>
                  <a:pt x="268779" y="184545"/>
                  <a:pt x="77749" y="185603"/>
                  <a:pt x="53408" y="169993"/>
                </a:cubicBezTo>
                <a:cubicBezTo>
                  <a:pt x="29067" y="154383"/>
                  <a:pt x="101298" y="117076"/>
                  <a:pt x="115321" y="93793"/>
                </a:cubicBezTo>
                <a:cubicBezTo>
                  <a:pt x="129344" y="70510"/>
                  <a:pt x="131196" y="3305"/>
                  <a:pt x="132783" y="130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E5353EC2-78AC-4C9D-92CD-2B1BDD9C52CA}"/>
              </a:ext>
            </a:extLst>
          </p:cNvPr>
          <p:cNvSpPr/>
          <p:nvPr/>
        </p:nvSpPr>
        <p:spPr>
          <a:xfrm>
            <a:off x="2325296" y="1411202"/>
            <a:ext cx="68659" cy="290652"/>
          </a:xfrm>
          <a:custGeom>
            <a:avLst/>
            <a:gdLst>
              <a:gd name="connsiteX0" fmla="*/ 13092 w 68659"/>
              <a:gd name="connsiteY0" fmla="*/ 86 h 290652"/>
              <a:gd name="connsiteX1" fmla="*/ 68654 w 68659"/>
              <a:gd name="connsiteY1" fmla="*/ 61998 h 290652"/>
              <a:gd name="connsiteX2" fmla="*/ 16267 w 68659"/>
              <a:gd name="connsiteY2" fmla="*/ 219161 h 290652"/>
              <a:gd name="connsiteX3" fmla="*/ 392 w 68659"/>
              <a:gd name="connsiteY3" fmla="*/ 289011 h 290652"/>
              <a:gd name="connsiteX4" fmla="*/ 28967 w 68659"/>
              <a:gd name="connsiteY4" fmla="*/ 155661 h 290652"/>
              <a:gd name="connsiteX5" fmla="*/ 52779 w 68659"/>
              <a:gd name="connsiteY5" fmla="*/ 50886 h 290652"/>
              <a:gd name="connsiteX6" fmla="*/ 13092 w 68659"/>
              <a:gd name="connsiteY6" fmla="*/ 86 h 290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659" h="290652">
                <a:moveTo>
                  <a:pt x="13092" y="86"/>
                </a:moveTo>
                <a:cubicBezTo>
                  <a:pt x="15738" y="1938"/>
                  <a:pt x="68125" y="25486"/>
                  <a:pt x="68654" y="61998"/>
                </a:cubicBezTo>
                <a:cubicBezTo>
                  <a:pt x="69183" y="98510"/>
                  <a:pt x="27644" y="181326"/>
                  <a:pt x="16267" y="219161"/>
                </a:cubicBezTo>
                <a:cubicBezTo>
                  <a:pt x="4890" y="256996"/>
                  <a:pt x="-1725" y="299594"/>
                  <a:pt x="392" y="289011"/>
                </a:cubicBezTo>
                <a:cubicBezTo>
                  <a:pt x="2509" y="278428"/>
                  <a:pt x="20236" y="195349"/>
                  <a:pt x="28967" y="155661"/>
                </a:cubicBezTo>
                <a:cubicBezTo>
                  <a:pt x="37698" y="115973"/>
                  <a:pt x="53308" y="75228"/>
                  <a:pt x="52779" y="50886"/>
                </a:cubicBezTo>
                <a:cubicBezTo>
                  <a:pt x="52250" y="26544"/>
                  <a:pt x="10446" y="-1766"/>
                  <a:pt x="13092" y="86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36358983-3C82-4A1D-B530-B03C50310F7F}"/>
              </a:ext>
            </a:extLst>
          </p:cNvPr>
          <p:cNvSpPr/>
          <p:nvPr/>
        </p:nvSpPr>
        <p:spPr>
          <a:xfrm>
            <a:off x="2318715" y="1399998"/>
            <a:ext cx="308339" cy="10892"/>
          </a:xfrm>
          <a:custGeom>
            <a:avLst/>
            <a:gdLst>
              <a:gd name="connsiteX0" fmla="*/ 623 w 308339"/>
              <a:gd name="connsiteY0" fmla="*/ 9702 h 10892"/>
              <a:gd name="connsiteX1" fmla="*/ 297485 w 308339"/>
              <a:gd name="connsiteY1" fmla="*/ 9702 h 10892"/>
              <a:gd name="connsiteX2" fmla="*/ 221285 w 308339"/>
              <a:gd name="connsiteY2" fmla="*/ 177 h 10892"/>
              <a:gd name="connsiteX3" fmla="*/ 623 w 308339"/>
              <a:gd name="connsiteY3" fmla="*/ 9702 h 10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8339" h="10892">
                <a:moveTo>
                  <a:pt x="623" y="9702"/>
                </a:moveTo>
                <a:cubicBezTo>
                  <a:pt x="13323" y="11289"/>
                  <a:pt x="260708" y="11289"/>
                  <a:pt x="297485" y="9702"/>
                </a:cubicBezTo>
                <a:cubicBezTo>
                  <a:pt x="334262" y="8115"/>
                  <a:pt x="269704" y="1764"/>
                  <a:pt x="221285" y="177"/>
                </a:cubicBezTo>
                <a:cubicBezTo>
                  <a:pt x="172866" y="-1411"/>
                  <a:pt x="-12077" y="8115"/>
                  <a:pt x="623" y="9702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5CB22523-A314-44C1-8EC8-F07E88E2B9FC}"/>
              </a:ext>
            </a:extLst>
          </p:cNvPr>
          <p:cNvSpPr/>
          <p:nvPr/>
        </p:nvSpPr>
        <p:spPr>
          <a:xfrm>
            <a:off x="2537915" y="1425345"/>
            <a:ext cx="100783" cy="316331"/>
          </a:xfrm>
          <a:custGeom>
            <a:avLst/>
            <a:gdLst>
              <a:gd name="connsiteX0" fmla="*/ 100510 w 100783"/>
              <a:gd name="connsiteY0" fmla="*/ 4993 h 316331"/>
              <a:gd name="connsiteX1" fmla="*/ 33835 w 100783"/>
              <a:gd name="connsiteY1" fmla="*/ 6580 h 316331"/>
              <a:gd name="connsiteX2" fmla="*/ 24310 w 100783"/>
              <a:gd name="connsiteY2" fmla="*/ 81193 h 316331"/>
              <a:gd name="connsiteX3" fmla="*/ 52885 w 100783"/>
              <a:gd name="connsiteY3" fmla="*/ 241530 h 316331"/>
              <a:gd name="connsiteX4" fmla="*/ 76698 w 100783"/>
              <a:gd name="connsiteY4" fmla="*/ 314555 h 316331"/>
              <a:gd name="connsiteX5" fmla="*/ 24310 w 100783"/>
              <a:gd name="connsiteY5" fmla="*/ 173268 h 316331"/>
              <a:gd name="connsiteX6" fmla="*/ 5260 w 100783"/>
              <a:gd name="connsiteY6" fmla="*/ 63730 h 316331"/>
              <a:gd name="connsiteX7" fmla="*/ 5260 w 100783"/>
              <a:gd name="connsiteY7" fmla="*/ 17693 h 316331"/>
              <a:gd name="connsiteX8" fmla="*/ 100510 w 100783"/>
              <a:gd name="connsiteY8" fmla="*/ 4993 h 316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783" h="316331">
                <a:moveTo>
                  <a:pt x="100510" y="4993"/>
                </a:moveTo>
                <a:cubicBezTo>
                  <a:pt x="105272" y="3141"/>
                  <a:pt x="46535" y="-6120"/>
                  <a:pt x="33835" y="6580"/>
                </a:cubicBezTo>
                <a:cubicBezTo>
                  <a:pt x="21135" y="19280"/>
                  <a:pt x="21135" y="42035"/>
                  <a:pt x="24310" y="81193"/>
                </a:cubicBezTo>
                <a:cubicBezTo>
                  <a:pt x="27485" y="120351"/>
                  <a:pt x="44154" y="202636"/>
                  <a:pt x="52885" y="241530"/>
                </a:cubicBezTo>
                <a:cubicBezTo>
                  <a:pt x="61616" y="280424"/>
                  <a:pt x="81460" y="325932"/>
                  <a:pt x="76698" y="314555"/>
                </a:cubicBezTo>
                <a:cubicBezTo>
                  <a:pt x="71936" y="303178"/>
                  <a:pt x="36216" y="215072"/>
                  <a:pt x="24310" y="173268"/>
                </a:cubicBezTo>
                <a:cubicBezTo>
                  <a:pt x="12404" y="131464"/>
                  <a:pt x="8435" y="89659"/>
                  <a:pt x="5260" y="63730"/>
                </a:cubicBezTo>
                <a:cubicBezTo>
                  <a:pt x="2085" y="37801"/>
                  <a:pt x="-4794" y="30658"/>
                  <a:pt x="5260" y="17693"/>
                </a:cubicBezTo>
                <a:cubicBezTo>
                  <a:pt x="15314" y="4728"/>
                  <a:pt x="95748" y="6845"/>
                  <a:pt x="100510" y="4993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6DEFBF1F-E8FA-4D53-B74E-B2A1635A5F22}"/>
              </a:ext>
            </a:extLst>
          </p:cNvPr>
          <p:cNvSpPr/>
          <p:nvPr/>
        </p:nvSpPr>
        <p:spPr>
          <a:xfrm>
            <a:off x="2396006" y="1499791"/>
            <a:ext cx="90402" cy="174128"/>
          </a:xfrm>
          <a:custGeom>
            <a:avLst/>
            <a:gdLst>
              <a:gd name="connsiteX0" fmla="*/ 45569 w 90402"/>
              <a:gd name="connsiteY0" fmla="*/ 397 h 174128"/>
              <a:gd name="connsiteX1" fmla="*/ 90019 w 90402"/>
              <a:gd name="connsiteY1" fmla="*/ 165497 h 174128"/>
              <a:gd name="connsiteX2" fmla="*/ 15407 w 90402"/>
              <a:gd name="connsiteY2" fmla="*/ 151209 h 174128"/>
              <a:gd name="connsiteX3" fmla="*/ 4294 w 90402"/>
              <a:gd name="connsiteY3" fmla="*/ 154384 h 174128"/>
              <a:gd name="connsiteX4" fmla="*/ 69382 w 90402"/>
              <a:gd name="connsiteY4" fmla="*/ 152797 h 174128"/>
              <a:gd name="connsiteX5" fmla="*/ 69382 w 90402"/>
              <a:gd name="connsiteY5" fmla="*/ 119459 h 174128"/>
              <a:gd name="connsiteX6" fmla="*/ 45569 w 90402"/>
              <a:gd name="connsiteY6" fmla="*/ 397 h 17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402" h="174128">
                <a:moveTo>
                  <a:pt x="45569" y="397"/>
                </a:moveTo>
                <a:cubicBezTo>
                  <a:pt x="49008" y="8070"/>
                  <a:pt x="95046" y="140362"/>
                  <a:pt x="90019" y="165497"/>
                </a:cubicBezTo>
                <a:cubicBezTo>
                  <a:pt x="84992" y="190632"/>
                  <a:pt x="29694" y="153061"/>
                  <a:pt x="15407" y="151209"/>
                </a:cubicBezTo>
                <a:cubicBezTo>
                  <a:pt x="1119" y="149357"/>
                  <a:pt x="-4702" y="154119"/>
                  <a:pt x="4294" y="154384"/>
                </a:cubicBezTo>
                <a:cubicBezTo>
                  <a:pt x="13290" y="154649"/>
                  <a:pt x="58534" y="158618"/>
                  <a:pt x="69382" y="152797"/>
                </a:cubicBezTo>
                <a:cubicBezTo>
                  <a:pt x="80230" y="146976"/>
                  <a:pt x="73086" y="140626"/>
                  <a:pt x="69382" y="119459"/>
                </a:cubicBezTo>
                <a:cubicBezTo>
                  <a:pt x="65678" y="98292"/>
                  <a:pt x="42130" y="-7276"/>
                  <a:pt x="45569" y="397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F8DD52BE-E374-46F8-A83C-FE725877F6EB}"/>
              </a:ext>
            </a:extLst>
          </p:cNvPr>
          <p:cNvSpPr/>
          <p:nvPr/>
        </p:nvSpPr>
        <p:spPr>
          <a:xfrm>
            <a:off x="2406043" y="1494924"/>
            <a:ext cx="38708" cy="161764"/>
          </a:xfrm>
          <a:custGeom>
            <a:avLst/>
            <a:gdLst>
              <a:gd name="connsiteX0" fmla="*/ 38707 w 38708"/>
              <a:gd name="connsiteY0" fmla="*/ 501 h 161764"/>
              <a:gd name="connsiteX1" fmla="*/ 3782 w 38708"/>
              <a:gd name="connsiteY1" fmla="*/ 157664 h 161764"/>
              <a:gd name="connsiteX2" fmla="*/ 2195 w 38708"/>
              <a:gd name="connsiteY2" fmla="*/ 108451 h 161764"/>
              <a:gd name="connsiteX3" fmla="*/ 38707 w 38708"/>
              <a:gd name="connsiteY3" fmla="*/ 501 h 161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708" h="161764">
                <a:moveTo>
                  <a:pt x="38707" y="501"/>
                </a:moveTo>
                <a:cubicBezTo>
                  <a:pt x="38971" y="8703"/>
                  <a:pt x="9867" y="139672"/>
                  <a:pt x="3782" y="157664"/>
                </a:cubicBezTo>
                <a:cubicBezTo>
                  <a:pt x="-2303" y="175656"/>
                  <a:pt x="343" y="129882"/>
                  <a:pt x="2195" y="108451"/>
                </a:cubicBezTo>
                <a:cubicBezTo>
                  <a:pt x="4047" y="87020"/>
                  <a:pt x="38443" y="-7701"/>
                  <a:pt x="38707" y="501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45B5A27A-20B4-40D6-AE05-8E88351F3B2E}"/>
              </a:ext>
            </a:extLst>
          </p:cNvPr>
          <p:cNvSpPr/>
          <p:nvPr/>
        </p:nvSpPr>
        <p:spPr>
          <a:xfrm>
            <a:off x="2365146" y="1706436"/>
            <a:ext cx="132138" cy="50975"/>
          </a:xfrm>
          <a:custGeom>
            <a:avLst/>
            <a:gdLst>
              <a:gd name="connsiteX0" fmla="*/ 229 w 132138"/>
              <a:gd name="connsiteY0" fmla="*/ 50927 h 50975"/>
              <a:gd name="connsiteX1" fmla="*/ 49442 w 132138"/>
              <a:gd name="connsiteY1" fmla="*/ 1714 h 50975"/>
              <a:gd name="connsiteX2" fmla="*/ 131992 w 132138"/>
              <a:gd name="connsiteY2" fmla="*/ 11239 h 50975"/>
              <a:gd name="connsiteX3" fmla="*/ 68492 w 132138"/>
              <a:gd name="connsiteY3" fmla="*/ 11239 h 50975"/>
              <a:gd name="connsiteX4" fmla="*/ 229 w 132138"/>
              <a:gd name="connsiteY4" fmla="*/ 50927 h 50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138" h="50975">
                <a:moveTo>
                  <a:pt x="229" y="50927"/>
                </a:moveTo>
                <a:cubicBezTo>
                  <a:pt x="-2946" y="49340"/>
                  <a:pt x="27482" y="8329"/>
                  <a:pt x="49442" y="1714"/>
                </a:cubicBezTo>
                <a:cubicBezTo>
                  <a:pt x="71403" y="-4901"/>
                  <a:pt x="128817" y="9652"/>
                  <a:pt x="131992" y="11239"/>
                </a:cubicBezTo>
                <a:cubicBezTo>
                  <a:pt x="135167" y="12826"/>
                  <a:pt x="85690" y="7535"/>
                  <a:pt x="68492" y="11239"/>
                </a:cubicBezTo>
                <a:cubicBezTo>
                  <a:pt x="51294" y="14943"/>
                  <a:pt x="3404" y="52514"/>
                  <a:pt x="229" y="50927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5DE7C485-DD34-456F-B337-2B9A2A321E73}"/>
              </a:ext>
            </a:extLst>
          </p:cNvPr>
          <p:cNvSpPr/>
          <p:nvPr/>
        </p:nvSpPr>
        <p:spPr>
          <a:xfrm>
            <a:off x="2707307" y="1451381"/>
            <a:ext cx="26388" cy="293525"/>
          </a:xfrm>
          <a:custGeom>
            <a:avLst/>
            <a:gdLst>
              <a:gd name="connsiteX0" fmla="*/ 968 w 26388"/>
              <a:gd name="connsiteY0" fmla="*/ 2769 h 293525"/>
              <a:gd name="connsiteX1" fmla="*/ 7318 w 26388"/>
              <a:gd name="connsiteY1" fmla="*/ 290107 h 293525"/>
              <a:gd name="connsiteX2" fmla="*/ 26368 w 26388"/>
              <a:gd name="connsiteY2" fmla="*/ 151994 h 293525"/>
              <a:gd name="connsiteX3" fmla="*/ 968 w 26388"/>
              <a:gd name="connsiteY3" fmla="*/ 2769 h 293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388" h="293525">
                <a:moveTo>
                  <a:pt x="968" y="2769"/>
                </a:moveTo>
                <a:cubicBezTo>
                  <a:pt x="-2207" y="25788"/>
                  <a:pt x="3085" y="265236"/>
                  <a:pt x="7318" y="290107"/>
                </a:cubicBezTo>
                <a:cubicBezTo>
                  <a:pt x="11551" y="314978"/>
                  <a:pt x="25574" y="197502"/>
                  <a:pt x="26368" y="151994"/>
                </a:cubicBezTo>
                <a:cubicBezTo>
                  <a:pt x="27162" y="106486"/>
                  <a:pt x="4143" y="-20250"/>
                  <a:pt x="968" y="2769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C5CAD784-EED7-46DA-943E-D478C2B987C9}"/>
              </a:ext>
            </a:extLst>
          </p:cNvPr>
          <p:cNvSpPr/>
          <p:nvPr/>
        </p:nvSpPr>
        <p:spPr>
          <a:xfrm>
            <a:off x="2795067" y="1447682"/>
            <a:ext cx="53291" cy="235297"/>
          </a:xfrm>
          <a:custGeom>
            <a:avLst/>
            <a:gdLst>
              <a:gd name="connsiteX0" fmla="*/ 52908 w 53291"/>
              <a:gd name="connsiteY0" fmla="*/ 118 h 235297"/>
              <a:gd name="connsiteX1" fmla="*/ 25921 w 53291"/>
              <a:gd name="connsiteY1" fmla="*/ 96956 h 235297"/>
              <a:gd name="connsiteX2" fmla="*/ 35446 w 53291"/>
              <a:gd name="connsiteY2" fmla="*/ 233481 h 235297"/>
              <a:gd name="connsiteX3" fmla="*/ 10046 w 53291"/>
              <a:gd name="connsiteY3" fmla="*/ 171568 h 235297"/>
              <a:gd name="connsiteX4" fmla="*/ 2108 w 53291"/>
              <a:gd name="connsiteY4" fmla="*/ 116006 h 235297"/>
              <a:gd name="connsiteX5" fmla="*/ 52908 w 53291"/>
              <a:gd name="connsiteY5" fmla="*/ 118 h 235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291" h="235297">
                <a:moveTo>
                  <a:pt x="52908" y="118"/>
                </a:moveTo>
                <a:cubicBezTo>
                  <a:pt x="56877" y="-3057"/>
                  <a:pt x="28831" y="58062"/>
                  <a:pt x="25921" y="96956"/>
                </a:cubicBezTo>
                <a:cubicBezTo>
                  <a:pt x="23011" y="135850"/>
                  <a:pt x="38092" y="221046"/>
                  <a:pt x="35446" y="233481"/>
                </a:cubicBezTo>
                <a:cubicBezTo>
                  <a:pt x="32800" y="245916"/>
                  <a:pt x="15602" y="191147"/>
                  <a:pt x="10046" y="171568"/>
                </a:cubicBezTo>
                <a:cubicBezTo>
                  <a:pt x="4490" y="151989"/>
                  <a:pt x="-3977" y="144316"/>
                  <a:pt x="2108" y="116006"/>
                </a:cubicBezTo>
                <a:cubicBezTo>
                  <a:pt x="8193" y="87696"/>
                  <a:pt x="48939" y="3293"/>
                  <a:pt x="52908" y="118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7EB7A783-97E1-4BDA-9DCF-5E893E283118}"/>
              </a:ext>
            </a:extLst>
          </p:cNvPr>
          <p:cNvSpPr/>
          <p:nvPr/>
        </p:nvSpPr>
        <p:spPr>
          <a:xfrm>
            <a:off x="2618287" y="1454158"/>
            <a:ext cx="89209" cy="121072"/>
          </a:xfrm>
          <a:custGeom>
            <a:avLst/>
            <a:gdLst>
              <a:gd name="connsiteX0" fmla="*/ 88401 w 89209"/>
              <a:gd name="connsiteY0" fmla="*/ 3167 h 121072"/>
              <a:gd name="connsiteX1" fmla="*/ 1088 w 89209"/>
              <a:gd name="connsiteY1" fmla="*/ 120642 h 121072"/>
              <a:gd name="connsiteX2" fmla="*/ 42363 w 89209"/>
              <a:gd name="connsiteY2" fmla="*/ 41267 h 121072"/>
              <a:gd name="connsiteX3" fmla="*/ 88401 w 89209"/>
              <a:gd name="connsiteY3" fmla="*/ 3167 h 121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209" h="121072">
                <a:moveTo>
                  <a:pt x="88401" y="3167"/>
                </a:moveTo>
                <a:cubicBezTo>
                  <a:pt x="81522" y="16396"/>
                  <a:pt x="8761" y="114292"/>
                  <a:pt x="1088" y="120642"/>
                </a:cubicBezTo>
                <a:cubicBezTo>
                  <a:pt x="-6585" y="126992"/>
                  <a:pt x="28340" y="61375"/>
                  <a:pt x="42363" y="41267"/>
                </a:cubicBezTo>
                <a:cubicBezTo>
                  <a:pt x="56386" y="21159"/>
                  <a:pt x="95280" y="-10062"/>
                  <a:pt x="88401" y="3167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1AF26BD2-285A-48B8-B679-706B2C1D0CFF}"/>
              </a:ext>
            </a:extLst>
          </p:cNvPr>
          <p:cNvSpPr/>
          <p:nvPr/>
        </p:nvSpPr>
        <p:spPr>
          <a:xfrm>
            <a:off x="2616163" y="1402300"/>
            <a:ext cx="19509" cy="164027"/>
          </a:xfrm>
          <a:custGeom>
            <a:avLst/>
            <a:gdLst>
              <a:gd name="connsiteX0" fmla="*/ 37 w 19509"/>
              <a:gd name="connsiteY0" fmla="*/ 1050 h 164027"/>
              <a:gd name="connsiteX1" fmla="*/ 14325 w 19509"/>
              <a:gd name="connsiteY1" fmla="*/ 161388 h 164027"/>
              <a:gd name="connsiteX2" fmla="*/ 19087 w 19509"/>
              <a:gd name="connsiteY2" fmla="*/ 94713 h 164027"/>
              <a:gd name="connsiteX3" fmla="*/ 37 w 19509"/>
              <a:gd name="connsiteY3" fmla="*/ 1050 h 164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09" h="164027">
                <a:moveTo>
                  <a:pt x="37" y="1050"/>
                </a:moveTo>
                <a:cubicBezTo>
                  <a:pt x="-757" y="12162"/>
                  <a:pt x="11150" y="145778"/>
                  <a:pt x="14325" y="161388"/>
                </a:cubicBezTo>
                <a:cubicBezTo>
                  <a:pt x="17500" y="176998"/>
                  <a:pt x="20674" y="119319"/>
                  <a:pt x="19087" y="94713"/>
                </a:cubicBezTo>
                <a:cubicBezTo>
                  <a:pt x="17500" y="70107"/>
                  <a:pt x="831" y="-10062"/>
                  <a:pt x="37" y="1050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1651F547-2ACA-4AC8-B779-85A6E8AD60F2}"/>
              </a:ext>
            </a:extLst>
          </p:cNvPr>
          <p:cNvSpPr/>
          <p:nvPr/>
        </p:nvSpPr>
        <p:spPr>
          <a:xfrm>
            <a:off x="2608716" y="1396616"/>
            <a:ext cx="326130" cy="17920"/>
          </a:xfrm>
          <a:custGeom>
            <a:avLst/>
            <a:gdLst>
              <a:gd name="connsiteX0" fmla="*/ 2722 w 326130"/>
              <a:gd name="connsiteY0" fmla="*/ 384 h 17920"/>
              <a:gd name="connsiteX1" fmla="*/ 321809 w 326130"/>
              <a:gd name="connsiteY1" fmla="*/ 6734 h 17920"/>
              <a:gd name="connsiteX2" fmla="*/ 175759 w 326130"/>
              <a:gd name="connsiteY2" fmla="*/ 17847 h 17920"/>
              <a:gd name="connsiteX3" fmla="*/ 2722 w 326130"/>
              <a:gd name="connsiteY3" fmla="*/ 384 h 17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6130" h="17920">
                <a:moveTo>
                  <a:pt x="2722" y="384"/>
                </a:moveTo>
                <a:cubicBezTo>
                  <a:pt x="27064" y="-1468"/>
                  <a:pt x="292970" y="3824"/>
                  <a:pt x="321809" y="6734"/>
                </a:cubicBezTo>
                <a:cubicBezTo>
                  <a:pt x="350648" y="9644"/>
                  <a:pt x="227617" y="16524"/>
                  <a:pt x="175759" y="17847"/>
                </a:cubicBezTo>
                <a:cubicBezTo>
                  <a:pt x="123901" y="19170"/>
                  <a:pt x="-21620" y="2236"/>
                  <a:pt x="2722" y="384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フリーフォーム: 図形 127">
            <a:extLst>
              <a:ext uri="{FF2B5EF4-FFF2-40B4-BE49-F238E27FC236}">
                <a16:creationId xmlns:a16="http://schemas.microsoft.com/office/drawing/2014/main" id="{61BFB202-F31C-4D8E-A70B-4FFD34FB2581}"/>
              </a:ext>
            </a:extLst>
          </p:cNvPr>
          <p:cNvSpPr/>
          <p:nvPr/>
        </p:nvSpPr>
        <p:spPr>
          <a:xfrm>
            <a:off x="2900692" y="1411057"/>
            <a:ext cx="31423" cy="168557"/>
          </a:xfrm>
          <a:custGeom>
            <a:avLst/>
            <a:gdLst>
              <a:gd name="connsiteX0" fmla="*/ 2846 w 31423"/>
              <a:gd name="connsiteY0" fmla="*/ 1818 h 168557"/>
              <a:gd name="connsiteX1" fmla="*/ 31421 w 31423"/>
              <a:gd name="connsiteY1" fmla="*/ 166918 h 168557"/>
              <a:gd name="connsiteX2" fmla="*/ 4433 w 31423"/>
              <a:gd name="connsiteY2" fmla="*/ 82781 h 168557"/>
              <a:gd name="connsiteX3" fmla="*/ 2846 w 31423"/>
              <a:gd name="connsiteY3" fmla="*/ 1818 h 168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23" h="168557">
                <a:moveTo>
                  <a:pt x="2846" y="1818"/>
                </a:moveTo>
                <a:cubicBezTo>
                  <a:pt x="7344" y="15841"/>
                  <a:pt x="31157" y="153424"/>
                  <a:pt x="31421" y="166918"/>
                </a:cubicBezTo>
                <a:cubicBezTo>
                  <a:pt x="31685" y="180412"/>
                  <a:pt x="9460" y="106858"/>
                  <a:pt x="4433" y="82781"/>
                </a:cubicBezTo>
                <a:cubicBezTo>
                  <a:pt x="-594" y="58704"/>
                  <a:pt x="-1652" y="-12205"/>
                  <a:pt x="2846" y="1818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" name="フリーフォーム: 図形 129">
            <a:extLst>
              <a:ext uri="{FF2B5EF4-FFF2-40B4-BE49-F238E27FC236}">
                <a16:creationId xmlns:a16="http://schemas.microsoft.com/office/drawing/2014/main" id="{6AB28447-AE04-4DD8-82E1-F11D71DB5040}"/>
              </a:ext>
            </a:extLst>
          </p:cNvPr>
          <p:cNvSpPr/>
          <p:nvPr/>
        </p:nvSpPr>
        <p:spPr>
          <a:xfrm>
            <a:off x="2852676" y="1444894"/>
            <a:ext cx="57971" cy="124973"/>
          </a:xfrm>
          <a:custGeom>
            <a:avLst/>
            <a:gdLst>
              <a:gd name="connsiteX0" fmla="*/ 62 w 57971"/>
              <a:gd name="connsiteY0" fmla="*/ 1319 h 124973"/>
              <a:gd name="connsiteX1" fmla="*/ 55624 w 57971"/>
              <a:gd name="connsiteY1" fmla="*/ 123556 h 124973"/>
              <a:gd name="connsiteX2" fmla="*/ 44512 w 57971"/>
              <a:gd name="connsiteY2" fmla="*/ 63231 h 124973"/>
              <a:gd name="connsiteX3" fmla="*/ 62 w 57971"/>
              <a:gd name="connsiteY3" fmla="*/ 1319 h 124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971" h="124973">
                <a:moveTo>
                  <a:pt x="62" y="1319"/>
                </a:moveTo>
                <a:cubicBezTo>
                  <a:pt x="1914" y="11373"/>
                  <a:pt x="48216" y="113237"/>
                  <a:pt x="55624" y="123556"/>
                </a:cubicBezTo>
                <a:cubicBezTo>
                  <a:pt x="63032" y="133875"/>
                  <a:pt x="51126" y="85191"/>
                  <a:pt x="44512" y="63231"/>
                </a:cubicBezTo>
                <a:cubicBezTo>
                  <a:pt x="37898" y="41271"/>
                  <a:pt x="-1790" y="-8735"/>
                  <a:pt x="62" y="1319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フリーフォーム: 図形 130">
            <a:extLst>
              <a:ext uri="{FF2B5EF4-FFF2-40B4-BE49-F238E27FC236}">
                <a16:creationId xmlns:a16="http://schemas.microsoft.com/office/drawing/2014/main" id="{02D116E5-D44B-4D35-A85B-C6B0E9639B41}"/>
              </a:ext>
            </a:extLst>
          </p:cNvPr>
          <p:cNvSpPr/>
          <p:nvPr/>
        </p:nvSpPr>
        <p:spPr>
          <a:xfrm>
            <a:off x="3092772" y="1833487"/>
            <a:ext cx="249180" cy="147022"/>
          </a:xfrm>
          <a:custGeom>
            <a:avLst/>
            <a:gdLst>
              <a:gd name="connsiteX0" fmla="*/ 248916 w 249180"/>
              <a:gd name="connsiteY0" fmla="*/ 76 h 147022"/>
              <a:gd name="connsiteX1" fmla="*/ 137791 w 249180"/>
              <a:gd name="connsiteY1" fmla="*/ 25476 h 147022"/>
              <a:gd name="connsiteX2" fmla="*/ 2853 w 249180"/>
              <a:gd name="connsiteY2" fmla="*/ 146126 h 147022"/>
              <a:gd name="connsiteX3" fmla="*/ 50478 w 249180"/>
              <a:gd name="connsiteY3" fmla="*/ 77863 h 147022"/>
              <a:gd name="connsiteX4" fmla="*/ 106041 w 249180"/>
              <a:gd name="connsiteY4" fmla="*/ 28651 h 147022"/>
              <a:gd name="connsiteX5" fmla="*/ 248916 w 249180"/>
              <a:gd name="connsiteY5" fmla="*/ 76 h 147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9180" h="147022">
                <a:moveTo>
                  <a:pt x="248916" y="76"/>
                </a:moveTo>
                <a:cubicBezTo>
                  <a:pt x="254208" y="-453"/>
                  <a:pt x="178801" y="1134"/>
                  <a:pt x="137791" y="25476"/>
                </a:cubicBezTo>
                <a:cubicBezTo>
                  <a:pt x="96781" y="49818"/>
                  <a:pt x="17405" y="137395"/>
                  <a:pt x="2853" y="146126"/>
                </a:cubicBezTo>
                <a:cubicBezTo>
                  <a:pt x="-11699" y="154857"/>
                  <a:pt x="33280" y="97442"/>
                  <a:pt x="50478" y="77863"/>
                </a:cubicBezTo>
                <a:cubicBezTo>
                  <a:pt x="67676" y="58284"/>
                  <a:pt x="71381" y="41880"/>
                  <a:pt x="106041" y="28651"/>
                </a:cubicBezTo>
                <a:cubicBezTo>
                  <a:pt x="140701" y="15422"/>
                  <a:pt x="243624" y="605"/>
                  <a:pt x="248916" y="76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フリーフォーム: 図形 131">
            <a:extLst>
              <a:ext uri="{FF2B5EF4-FFF2-40B4-BE49-F238E27FC236}">
                <a16:creationId xmlns:a16="http://schemas.microsoft.com/office/drawing/2014/main" id="{ED0BB2DB-76C9-4502-BFBD-BFA7F1C12E79}"/>
              </a:ext>
            </a:extLst>
          </p:cNvPr>
          <p:cNvSpPr/>
          <p:nvPr/>
        </p:nvSpPr>
        <p:spPr>
          <a:xfrm>
            <a:off x="3038474" y="1580744"/>
            <a:ext cx="358130" cy="118554"/>
          </a:xfrm>
          <a:custGeom>
            <a:avLst/>
            <a:gdLst>
              <a:gd name="connsiteX0" fmla="*/ 352426 w 358130"/>
              <a:gd name="connsiteY0" fmla="*/ 1994 h 118554"/>
              <a:gd name="connsiteX1" fmla="*/ 304801 w 358130"/>
              <a:gd name="connsiteY1" fmla="*/ 40094 h 118554"/>
              <a:gd name="connsiteX2" fmla="*/ 223839 w 358130"/>
              <a:gd name="connsiteY2" fmla="*/ 98831 h 118554"/>
              <a:gd name="connsiteX3" fmla="*/ 174626 w 358130"/>
              <a:gd name="connsiteY3" fmla="*/ 117881 h 118554"/>
              <a:gd name="connsiteX4" fmla="*/ 1 w 358130"/>
              <a:gd name="connsiteY4" fmla="*/ 113119 h 118554"/>
              <a:gd name="connsiteX5" fmla="*/ 171451 w 358130"/>
              <a:gd name="connsiteY5" fmla="*/ 102006 h 118554"/>
              <a:gd name="connsiteX6" fmla="*/ 352426 w 358130"/>
              <a:gd name="connsiteY6" fmla="*/ 1994 h 118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8130" h="118554">
                <a:moveTo>
                  <a:pt x="352426" y="1994"/>
                </a:moveTo>
                <a:cubicBezTo>
                  <a:pt x="374651" y="-8325"/>
                  <a:pt x="326232" y="23955"/>
                  <a:pt x="304801" y="40094"/>
                </a:cubicBezTo>
                <a:cubicBezTo>
                  <a:pt x="283370" y="56234"/>
                  <a:pt x="245535" y="85867"/>
                  <a:pt x="223839" y="98831"/>
                </a:cubicBezTo>
                <a:cubicBezTo>
                  <a:pt x="202143" y="111795"/>
                  <a:pt x="211932" y="115500"/>
                  <a:pt x="174626" y="117881"/>
                </a:cubicBezTo>
                <a:cubicBezTo>
                  <a:pt x="137320" y="120262"/>
                  <a:pt x="530" y="115765"/>
                  <a:pt x="1" y="113119"/>
                </a:cubicBezTo>
                <a:cubicBezTo>
                  <a:pt x="-528" y="110473"/>
                  <a:pt x="116947" y="118939"/>
                  <a:pt x="171451" y="102006"/>
                </a:cubicBezTo>
                <a:cubicBezTo>
                  <a:pt x="225955" y="85073"/>
                  <a:pt x="330201" y="12313"/>
                  <a:pt x="352426" y="1994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フリーフォーム: 図形 132">
            <a:extLst>
              <a:ext uri="{FF2B5EF4-FFF2-40B4-BE49-F238E27FC236}">
                <a16:creationId xmlns:a16="http://schemas.microsoft.com/office/drawing/2014/main" id="{1027C3E9-8ED2-46B9-BAC0-6A585DA42EFC}"/>
              </a:ext>
            </a:extLst>
          </p:cNvPr>
          <p:cNvSpPr/>
          <p:nvPr/>
        </p:nvSpPr>
        <p:spPr>
          <a:xfrm>
            <a:off x="3009402" y="1765411"/>
            <a:ext cx="250179" cy="95086"/>
          </a:xfrm>
          <a:custGeom>
            <a:avLst/>
            <a:gdLst>
              <a:gd name="connsiteX0" fmla="*/ 249736 w 250179"/>
              <a:gd name="connsiteY0" fmla="*/ 1477 h 95086"/>
              <a:gd name="connsiteX1" fmla="*/ 140198 w 250179"/>
              <a:gd name="connsiteY1" fmla="*/ 28464 h 95086"/>
              <a:gd name="connsiteX2" fmla="*/ 498 w 250179"/>
              <a:gd name="connsiteY2" fmla="*/ 93552 h 95086"/>
              <a:gd name="connsiteX3" fmla="*/ 98923 w 250179"/>
              <a:gd name="connsiteY3" fmla="*/ 69739 h 95086"/>
              <a:gd name="connsiteX4" fmla="*/ 249736 w 250179"/>
              <a:gd name="connsiteY4" fmla="*/ 1477 h 95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179" h="95086">
                <a:moveTo>
                  <a:pt x="249736" y="1477"/>
                </a:moveTo>
                <a:cubicBezTo>
                  <a:pt x="256615" y="-5402"/>
                  <a:pt x="181738" y="13118"/>
                  <a:pt x="140198" y="28464"/>
                </a:cubicBezTo>
                <a:cubicBezTo>
                  <a:pt x="98658" y="43810"/>
                  <a:pt x="7377" y="86673"/>
                  <a:pt x="498" y="93552"/>
                </a:cubicBezTo>
                <a:cubicBezTo>
                  <a:pt x="-6381" y="100431"/>
                  <a:pt x="59500" y="82704"/>
                  <a:pt x="98923" y="69739"/>
                </a:cubicBezTo>
                <a:cubicBezTo>
                  <a:pt x="138346" y="56774"/>
                  <a:pt x="242857" y="8356"/>
                  <a:pt x="249736" y="1477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" name="フリーフォーム: 図形 133">
            <a:extLst>
              <a:ext uri="{FF2B5EF4-FFF2-40B4-BE49-F238E27FC236}">
                <a16:creationId xmlns:a16="http://schemas.microsoft.com/office/drawing/2014/main" id="{193EEB12-3404-4AC2-9605-6AF20FA4976E}"/>
              </a:ext>
            </a:extLst>
          </p:cNvPr>
          <p:cNvSpPr/>
          <p:nvPr/>
        </p:nvSpPr>
        <p:spPr>
          <a:xfrm>
            <a:off x="3404957" y="1581142"/>
            <a:ext cx="281867" cy="181021"/>
          </a:xfrm>
          <a:custGeom>
            <a:avLst/>
            <a:gdLst>
              <a:gd name="connsiteX0" fmla="*/ 231 w 281867"/>
              <a:gd name="connsiteY0" fmla="*/ 8 h 181021"/>
              <a:gd name="connsiteX1" fmla="*/ 71668 w 281867"/>
              <a:gd name="connsiteY1" fmla="*/ 76208 h 181021"/>
              <a:gd name="connsiteX2" fmla="*/ 220893 w 281867"/>
              <a:gd name="connsiteY2" fmla="*/ 131771 h 181021"/>
              <a:gd name="connsiteX3" fmla="*/ 281218 w 281867"/>
              <a:gd name="connsiteY3" fmla="*/ 180983 h 181021"/>
              <a:gd name="connsiteX4" fmla="*/ 187556 w 281867"/>
              <a:gd name="connsiteY4" fmla="*/ 123833 h 181021"/>
              <a:gd name="connsiteX5" fmla="*/ 54206 w 281867"/>
              <a:gd name="connsiteY5" fmla="*/ 80971 h 181021"/>
              <a:gd name="connsiteX6" fmla="*/ 231 w 281867"/>
              <a:gd name="connsiteY6" fmla="*/ 8 h 181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1867" h="181021">
                <a:moveTo>
                  <a:pt x="231" y="8"/>
                </a:moveTo>
                <a:cubicBezTo>
                  <a:pt x="3141" y="-786"/>
                  <a:pt x="34891" y="54248"/>
                  <a:pt x="71668" y="76208"/>
                </a:cubicBezTo>
                <a:cubicBezTo>
                  <a:pt x="108445" y="98168"/>
                  <a:pt x="185968" y="114309"/>
                  <a:pt x="220893" y="131771"/>
                </a:cubicBezTo>
                <a:cubicBezTo>
                  <a:pt x="255818" y="149234"/>
                  <a:pt x="286774" y="182306"/>
                  <a:pt x="281218" y="180983"/>
                </a:cubicBezTo>
                <a:cubicBezTo>
                  <a:pt x="275662" y="179660"/>
                  <a:pt x="225391" y="140502"/>
                  <a:pt x="187556" y="123833"/>
                </a:cubicBezTo>
                <a:cubicBezTo>
                  <a:pt x="149721" y="107164"/>
                  <a:pt x="86221" y="95788"/>
                  <a:pt x="54206" y="80971"/>
                </a:cubicBezTo>
                <a:cubicBezTo>
                  <a:pt x="22191" y="66154"/>
                  <a:pt x="-2679" y="802"/>
                  <a:pt x="231" y="8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" name="フリーフォーム: 図形 134">
            <a:extLst>
              <a:ext uri="{FF2B5EF4-FFF2-40B4-BE49-F238E27FC236}">
                <a16:creationId xmlns:a16="http://schemas.microsoft.com/office/drawing/2014/main" id="{5F196B0B-1C30-484C-820B-072A6FFD0010}"/>
              </a:ext>
            </a:extLst>
          </p:cNvPr>
          <p:cNvSpPr/>
          <p:nvPr/>
        </p:nvSpPr>
        <p:spPr>
          <a:xfrm>
            <a:off x="3379539" y="1650880"/>
            <a:ext cx="257480" cy="135083"/>
          </a:xfrm>
          <a:custGeom>
            <a:avLst/>
            <a:gdLst>
              <a:gd name="connsiteX0" fmla="*/ 1836 w 257480"/>
              <a:gd name="connsiteY0" fmla="*/ 120 h 135083"/>
              <a:gd name="connsiteX1" fmla="*/ 139949 w 257480"/>
              <a:gd name="connsiteY1" fmla="*/ 63620 h 135083"/>
              <a:gd name="connsiteX2" fmla="*/ 257424 w 257480"/>
              <a:gd name="connsiteY2" fmla="*/ 135058 h 135083"/>
              <a:gd name="connsiteX3" fmla="*/ 154236 w 257480"/>
              <a:gd name="connsiteY3" fmla="*/ 71558 h 135083"/>
              <a:gd name="connsiteX4" fmla="*/ 66924 w 257480"/>
              <a:gd name="connsiteY4" fmla="*/ 47745 h 135083"/>
              <a:gd name="connsiteX5" fmla="*/ 1836 w 257480"/>
              <a:gd name="connsiteY5" fmla="*/ 120 h 135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7480" h="135083">
                <a:moveTo>
                  <a:pt x="1836" y="120"/>
                </a:moveTo>
                <a:cubicBezTo>
                  <a:pt x="14007" y="2766"/>
                  <a:pt x="97351" y="41130"/>
                  <a:pt x="139949" y="63620"/>
                </a:cubicBezTo>
                <a:cubicBezTo>
                  <a:pt x="182547" y="86110"/>
                  <a:pt x="255043" y="133735"/>
                  <a:pt x="257424" y="135058"/>
                </a:cubicBezTo>
                <a:cubicBezTo>
                  <a:pt x="259805" y="136381"/>
                  <a:pt x="185986" y="86110"/>
                  <a:pt x="154236" y="71558"/>
                </a:cubicBezTo>
                <a:cubicBezTo>
                  <a:pt x="122486" y="57006"/>
                  <a:pt x="92853" y="56212"/>
                  <a:pt x="66924" y="47745"/>
                </a:cubicBezTo>
                <a:cubicBezTo>
                  <a:pt x="40995" y="39278"/>
                  <a:pt x="-10335" y="-2526"/>
                  <a:pt x="1836" y="120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フリーフォーム: 図形 135">
            <a:extLst>
              <a:ext uri="{FF2B5EF4-FFF2-40B4-BE49-F238E27FC236}">
                <a16:creationId xmlns:a16="http://schemas.microsoft.com/office/drawing/2014/main" id="{6679B9F6-ED8E-4F0B-8FC0-DC560264FD0C}"/>
              </a:ext>
            </a:extLst>
          </p:cNvPr>
          <p:cNvSpPr/>
          <p:nvPr/>
        </p:nvSpPr>
        <p:spPr>
          <a:xfrm>
            <a:off x="3232033" y="1644556"/>
            <a:ext cx="161190" cy="252854"/>
          </a:xfrm>
          <a:custGeom>
            <a:avLst/>
            <a:gdLst>
              <a:gd name="connsiteX0" fmla="*/ 125530 w 161190"/>
              <a:gd name="connsiteY0" fmla="*/ 94 h 252854"/>
              <a:gd name="connsiteX1" fmla="*/ 92192 w 161190"/>
              <a:gd name="connsiteY1" fmla="*/ 66769 h 252854"/>
              <a:gd name="connsiteX2" fmla="*/ 6467 w 161190"/>
              <a:gd name="connsiteY2" fmla="*/ 71532 h 252854"/>
              <a:gd name="connsiteX3" fmla="*/ 38217 w 161190"/>
              <a:gd name="connsiteY3" fmla="*/ 152494 h 252854"/>
              <a:gd name="connsiteX4" fmla="*/ 96955 w 161190"/>
              <a:gd name="connsiteY4" fmla="*/ 212819 h 252854"/>
              <a:gd name="connsiteX5" fmla="*/ 160455 w 161190"/>
              <a:gd name="connsiteY5" fmla="*/ 252507 h 252854"/>
              <a:gd name="connsiteX6" fmla="*/ 52505 w 161190"/>
              <a:gd name="connsiteY6" fmla="*/ 190594 h 252854"/>
              <a:gd name="connsiteX7" fmla="*/ 3292 w 161190"/>
              <a:gd name="connsiteY7" fmla="*/ 119157 h 252854"/>
              <a:gd name="connsiteX8" fmla="*/ 12817 w 161190"/>
              <a:gd name="connsiteY8" fmla="*/ 88994 h 252854"/>
              <a:gd name="connsiteX9" fmla="*/ 79492 w 161190"/>
              <a:gd name="connsiteY9" fmla="*/ 52482 h 252854"/>
              <a:gd name="connsiteX10" fmla="*/ 125530 w 161190"/>
              <a:gd name="connsiteY10" fmla="*/ 94 h 252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1190" h="252854">
                <a:moveTo>
                  <a:pt x="125530" y="94"/>
                </a:moveTo>
                <a:cubicBezTo>
                  <a:pt x="127647" y="2475"/>
                  <a:pt x="112036" y="54863"/>
                  <a:pt x="92192" y="66769"/>
                </a:cubicBezTo>
                <a:cubicBezTo>
                  <a:pt x="72348" y="78675"/>
                  <a:pt x="15463" y="57245"/>
                  <a:pt x="6467" y="71532"/>
                </a:cubicBezTo>
                <a:cubicBezTo>
                  <a:pt x="-2529" y="85819"/>
                  <a:pt x="23136" y="128946"/>
                  <a:pt x="38217" y="152494"/>
                </a:cubicBezTo>
                <a:cubicBezTo>
                  <a:pt x="53298" y="176042"/>
                  <a:pt x="76582" y="196150"/>
                  <a:pt x="96955" y="212819"/>
                </a:cubicBezTo>
                <a:cubicBezTo>
                  <a:pt x="117328" y="229488"/>
                  <a:pt x="167863" y="256211"/>
                  <a:pt x="160455" y="252507"/>
                </a:cubicBezTo>
                <a:cubicBezTo>
                  <a:pt x="153047" y="248803"/>
                  <a:pt x="78699" y="212819"/>
                  <a:pt x="52505" y="190594"/>
                </a:cubicBezTo>
                <a:cubicBezTo>
                  <a:pt x="26311" y="168369"/>
                  <a:pt x="9907" y="136090"/>
                  <a:pt x="3292" y="119157"/>
                </a:cubicBezTo>
                <a:cubicBezTo>
                  <a:pt x="-3323" y="102224"/>
                  <a:pt x="117" y="100106"/>
                  <a:pt x="12817" y="88994"/>
                </a:cubicBezTo>
                <a:cubicBezTo>
                  <a:pt x="25517" y="77882"/>
                  <a:pt x="63882" y="64124"/>
                  <a:pt x="79492" y="52482"/>
                </a:cubicBezTo>
                <a:cubicBezTo>
                  <a:pt x="95102" y="40840"/>
                  <a:pt x="123413" y="-2287"/>
                  <a:pt x="125530" y="94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フリーフォーム: 図形 136">
            <a:extLst>
              <a:ext uri="{FF2B5EF4-FFF2-40B4-BE49-F238E27FC236}">
                <a16:creationId xmlns:a16="http://schemas.microsoft.com/office/drawing/2014/main" id="{F4E28B32-6676-434E-B293-30BC70ED1ACE}"/>
              </a:ext>
            </a:extLst>
          </p:cNvPr>
          <p:cNvSpPr/>
          <p:nvPr/>
        </p:nvSpPr>
        <p:spPr>
          <a:xfrm>
            <a:off x="3442799" y="1773147"/>
            <a:ext cx="217064" cy="90594"/>
          </a:xfrm>
          <a:custGeom>
            <a:avLst/>
            <a:gdLst>
              <a:gd name="connsiteX0" fmla="*/ 489 w 217064"/>
              <a:gd name="connsiteY0" fmla="*/ 91 h 90594"/>
              <a:gd name="connsiteX1" fmla="*/ 140189 w 217064"/>
              <a:gd name="connsiteY1" fmla="*/ 22316 h 90594"/>
              <a:gd name="connsiteX2" fmla="*/ 216389 w 217064"/>
              <a:gd name="connsiteY2" fmla="*/ 90578 h 90594"/>
              <a:gd name="connsiteX3" fmla="*/ 98914 w 217064"/>
              <a:gd name="connsiteY3" fmla="*/ 28666 h 90594"/>
              <a:gd name="connsiteX4" fmla="*/ 489 w 217064"/>
              <a:gd name="connsiteY4" fmla="*/ 91 h 90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7064" h="90594">
                <a:moveTo>
                  <a:pt x="489" y="91"/>
                </a:moveTo>
                <a:cubicBezTo>
                  <a:pt x="7368" y="-967"/>
                  <a:pt x="104206" y="7235"/>
                  <a:pt x="140189" y="22316"/>
                </a:cubicBezTo>
                <a:cubicBezTo>
                  <a:pt x="176172" y="37397"/>
                  <a:pt x="223268" y="89520"/>
                  <a:pt x="216389" y="90578"/>
                </a:cubicBezTo>
                <a:cubicBezTo>
                  <a:pt x="209510" y="91636"/>
                  <a:pt x="137014" y="42689"/>
                  <a:pt x="98914" y="28666"/>
                </a:cubicBezTo>
                <a:cubicBezTo>
                  <a:pt x="60814" y="14643"/>
                  <a:pt x="-6390" y="1149"/>
                  <a:pt x="489" y="91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フリーフォーム: 図形 137">
            <a:extLst>
              <a:ext uri="{FF2B5EF4-FFF2-40B4-BE49-F238E27FC236}">
                <a16:creationId xmlns:a16="http://schemas.microsoft.com/office/drawing/2014/main" id="{B85FE560-1D38-4D85-9CE3-CC3D36DB59C5}"/>
              </a:ext>
            </a:extLst>
          </p:cNvPr>
          <p:cNvSpPr/>
          <p:nvPr/>
        </p:nvSpPr>
        <p:spPr>
          <a:xfrm>
            <a:off x="3355965" y="1792094"/>
            <a:ext cx="140603" cy="117247"/>
          </a:xfrm>
          <a:custGeom>
            <a:avLst/>
            <a:gdLst>
              <a:gd name="connsiteX0" fmla="*/ 138123 w 140603"/>
              <a:gd name="connsiteY0" fmla="*/ 194 h 117247"/>
              <a:gd name="connsiteX1" fmla="*/ 128598 w 140603"/>
              <a:gd name="connsiteY1" fmla="*/ 55756 h 117247"/>
              <a:gd name="connsiteX2" fmla="*/ 68273 w 140603"/>
              <a:gd name="connsiteY2" fmla="*/ 55756 h 117247"/>
              <a:gd name="connsiteX3" fmla="*/ 53985 w 140603"/>
              <a:gd name="connsiteY3" fmla="*/ 111319 h 117247"/>
              <a:gd name="connsiteX4" fmla="*/ 10 w 140603"/>
              <a:gd name="connsiteY4" fmla="*/ 108144 h 117247"/>
              <a:gd name="connsiteX5" fmla="*/ 58748 w 140603"/>
              <a:gd name="connsiteY5" fmla="*/ 44644 h 117247"/>
              <a:gd name="connsiteX6" fmla="*/ 96848 w 140603"/>
              <a:gd name="connsiteY6" fmla="*/ 36706 h 117247"/>
              <a:gd name="connsiteX7" fmla="*/ 138123 w 140603"/>
              <a:gd name="connsiteY7" fmla="*/ 194 h 117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0603" h="117247">
                <a:moveTo>
                  <a:pt x="138123" y="194"/>
                </a:moveTo>
                <a:cubicBezTo>
                  <a:pt x="143415" y="3369"/>
                  <a:pt x="140240" y="46496"/>
                  <a:pt x="128598" y="55756"/>
                </a:cubicBezTo>
                <a:cubicBezTo>
                  <a:pt x="116956" y="65016"/>
                  <a:pt x="80708" y="46496"/>
                  <a:pt x="68273" y="55756"/>
                </a:cubicBezTo>
                <a:cubicBezTo>
                  <a:pt x="55837" y="65017"/>
                  <a:pt x="65362" y="102588"/>
                  <a:pt x="53985" y="111319"/>
                </a:cubicBezTo>
                <a:cubicBezTo>
                  <a:pt x="42608" y="120050"/>
                  <a:pt x="-784" y="119256"/>
                  <a:pt x="10" y="108144"/>
                </a:cubicBezTo>
                <a:cubicBezTo>
                  <a:pt x="804" y="97032"/>
                  <a:pt x="42608" y="56550"/>
                  <a:pt x="58748" y="44644"/>
                </a:cubicBezTo>
                <a:cubicBezTo>
                  <a:pt x="74888" y="32738"/>
                  <a:pt x="86265" y="39616"/>
                  <a:pt x="96848" y="36706"/>
                </a:cubicBezTo>
                <a:cubicBezTo>
                  <a:pt x="107431" y="33796"/>
                  <a:pt x="132831" y="-2981"/>
                  <a:pt x="138123" y="194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フリーフォーム: 図形 138">
            <a:extLst>
              <a:ext uri="{FF2B5EF4-FFF2-40B4-BE49-F238E27FC236}">
                <a16:creationId xmlns:a16="http://schemas.microsoft.com/office/drawing/2014/main" id="{9852EEC1-3186-4A49-96A5-6FFBCC8A9E18}"/>
              </a:ext>
            </a:extLst>
          </p:cNvPr>
          <p:cNvSpPr/>
          <p:nvPr/>
        </p:nvSpPr>
        <p:spPr>
          <a:xfrm>
            <a:off x="3049588" y="1688997"/>
            <a:ext cx="284162" cy="48970"/>
          </a:xfrm>
          <a:custGeom>
            <a:avLst/>
            <a:gdLst>
              <a:gd name="connsiteX0" fmla="*/ 284162 w 284162"/>
              <a:gd name="connsiteY0" fmla="*/ 103 h 48970"/>
              <a:gd name="connsiteX1" fmla="*/ 141287 w 284162"/>
              <a:gd name="connsiteY1" fmla="*/ 47728 h 48970"/>
              <a:gd name="connsiteX2" fmla="*/ 0 w 284162"/>
              <a:gd name="connsiteY2" fmla="*/ 35028 h 48970"/>
              <a:gd name="connsiteX3" fmla="*/ 141287 w 284162"/>
              <a:gd name="connsiteY3" fmla="*/ 35028 h 48970"/>
              <a:gd name="connsiteX4" fmla="*/ 284162 w 284162"/>
              <a:gd name="connsiteY4" fmla="*/ 103 h 48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4162" h="48970">
                <a:moveTo>
                  <a:pt x="284162" y="103"/>
                </a:moveTo>
                <a:cubicBezTo>
                  <a:pt x="284162" y="2220"/>
                  <a:pt x="188647" y="41907"/>
                  <a:pt x="141287" y="47728"/>
                </a:cubicBezTo>
                <a:cubicBezTo>
                  <a:pt x="93927" y="53549"/>
                  <a:pt x="0" y="37145"/>
                  <a:pt x="0" y="35028"/>
                </a:cubicBezTo>
                <a:cubicBezTo>
                  <a:pt x="0" y="32911"/>
                  <a:pt x="91281" y="41113"/>
                  <a:pt x="141287" y="35028"/>
                </a:cubicBezTo>
                <a:cubicBezTo>
                  <a:pt x="191293" y="28943"/>
                  <a:pt x="284162" y="-2014"/>
                  <a:pt x="284162" y="103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フリーフォーム: 図形 139">
            <a:extLst>
              <a:ext uri="{FF2B5EF4-FFF2-40B4-BE49-F238E27FC236}">
                <a16:creationId xmlns:a16="http://schemas.microsoft.com/office/drawing/2014/main" id="{4A10558D-9C1D-482B-A0F7-6AA36DA83CEF}"/>
              </a:ext>
            </a:extLst>
          </p:cNvPr>
          <p:cNvSpPr/>
          <p:nvPr/>
        </p:nvSpPr>
        <p:spPr>
          <a:xfrm>
            <a:off x="3063599" y="1456679"/>
            <a:ext cx="219485" cy="197971"/>
          </a:xfrm>
          <a:custGeom>
            <a:avLst/>
            <a:gdLst>
              <a:gd name="connsiteX0" fmla="*/ 276 w 219485"/>
              <a:gd name="connsiteY0" fmla="*/ 175271 h 197971"/>
              <a:gd name="connsiteX1" fmla="*/ 143151 w 219485"/>
              <a:gd name="connsiteY1" fmla="*/ 14934 h 197971"/>
              <a:gd name="connsiteX2" fmla="*/ 214589 w 219485"/>
              <a:gd name="connsiteY2" fmla="*/ 27634 h 197971"/>
              <a:gd name="connsiteX3" fmla="*/ 213001 w 219485"/>
              <a:gd name="connsiteY3" fmla="*/ 197496 h 197971"/>
              <a:gd name="connsiteX4" fmla="*/ 211414 w 219485"/>
              <a:gd name="connsiteY4" fmla="*/ 76846 h 197971"/>
              <a:gd name="connsiteX5" fmla="*/ 198714 w 219485"/>
              <a:gd name="connsiteY5" fmla="*/ 26046 h 197971"/>
              <a:gd name="connsiteX6" fmla="*/ 182839 w 219485"/>
              <a:gd name="connsiteY6" fmla="*/ 24459 h 197971"/>
              <a:gd name="connsiteX7" fmla="*/ 276 w 219485"/>
              <a:gd name="connsiteY7" fmla="*/ 175271 h 197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9485" h="197971">
                <a:moveTo>
                  <a:pt x="276" y="175271"/>
                </a:moveTo>
                <a:cubicBezTo>
                  <a:pt x="-6339" y="173684"/>
                  <a:pt x="107432" y="39540"/>
                  <a:pt x="143151" y="14934"/>
                </a:cubicBezTo>
                <a:cubicBezTo>
                  <a:pt x="178870" y="-9672"/>
                  <a:pt x="202947" y="-2793"/>
                  <a:pt x="214589" y="27634"/>
                </a:cubicBezTo>
                <a:cubicBezTo>
                  <a:pt x="226231" y="58061"/>
                  <a:pt x="213530" y="189294"/>
                  <a:pt x="213001" y="197496"/>
                </a:cubicBezTo>
                <a:cubicBezTo>
                  <a:pt x="212472" y="205698"/>
                  <a:pt x="213795" y="105421"/>
                  <a:pt x="211414" y="76846"/>
                </a:cubicBezTo>
                <a:cubicBezTo>
                  <a:pt x="209033" y="48271"/>
                  <a:pt x="203476" y="34777"/>
                  <a:pt x="198714" y="26046"/>
                </a:cubicBezTo>
                <a:cubicBezTo>
                  <a:pt x="193952" y="17315"/>
                  <a:pt x="216970" y="-412"/>
                  <a:pt x="182839" y="24459"/>
                </a:cubicBezTo>
                <a:cubicBezTo>
                  <a:pt x="148708" y="49330"/>
                  <a:pt x="6891" y="176858"/>
                  <a:pt x="276" y="175271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フリーフォーム: 図形 140">
            <a:extLst>
              <a:ext uri="{FF2B5EF4-FFF2-40B4-BE49-F238E27FC236}">
                <a16:creationId xmlns:a16="http://schemas.microsoft.com/office/drawing/2014/main" id="{A1A60634-EBAB-4C34-AFA4-37F9A0F40261}"/>
              </a:ext>
            </a:extLst>
          </p:cNvPr>
          <p:cNvSpPr/>
          <p:nvPr/>
        </p:nvSpPr>
        <p:spPr>
          <a:xfrm>
            <a:off x="3041577" y="1354858"/>
            <a:ext cx="17555" cy="279244"/>
          </a:xfrm>
          <a:custGeom>
            <a:avLst/>
            <a:gdLst>
              <a:gd name="connsiteX0" fmla="*/ 4836 w 17555"/>
              <a:gd name="connsiteY0" fmla="*/ 2455 h 279244"/>
              <a:gd name="connsiteX1" fmla="*/ 73 w 17555"/>
              <a:gd name="connsiteY1" fmla="*/ 59605 h 279244"/>
              <a:gd name="connsiteX2" fmla="*/ 8011 w 17555"/>
              <a:gd name="connsiteY2" fmla="*/ 278680 h 279244"/>
              <a:gd name="connsiteX3" fmla="*/ 17536 w 17555"/>
              <a:gd name="connsiteY3" fmla="*/ 119930 h 279244"/>
              <a:gd name="connsiteX4" fmla="*/ 4836 w 17555"/>
              <a:gd name="connsiteY4" fmla="*/ 2455 h 27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55" h="279244">
                <a:moveTo>
                  <a:pt x="4836" y="2455"/>
                </a:moveTo>
                <a:cubicBezTo>
                  <a:pt x="1926" y="-7599"/>
                  <a:pt x="-456" y="13568"/>
                  <a:pt x="73" y="59605"/>
                </a:cubicBezTo>
                <a:cubicBezTo>
                  <a:pt x="602" y="105642"/>
                  <a:pt x="5101" y="268626"/>
                  <a:pt x="8011" y="278680"/>
                </a:cubicBezTo>
                <a:cubicBezTo>
                  <a:pt x="10921" y="288734"/>
                  <a:pt x="17007" y="161734"/>
                  <a:pt x="17536" y="119930"/>
                </a:cubicBezTo>
                <a:cubicBezTo>
                  <a:pt x="18065" y="78126"/>
                  <a:pt x="7746" y="12509"/>
                  <a:pt x="4836" y="2455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フリーフォーム: 図形 141">
            <a:extLst>
              <a:ext uri="{FF2B5EF4-FFF2-40B4-BE49-F238E27FC236}">
                <a16:creationId xmlns:a16="http://schemas.microsoft.com/office/drawing/2014/main" id="{724395FD-A69D-457A-84E1-9C51C7F64921}"/>
              </a:ext>
            </a:extLst>
          </p:cNvPr>
          <p:cNvSpPr/>
          <p:nvPr/>
        </p:nvSpPr>
        <p:spPr>
          <a:xfrm>
            <a:off x="3052763" y="1349375"/>
            <a:ext cx="704720" cy="15875"/>
          </a:xfrm>
          <a:custGeom>
            <a:avLst/>
            <a:gdLst>
              <a:gd name="connsiteX0" fmla="*/ 0 w 704720"/>
              <a:gd name="connsiteY0" fmla="*/ 12700 h 15875"/>
              <a:gd name="connsiteX1" fmla="*/ 71437 w 704720"/>
              <a:gd name="connsiteY1" fmla="*/ 12700 h 15875"/>
              <a:gd name="connsiteX2" fmla="*/ 654050 w 704720"/>
              <a:gd name="connsiteY2" fmla="*/ 15875 h 15875"/>
              <a:gd name="connsiteX3" fmla="*/ 654050 w 704720"/>
              <a:gd name="connsiteY3" fmla="*/ 4763 h 15875"/>
              <a:gd name="connsiteX4" fmla="*/ 473075 w 704720"/>
              <a:gd name="connsiteY4" fmla="*/ 0 h 15875"/>
              <a:gd name="connsiteX5" fmla="*/ 0 w 704720"/>
              <a:gd name="connsiteY5" fmla="*/ 12700 h 15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4720" h="15875">
                <a:moveTo>
                  <a:pt x="0" y="12700"/>
                </a:moveTo>
                <a:lnTo>
                  <a:pt x="71437" y="12700"/>
                </a:lnTo>
                <a:lnTo>
                  <a:pt x="654050" y="15875"/>
                </a:lnTo>
                <a:cubicBezTo>
                  <a:pt x="751152" y="14552"/>
                  <a:pt x="684212" y="7409"/>
                  <a:pt x="654050" y="4763"/>
                </a:cubicBezTo>
                <a:cubicBezTo>
                  <a:pt x="623888" y="2117"/>
                  <a:pt x="473075" y="0"/>
                  <a:pt x="473075" y="0"/>
                </a:cubicBezTo>
                <a:lnTo>
                  <a:pt x="0" y="12700"/>
                </a:ln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フリーフォーム: 図形 142">
            <a:extLst>
              <a:ext uri="{FF2B5EF4-FFF2-40B4-BE49-F238E27FC236}">
                <a16:creationId xmlns:a16="http://schemas.microsoft.com/office/drawing/2014/main" id="{99681979-4338-4D7A-977E-FFC12FA19B29}"/>
              </a:ext>
            </a:extLst>
          </p:cNvPr>
          <p:cNvSpPr/>
          <p:nvPr/>
        </p:nvSpPr>
        <p:spPr>
          <a:xfrm>
            <a:off x="3493827" y="1361610"/>
            <a:ext cx="251257" cy="344396"/>
          </a:xfrm>
          <a:custGeom>
            <a:avLst/>
            <a:gdLst>
              <a:gd name="connsiteX0" fmla="*/ 251086 w 251257"/>
              <a:gd name="connsiteY0" fmla="*/ 465 h 344396"/>
              <a:gd name="connsiteX1" fmla="*/ 212986 w 251257"/>
              <a:gd name="connsiteY1" fmla="*/ 63965 h 344396"/>
              <a:gd name="connsiteX2" fmla="*/ 214573 w 251257"/>
              <a:gd name="connsiteY2" fmla="*/ 341778 h 344396"/>
              <a:gd name="connsiteX3" fmla="*/ 176473 w 251257"/>
              <a:gd name="connsiteY3" fmla="*/ 197315 h 344396"/>
              <a:gd name="connsiteX4" fmla="*/ 73286 w 251257"/>
              <a:gd name="connsiteY4" fmla="*/ 94128 h 344396"/>
              <a:gd name="connsiteX5" fmla="*/ 19311 w 251257"/>
              <a:gd name="connsiteY5" fmla="*/ 125878 h 344396"/>
              <a:gd name="connsiteX6" fmla="*/ 5023 w 251257"/>
              <a:gd name="connsiteY6" fmla="*/ 305265 h 344396"/>
              <a:gd name="connsiteX7" fmla="*/ 1848 w 251257"/>
              <a:gd name="connsiteY7" fmla="*/ 127465 h 344396"/>
              <a:gd name="connsiteX8" fmla="*/ 32011 w 251257"/>
              <a:gd name="connsiteY8" fmla="*/ 76665 h 344396"/>
              <a:gd name="connsiteX9" fmla="*/ 65348 w 251257"/>
              <a:gd name="connsiteY9" fmla="*/ 73490 h 344396"/>
              <a:gd name="connsiteX10" fmla="*/ 157423 w 251257"/>
              <a:gd name="connsiteY10" fmla="*/ 157628 h 344396"/>
              <a:gd name="connsiteX11" fmla="*/ 201873 w 251257"/>
              <a:gd name="connsiteY11" fmla="*/ 203665 h 344396"/>
              <a:gd name="connsiteX12" fmla="*/ 195523 w 251257"/>
              <a:gd name="connsiteY12" fmla="*/ 81428 h 344396"/>
              <a:gd name="connsiteX13" fmla="*/ 251086 w 251257"/>
              <a:gd name="connsiteY13" fmla="*/ 465 h 344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51257" h="344396">
                <a:moveTo>
                  <a:pt x="251086" y="465"/>
                </a:moveTo>
                <a:cubicBezTo>
                  <a:pt x="253996" y="-2445"/>
                  <a:pt x="219071" y="7080"/>
                  <a:pt x="212986" y="63965"/>
                </a:cubicBezTo>
                <a:cubicBezTo>
                  <a:pt x="206901" y="120850"/>
                  <a:pt x="220658" y="319553"/>
                  <a:pt x="214573" y="341778"/>
                </a:cubicBezTo>
                <a:cubicBezTo>
                  <a:pt x="208487" y="364003"/>
                  <a:pt x="200021" y="238590"/>
                  <a:pt x="176473" y="197315"/>
                </a:cubicBezTo>
                <a:cubicBezTo>
                  <a:pt x="152925" y="156040"/>
                  <a:pt x="99480" y="106034"/>
                  <a:pt x="73286" y="94128"/>
                </a:cubicBezTo>
                <a:cubicBezTo>
                  <a:pt x="47092" y="82222"/>
                  <a:pt x="30688" y="90689"/>
                  <a:pt x="19311" y="125878"/>
                </a:cubicBezTo>
                <a:cubicBezTo>
                  <a:pt x="7934" y="161067"/>
                  <a:pt x="7933" y="305001"/>
                  <a:pt x="5023" y="305265"/>
                </a:cubicBezTo>
                <a:cubicBezTo>
                  <a:pt x="2113" y="305529"/>
                  <a:pt x="-2650" y="165565"/>
                  <a:pt x="1848" y="127465"/>
                </a:cubicBezTo>
                <a:cubicBezTo>
                  <a:pt x="6346" y="89365"/>
                  <a:pt x="21428" y="85661"/>
                  <a:pt x="32011" y="76665"/>
                </a:cubicBezTo>
                <a:cubicBezTo>
                  <a:pt x="42594" y="67669"/>
                  <a:pt x="44446" y="59996"/>
                  <a:pt x="65348" y="73490"/>
                </a:cubicBezTo>
                <a:cubicBezTo>
                  <a:pt x="86250" y="86984"/>
                  <a:pt x="134669" y="135932"/>
                  <a:pt x="157423" y="157628"/>
                </a:cubicBezTo>
                <a:cubicBezTo>
                  <a:pt x="180177" y="179324"/>
                  <a:pt x="195523" y="216365"/>
                  <a:pt x="201873" y="203665"/>
                </a:cubicBezTo>
                <a:cubicBezTo>
                  <a:pt x="208223" y="190965"/>
                  <a:pt x="190761" y="112913"/>
                  <a:pt x="195523" y="81428"/>
                </a:cubicBezTo>
                <a:cubicBezTo>
                  <a:pt x="200285" y="49943"/>
                  <a:pt x="248176" y="3375"/>
                  <a:pt x="251086" y="465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フリーフォーム: 図形 143">
            <a:extLst>
              <a:ext uri="{FF2B5EF4-FFF2-40B4-BE49-F238E27FC236}">
                <a16:creationId xmlns:a16="http://schemas.microsoft.com/office/drawing/2014/main" id="{510BC4B6-3DE8-4756-A739-99B9B7E9C8DB}"/>
              </a:ext>
            </a:extLst>
          </p:cNvPr>
          <p:cNvSpPr/>
          <p:nvPr/>
        </p:nvSpPr>
        <p:spPr>
          <a:xfrm>
            <a:off x="3738655" y="1376198"/>
            <a:ext cx="237347" cy="184150"/>
          </a:xfrm>
          <a:custGeom>
            <a:avLst/>
            <a:gdLst>
              <a:gd name="connsiteX0" fmla="*/ 234858 w 237347"/>
              <a:gd name="connsiteY0" fmla="*/ 165 h 184150"/>
              <a:gd name="connsiteX1" fmla="*/ 7845 w 237347"/>
              <a:gd name="connsiteY1" fmla="*/ 12865 h 184150"/>
              <a:gd name="connsiteX2" fmla="*/ 57058 w 237347"/>
              <a:gd name="connsiteY2" fmla="*/ 49377 h 184150"/>
              <a:gd name="connsiteX3" fmla="*/ 104683 w 237347"/>
              <a:gd name="connsiteY3" fmla="*/ 127165 h 184150"/>
              <a:gd name="connsiteX4" fmla="*/ 106270 w 237347"/>
              <a:gd name="connsiteY4" fmla="*/ 182727 h 184150"/>
              <a:gd name="connsiteX5" fmla="*/ 58645 w 237347"/>
              <a:gd name="connsiteY5" fmla="*/ 68427 h 184150"/>
              <a:gd name="connsiteX6" fmla="*/ 30070 w 237347"/>
              <a:gd name="connsiteY6" fmla="*/ 25565 h 184150"/>
              <a:gd name="connsiteX7" fmla="*/ 123733 w 237347"/>
              <a:gd name="connsiteY7" fmla="*/ 6515 h 184150"/>
              <a:gd name="connsiteX8" fmla="*/ 234858 w 237347"/>
              <a:gd name="connsiteY8" fmla="*/ 165 h 184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7347" h="184150">
                <a:moveTo>
                  <a:pt x="234858" y="165"/>
                </a:moveTo>
                <a:cubicBezTo>
                  <a:pt x="215543" y="1223"/>
                  <a:pt x="37478" y="4663"/>
                  <a:pt x="7845" y="12865"/>
                </a:cubicBezTo>
                <a:cubicBezTo>
                  <a:pt x="-21788" y="21067"/>
                  <a:pt x="40918" y="30327"/>
                  <a:pt x="57058" y="49377"/>
                </a:cubicBezTo>
                <a:cubicBezTo>
                  <a:pt x="73198" y="68427"/>
                  <a:pt x="96481" y="104940"/>
                  <a:pt x="104683" y="127165"/>
                </a:cubicBezTo>
                <a:cubicBezTo>
                  <a:pt x="112885" y="149390"/>
                  <a:pt x="113943" y="192517"/>
                  <a:pt x="106270" y="182727"/>
                </a:cubicBezTo>
                <a:cubicBezTo>
                  <a:pt x="98597" y="172937"/>
                  <a:pt x="71345" y="94621"/>
                  <a:pt x="58645" y="68427"/>
                </a:cubicBezTo>
                <a:cubicBezTo>
                  <a:pt x="45945" y="42233"/>
                  <a:pt x="19222" y="35884"/>
                  <a:pt x="30070" y="25565"/>
                </a:cubicBezTo>
                <a:cubicBezTo>
                  <a:pt x="40918" y="15246"/>
                  <a:pt x="91718" y="9690"/>
                  <a:pt x="123733" y="6515"/>
                </a:cubicBezTo>
                <a:cubicBezTo>
                  <a:pt x="155748" y="3340"/>
                  <a:pt x="254173" y="-893"/>
                  <a:pt x="234858" y="165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フリーフォーム: 図形 144">
            <a:extLst>
              <a:ext uri="{FF2B5EF4-FFF2-40B4-BE49-F238E27FC236}">
                <a16:creationId xmlns:a16="http://schemas.microsoft.com/office/drawing/2014/main" id="{C3A23614-FD73-45CA-98CE-D29B3C453656}"/>
              </a:ext>
            </a:extLst>
          </p:cNvPr>
          <p:cNvSpPr/>
          <p:nvPr/>
        </p:nvSpPr>
        <p:spPr>
          <a:xfrm>
            <a:off x="3512954" y="6916144"/>
            <a:ext cx="353825" cy="89501"/>
          </a:xfrm>
          <a:custGeom>
            <a:avLst/>
            <a:gdLst>
              <a:gd name="connsiteX0" fmla="*/ 184 w 353825"/>
              <a:gd name="connsiteY0" fmla="*/ 89494 h 89501"/>
              <a:gd name="connsiteX1" fmla="*/ 316096 w 353825"/>
              <a:gd name="connsiteY1" fmla="*/ 14881 h 89501"/>
              <a:gd name="connsiteX2" fmla="*/ 343084 w 353825"/>
              <a:gd name="connsiteY2" fmla="*/ 594 h 89501"/>
              <a:gd name="connsiteX3" fmla="*/ 271646 w 353825"/>
              <a:gd name="connsiteY3" fmla="*/ 10119 h 89501"/>
              <a:gd name="connsiteX4" fmla="*/ 184 w 353825"/>
              <a:gd name="connsiteY4" fmla="*/ 89494 h 89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3825" h="89501">
                <a:moveTo>
                  <a:pt x="184" y="89494"/>
                </a:moveTo>
                <a:cubicBezTo>
                  <a:pt x="7592" y="90288"/>
                  <a:pt x="258946" y="29698"/>
                  <a:pt x="316096" y="14881"/>
                </a:cubicBezTo>
                <a:cubicBezTo>
                  <a:pt x="373246" y="64"/>
                  <a:pt x="350492" y="1388"/>
                  <a:pt x="343084" y="594"/>
                </a:cubicBezTo>
                <a:cubicBezTo>
                  <a:pt x="335676" y="-200"/>
                  <a:pt x="332500" y="-2052"/>
                  <a:pt x="271646" y="10119"/>
                </a:cubicBezTo>
                <a:cubicBezTo>
                  <a:pt x="210792" y="22290"/>
                  <a:pt x="-7224" y="88700"/>
                  <a:pt x="184" y="89494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" name="フリーフォーム: 図形 145">
            <a:extLst>
              <a:ext uri="{FF2B5EF4-FFF2-40B4-BE49-F238E27FC236}">
                <a16:creationId xmlns:a16="http://schemas.microsoft.com/office/drawing/2014/main" id="{992494E8-2D9E-45A0-8159-DEB064B30A76}"/>
              </a:ext>
            </a:extLst>
          </p:cNvPr>
          <p:cNvSpPr/>
          <p:nvPr/>
        </p:nvSpPr>
        <p:spPr>
          <a:xfrm>
            <a:off x="330697" y="933998"/>
            <a:ext cx="135241" cy="805426"/>
          </a:xfrm>
          <a:custGeom>
            <a:avLst/>
            <a:gdLst>
              <a:gd name="connsiteX0" fmla="*/ 101103 w 135241"/>
              <a:gd name="connsiteY0" fmla="*/ 43902 h 805426"/>
              <a:gd name="connsiteX1" fmla="*/ 29136 w 135241"/>
              <a:gd name="connsiteY1" fmla="*/ 793202 h 805426"/>
              <a:gd name="connsiteX2" fmla="*/ 33370 w 135241"/>
              <a:gd name="connsiteY2" fmla="*/ 479935 h 805426"/>
              <a:gd name="connsiteX3" fmla="*/ 3736 w 135241"/>
              <a:gd name="connsiteY3" fmla="*/ 98935 h 805426"/>
              <a:gd name="connsiteX4" fmla="*/ 130736 w 135241"/>
              <a:gd name="connsiteY4" fmla="*/ 90469 h 805426"/>
              <a:gd name="connsiteX5" fmla="*/ 101103 w 135241"/>
              <a:gd name="connsiteY5" fmla="*/ 43902 h 805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5241" h="805426">
                <a:moveTo>
                  <a:pt x="101103" y="43902"/>
                </a:moveTo>
                <a:cubicBezTo>
                  <a:pt x="84170" y="161024"/>
                  <a:pt x="40425" y="720530"/>
                  <a:pt x="29136" y="793202"/>
                </a:cubicBezTo>
                <a:cubicBezTo>
                  <a:pt x="17847" y="865874"/>
                  <a:pt x="37603" y="595646"/>
                  <a:pt x="33370" y="479935"/>
                </a:cubicBezTo>
                <a:cubicBezTo>
                  <a:pt x="29137" y="364224"/>
                  <a:pt x="-12492" y="163846"/>
                  <a:pt x="3736" y="98935"/>
                </a:cubicBezTo>
                <a:cubicBezTo>
                  <a:pt x="19964" y="34024"/>
                  <a:pt x="115214" y="101052"/>
                  <a:pt x="130736" y="90469"/>
                </a:cubicBezTo>
                <a:cubicBezTo>
                  <a:pt x="146258" y="79886"/>
                  <a:pt x="118036" y="-73220"/>
                  <a:pt x="101103" y="43902"/>
                </a:cubicBezTo>
                <a:close/>
              </a:path>
            </a:pathLst>
          </a:custGeom>
          <a:solidFill>
            <a:schemeClr val="accent1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" name="フリーフォーム: 図形 147">
            <a:extLst>
              <a:ext uri="{FF2B5EF4-FFF2-40B4-BE49-F238E27FC236}">
                <a16:creationId xmlns:a16="http://schemas.microsoft.com/office/drawing/2014/main" id="{8A0F9716-C2BF-406B-9F5F-6E4367E61653}"/>
              </a:ext>
            </a:extLst>
          </p:cNvPr>
          <p:cNvSpPr/>
          <p:nvPr/>
        </p:nvSpPr>
        <p:spPr>
          <a:xfrm>
            <a:off x="7357458" y="9339422"/>
            <a:ext cx="949751" cy="610977"/>
          </a:xfrm>
          <a:custGeom>
            <a:avLst/>
            <a:gdLst>
              <a:gd name="connsiteX0" fmla="*/ 52992 w 949751"/>
              <a:gd name="connsiteY0" fmla="*/ 26828 h 610977"/>
              <a:gd name="connsiteX1" fmla="*/ 910242 w 949751"/>
              <a:gd name="connsiteY1" fmla="*/ 588803 h 610977"/>
              <a:gd name="connsiteX2" fmla="*/ 772130 w 949751"/>
              <a:gd name="connsiteY2" fmla="*/ 476091 h 610977"/>
              <a:gd name="connsiteX3" fmla="*/ 467330 w 949751"/>
              <a:gd name="connsiteY3" fmla="*/ 269716 h 610977"/>
              <a:gd name="connsiteX4" fmla="*/ 132367 w 949751"/>
              <a:gd name="connsiteY4" fmla="*/ 106203 h 610977"/>
              <a:gd name="connsiteX5" fmla="*/ 52992 w 949751"/>
              <a:gd name="connsiteY5" fmla="*/ 26828 h 610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49751" h="610977">
                <a:moveTo>
                  <a:pt x="52992" y="26828"/>
                </a:moveTo>
                <a:cubicBezTo>
                  <a:pt x="182638" y="107261"/>
                  <a:pt x="790386" y="513926"/>
                  <a:pt x="910242" y="588803"/>
                </a:cubicBezTo>
                <a:cubicBezTo>
                  <a:pt x="1030098" y="663680"/>
                  <a:pt x="845949" y="529272"/>
                  <a:pt x="772130" y="476091"/>
                </a:cubicBezTo>
                <a:cubicBezTo>
                  <a:pt x="698311" y="422910"/>
                  <a:pt x="573957" y="331364"/>
                  <a:pt x="467330" y="269716"/>
                </a:cubicBezTo>
                <a:cubicBezTo>
                  <a:pt x="360703" y="208068"/>
                  <a:pt x="200894" y="143509"/>
                  <a:pt x="132367" y="106203"/>
                </a:cubicBezTo>
                <a:cubicBezTo>
                  <a:pt x="63840" y="68897"/>
                  <a:pt x="-76654" y="-53605"/>
                  <a:pt x="52992" y="26828"/>
                </a:cubicBezTo>
                <a:close/>
              </a:path>
            </a:pathLst>
          </a:custGeom>
          <a:solidFill>
            <a:srgbClr val="FF3399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フリーフォーム: 図形 148">
            <a:extLst>
              <a:ext uri="{FF2B5EF4-FFF2-40B4-BE49-F238E27FC236}">
                <a16:creationId xmlns:a16="http://schemas.microsoft.com/office/drawing/2014/main" id="{1B9554CB-259F-4FB5-8DF2-58262D893055}"/>
              </a:ext>
            </a:extLst>
          </p:cNvPr>
          <p:cNvSpPr/>
          <p:nvPr/>
        </p:nvSpPr>
        <p:spPr>
          <a:xfrm>
            <a:off x="7303045" y="9471640"/>
            <a:ext cx="919485" cy="606224"/>
          </a:xfrm>
          <a:custGeom>
            <a:avLst/>
            <a:gdLst>
              <a:gd name="connsiteX0" fmla="*/ 21680 w 919485"/>
              <a:gd name="connsiteY0" fmla="*/ 2560 h 606224"/>
              <a:gd name="connsiteX1" fmla="*/ 88355 w 919485"/>
              <a:gd name="connsiteY1" fmla="*/ 96223 h 606224"/>
              <a:gd name="connsiteX2" fmla="*/ 888455 w 919485"/>
              <a:gd name="connsiteY2" fmla="*/ 585173 h 606224"/>
              <a:gd name="connsiteX3" fmla="*/ 690018 w 919485"/>
              <a:gd name="connsiteY3" fmla="*/ 474048 h 606224"/>
              <a:gd name="connsiteX4" fmla="*/ 75655 w 919485"/>
              <a:gd name="connsiteY4" fmla="*/ 83523 h 606224"/>
              <a:gd name="connsiteX5" fmla="*/ 123280 w 919485"/>
              <a:gd name="connsiteY5" fmla="*/ 81935 h 606224"/>
              <a:gd name="connsiteX6" fmla="*/ 101055 w 919485"/>
              <a:gd name="connsiteY6" fmla="*/ 29548 h 606224"/>
              <a:gd name="connsiteX7" fmla="*/ 21680 w 919485"/>
              <a:gd name="connsiteY7" fmla="*/ 2560 h 606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9485" h="606224">
                <a:moveTo>
                  <a:pt x="21680" y="2560"/>
                </a:moveTo>
                <a:cubicBezTo>
                  <a:pt x="19563" y="13672"/>
                  <a:pt x="-56107" y="-879"/>
                  <a:pt x="88355" y="96223"/>
                </a:cubicBezTo>
                <a:cubicBezTo>
                  <a:pt x="232817" y="193325"/>
                  <a:pt x="788178" y="522202"/>
                  <a:pt x="888455" y="585173"/>
                </a:cubicBezTo>
                <a:cubicBezTo>
                  <a:pt x="988732" y="648144"/>
                  <a:pt x="825485" y="557656"/>
                  <a:pt x="690018" y="474048"/>
                </a:cubicBezTo>
                <a:cubicBezTo>
                  <a:pt x="554551" y="390440"/>
                  <a:pt x="170111" y="148875"/>
                  <a:pt x="75655" y="83523"/>
                </a:cubicBezTo>
                <a:cubicBezTo>
                  <a:pt x="-18801" y="18171"/>
                  <a:pt x="119047" y="90931"/>
                  <a:pt x="123280" y="81935"/>
                </a:cubicBezTo>
                <a:cubicBezTo>
                  <a:pt x="127513" y="72939"/>
                  <a:pt x="117988" y="39602"/>
                  <a:pt x="101055" y="29548"/>
                </a:cubicBezTo>
                <a:cubicBezTo>
                  <a:pt x="84122" y="19494"/>
                  <a:pt x="23797" y="-8552"/>
                  <a:pt x="21680" y="2560"/>
                </a:cubicBezTo>
                <a:close/>
              </a:path>
            </a:pathLst>
          </a:custGeom>
          <a:solidFill>
            <a:srgbClr val="FF3399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" name="フリーフォーム: 図形 149">
            <a:extLst>
              <a:ext uri="{FF2B5EF4-FFF2-40B4-BE49-F238E27FC236}">
                <a16:creationId xmlns:a16="http://schemas.microsoft.com/office/drawing/2014/main" id="{BC912E41-03CA-4CA7-B35E-01B5DDF7BDEA}"/>
              </a:ext>
            </a:extLst>
          </p:cNvPr>
          <p:cNvSpPr/>
          <p:nvPr/>
        </p:nvSpPr>
        <p:spPr>
          <a:xfrm>
            <a:off x="7355108" y="9407385"/>
            <a:ext cx="93508" cy="159207"/>
          </a:xfrm>
          <a:custGeom>
            <a:avLst/>
            <a:gdLst>
              <a:gd name="connsiteX0" fmla="*/ 93442 w 93508"/>
              <a:gd name="connsiteY0" fmla="*/ 140 h 159207"/>
              <a:gd name="connsiteX1" fmla="*/ 20417 w 93508"/>
              <a:gd name="connsiteY1" fmla="*/ 96978 h 159207"/>
              <a:gd name="connsiteX2" fmla="*/ 15655 w 93508"/>
              <a:gd name="connsiteY2" fmla="*/ 158890 h 159207"/>
              <a:gd name="connsiteX3" fmla="*/ 6130 w 93508"/>
              <a:gd name="connsiteY3" fmla="*/ 119203 h 159207"/>
              <a:gd name="connsiteX4" fmla="*/ 6130 w 93508"/>
              <a:gd name="connsiteY4" fmla="*/ 76340 h 159207"/>
              <a:gd name="connsiteX5" fmla="*/ 93442 w 93508"/>
              <a:gd name="connsiteY5" fmla="*/ 140 h 159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508" h="159207">
                <a:moveTo>
                  <a:pt x="93442" y="140"/>
                </a:moveTo>
                <a:cubicBezTo>
                  <a:pt x="95823" y="3580"/>
                  <a:pt x="33381" y="70520"/>
                  <a:pt x="20417" y="96978"/>
                </a:cubicBezTo>
                <a:cubicBezTo>
                  <a:pt x="7453" y="123436"/>
                  <a:pt x="18036" y="155186"/>
                  <a:pt x="15655" y="158890"/>
                </a:cubicBezTo>
                <a:cubicBezTo>
                  <a:pt x="13274" y="162594"/>
                  <a:pt x="7717" y="132961"/>
                  <a:pt x="6130" y="119203"/>
                </a:cubicBezTo>
                <a:cubicBezTo>
                  <a:pt x="4543" y="105445"/>
                  <a:pt x="-6834" y="95390"/>
                  <a:pt x="6130" y="76340"/>
                </a:cubicBezTo>
                <a:cubicBezTo>
                  <a:pt x="19094" y="57290"/>
                  <a:pt x="91061" y="-3300"/>
                  <a:pt x="93442" y="140"/>
                </a:cubicBezTo>
                <a:close/>
              </a:path>
            </a:pathLst>
          </a:custGeom>
          <a:solidFill>
            <a:srgbClr val="FF3399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" name="フリーフォーム: 図形 150">
            <a:extLst>
              <a:ext uri="{FF2B5EF4-FFF2-40B4-BE49-F238E27FC236}">
                <a16:creationId xmlns:a16="http://schemas.microsoft.com/office/drawing/2014/main" id="{77E0C06F-A683-4086-9DDC-059F7F601C92}"/>
              </a:ext>
            </a:extLst>
          </p:cNvPr>
          <p:cNvSpPr/>
          <p:nvPr/>
        </p:nvSpPr>
        <p:spPr>
          <a:xfrm>
            <a:off x="7399126" y="9549839"/>
            <a:ext cx="538719" cy="346173"/>
          </a:xfrm>
          <a:custGeom>
            <a:avLst/>
            <a:gdLst>
              <a:gd name="connsiteX0" fmla="*/ 4974 w 538719"/>
              <a:gd name="connsiteY0" fmla="*/ 2149 h 346173"/>
              <a:gd name="connsiteX1" fmla="*/ 532024 w 538719"/>
              <a:gd name="connsiteY1" fmla="*/ 340286 h 346173"/>
              <a:gd name="connsiteX2" fmla="*/ 282787 w 538719"/>
              <a:gd name="connsiteY2" fmla="*/ 202174 h 346173"/>
              <a:gd name="connsiteX3" fmla="*/ 4974 w 538719"/>
              <a:gd name="connsiteY3" fmla="*/ 2149 h 346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8719" h="346173">
                <a:moveTo>
                  <a:pt x="4974" y="2149"/>
                </a:moveTo>
                <a:cubicBezTo>
                  <a:pt x="46513" y="25168"/>
                  <a:pt x="485722" y="306949"/>
                  <a:pt x="532024" y="340286"/>
                </a:cubicBezTo>
                <a:cubicBezTo>
                  <a:pt x="578326" y="373623"/>
                  <a:pt x="372481" y="256943"/>
                  <a:pt x="282787" y="202174"/>
                </a:cubicBezTo>
                <a:cubicBezTo>
                  <a:pt x="193093" y="147405"/>
                  <a:pt x="-36565" y="-20870"/>
                  <a:pt x="4974" y="2149"/>
                </a:cubicBezTo>
                <a:close/>
              </a:path>
            </a:pathLst>
          </a:custGeom>
          <a:solidFill>
            <a:srgbClr val="FF3399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" name="フリーフォーム: 図形 151">
            <a:extLst>
              <a:ext uri="{FF2B5EF4-FFF2-40B4-BE49-F238E27FC236}">
                <a16:creationId xmlns:a16="http://schemas.microsoft.com/office/drawing/2014/main" id="{430424E9-8B9C-4C1B-A323-B4D4E9F7699C}"/>
              </a:ext>
            </a:extLst>
          </p:cNvPr>
          <p:cNvSpPr/>
          <p:nvPr/>
        </p:nvSpPr>
        <p:spPr>
          <a:xfrm>
            <a:off x="8157417" y="9924086"/>
            <a:ext cx="113458" cy="110743"/>
          </a:xfrm>
          <a:custGeom>
            <a:avLst/>
            <a:gdLst>
              <a:gd name="connsiteX0" fmla="*/ 113458 w 113458"/>
              <a:gd name="connsiteY0" fmla="*/ 964 h 110743"/>
              <a:gd name="connsiteX1" fmla="*/ 30908 w 113458"/>
              <a:gd name="connsiteY1" fmla="*/ 75577 h 110743"/>
              <a:gd name="connsiteX2" fmla="*/ 10271 w 113458"/>
              <a:gd name="connsiteY2" fmla="*/ 110502 h 110743"/>
              <a:gd name="connsiteX3" fmla="*/ 746 w 113458"/>
              <a:gd name="connsiteY3" fmla="*/ 88277 h 110743"/>
              <a:gd name="connsiteX4" fmla="*/ 29321 w 113458"/>
              <a:gd name="connsiteY4" fmla="*/ 37477 h 110743"/>
              <a:gd name="connsiteX5" fmla="*/ 113458 w 113458"/>
              <a:gd name="connsiteY5" fmla="*/ 964 h 110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458" h="110743">
                <a:moveTo>
                  <a:pt x="113458" y="964"/>
                </a:moveTo>
                <a:cubicBezTo>
                  <a:pt x="113722" y="7314"/>
                  <a:pt x="48106" y="57321"/>
                  <a:pt x="30908" y="75577"/>
                </a:cubicBezTo>
                <a:cubicBezTo>
                  <a:pt x="13710" y="93833"/>
                  <a:pt x="15298" y="108385"/>
                  <a:pt x="10271" y="110502"/>
                </a:cubicBezTo>
                <a:cubicBezTo>
                  <a:pt x="5244" y="112619"/>
                  <a:pt x="-2429" y="100448"/>
                  <a:pt x="746" y="88277"/>
                </a:cubicBezTo>
                <a:cubicBezTo>
                  <a:pt x="3921" y="76106"/>
                  <a:pt x="11065" y="53881"/>
                  <a:pt x="29321" y="37477"/>
                </a:cubicBezTo>
                <a:cubicBezTo>
                  <a:pt x="47577" y="21073"/>
                  <a:pt x="113194" y="-5386"/>
                  <a:pt x="113458" y="964"/>
                </a:cubicBezTo>
                <a:close/>
              </a:path>
            </a:pathLst>
          </a:custGeom>
          <a:solidFill>
            <a:srgbClr val="FF3399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フリーフォーム: 図形 152">
            <a:extLst>
              <a:ext uri="{FF2B5EF4-FFF2-40B4-BE49-F238E27FC236}">
                <a16:creationId xmlns:a16="http://schemas.microsoft.com/office/drawing/2014/main" id="{715F761A-C2FB-4F7A-AE13-E63BC2B5BB72}"/>
              </a:ext>
            </a:extLst>
          </p:cNvPr>
          <p:cNvSpPr/>
          <p:nvPr/>
        </p:nvSpPr>
        <p:spPr>
          <a:xfrm>
            <a:off x="8158123" y="9941914"/>
            <a:ext cx="236605" cy="187363"/>
          </a:xfrm>
          <a:custGeom>
            <a:avLst/>
            <a:gdLst>
              <a:gd name="connsiteX0" fmla="*/ 115927 w 236605"/>
              <a:gd name="connsiteY0" fmla="*/ 599 h 187363"/>
              <a:gd name="connsiteX1" fmla="*/ 174665 w 236605"/>
              <a:gd name="connsiteY1" fmla="*/ 67274 h 187363"/>
              <a:gd name="connsiteX2" fmla="*/ 236577 w 236605"/>
              <a:gd name="connsiteY2" fmla="*/ 99024 h 187363"/>
              <a:gd name="connsiteX3" fmla="*/ 182602 w 236605"/>
              <a:gd name="connsiteY3" fmla="*/ 175224 h 187363"/>
              <a:gd name="connsiteX4" fmla="*/ 176252 w 236605"/>
              <a:gd name="connsiteY4" fmla="*/ 184749 h 187363"/>
              <a:gd name="connsiteX5" fmla="*/ 66715 w 236605"/>
              <a:gd name="connsiteY5" fmla="*/ 149824 h 187363"/>
              <a:gd name="connsiteX6" fmla="*/ 40 w 236605"/>
              <a:gd name="connsiteY6" fmla="*/ 97436 h 187363"/>
              <a:gd name="connsiteX7" fmla="*/ 57190 w 236605"/>
              <a:gd name="connsiteY7" fmla="*/ 106961 h 187363"/>
              <a:gd name="connsiteX8" fmla="*/ 79415 w 236605"/>
              <a:gd name="connsiteY8" fmla="*/ 65686 h 187363"/>
              <a:gd name="connsiteX9" fmla="*/ 76240 w 236605"/>
              <a:gd name="connsiteY9" fmla="*/ 35524 h 187363"/>
              <a:gd name="connsiteX10" fmla="*/ 115927 w 236605"/>
              <a:gd name="connsiteY10" fmla="*/ 599 h 187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6605" h="187363">
                <a:moveTo>
                  <a:pt x="115927" y="599"/>
                </a:moveTo>
                <a:cubicBezTo>
                  <a:pt x="132331" y="5891"/>
                  <a:pt x="154557" y="50870"/>
                  <a:pt x="174665" y="67274"/>
                </a:cubicBezTo>
                <a:cubicBezTo>
                  <a:pt x="194773" y="83678"/>
                  <a:pt x="235254" y="81032"/>
                  <a:pt x="236577" y="99024"/>
                </a:cubicBezTo>
                <a:cubicBezTo>
                  <a:pt x="237900" y="117016"/>
                  <a:pt x="192656" y="160937"/>
                  <a:pt x="182602" y="175224"/>
                </a:cubicBezTo>
                <a:cubicBezTo>
                  <a:pt x="172548" y="189511"/>
                  <a:pt x="195566" y="188982"/>
                  <a:pt x="176252" y="184749"/>
                </a:cubicBezTo>
                <a:cubicBezTo>
                  <a:pt x="156938" y="180516"/>
                  <a:pt x="96084" y="164376"/>
                  <a:pt x="66715" y="149824"/>
                </a:cubicBezTo>
                <a:cubicBezTo>
                  <a:pt x="37346" y="135272"/>
                  <a:pt x="1627" y="104580"/>
                  <a:pt x="40" y="97436"/>
                </a:cubicBezTo>
                <a:cubicBezTo>
                  <a:pt x="-1548" y="90292"/>
                  <a:pt x="43961" y="112253"/>
                  <a:pt x="57190" y="106961"/>
                </a:cubicBezTo>
                <a:cubicBezTo>
                  <a:pt x="70419" y="101669"/>
                  <a:pt x="76240" y="77592"/>
                  <a:pt x="79415" y="65686"/>
                </a:cubicBezTo>
                <a:cubicBezTo>
                  <a:pt x="82590" y="53780"/>
                  <a:pt x="68567" y="44520"/>
                  <a:pt x="76240" y="35524"/>
                </a:cubicBezTo>
                <a:cubicBezTo>
                  <a:pt x="83913" y="26528"/>
                  <a:pt x="99523" y="-4693"/>
                  <a:pt x="115927" y="599"/>
                </a:cubicBezTo>
                <a:close/>
              </a:path>
            </a:pathLst>
          </a:custGeom>
          <a:solidFill>
            <a:srgbClr val="FFC000"/>
          </a:solidFill>
          <a:ln w="1905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6727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テキスト&#10;&#10;自動的に生成された説明">
            <a:extLst>
              <a:ext uri="{FF2B5EF4-FFF2-40B4-BE49-F238E27FC236}">
                <a16:creationId xmlns:a16="http://schemas.microsoft.com/office/drawing/2014/main" id="{57774B2F-6055-40B8-B301-6B03D5640C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226" y="19559"/>
            <a:ext cx="8852747" cy="12782041"/>
          </a:xfrm>
          <a:prstGeom prst="rect">
            <a:avLst/>
          </a:prstGeom>
        </p:spPr>
      </p:pic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CE49AD3F-BDDD-4F09-8CF9-ED8D8397AD09}"/>
              </a:ext>
            </a:extLst>
          </p:cNvPr>
          <p:cNvSpPr/>
          <p:nvPr/>
        </p:nvSpPr>
        <p:spPr>
          <a:xfrm>
            <a:off x="1981200" y="5019040"/>
            <a:ext cx="660400" cy="304800"/>
          </a:xfrm>
          <a:custGeom>
            <a:avLst/>
            <a:gdLst>
              <a:gd name="connsiteX0" fmla="*/ 0 w 660400"/>
              <a:gd name="connsiteY0" fmla="*/ 116840 h 304800"/>
              <a:gd name="connsiteX1" fmla="*/ 243840 w 660400"/>
              <a:gd name="connsiteY1" fmla="*/ 91440 h 304800"/>
              <a:gd name="connsiteX2" fmla="*/ 411480 w 660400"/>
              <a:gd name="connsiteY2" fmla="*/ 111760 h 304800"/>
              <a:gd name="connsiteX3" fmla="*/ 523240 w 660400"/>
              <a:gd name="connsiteY3" fmla="*/ 177800 h 304800"/>
              <a:gd name="connsiteX4" fmla="*/ 614680 w 660400"/>
              <a:gd name="connsiteY4" fmla="*/ 304800 h 304800"/>
              <a:gd name="connsiteX5" fmla="*/ 660400 w 660400"/>
              <a:gd name="connsiteY5" fmla="*/ 187960 h 304800"/>
              <a:gd name="connsiteX6" fmla="*/ 568960 w 660400"/>
              <a:gd name="connsiteY6" fmla="*/ 91440 h 304800"/>
              <a:gd name="connsiteX7" fmla="*/ 406400 w 660400"/>
              <a:gd name="connsiteY7" fmla="*/ 0 h 304800"/>
              <a:gd name="connsiteX8" fmla="*/ 345440 w 660400"/>
              <a:gd name="connsiteY8" fmla="*/ 0 h 304800"/>
              <a:gd name="connsiteX9" fmla="*/ 233680 w 660400"/>
              <a:gd name="connsiteY9" fmla="*/ 30480 h 304800"/>
              <a:gd name="connsiteX10" fmla="*/ 0 w 660400"/>
              <a:gd name="connsiteY10" fmla="*/ 11684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60400" h="304800">
                <a:moveTo>
                  <a:pt x="0" y="116840"/>
                </a:moveTo>
                <a:lnTo>
                  <a:pt x="243840" y="91440"/>
                </a:lnTo>
                <a:lnTo>
                  <a:pt x="411480" y="111760"/>
                </a:lnTo>
                <a:lnTo>
                  <a:pt x="523240" y="177800"/>
                </a:lnTo>
                <a:lnTo>
                  <a:pt x="614680" y="304800"/>
                </a:lnTo>
                <a:lnTo>
                  <a:pt x="660400" y="187960"/>
                </a:lnTo>
                <a:lnTo>
                  <a:pt x="568960" y="91440"/>
                </a:lnTo>
                <a:lnTo>
                  <a:pt x="406400" y="0"/>
                </a:lnTo>
                <a:lnTo>
                  <a:pt x="345440" y="0"/>
                </a:lnTo>
                <a:lnTo>
                  <a:pt x="233680" y="30480"/>
                </a:lnTo>
                <a:lnTo>
                  <a:pt x="0" y="116840"/>
                </a:lnTo>
                <a:close/>
              </a:path>
            </a:pathLst>
          </a:custGeom>
          <a:solidFill>
            <a:srgbClr val="FF0000"/>
          </a:solidFill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6EF57F03-D5CF-429A-A7B8-AAAEC7BD1467}"/>
              </a:ext>
            </a:extLst>
          </p:cNvPr>
          <p:cNvSpPr/>
          <p:nvPr/>
        </p:nvSpPr>
        <p:spPr>
          <a:xfrm>
            <a:off x="2005013" y="5146675"/>
            <a:ext cx="554037" cy="238125"/>
          </a:xfrm>
          <a:custGeom>
            <a:avLst/>
            <a:gdLst>
              <a:gd name="connsiteX0" fmla="*/ 0 w 554037"/>
              <a:gd name="connsiteY0" fmla="*/ 0 h 238125"/>
              <a:gd name="connsiteX1" fmla="*/ 119062 w 554037"/>
              <a:gd name="connsiteY1" fmla="*/ 79375 h 238125"/>
              <a:gd name="connsiteX2" fmla="*/ 131762 w 554037"/>
              <a:gd name="connsiteY2" fmla="*/ 88900 h 238125"/>
              <a:gd name="connsiteX3" fmla="*/ 139700 w 554037"/>
              <a:gd name="connsiteY3" fmla="*/ 95250 h 238125"/>
              <a:gd name="connsiteX4" fmla="*/ 273050 w 554037"/>
              <a:gd name="connsiteY4" fmla="*/ 187325 h 238125"/>
              <a:gd name="connsiteX5" fmla="*/ 287337 w 554037"/>
              <a:gd name="connsiteY5" fmla="*/ 196850 h 238125"/>
              <a:gd name="connsiteX6" fmla="*/ 407987 w 554037"/>
              <a:gd name="connsiteY6" fmla="*/ 234950 h 238125"/>
              <a:gd name="connsiteX7" fmla="*/ 422275 w 554037"/>
              <a:gd name="connsiteY7" fmla="*/ 238125 h 238125"/>
              <a:gd name="connsiteX8" fmla="*/ 554037 w 554037"/>
              <a:gd name="connsiteY8" fmla="*/ 234950 h 238125"/>
              <a:gd name="connsiteX9" fmla="*/ 477837 w 554037"/>
              <a:gd name="connsiteY9" fmla="*/ 169863 h 238125"/>
              <a:gd name="connsiteX10" fmla="*/ 396875 w 554037"/>
              <a:gd name="connsiteY10" fmla="*/ 177800 h 238125"/>
              <a:gd name="connsiteX11" fmla="*/ 217487 w 554037"/>
              <a:gd name="connsiteY11" fmla="*/ 96838 h 238125"/>
              <a:gd name="connsiteX12" fmla="*/ 168275 w 554037"/>
              <a:gd name="connsiteY12" fmla="*/ 65088 h 238125"/>
              <a:gd name="connsiteX13" fmla="*/ 0 w 554037"/>
              <a:gd name="connsiteY13" fmla="*/ 0 h 23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54037" h="238125">
                <a:moveTo>
                  <a:pt x="0" y="0"/>
                </a:moveTo>
                <a:lnTo>
                  <a:pt x="119062" y="79375"/>
                </a:lnTo>
                <a:cubicBezTo>
                  <a:pt x="123295" y="82550"/>
                  <a:pt x="127666" y="85549"/>
                  <a:pt x="131762" y="88900"/>
                </a:cubicBezTo>
                <a:cubicBezTo>
                  <a:pt x="140560" y="96098"/>
                  <a:pt x="132831" y="91817"/>
                  <a:pt x="139700" y="95250"/>
                </a:cubicBezTo>
                <a:lnTo>
                  <a:pt x="273050" y="187325"/>
                </a:lnTo>
                <a:cubicBezTo>
                  <a:pt x="285125" y="195951"/>
                  <a:pt x="280090" y="193228"/>
                  <a:pt x="287337" y="196850"/>
                </a:cubicBezTo>
                <a:lnTo>
                  <a:pt x="407987" y="234950"/>
                </a:lnTo>
                <a:lnTo>
                  <a:pt x="422275" y="238125"/>
                </a:lnTo>
                <a:lnTo>
                  <a:pt x="554037" y="234950"/>
                </a:lnTo>
                <a:lnTo>
                  <a:pt x="477837" y="169863"/>
                </a:lnTo>
                <a:lnTo>
                  <a:pt x="396875" y="177800"/>
                </a:lnTo>
                <a:lnTo>
                  <a:pt x="217487" y="96838"/>
                </a:lnTo>
                <a:lnTo>
                  <a:pt x="168275" y="65088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1AD518F8-9F50-4FF8-AD99-A5F938DB7AA9}"/>
              </a:ext>
            </a:extLst>
          </p:cNvPr>
          <p:cNvSpPr/>
          <p:nvPr/>
        </p:nvSpPr>
        <p:spPr>
          <a:xfrm>
            <a:off x="2047875" y="5110163"/>
            <a:ext cx="406400" cy="158750"/>
          </a:xfrm>
          <a:custGeom>
            <a:avLst/>
            <a:gdLst>
              <a:gd name="connsiteX0" fmla="*/ 406400 w 406400"/>
              <a:gd name="connsiteY0" fmla="*/ 71437 h 158750"/>
              <a:gd name="connsiteX1" fmla="*/ 360363 w 406400"/>
              <a:gd name="connsiteY1" fmla="*/ 65087 h 158750"/>
              <a:gd name="connsiteX2" fmla="*/ 333375 w 406400"/>
              <a:gd name="connsiteY2" fmla="*/ 117475 h 158750"/>
              <a:gd name="connsiteX3" fmla="*/ 277813 w 406400"/>
              <a:gd name="connsiteY3" fmla="*/ 158750 h 158750"/>
              <a:gd name="connsiteX4" fmla="*/ 0 w 406400"/>
              <a:gd name="connsiteY4" fmla="*/ 53975 h 158750"/>
              <a:gd name="connsiteX5" fmla="*/ 17463 w 406400"/>
              <a:gd name="connsiteY5" fmla="*/ 11112 h 158750"/>
              <a:gd name="connsiteX6" fmla="*/ 339725 w 406400"/>
              <a:gd name="connsiteY6" fmla="*/ 0 h 158750"/>
              <a:gd name="connsiteX7" fmla="*/ 406400 w 406400"/>
              <a:gd name="connsiteY7" fmla="*/ 71437 h 15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6400" h="158750">
                <a:moveTo>
                  <a:pt x="406400" y="71437"/>
                </a:moveTo>
                <a:lnTo>
                  <a:pt x="360363" y="65087"/>
                </a:lnTo>
                <a:lnTo>
                  <a:pt x="333375" y="117475"/>
                </a:lnTo>
                <a:lnTo>
                  <a:pt x="277813" y="158750"/>
                </a:lnTo>
                <a:lnTo>
                  <a:pt x="0" y="53975"/>
                </a:lnTo>
                <a:lnTo>
                  <a:pt x="17463" y="11112"/>
                </a:lnTo>
                <a:lnTo>
                  <a:pt x="339725" y="0"/>
                </a:lnTo>
                <a:lnTo>
                  <a:pt x="406400" y="71437"/>
                </a:lnTo>
                <a:close/>
              </a:path>
            </a:pathLst>
          </a:custGeom>
          <a:solidFill>
            <a:srgbClr val="FF0000"/>
          </a:solidFill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B499372C-AFE8-4F0A-B280-59EB3743B06A}"/>
              </a:ext>
            </a:extLst>
          </p:cNvPr>
          <p:cNvSpPr/>
          <p:nvPr/>
        </p:nvSpPr>
        <p:spPr>
          <a:xfrm>
            <a:off x="2514600" y="5201677"/>
            <a:ext cx="133712" cy="172011"/>
          </a:xfrm>
          <a:custGeom>
            <a:avLst/>
            <a:gdLst>
              <a:gd name="connsiteX0" fmla="*/ 125413 w 133712"/>
              <a:gd name="connsiteY0" fmla="*/ 18023 h 172011"/>
              <a:gd name="connsiteX1" fmla="*/ 131763 w 133712"/>
              <a:gd name="connsiteY1" fmla="*/ 87873 h 172011"/>
              <a:gd name="connsiteX2" fmla="*/ 66675 w 133712"/>
              <a:gd name="connsiteY2" fmla="*/ 172011 h 172011"/>
              <a:gd name="connsiteX3" fmla="*/ 50800 w 133712"/>
              <a:gd name="connsiteY3" fmla="*/ 172011 h 172011"/>
              <a:gd name="connsiteX4" fmla="*/ 9525 w 133712"/>
              <a:gd name="connsiteY4" fmla="*/ 145023 h 172011"/>
              <a:gd name="connsiteX5" fmla="*/ 53975 w 133712"/>
              <a:gd name="connsiteY5" fmla="*/ 94223 h 172011"/>
              <a:gd name="connsiteX6" fmla="*/ 20638 w 133712"/>
              <a:gd name="connsiteY6" fmla="*/ 67236 h 172011"/>
              <a:gd name="connsiteX7" fmla="*/ 0 w 133712"/>
              <a:gd name="connsiteY7" fmla="*/ 18023 h 172011"/>
              <a:gd name="connsiteX8" fmla="*/ 131763 w 133712"/>
              <a:gd name="connsiteY8" fmla="*/ 8498 h 172011"/>
              <a:gd name="connsiteX9" fmla="*/ 125413 w 133712"/>
              <a:gd name="connsiteY9" fmla="*/ 18023 h 172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3712" h="172011">
                <a:moveTo>
                  <a:pt x="125413" y="18023"/>
                </a:moveTo>
                <a:lnTo>
                  <a:pt x="131763" y="87873"/>
                </a:lnTo>
                <a:lnTo>
                  <a:pt x="66675" y="172011"/>
                </a:lnTo>
                <a:lnTo>
                  <a:pt x="50800" y="172011"/>
                </a:lnTo>
                <a:lnTo>
                  <a:pt x="9525" y="145023"/>
                </a:lnTo>
                <a:lnTo>
                  <a:pt x="53975" y="94223"/>
                </a:lnTo>
                <a:lnTo>
                  <a:pt x="20638" y="67236"/>
                </a:lnTo>
                <a:lnTo>
                  <a:pt x="0" y="18023"/>
                </a:lnTo>
                <a:lnTo>
                  <a:pt x="131763" y="8498"/>
                </a:lnTo>
                <a:cubicBezTo>
                  <a:pt x="135053" y="-6306"/>
                  <a:pt x="134938" y="-910"/>
                  <a:pt x="125413" y="18023"/>
                </a:cubicBezTo>
                <a:close/>
              </a:path>
            </a:pathLst>
          </a:custGeom>
          <a:solidFill>
            <a:srgbClr val="FF0000"/>
          </a:solidFill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31499BAA-10C3-4CAE-BA67-D8500DC0C466}"/>
              </a:ext>
            </a:extLst>
          </p:cNvPr>
          <p:cNvSpPr/>
          <p:nvPr/>
        </p:nvSpPr>
        <p:spPr>
          <a:xfrm>
            <a:off x="1898650" y="5022850"/>
            <a:ext cx="167217" cy="112183"/>
          </a:xfrm>
          <a:custGeom>
            <a:avLst/>
            <a:gdLst>
              <a:gd name="connsiteX0" fmla="*/ 0 w 167217"/>
              <a:gd name="connsiteY0" fmla="*/ 0 h 112183"/>
              <a:gd name="connsiteX1" fmla="*/ 57150 w 167217"/>
              <a:gd name="connsiteY1" fmla="*/ 74083 h 112183"/>
              <a:gd name="connsiteX2" fmla="*/ 167217 w 167217"/>
              <a:gd name="connsiteY2" fmla="*/ 88900 h 112183"/>
              <a:gd name="connsiteX3" fmla="*/ 67733 w 167217"/>
              <a:gd name="connsiteY3" fmla="*/ 112183 h 112183"/>
              <a:gd name="connsiteX4" fmla="*/ 0 w 167217"/>
              <a:gd name="connsiteY4" fmla="*/ 52917 h 112183"/>
              <a:gd name="connsiteX5" fmla="*/ 0 w 167217"/>
              <a:gd name="connsiteY5" fmla="*/ 0 h 112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7217" h="112183">
                <a:moveTo>
                  <a:pt x="0" y="0"/>
                </a:moveTo>
                <a:lnTo>
                  <a:pt x="57150" y="74083"/>
                </a:lnTo>
                <a:lnTo>
                  <a:pt x="167217" y="88900"/>
                </a:lnTo>
                <a:lnTo>
                  <a:pt x="67733" y="112183"/>
                </a:lnTo>
                <a:lnTo>
                  <a:pt x="0" y="52917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ED7CC03C-C706-4A93-A8AD-D546F759F6B0}"/>
              </a:ext>
            </a:extLst>
          </p:cNvPr>
          <p:cNvSpPr/>
          <p:nvPr/>
        </p:nvSpPr>
        <p:spPr>
          <a:xfrm>
            <a:off x="1805517" y="4779433"/>
            <a:ext cx="1028700" cy="285750"/>
          </a:xfrm>
          <a:custGeom>
            <a:avLst/>
            <a:gdLst>
              <a:gd name="connsiteX0" fmla="*/ 0 w 1028700"/>
              <a:gd name="connsiteY0" fmla="*/ 179917 h 285750"/>
              <a:gd name="connsiteX1" fmla="*/ 186266 w 1028700"/>
              <a:gd name="connsiteY1" fmla="*/ 129117 h 285750"/>
              <a:gd name="connsiteX2" fmla="*/ 539750 w 1028700"/>
              <a:gd name="connsiteY2" fmla="*/ 0 h 285750"/>
              <a:gd name="connsiteX3" fmla="*/ 980016 w 1028700"/>
              <a:gd name="connsiteY3" fmla="*/ 186267 h 285750"/>
              <a:gd name="connsiteX4" fmla="*/ 1028700 w 1028700"/>
              <a:gd name="connsiteY4" fmla="*/ 247650 h 285750"/>
              <a:gd name="connsiteX5" fmla="*/ 994833 w 1028700"/>
              <a:gd name="connsiteY5" fmla="*/ 285750 h 285750"/>
              <a:gd name="connsiteX6" fmla="*/ 503766 w 1028700"/>
              <a:gd name="connsiteY6" fmla="*/ 76200 h 285750"/>
              <a:gd name="connsiteX7" fmla="*/ 482600 w 1028700"/>
              <a:gd name="connsiteY7" fmla="*/ 71967 h 285750"/>
              <a:gd name="connsiteX8" fmla="*/ 234950 w 1028700"/>
              <a:gd name="connsiteY8" fmla="*/ 160867 h 285750"/>
              <a:gd name="connsiteX9" fmla="*/ 154516 w 1028700"/>
              <a:gd name="connsiteY9" fmla="*/ 188384 h 285750"/>
              <a:gd name="connsiteX10" fmla="*/ 0 w 1028700"/>
              <a:gd name="connsiteY10" fmla="*/ 179917 h 28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28700" h="285750">
                <a:moveTo>
                  <a:pt x="0" y="179917"/>
                </a:moveTo>
                <a:lnTo>
                  <a:pt x="186266" y="129117"/>
                </a:lnTo>
                <a:lnTo>
                  <a:pt x="539750" y="0"/>
                </a:lnTo>
                <a:lnTo>
                  <a:pt x="980016" y="186267"/>
                </a:lnTo>
                <a:lnTo>
                  <a:pt x="1028700" y="247650"/>
                </a:lnTo>
                <a:lnTo>
                  <a:pt x="994833" y="285750"/>
                </a:lnTo>
                <a:lnTo>
                  <a:pt x="503766" y="76200"/>
                </a:lnTo>
                <a:lnTo>
                  <a:pt x="482600" y="71967"/>
                </a:lnTo>
                <a:lnTo>
                  <a:pt x="234950" y="160867"/>
                </a:lnTo>
                <a:lnTo>
                  <a:pt x="154516" y="188384"/>
                </a:lnTo>
                <a:lnTo>
                  <a:pt x="0" y="179917"/>
                </a:lnTo>
                <a:close/>
              </a:path>
            </a:pathLst>
          </a:custGeom>
          <a:solidFill>
            <a:srgbClr val="FF0000"/>
          </a:solidFill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A7C02B29-2D42-4AD6-A74C-DB3EB7D307C1}"/>
              </a:ext>
            </a:extLst>
          </p:cNvPr>
          <p:cNvSpPr/>
          <p:nvPr/>
        </p:nvSpPr>
        <p:spPr>
          <a:xfrm>
            <a:off x="2914650" y="5524500"/>
            <a:ext cx="386140" cy="987425"/>
          </a:xfrm>
          <a:custGeom>
            <a:avLst/>
            <a:gdLst>
              <a:gd name="connsiteX0" fmla="*/ 349250 w 386140"/>
              <a:gd name="connsiteY0" fmla="*/ 0 h 987425"/>
              <a:gd name="connsiteX1" fmla="*/ 381000 w 386140"/>
              <a:gd name="connsiteY1" fmla="*/ 327025 h 987425"/>
              <a:gd name="connsiteX2" fmla="*/ 254000 w 386140"/>
              <a:gd name="connsiteY2" fmla="*/ 622300 h 987425"/>
              <a:gd name="connsiteX3" fmla="*/ 0 w 386140"/>
              <a:gd name="connsiteY3" fmla="*/ 987425 h 987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6140" h="987425">
                <a:moveTo>
                  <a:pt x="349250" y="0"/>
                </a:moveTo>
                <a:cubicBezTo>
                  <a:pt x="373062" y="111654"/>
                  <a:pt x="396875" y="223308"/>
                  <a:pt x="381000" y="327025"/>
                </a:cubicBezTo>
                <a:cubicBezTo>
                  <a:pt x="365125" y="430742"/>
                  <a:pt x="317500" y="512233"/>
                  <a:pt x="254000" y="622300"/>
                </a:cubicBezTo>
                <a:cubicBezTo>
                  <a:pt x="190500" y="732367"/>
                  <a:pt x="95250" y="859896"/>
                  <a:pt x="0" y="987425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D94DB3F0-A731-4E0C-90BC-B32651E93464}"/>
              </a:ext>
            </a:extLst>
          </p:cNvPr>
          <p:cNvSpPr/>
          <p:nvPr/>
        </p:nvSpPr>
        <p:spPr>
          <a:xfrm>
            <a:off x="2406650" y="6740525"/>
            <a:ext cx="431800" cy="460375"/>
          </a:xfrm>
          <a:custGeom>
            <a:avLst/>
            <a:gdLst>
              <a:gd name="connsiteX0" fmla="*/ 431800 w 431800"/>
              <a:gd name="connsiteY0" fmla="*/ 0 h 460375"/>
              <a:gd name="connsiteX1" fmla="*/ 361950 w 431800"/>
              <a:gd name="connsiteY1" fmla="*/ 193675 h 460375"/>
              <a:gd name="connsiteX2" fmla="*/ 260350 w 431800"/>
              <a:gd name="connsiteY2" fmla="*/ 358775 h 460375"/>
              <a:gd name="connsiteX3" fmla="*/ 158750 w 431800"/>
              <a:gd name="connsiteY3" fmla="*/ 406400 h 460375"/>
              <a:gd name="connsiteX4" fmla="*/ 0 w 431800"/>
              <a:gd name="connsiteY4" fmla="*/ 460375 h 460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1800" h="460375">
                <a:moveTo>
                  <a:pt x="431800" y="0"/>
                </a:moveTo>
                <a:cubicBezTo>
                  <a:pt x="411162" y="66939"/>
                  <a:pt x="390525" y="133879"/>
                  <a:pt x="361950" y="193675"/>
                </a:cubicBezTo>
                <a:cubicBezTo>
                  <a:pt x="333375" y="253471"/>
                  <a:pt x="294217" y="323321"/>
                  <a:pt x="260350" y="358775"/>
                </a:cubicBezTo>
                <a:cubicBezTo>
                  <a:pt x="226483" y="394229"/>
                  <a:pt x="202142" y="389467"/>
                  <a:pt x="158750" y="406400"/>
                </a:cubicBezTo>
                <a:cubicBezTo>
                  <a:pt x="115358" y="423333"/>
                  <a:pt x="57679" y="441854"/>
                  <a:pt x="0" y="460375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C330AE51-245F-420E-8CD4-02ECF4F770F4}"/>
              </a:ext>
            </a:extLst>
          </p:cNvPr>
          <p:cNvSpPr/>
          <p:nvPr/>
        </p:nvSpPr>
        <p:spPr>
          <a:xfrm>
            <a:off x="1136650" y="6388100"/>
            <a:ext cx="1278467" cy="810683"/>
          </a:xfrm>
          <a:custGeom>
            <a:avLst/>
            <a:gdLst>
              <a:gd name="connsiteX0" fmla="*/ 0 w 1278467"/>
              <a:gd name="connsiteY0" fmla="*/ 0 h 810683"/>
              <a:gd name="connsiteX1" fmla="*/ 406400 w 1278467"/>
              <a:gd name="connsiteY1" fmla="*/ 340783 h 810683"/>
              <a:gd name="connsiteX2" fmla="*/ 825500 w 1278467"/>
              <a:gd name="connsiteY2" fmla="*/ 607483 h 810683"/>
              <a:gd name="connsiteX3" fmla="*/ 1278467 w 1278467"/>
              <a:gd name="connsiteY3" fmla="*/ 810683 h 810683"/>
              <a:gd name="connsiteX4" fmla="*/ 450850 w 1278467"/>
              <a:gd name="connsiteY4" fmla="*/ 404283 h 810683"/>
              <a:gd name="connsiteX5" fmla="*/ 0 w 1278467"/>
              <a:gd name="connsiteY5" fmla="*/ 0 h 810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78467" h="810683">
                <a:moveTo>
                  <a:pt x="0" y="0"/>
                </a:moveTo>
                <a:lnTo>
                  <a:pt x="406400" y="340783"/>
                </a:lnTo>
                <a:lnTo>
                  <a:pt x="825500" y="607483"/>
                </a:lnTo>
                <a:lnTo>
                  <a:pt x="1278467" y="810683"/>
                </a:lnTo>
                <a:lnTo>
                  <a:pt x="450850" y="404283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BA8C7ADA-721F-447C-A2E5-7FB82A4D915F}"/>
              </a:ext>
            </a:extLst>
          </p:cNvPr>
          <p:cNvSpPr/>
          <p:nvPr/>
        </p:nvSpPr>
        <p:spPr>
          <a:xfrm>
            <a:off x="2224088" y="6478588"/>
            <a:ext cx="485775" cy="304800"/>
          </a:xfrm>
          <a:custGeom>
            <a:avLst/>
            <a:gdLst>
              <a:gd name="connsiteX0" fmla="*/ 0 w 485775"/>
              <a:gd name="connsiteY0" fmla="*/ 0 h 304800"/>
              <a:gd name="connsiteX1" fmla="*/ 153987 w 485775"/>
              <a:gd name="connsiteY1" fmla="*/ 103187 h 304800"/>
              <a:gd name="connsiteX2" fmla="*/ 341312 w 485775"/>
              <a:gd name="connsiteY2" fmla="*/ 236537 h 304800"/>
              <a:gd name="connsiteX3" fmla="*/ 485775 w 485775"/>
              <a:gd name="connsiteY3" fmla="*/ 295275 h 304800"/>
              <a:gd name="connsiteX4" fmla="*/ 407987 w 485775"/>
              <a:gd name="connsiteY4" fmla="*/ 304800 h 304800"/>
              <a:gd name="connsiteX5" fmla="*/ 0 w 485775"/>
              <a:gd name="connsiteY5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5775" h="304800">
                <a:moveTo>
                  <a:pt x="0" y="0"/>
                </a:moveTo>
                <a:lnTo>
                  <a:pt x="153987" y="103187"/>
                </a:lnTo>
                <a:lnTo>
                  <a:pt x="341312" y="236537"/>
                </a:lnTo>
                <a:lnTo>
                  <a:pt x="485775" y="295275"/>
                </a:lnTo>
                <a:lnTo>
                  <a:pt x="407987" y="30480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534723F1-54F3-489F-89C6-A362636EC1E0}"/>
              </a:ext>
            </a:extLst>
          </p:cNvPr>
          <p:cNvSpPr/>
          <p:nvPr/>
        </p:nvSpPr>
        <p:spPr>
          <a:xfrm>
            <a:off x="2682875" y="6002338"/>
            <a:ext cx="271463" cy="38100"/>
          </a:xfrm>
          <a:custGeom>
            <a:avLst/>
            <a:gdLst>
              <a:gd name="connsiteX0" fmla="*/ 0 w 271463"/>
              <a:gd name="connsiteY0" fmla="*/ 20637 h 38100"/>
              <a:gd name="connsiteX1" fmla="*/ 0 w 271463"/>
              <a:gd name="connsiteY1" fmla="*/ 20637 h 38100"/>
              <a:gd name="connsiteX2" fmla="*/ 80963 w 271463"/>
              <a:gd name="connsiteY2" fmla="*/ 0 h 38100"/>
              <a:gd name="connsiteX3" fmla="*/ 173038 w 271463"/>
              <a:gd name="connsiteY3" fmla="*/ 0 h 38100"/>
              <a:gd name="connsiteX4" fmla="*/ 271463 w 271463"/>
              <a:gd name="connsiteY4" fmla="*/ 38100 h 38100"/>
              <a:gd name="connsiteX5" fmla="*/ 177800 w 271463"/>
              <a:gd name="connsiteY5" fmla="*/ 22225 h 38100"/>
              <a:gd name="connsiteX6" fmla="*/ 109538 w 271463"/>
              <a:gd name="connsiteY6" fmla="*/ 17462 h 38100"/>
              <a:gd name="connsiteX7" fmla="*/ 0 w 271463"/>
              <a:gd name="connsiteY7" fmla="*/ 20637 h 38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1463" h="38100">
                <a:moveTo>
                  <a:pt x="0" y="20637"/>
                </a:moveTo>
                <a:lnTo>
                  <a:pt x="0" y="20637"/>
                </a:lnTo>
                <a:lnTo>
                  <a:pt x="80963" y="0"/>
                </a:lnTo>
                <a:lnTo>
                  <a:pt x="173038" y="0"/>
                </a:lnTo>
                <a:lnTo>
                  <a:pt x="271463" y="38100"/>
                </a:lnTo>
                <a:lnTo>
                  <a:pt x="177800" y="22225"/>
                </a:lnTo>
                <a:lnTo>
                  <a:pt x="109538" y="17462"/>
                </a:lnTo>
                <a:lnTo>
                  <a:pt x="0" y="20637"/>
                </a:ln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C5984741-8003-4F33-98F5-B96E916332DD}"/>
              </a:ext>
            </a:extLst>
          </p:cNvPr>
          <p:cNvSpPr/>
          <p:nvPr/>
        </p:nvSpPr>
        <p:spPr>
          <a:xfrm>
            <a:off x="2824163" y="6024563"/>
            <a:ext cx="301625" cy="122059"/>
          </a:xfrm>
          <a:custGeom>
            <a:avLst/>
            <a:gdLst>
              <a:gd name="connsiteX0" fmla="*/ 301625 w 301625"/>
              <a:gd name="connsiteY0" fmla="*/ 0 h 122059"/>
              <a:gd name="connsiteX1" fmla="*/ 207962 w 301625"/>
              <a:gd name="connsiteY1" fmla="*/ 82550 h 122059"/>
              <a:gd name="connsiteX2" fmla="*/ 141287 w 301625"/>
              <a:gd name="connsiteY2" fmla="*/ 84137 h 122059"/>
              <a:gd name="connsiteX3" fmla="*/ 112712 w 301625"/>
              <a:gd name="connsiteY3" fmla="*/ 115887 h 122059"/>
              <a:gd name="connsiteX4" fmla="*/ 30162 w 301625"/>
              <a:gd name="connsiteY4" fmla="*/ 117475 h 122059"/>
              <a:gd name="connsiteX5" fmla="*/ 0 w 301625"/>
              <a:gd name="connsiteY5" fmla="*/ 66675 h 122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1625" h="122059">
                <a:moveTo>
                  <a:pt x="301625" y="0"/>
                </a:moveTo>
                <a:cubicBezTo>
                  <a:pt x="268155" y="34263"/>
                  <a:pt x="234685" y="68527"/>
                  <a:pt x="207962" y="82550"/>
                </a:cubicBezTo>
                <a:cubicBezTo>
                  <a:pt x="181239" y="96573"/>
                  <a:pt x="157162" y="78581"/>
                  <a:pt x="141287" y="84137"/>
                </a:cubicBezTo>
                <a:cubicBezTo>
                  <a:pt x="125412" y="89693"/>
                  <a:pt x="131233" y="110331"/>
                  <a:pt x="112712" y="115887"/>
                </a:cubicBezTo>
                <a:cubicBezTo>
                  <a:pt x="94191" y="121443"/>
                  <a:pt x="48947" y="125677"/>
                  <a:pt x="30162" y="117475"/>
                </a:cubicBezTo>
                <a:cubicBezTo>
                  <a:pt x="11377" y="109273"/>
                  <a:pt x="5688" y="87974"/>
                  <a:pt x="0" y="66675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6A530B88-33BD-4C8C-B83B-5C6A6A2626FB}"/>
              </a:ext>
            </a:extLst>
          </p:cNvPr>
          <p:cNvSpPr/>
          <p:nvPr/>
        </p:nvSpPr>
        <p:spPr>
          <a:xfrm>
            <a:off x="3084513" y="5653088"/>
            <a:ext cx="86076" cy="271462"/>
          </a:xfrm>
          <a:custGeom>
            <a:avLst/>
            <a:gdLst>
              <a:gd name="connsiteX0" fmla="*/ 0 w 86076"/>
              <a:gd name="connsiteY0" fmla="*/ 0 h 271462"/>
              <a:gd name="connsiteX1" fmla="*/ 47625 w 86076"/>
              <a:gd name="connsiteY1" fmla="*/ 103187 h 271462"/>
              <a:gd name="connsiteX2" fmla="*/ 84137 w 86076"/>
              <a:gd name="connsiteY2" fmla="*/ 193675 h 271462"/>
              <a:gd name="connsiteX3" fmla="*/ 77787 w 86076"/>
              <a:gd name="connsiteY3" fmla="*/ 271462 h 271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076" h="271462">
                <a:moveTo>
                  <a:pt x="0" y="0"/>
                </a:moveTo>
                <a:cubicBezTo>
                  <a:pt x="16801" y="35454"/>
                  <a:pt x="33602" y="70908"/>
                  <a:pt x="47625" y="103187"/>
                </a:cubicBezTo>
                <a:cubicBezTo>
                  <a:pt x="61648" y="135466"/>
                  <a:pt x="79110" y="165629"/>
                  <a:pt x="84137" y="193675"/>
                </a:cubicBezTo>
                <a:cubicBezTo>
                  <a:pt x="89164" y="221721"/>
                  <a:pt x="83475" y="246591"/>
                  <a:pt x="77787" y="271462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BF6D60D7-FBA9-42B1-A265-E60D058D5D6C}"/>
              </a:ext>
            </a:extLst>
          </p:cNvPr>
          <p:cNvSpPr/>
          <p:nvPr/>
        </p:nvSpPr>
        <p:spPr>
          <a:xfrm>
            <a:off x="2101850" y="5865813"/>
            <a:ext cx="412750" cy="268287"/>
          </a:xfrm>
          <a:custGeom>
            <a:avLst/>
            <a:gdLst>
              <a:gd name="connsiteX0" fmla="*/ 412750 w 412750"/>
              <a:gd name="connsiteY0" fmla="*/ 0 h 268287"/>
              <a:gd name="connsiteX1" fmla="*/ 231775 w 412750"/>
              <a:gd name="connsiteY1" fmla="*/ 150812 h 268287"/>
              <a:gd name="connsiteX2" fmla="*/ 0 w 412750"/>
              <a:gd name="connsiteY2" fmla="*/ 268287 h 268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2750" h="268287">
                <a:moveTo>
                  <a:pt x="412750" y="0"/>
                </a:moveTo>
                <a:cubicBezTo>
                  <a:pt x="356658" y="53049"/>
                  <a:pt x="300567" y="106098"/>
                  <a:pt x="231775" y="150812"/>
                </a:cubicBezTo>
                <a:cubicBezTo>
                  <a:pt x="162983" y="195526"/>
                  <a:pt x="37042" y="248708"/>
                  <a:pt x="0" y="268287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C0A8351B-5F22-4A89-A483-7018C56C7317}"/>
              </a:ext>
            </a:extLst>
          </p:cNvPr>
          <p:cNvSpPr/>
          <p:nvPr/>
        </p:nvSpPr>
        <p:spPr>
          <a:xfrm>
            <a:off x="1884363" y="6029325"/>
            <a:ext cx="839787" cy="579438"/>
          </a:xfrm>
          <a:custGeom>
            <a:avLst/>
            <a:gdLst>
              <a:gd name="connsiteX0" fmla="*/ 0 w 839787"/>
              <a:gd name="connsiteY0" fmla="*/ 0 h 579438"/>
              <a:gd name="connsiteX1" fmla="*/ 258762 w 839787"/>
              <a:gd name="connsiteY1" fmla="*/ 268288 h 579438"/>
              <a:gd name="connsiteX2" fmla="*/ 581025 w 839787"/>
              <a:gd name="connsiteY2" fmla="*/ 469900 h 579438"/>
              <a:gd name="connsiteX3" fmla="*/ 839787 w 839787"/>
              <a:gd name="connsiteY3" fmla="*/ 579438 h 579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9787" h="579438">
                <a:moveTo>
                  <a:pt x="0" y="0"/>
                </a:moveTo>
                <a:cubicBezTo>
                  <a:pt x="80962" y="94985"/>
                  <a:pt x="161925" y="189971"/>
                  <a:pt x="258762" y="268288"/>
                </a:cubicBezTo>
                <a:cubicBezTo>
                  <a:pt x="355599" y="346605"/>
                  <a:pt x="484188" y="418042"/>
                  <a:pt x="581025" y="469900"/>
                </a:cubicBezTo>
                <a:cubicBezTo>
                  <a:pt x="677862" y="521758"/>
                  <a:pt x="758824" y="550598"/>
                  <a:pt x="839787" y="579438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1477C272-17FF-4ECF-AF2A-86253A746AA6}"/>
              </a:ext>
            </a:extLst>
          </p:cNvPr>
          <p:cNvSpPr/>
          <p:nvPr/>
        </p:nvSpPr>
        <p:spPr>
          <a:xfrm>
            <a:off x="2146300" y="6282899"/>
            <a:ext cx="757238" cy="73899"/>
          </a:xfrm>
          <a:custGeom>
            <a:avLst/>
            <a:gdLst>
              <a:gd name="connsiteX0" fmla="*/ 0 w 757238"/>
              <a:gd name="connsiteY0" fmla="*/ 11539 h 73899"/>
              <a:gd name="connsiteX1" fmla="*/ 63500 w 757238"/>
              <a:gd name="connsiteY1" fmla="*/ 2014 h 73899"/>
              <a:gd name="connsiteX2" fmla="*/ 230188 w 757238"/>
              <a:gd name="connsiteY2" fmla="*/ 3601 h 73899"/>
              <a:gd name="connsiteX3" fmla="*/ 468313 w 757238"/>
              <a:gd name="connsiteY3" fmla="*/ 38526 h 73899"/>
              <a:gd name="connsiteX4" fmla="*/ 581025 w 757238"/>
              <a:gd name="connsiteY4" fmla="*/ 70276 h 73899"/>
              <a:gd name="connsiteX5" fmla="*/ 757238 w 757238"/>
              <a:gd name="connsiteY5" fmla="*/ 71864 h 73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7238" h="73899">
                <a:moveTo>
                  <a:pt x="0" y="11539"/>
                </a:moveTo>
                <a:cubicBezTo>
                  <a:pt x="12567" y="7438"/>
                  <a:pt x="25135" y="3337"/>
                  <a:pt x="63500" y="2014"/>
                </a:cubicBezTo>
                <a:cubicBezTo>
                  <a:pt x="101865" y="691"/>
                  <a:pt x="162719" y="-2484"/>
                  <a:pt x="230188" y="3601"/>
                </a:cubicBezTo>
                <a:cubicBezTo>
                  <a:pt x="297657" y="9686"/>
                  <a:pt x="409840" y="27414"/>
                  <a:pt x="468313" y="38526"/>
                </a:cubicBezTo>
                <a:cubicBezTo>
                  <a:pt x="526786" y="49638"/>
                  <a:pt x="532871" y="64720"/>
                  <a:pt x="581025" y="70276"/>
                </a:cubicBezTo>
                <a:cubicBezTo>
                  <a:pt x="629179" y="75832"/>
                  <a:pt x="693208" y="73848"/>
                  <a:pt x="757238" y="71864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707ECDA3-5A1B-4B54-A0D5-5234BDE12F4C}"/>
              </a:ext>
            </a:extLst>
          </p:cNvPr>
          <p:cNvSpPr/>
          <p:nvPr/>
        </p:nvSpPr>
        <p:spPr>
          <a:xfrm>
            <a:off x="2198688" y="6270625"/>
            <a:ext cx="823912" cy="125427"/>
          </a:xfrm>
          <a:custGeom>
            <a:avLst/>
            <a:gdLst>
              <a:gd name="connsiteX0" fmla="*/ 823912 w 823912"/>
              <a:gd name="connsiteY0" fmla="*/ 0 h 125427"/>
              <a:gd name="connsiteX1" fmla="*/ 742950 w 823912"/>
              <a:gd name="connsiteY1" fmla="*/ 101600 h 125427"/>
              <a:gd name="connsiteX2" fmla="*/ 660400 w 823912"/>
              <a:gd name="connsiteY2" fmla="*/ 125413 h 125427"/>
              <a:gd name="connsiteX3" fmla="*/ 547687 w 823912"/>
              <a:gd name="connsiteY3" fmla="*/ 100013 h 125427"/>
              <a:gd name="connsiteX4" fmla="*/ 473075 w 823912"/>
              <a:gd name="connsiteY4" fmla="*/ 103188 h 125427"/>
              <a:gd name="connsiteX5" fmla="*/ 396875 w 823912"/>
              <a:gd name="connsiteY5" fmla="*/ 58738 h 125427"/>
              <a:gd name="connsiteX6" fmla="*/ 301625 w 823912"/>
              <a:gd name="connsiteY6" fmla="*/ 55563 h 125427"/>
              <a:gd name="connsiteX7" fmla="*/ 182562 w 823912"/>
              <a:gd name="connsiteY7" fmla="*/ 31750 h 125427"/>
              <a:gd name="connsiteX8" fmla="*/ 112712 w 823912"/>
              <a:gd name="connsiteY8" fmla="*/ 26988 h 125427"/>
              <a:gd name="connsiteX9" fmla="*/ 0 w 823912"/>
              <a:gd name="connsiteY9" fmla="*/ 42863 h 125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3912" h="125427">
                <a:moveTo>
                  <a:pt x="823912" y="0"/>
                </a:moveTo>
                <a:cubicBezTo>
                  <a:pt x="797057" y="40349"/>
                  <a:pt x="770202" y="80698"/>
                  <a:pt x="742950" y="101600"/>
                </a:cubicBezTo>
                <a:cubicBezTo>
                  <a:pt x="715698" y="122502"/>
                  <a:pt x="692944" y="125677"/>
                  <a:pt x="660400" y="125413"/>
                </a:cubicBezTo>
                <a:cubicBezTo>
                  <a:pt x="627856" y="125149"/>
                  <a:pt x="578908" y="103717"/>
                  <a:pt x="547687" y="100013"/>
                </a:cubicBezTo>
                <a:cubicBezTo>
                  <a:pt x="516466" y="96309"/>
                  <a:pt x="498210" y="110067"/>
                  <a:pt x="473075" y="103188"/>
                </a:cubicBezTo>
                <a:cubicBezTo>
                  <a:pt x="447940" y="96309"/>
                  <a:pt x="425450" y="66676"/>
                  <a:pt x="396875" y="58738"/>
                </a:cubicBezTo>
                <a:cubicBezTo>
                  <a:pt x="368300" y="50800"/>
                  <a:pt x="337344" y="60061"/>
                  <a:pt x="301625" y="55563"/>
                </a:cubicBezTo>
                <a:cubicBezTo>
                  <a:pt x="265906" y="51065"/>
                  <a:pt x="214047" y="36512"/>
                  <a:pt x="182562" y="31750"/>
                </a:cubicBezTo>
                <a:cubicBezTo>
                  <a:pt x="151077" y="26988"/>
                  <a:pt x="143139" y="25136"/>
                  <a:pt x="112712" y="26988"/>
                </a:cubicBezTo>
                <a:cubicBezTo>
                  <a:pt x="82285" y="28840"/>
                  <a:pt x="41142" y="35851"/>
                  <a:pt x="0" y="42863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9D697907-32A0-412B-9826-DFD4113A9EE6}"/>
              </a:ext>
            </a:extLst>
          </p:cNvPr>
          <p:cNvSpPr/>
          <p:nvPr/>
        </p:nvSpPr>
        <p:spPr>
          <a:xfrm>
            <a:off x="2228850" y="6310313"/>
            <a:ext cx="657225" cy="169945"/>
          </a:xfrm>
          <a:custGeom>
            <a:avLst/>
            <a:gdLst>
              <a:gd name="connsiteX0" fmla="*/ 0 w 657225"/>
              <a:gd name="connsiteY0" fmla="*/ 0 h 169945"/>
              <a:gd name="connsiteX1" fmla="*/ 147638 w 657225"/>
              <a:gd name="connsiteY1" fmla="*/ 66675 h 169945"/>
              <a:gd name="connsiteX2" fmla="*/ 342900 w 657225"/>
              <a:gd name="connsiteY2" fmla="*/ 147637 h 169945"/>
              <a:gd name="connsiteX3" fmla="*/ 498475 w 657225"/>
              <a:gd name="connsiteY3" fmla="*/ 169862 h 169945"/>
              <a:gd name="connsiteX4" fmla="*/ 588963 w 657225"/>
              <a:gd name="connsiteY4" fmla="*/ 152400 h 169945"/>
              <a:gd name="connsiteX5" fmla="*/ 657225 w 657225"/>
              <a:gd name="connsiteY5" fmla="*/ 88900 h 169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7225" h="169945">
                <a:moveTo>
                  <a:pt x="0" y="0"/>
                </a:moveTo>
                <a:cubicBezTo>
                  <a:pt x="45244" y="21034"/>
                  <a:pt x="90488" y="42069"/>
                  <a:pt x="147638" y="66675"/>
                </a:cubicBezTo>
                <a:cubicBezTo>
                  <a:pt x="204788" y="91281"/>
                  <a:pt x="284427" y="130439"/>
                  <a:pt x="342900" y="147637"/>
                </a:cubicBezTo>
                <a:cubicBezTo>
                  <a:pt x="401373" y="164835"/>
                  <a:pt x="457465" y="169068"/>
                  <a:pt x="498475" y="169862"/>
                </a:cubicBezTo>
                <a:cubicBezTo>
                  <a:pt x="539485" y="170656"/>
                  <a:pt x="562505" y="165894"/>
                  <a:pt x="588963" y="152400"/>
                </a:cubicBezTo>
                <a:cubicBezTo>
                  <a:pt x="615421" y="138906"/>
                  <a:pt x="636323" y="113903"/>
                  <a:pt x="657225" y="8890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745EE718-ED71-4E1B-BC79-178CB8BAB7DE}"/>
              </a:ext>
            </a:extLst>
          </p:cNvPr>
          <p:cNvSpPr/>
          <p:nvPr/>
        </p:nvSpPr>
        <p:spPr>
          <a:xfrm>
            <a:off x="3012010" y="4970309"/>
            <a:ext cx="468993" cy="344706"/>
          </a:xfrm>
          <a:custGeom>
            <a:avLst/>
            <a:gdLst>
              <a:gd name="connsiteX0" fmla="*/ 7 w 468993"/>
              <a:gd name="connsiteY0" fmla="*/ 344641 h 344706"/>
              <a:gd name="connsiteX1" fmla="*/ 76207 w 468993"/>
              <a:gd name="connsiteY1" fmla="*/ 215524 h 344706"/>
              <a:gd name="connsiteX2" fmla="*/ 213790 w 468993"/>
              <a:gd name="connsiteY2" fmla="*/ 116041 h 344706"/>
              <a:gd name="connsiteX3" fmla="*/ 285757 w 468993"/>
              <a:gd name="connsiteY3" fmla="*/ 61008 h 344706"/>
              <a:gd name="connsiteX4" fmla="*/ 416990 w 468993"/>
              <a:gd name="connsiteY4" fmla="*/ 5974 h 344706"/>
              <a:gd name="connsiteX5" fmla="*/ 442390 w 468993"/>
              <a:gd name="connsiteY5" fmla="*/ 3858 h 344706"/>
              <a:gd name="connsiteX6" fmla="*/ 463557 w 468993"/>
              <a:gd name="connsiteY6" fmla="*/ 27141 h 344706"/>
              <a:gd name="connsiteX7" fmla="*/ 463557 w 468993"/>
              <a:gd name="connsiteY7" fmla="*/ 61008 h 344706"/>
              <a:gd name="connsiteX8" fmla="*/ 402173 w 468993"/>
              <a:gd name="connsiteY8" fmla="*/ 88524 h 344706"/>
              <a:gd name="connsiteX9" fmla="*/ 357723 w 468993"/>
              <a:gd name="connsiteY9" fmla="*/ 92758 h 344706"/>
              <a:gd name="connsiteX10" fmla="*/ 270940 w 468993"/>
              <a:gd name="connsiteY10" fmla="*/ 152024 h 344706"/>
              <a:gd name="connsiteX11" fmla="*/ 205323 w 468993"/>
              <a:gd name="connsiteY11" fmla="*/ 154141 h 344706"/>
              <a:gd name="connsiteX12" fmla="*/ 139707 w 468993"/>
              <a:gd name="connsiteY12" fmla="*/ 179541 h 344706"/>
              <a:gd name="connsiteX13" fmla="*/ 71973 w 468993"/>
              <a:gd name="connsiteY13" fmla="*/ 232458 h 344706"/>
              <a:gd name="connsiteX14" fmla="*/ 7 w 468993"/>
              <a:gd name="connsiteY14" fmla="*/ 344641 h 344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8993" h="344706">
                <a:moveTo>
                  <a:pt x="7" y="344641"/>
                </a:moveTo>
                <a:cubicBezTo>
                  <a:pt x="713" y="341819"/>
                  <a:pt x="40577" y="253624"/>
                  <a:pt x="76207" y="215524"/>
                </a:cubicBezTo>
                <a:cubicBezTo>
                  <a:pt x="111837" y="177424"/>
                  <a:pt x="178865" y="141794"/>
                  <a:pt x="213790" y="116041"/>
                </a:cubicBezTo>
                <a:cubicBezTo>
                  <a:pt x="248715" y="90288"/>
                  <a:pt x="251890" y="79353"/>
                  <a:pt x="285757" y="61008"/>
                </a:cubicBezTo>
                <a:cubicBezTo>
                  <a:pt x="319624" y="42663"/>
                  <a:pt x="390885" y="15499"/>
                  <a:pt x="416990" y="5974"/>
                </a:cubicBezTo>
                <a:cubicBezTo>
                  <a:pt x="443096" y="-3551"/>
                  <a:pt x="434629" y="330"/>
                  <a:pt x="442390" y="3858"/>
                </a:cubicBezTo>
                <a:cubicBezTo>
                  <a:pt x="450151" y="7386"/>
                  <a:pt x="460029" y="17616"/>
                  <a:pt x="463557" y="27141"/>
                </a:cubicBezTo>
                <a:cubicBezTo>
                  <a:pt x="467085" y="36666"/>
                  <a:pt x="473788" y="50778"/>
                  <a:pt x="463557" y="61008"/>
                </a:cubicBezTo>
                <a:cubicBezTo>
                  <a:pt x="453326" y="71238"/>
                  <a:pt x="419812" y="83232"/>
                  <a:pt x="402173" y="88524"/>
                </a:cubicBezTo>
                <a:cubicBezTo>
                  <a:pt x="384534" y="93816"/>
                  <a:pt x="379595" y="82175"/>
                  <a:pt x="357723" y="92758"/>
                </a:cubicBezTo>
                <a:cubicBezTo>
                  <a:pt x="335851" y="103341"/>
                  <a:pt x="296340" y="141793"/>
                  <a:pt x="270940" y="152024"/>
                </a:cubicBezTo>
                <a:cubicBezTo>
                  <a:pt x="245540" y="162255"/>
                  <a:pt x="227195" y="149555"/>
                  <a:pt x="205323" y="154141"/>
                </a:cubicBezTo>
                <a:cubicBezTo>
                  <a:pt x="183451" y="158727"/>
                  <a:pt x="161932" y="166488"/>
                  <a:pt x="139707" y="179541"/>
                </a:cubicBezTo>
                <a:cubicBezTo>
                  <a:pt x="117482" y="192594"/>
                  <a:pt x="92081" y="206705"/>
                  <a:pt x="71973" y="232458"/>
                </a:cubicBezTo>
                <a:cubicBezTo>
                  <a:pt x="51865" y="258211"/>
                  <a:pt x="-699" y="347463"/>
                  <a:pt x="7" y="344641"/>
                </a:cubicBezTo>
                <a:close/>
              </a:path>
            </a:pathLst>
          </a:custGeom>
          <a:solidFill>
            <a:srgbClr val="FF0000"/>
          </a:solidFill>
          <a:ln w="19050"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261583F7-389A-4CCF-9155-34EEBF4D842F}"/>
              </a:ext>
            </a:extLst>
          </p:cNvPr>
          <p:cNvSpPr/>
          <p:nvPr/>
        </p:nvSpPr>
        <p:spPr>
          <a:xfrm>
            <a:off x="3010713" y="5130316"/>
            <a:ext cx="477607" cy="312142"/>
          </a:xfrm>
          <a:custGeom>
            <a:avLst/>
            <a:gdLst>
              <a:gd name="connsiteX0" fmla="*/ 477554 w 477607"/>
              <a:gd name="connsiteY0" fmla="*/ 4717 h 312142"/>
              <a:gd name="connsiteX1" fmla="*/ 399237 w 477607"/>
              <a:gd name="connsiteY1" fmla="*/ 47051 h 312142"/>
              <a:gd name="connsiteX2" fmla="*/ 306104 w 477607"/>
              <a:gd name="connsiteY2" fmla="*/ 40701 h 312142"/>
              <a:gd name="connsiteX3" fmla="*/ 240487 w 477607"/>
              <a:gd name="connsiteY3" fmla="*/ 484 h 312142"/>
              <a:gd name="connsiteX4" fmla="*/ 157937 w 477607"/>
              <a:gd name="connsiteY4" fmla="*/ 21651 h 312142"/>
              <a:gd name="connsiteX5" fmla="*/ 90204 w 477607"/>
              <a:gd name="connsiteY5" fmla="*/ 68217 h 312142"/>
              <a:gd name="connsiteX6" fmla="*/ 28820 w 477607"/>
              <a:gd name="connsiteY6" fmla="*/ 138067 h 312142"/>
              <a:gd name="connsiteX7" fmla="*/ 5537 w 477607"/>
              <a:gd name="connsiteY7" fmla="*/ 184634 h 312142"/>
              <a:gd name="connsiteX8" fmla="*/ 5537 w 477607"/>
              <a:gd name="connsiteY8" fmla="*/ 241784 h 312142"/>
              <a:gd name="connsiteX9" fmla="*/ 66920 w 477607"/>
              <a:gd name="connsiteY9" fmla="*/ 277767 h 312142"/>
              <a:gd name="connsiteX10" fmla="*/ 109254 w 477607"/>
              <a:gd name="connsiteY10" fmla="*/ 277767 h 312142"/>
              <a:gd name="connsiteX11" fmla="*/ 124070 w 477607"/>
              <a:gd name="connsiteY11" fmla="*/ 210034 h 312142"/>
              <a:gd name="connsiteX12" fmla="*/ 164287 w 477607"/>
              <a:gd name="connsiteY12" fmla="*/ 178284 h 312142"/>
              <a:gd name="connsiteX13" fmla="*/ 168520 w 477607"/>
              <a:gd name="connsiteY13" fmla="*/ 144417 h 312142"/>
              <a:gd name="connsiteX14" fmla="*/ 204504 w 477607"/>
              <a:gd name="connsiteY14" fmla="*/ 129601 h 312142"/>
              <a:gd name="connsiteX15" fmla="*/ 255304 w 477607"/>
              <a:gd name="connsiteY15" fmla="*/ 152884 h 312142"/>
              <a:gd name="connsiteX16" fmla="*/ 284937 w 477607"/>
              <a:gd name="connsiteY16" fmla="*/ 193101 h 312142"/>
              <a:gd name="connsiteX17" fmla="*/ 293404 w 477607"/>
              <a:gd name="connsiteY17" fmla="*/ 237551 h 312142"/>
              <a:gd name="connsiteX18" fmla="*/ 270120 w 477607"/>
              <a:gd name="connsiteY18" fmla="*/ 250251 h 312142"/>
              <a:gd name="connsiteX19" fmla="*/ 221437 w 477607"/>
              <a:gd name="connsiteY19" fmla="*/ 294701 h 312142"/>
              <a:gd name="connsiteX20" fmla="*/ 105020 w 477607"/>
              <a:gd name="connsiteY20" fmla="*/ 307401 h 312142"/>
              <a:gd name="connsiteX21" fmla="*/ 227787 w 477607"/>
              <a:gd name="connsiteY21" fmla="*/ 311634 h 312142"/>
              <a:gd name="connsiteX22" fmla="*/ 280704 w 477607"/>
              <a:gd name="connsiteY22" fmla="*/ 296817 h 312142"/>
              <a:gd name="connsiteX23" fmla="*/ 342087 w 477607"/>
              <a:gd name="connsiteY23" fmla="*/ 250251 h 312142"/>
              <a:gd name="connsiteX24" fmla="*/ 378070 w 477607"/>
              <a:gd name="connsiteY24" fmla="*/ 195217 h 312142"/>
              <a:gd name="connsiteX25" fmla="*/ 411937 w 477607"/>
              <a:gd name="connsiteY25" fmla="*/ 125367 h 312142"/>
              <a:gd name="connsiteX26" fmla="*/ 411937 w 477607"/>
              <a:gd name="connsiteY26" fmla="*/ 93617 h 312142"/>
              <a:gd name="connsiteX27" fmla="*/ 477554 w 477607"/>
              <a:gd name="connsiteY27" fmla="*/ 4717 h 312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77607" h="312142">
                <a:moveTo>
                  <a:pt x="477554" y="4717"/>
                </a:moveTo>
                <a:cubicBezTo>
                  <a:pt x="475437" y="-3044"/>
                  <a:pt x="427812" y="41054"/>
                  <a:pt x="399237" y="47051"/>
                </a:cubicBezTo>
                <a:cubicBezTo>
                  <a:pt x="370662" y="53048"/>
                  <a:pt x="332562" y="48462"/>
                  <a:pt x="306104" y="40701"/>
                </a:cubicBezTo>
                <a:cubicBezTo>
                  <a:pt x="279646" y="32940"/>
                  <a:pt x="265181" y="3659"/>
                  <a:pt x="240487" y="484"/>
                </a:cubicBezTo>
                <a:cubicBezTo>
                  <a:pt x="215792" y="-2691"/>
                  <a:pt x="182984" y="10362"/>
                  <a:pt x="157937" y="21651"/>
                </a:cubicBezTo>
                <a:cubicBezTo>
                  <a:pt x="132890" y="32940"/>
                  <a:pt x="111723" y="48814"/>
                  <a:pt x="90204" y="68217"/>
                </a:cubicBezTo>
                <a:cubicBezTo>
                  <a:pt x="68684" y="87620"/>
                  <a:pt x="42931" y="118664"/>
                  <a:pt x="28820" y="138067"/>
                </a:cubicBezTo>
                <a:cubicBezTo>
                  <a:pt x="14709" y="157470"/>
                  <a:pt x="9417" y="167348"/>
                  <a:pt x="5537" y="184634"/>
                </a:cubicBezTo>
                <a:cubicBezTo>
                  <a:pt x="1657" y="201920"/>
                  <a:pt x="-4694" y="226262"/>
                  <a:pt x="5537" y="241784"/>
                </a:cubicBezTo>
                <a:cubicBezTo>
                  <a:pt x="15767" y="257306"/>
                  <a:pt x="49634" y="271770"/>
                  <a:pt x="66920" y="277767"/>
                </a:cubicBezTo>
                <a:cubicBezTo>
                  <a:pt x="84206" y="283764"/>
                  <a:pt x="99729" y="289056"/>
                  <a:pt x="109254" y="277767"/>
                </a:cubicBezTo>
                <a:cubicBezTo>
                  <a:pt x="118779" y="266478"/>
                  <a:pt x="114898" y="226615"/>
                  <a:pt x="124070" y="210034"/>
                </a:cubicBezTo>
                <a:cubicBezTo>
                  <a:pt x="133242" y="193453"/>
                  <a:pt x="156879" y="189220"/>
                  <a:pt x="164287" y="178284"/>
                </a:cubicBezTo>
                <a:cubicBezTo>
                  <a:pt x="171695" y="167348"/>
                  <a:pt x="161817" y="152531"/>
                  <a:pt x="168520" y="144417"/>
                </a:cubicBezTo>
                <a:cubicBezTo>
                  <a:pt x="175223" y="136303"/>
                  <a:pt x="190040" y="128190"/>
                  <a:pt x="204504" y="129601"/>
                </a:cubicBezTo>
                <a:cubicBezTo>
                  <a:pt x="218968" y="131012"/>
                  <a:pt x="241899" y="142301"/>
                  <a:pt x="255304" y="152884"/>
                </a:cubicBezTo>
                <a:cubicBezTo>
                  <a:pt x="268709" y="163467"/>
                  <a:pt x="278587" y="178990"/>
                  <a:pt x="284937" y="193101"/>
                </a:cubicBezTo>
                <a:cubicBezTo>
                  <a:pt x="291287" y="207212"/>
                  <a:pt x="295873" y="228026"/>
                  <a:pt x="293404" y="237551"/>
                </a:cubicBezTo>
                <a:cubicBezTo>
                  <a:pt x="290935" y="247076"/>
                  <a:pt x="282114" y="240726"/>
                  <a:pt x="270120" y="250251"/>
                </a:cubicBezTo>
                <a:cubicBezTo>
                  <a:pt x="258126" y="259776"/>
                  <a:pt x="248954" y="285176"/>
                  <a:pt x="221437" y="294701"/>
                </a:cubicBezTo>
                <a:cubicBezTo>
                  <a:pt x="193920" y="304226"/>
                  <a:pt x="103962" y="304579"/>
                  <a:pt x="105020" y="307401"/>
                </a:cubicBezTo>
                <a:cubicBezTo>
                  <a:pt x="106078" y="310223"/>
                  <a:pt x="198506" y="313398"/>
                  <a:pt x="227787" y="311634"/>
                </a:cubicBezTo>
                <a:cubicBezTo>
                  <a:pt x="257068" y="309870"/>
                  <a:pt x="261654" y="307047"/>
                  <a:pt x="280704" y="296817"/>
                </a:cubicBezTo>
                <a:cubicBezTo>
                  <a:pt x="299754" y="286587"/>
                  <a:pt x="325859" y="267184"/>
                  <a:pt x="342087" y="250251"/>
                </a:cubicBezTo>
                <a:cubicBezTo>
                  <a:pt x="358315" y="233318"/>
                  <a:pt x="366428" y="216031"/>
                  <a:pt x="378070" y="195217"/>
                </a:cubicBezTo>
                <a:cubicBezTo>
                  <a:pt x="389712" y="174403"/>
                  <a:pt x="406293" y="142300"/>
                  <a:pt x="411937" y="125367"/>
                </a:cubicBezTo>
                <a:cubicBezTo>
                  <a:pt x="417581" y="108434"/>
                  <a:pt x="405587" y="109492"/>
                  <a:pt x="411937" y="93617"/>
                </a:cubicBezTo>
                <a:cubicBezTo>
                  <a:pt x="418287" y="77742"/>
                  <a:pt x="479671" y="12478"/>
                  <a:pt x="477554" y="4717"/>
                </a:cubicBezTo>
                <a:close/>
              </a:path>
            </a:pathLst>
          </a:custGeom>
          <a:solidFill>
            <a:srgbClr val="7030A0"/>
          </a:solidFill>
          <a:ln w="19050" cap="rnd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7874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テキスト, ホワイトボード&#10;&#10;自動的に生成された説明">
            <a:extLst>
              <a:ext uri="{FF2B5EF4-FFF2-40B4-BE49-F238E27FC236}">
                <a16:creationId xmlns:a16="http://schemas.microsoft.com/office/drawing/2014/main" id="{916484C8-2F4F-4382-996B-57D43BA757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445" y="0"/>
            <a:ext cx="8884310" cy="1280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004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 descr="テキスト, ホワイトボード&#10;&#10;自動的に生成された説明" hidden="1">
            <a:extLst>
              <a:ext uri="{FF2B5EF4-FFF2-40B4-BE49-F238E27FC236}">
                <a16:creationId xmlns:a16="http://schemas.microsoft.com/office/drawing/2014/main" id="{0A48DAB2-5E62-4834-A5D5-13C4024BC89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4054" r="228" b="15284"/>
          <a:stretch/>
        </p:blipFill>
        <p:spPr>
          <a:xfrm>
            <a:off x="0" y="-13469"/>
            <a:ext cx="13284200" cy="13556613"/>
          </a:xfrm>
          <a:prstGeom prst="rect">
            <a:avLst/>
          </a:prstGeom>
        </p:spPr>
      </p:pic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94745759-6B5D-4477-BE79-53C7E8B4EC3E}"/>
              </a:ext>
            </a:extLst>
          </p:cNvPr>
          <p:cNvSpPr/>
          <p:nvPr/>
        </p:nvSpPr>
        <p:spPr>
          <a:xfrm>
            <a:off x="2511425" y="4580306"/>
            <a:ext cx="1163638" cy="263157"/>
          </a:xfrm>
          <a:custGeom>
            <a:avLst/>
            <a:gdLst>
              <a:gd name="connsiteX0" fmla="*/ 0 w 1163638"/>
              <a:gd name="connsiteY0" fmla="*/ 25032 h 263157"/>
              <a:gd name="connsiteX1" fmla="*/ 96838 w 1163638"/>
              <a:gd name="connsiteY1" fmla="*/ 37732 h 263157"/>
              <a:gd name="connsiteX2" fmla="*/ 196850 w 1163638"/>
              <a:gd name="connsiteY2" fmla="*/ 10744 h 263157"/>
              <a:gd name="connsiteX3" fmla="*/ 301625 w 1163638"/>
              <a:gd name="connsiteY3" fmla="*/ 1219 h 263157"/>
              <a:gd name="connsiteX4" fmla="*/ 461963 w 1163638"/>
              <a:gd name="connsiteY4" fmla="*/ 36144 h 263157"/>
              <a:gd name="connsiteX5" fmla="*/ 547688 w 1163638"/>
              <a:gd name="connsiteY5" fmla="*/ 50432 h 263157"/>
              <a:gd name="connsiteX6" fmla="*/ 582613 w 1163638"/>
              <a:gd name="connsiteY6" fmla="*/ 74244 h 263157"/>
              <a:gd name="connsiteX7" fmla="*/ 684213 w 1163638"/>
              <a:gd name="connsiteY7" fmla="*/ 121869 h 263157"/>
              <a:gd name="connsiteX8" fmla="*/ 814388 w 1163638"/>
              <a:gd name="connsiteY8" fmla="*/ 155207 h 263157"/>
              <a:gd name="connsiteX9" fmla="*/ 903288 w 1163638"/>
              <a:gd name="connsiteY9" fmla="*/ 206007 h 263157"/>
              <a:gd name="connsiteX10" fmla="*/ 1046163 w 1163638"/>
              <a:gd name="connsiteY10" fmla="*/ 248869 h 263157"/>
              <a:gd name="connsiteX11" fmla="*/ 1163638 w 1163638"/>
              <a:gd name="connsiteY11" fmla="*/ 263157 h 263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3638" h="263157">
                <a:moveTo>
                  <a:pt x="0" y="25032"/>
                </a:moveTo>
                <a:cubicBezTo>
                  <a:pt x="32015" y="32572"/>
                  <a:pt x="64030" y="40113"/>
                  <a:pt x="96838" y="37732"/>
                </a:cubicBezTo>
                <a:cubicBezTo>
                  <a:pt x="129646" y="35351"/>
                  <a:pt x="162719" y="16829"/>
                  <a:pt x="196850" y="10744"/>
                </a:cubicBezTo>
                <a:cubicBezTo>
                  <a:pt x="230981" y="4659"/>
                  <a:pt x="257440" y="-3014"/>
                  <a:pt x="301625" y="1219"/>
                </a:cubicBezTo>
                <a:cubicBezTo>
                  <a:pt x="345810" y="5452"/>
                  <a:pt x="420953" y="27942"/>
                  <a:pt x="461963" y="36144"/>
                </a:cubicBezTo>
                <a:cubicBezTo>
                  <a:pt x="502973" y="44346"/>
                  <a:pt x="527580" y="44082"/>
                  <a:pt x="547688" y="50432"/>
                </a:cubicBezTo>
                <a:cubicBezTo>
                  <a:pt x="567796" y="56782"/>
                  <a:pt x="559859" y="62338"/>
                  <a:pt x="582613" y="74244"/>
                </a:cubicBezTo>
                <a:cubicBezTo>
                  <a:pt x="605367" y="86150"/>
                  <a:pt x="645584" y="108375"/>
                  <a:pt x="684213" y="121869"/>
                </a:cubicBezTo>
                <a:cubicBezTo>
                  <a:pt x="722842" y="135363"/>
                  <a:pt x="777876" y="141184"/>
                  <a:pt x="814388" y="155207"/>
                </a:cubicBezTo>
                <a:cubicBezTo>
                  <a:pt x="850900" y="169230"/>
                  <a:pt x="864659" y="190397"/>
                  <a:pt x="903288" y="206007"/>
                </a:cubicBezTo>
                <a:cubicBezTo>
                  <a:pt x="941917" y="221617"/>
                  <a:pt x="1002771" y="239344"/>
                  <a:pt x="1046163" y="248869"/>
                </a:cubicBezTo>
                <a:cubicBezTo>
                  <a:pt x="1089555" y="258394"/>
                  <a:pt x="1126596" y="260775"/>
                  <a:pt x="1163638" y="263157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4D337ED6-1EAC-4024-A732-501B0943DF33}"/>
              </a:ext>
            </a:extLst>
          </p:cNvPr>
          <p:cNvSpPr/>
          <p:nvPr/>
        </p:nvSpPr>
        <p:spPr>
          <a:xfrm>
            <a:off x="2524125" y="4480212"/>
            <a:ext cx="1165788" cy="355313"/>
          </a:xfrm>
          <a:custGeom>
            <a:avLst/>
            <a:gdLst>
              <a:gd name="connsiteX0" fmla="*/ 0 w 1165788"/>
              <a:gd name="connsiteY0" fmla="*/ 120363 h 355313"/>
              <a:gd name="connsiteX1" fmla="*/ 114300 w 1165788"/>
              <a:gd name="connsiteY1" fmla="*/ 79088 h 355313"/>
              <a:gd name="connsiteX2" fmla="*/ 244475 w 1165788"/>
              <a:gd name="connsiteY2" fmla="*/ 28288 h 355313"/>
              <a:gd name="connsiteX3" fmla="*/ 361950 w 1165788"/>
              <a:gd name="connsiteY3" fmla="*/ 14001 h 355313"/>
              <a:gd name="connsiteX4" fmla="*/ 414338 w 1165788"/>
              <a:gd name="connsiteY4" fmla="*/ 1301 h 355313"/>
              <a:gd name="connsiteX5" fmla="*/ 576263 w 1165788"/>
              <a:gd name="connsiteY5" fmla="*/ 47338 h 355313"/>
              <a:gd name="connsiteX6" fmla="*/ 806450 w 1165788"/>
              <a:gd name="connsiteY6" fmla="*/ 99726 h 355313"/>
              <a:gd name="connsiteX7" fmla="*/ 852488 w 1165788"/>
              <a:gd name="connsiteY7" fmla="*/ 110838 h 355313"/>
              <a:gd name="connsiteX8" fmla="*/ 903288 w 1165788"/>
              <a:gd name="connsiteY8" fmla="*/ 134651 h 355313"/>
              <a:gd name="connsiteX9" fmla="*/ 963613 w 1165788"/>
              <a:gd name="connsiteY9" fmla="*/ 156876 h 355313"/>
              <a:gd name="connsiteX10" fmla="*/ 1044575 w 1165788"/>
              <a:gd name="connsiteY10" fmla="*/ 179101 h 355313"/>
              <a:gd name="connsiteX11" fmla="*/ 1109663 w 1165788"/>
              <a:gd name="connsiteY11" fmla="*/ 187038 h 355313"/>
              <a:gd name="connsiteX12" fmla="*/ 1109663 w 1165788"/>
              <a:gd name="connsiteY12" fmla="*/ 206088 h 355313"/>
              <a:gd name="connsiteX13" fmla="*/ 1146175 w 1165788"/>
              <a:gd name="connsiteY13" fmla="*/ 258476 h 355313"/>
              <a:gd name="connsiteX14" fmla="*/ 1165225 w 1165788"/>
              <a:gd name="connsiteY14" fmla="*/ 293401 h 355313"/>
              <a:gd name="connsiteX15" fmla="*/ 1158875 w 1165788"/>
              <a:gd name="connsiteY15" fmla="*/ 355313 h 355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65788" h="355313">
                <a:moveTo>
                  <a:pt x="0" y="120363"/>
                </a:moveTo>
                <a:lnTo>
                  <a:pt x="114300" y="79088"/>
                </a:lnTo>
                <a:cubicBezTo>
                  <a:pt x="155046" y="63742"/>
                  <a:pt x="203200" y="39136"/>
                  <a:pt x="244475" y="28288"/>
                </a:cubicBezTo>
                <a:cubicBezTo>
                  <a:pt x="285750" y="17440"/>
                  <a:pt x="333640" y="18499"/>
                  <a:pt x="361950" y="14001"/>
                </a:cubicBezTo>
                <a:cubicBezTo>
                  <a:pt x="390261" y="9503"/>
                  <a:pt x="378619" y="-4255"/>
                  <a:pt x="414338" y="1301"/>
                </a:cubicBezTo>
                <a:cubicBezTo>
                  <a:pt x="450057" y="6857"/>
                  <a:pt x="510911" y="30934"/>
                  <a:pt x="576263" y="47338"/>
                </a:cubicBezTo>
                <a:cubicBezTo>
                  <a:pt x="641615" y="63742"/>
                  <a:pt x="760413" y="89143"/>
                  <a:pt x="806450" y="99726"/>
                </a:cubicBezTo>
                <a:cubicBezTo>
                  <a:pt x="852487" y="110309"/>
                  <a:pt x="836348" y="105017"/>
                  <a:pt x="852488" y="110838"/>
                </a:cubicBezTo>
                <a:cubicBezTo>
                  <a:pt x="868628" y="116659"/>
                  <a:pt x="884767" y="126978"/>
                  <a:pt x="903288" y="134651"/>
                </a:cubicBezTo>
                <a:cubicBezTo>
                  <a:pt x="921809" y="142324"/>
                  <a:pt x="940065" y="149468"/>
                  <a:pt x="963613" y="156876"/>
                </a:cubicBezTo>
                <a:cubicBezTo>
                  <a:pt x="987161" y="164284"/>
                  <a:pt x="1020233" y="174074"/>
                  <a:pt x="1044575" y="179101"/>
                </a:cubicBezTo>
                <a:cubicBezTo>
                  <a:pt x="1068917" y="184128"/>
                  <a:pt x="1098815" y="182540"/>
                  <a:pt x="1109663" y="187038"/>
                </a:cubicBezTo>
                <a:cubicBezTo>
                  <a:pt x="1120511" y="191536"/>
                  <a:pt x="1103578" y="194182"/>
                  <a:pt x="1109663" y="206088"/>
                </a:cubicBezTo>
                <a:cubicBezTo>
                  <a:pt x="1115748" y="217994"/>
                  <a:pt x="1136915" y="243924"/>
                  <a:pt x="1146175" y="258476"/>
                </a:cubicBezTo>
                <a:cubicBezTo>
                  <a:pt x="1155435" y="273028"/>
                  <a:pt x="1163108" y="277262"/>
                  <a:pt x="1165225" y="293401"/>
                </a:cubicBezTo>
                <a:cubicBezTo>
                  <a:pt x="1167342" y="309540"/>
                  <a:pt x="1163108" y="332426"/>
                  <a:pt x="1158875" y="355313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A43C0041-CB0F-4B4D-8869-BE7B7403932F}"/>
              </a:ext>
            </a:extLst>
          </p:cNvPr>
          <p:cNvSpPr/>
          <p:nvPr/>
        </p:nvSpPr>
        <p:spPr>
          <a:xfrm>
            <a:off x="4340225" y="4911725"/>
            <a:ext cx="273050" cy="73025"/>
          </a:xfrm>
          <a:custGeom>
            <a:avLst/>
            <a:gdLst>
              <a:gd name="connsiteX0" fmla="*/ 0 w 273050"/>
              <a:gd name="connsiteY0" fmla="*/ 73025 h 73025"/>
              <a:gd name="connsiteX1" fmla="*/ 34925 w 273050"/>
              <a:gd name="connsiteY1" fmla="*/ 15875 h 73025"/>
              <a:gd name="connsiteX2" fmla="*/ 93663 w 273050"/>
              <a:gd name="connsiteY2" fmla="*/ 9525 h 73025"/>
              <a:gd name="connsiteX3" fmla="*/ 188913 w 273050"/>
              <a:gd name="connsiteY3" fmla="*/ 23813 h 73025"/>
              <a:gd name="connsiteX4" fmla="*/ 258763 w 273050"/>
              <a:gd name="connsiteY4" fmla="*/ 14288 h 73025"/>
              <a:gd name="connsiteX5" fmla="*/ 273050 w 273050"/>
              <a:gd name="connsiteY5" fmla="*/ 0 h 73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3050" h="73025">
                <a:moveTo>
                  <a:pt x="0" y="73025"/>
                </a:moveTo>
                <a:cubicBezTo>
                  <a:pt x="9657" y="49741"/>
                  <a:pt x="19315" y="26458"/>
                  <a:pt x="34925" y="15875"/>
                </a:cubicBezTo>
                <a:cubicBezTo>
                  <a:pt x="50535" y="5292"/>
                  <a:pt x="67998" y="8202"/>
                  <a:pt x="93663" y="9525"/>
                </a:cubicBezTo>
                <a:cubicBezTo>
                  <a:pt x="119328" y="10848"/>
                  <a:pt x="161396" y="23019"/>
                  <a:pt x="188913" y="23813"/>
                </a:cubicBezTo>
                <a:cubicBezTo>
                  <a:pt x="216430" y="24607"/>
                  <a:pt x="244740" y="18257"/>
                  <a:pt x="258763" y="14288"/>
                </a:cubicBezTo>
                <a:cubicBezTo>
                  <a:pt x="272786" y="10319"/>
                  <a:pt x="272918" y="5159"/>
                  <a:pt x="273050" y="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FE44F954-159B-41DE-BEA0-EC325E58680F}"/>
              </a:ext>
            </a:extLst>
          </p:cNvPr>
          <p:cNvSpPr/>
          <p:nvPr/>
        </p:nvSpPr>
        <p:spPr>
          <a:xfrm>
            <a:off x="4184650" y="4737209"/>
            <a:ext cx="435127" cy="228491"/>
          </a:xfrm>
          <a:custGeom>
            <a:avLst/>
            <a:gdLst>
              <a:gd name="connsiteX0" fmla="*/ 0 w 435127"/>
              <a:gd name="connsiteY0" fmla="*/ 228491 h 228491"/>
              <a:gd name="connsiteX1" fmla="*/ 71438 w 435127"/>
              <a:gd name="connsiteY1" fmla="*/ 125304 h 228491"/>
              <a:gd name="connsiteX2" fmla="*/ 109538 w 435127"/>
              <a:gd name="connsiteY2" fmla="*/ 76091 h 228491"/>
              <a:gd name="connsiteX3" fmla="*/ 222250 w 435127"/>
              <a:gd name="connsiteY3" fmla="*/ 26879 h 228491"/>
              <a:gd name="connsiteX4" fmla="*/ 320675 w 435127"/>
              <a:gd name="connsiteY4" fmla="*/ 1479 h 228491"/>
              <a:gd name="connsiteX5" fmla="*/ 388938 w 435127"/>
              <a:gd name="connsiteY5" fmla="*/ 7829 h 228491"/>
              <a:gd name="connsiteX6" fmla="*/ 423863 w 435127"/>
              <a:gd name="connsiteY6" fmla="*/ 47516 h 228491"/>
              <a:gd name="connsiteX7" fmla="*/ 433388 w 435127"/>
              <a:gd name="connsiteY7" fmla="*/ 90379 h 228491"/>
              <a:gd name="connsiteX8" fmla="*/ 434975 w 435127"/>
              <a:gd name="connsiteY8" fmla="*/ 139591 h 228491"/>
              <a:gd name="connsiteX9" fmla="*/ 434975 w 435127"/>
              <a:gd name="connsiteY9" fmla="*/ 169754 h 228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5127" h="228491">
                <a:moveTo>
                  <a:pt x="0" y="228491"/>
                </a:moveTo>
                <a:cubicBezTo>
                  <a:pt x="26591" y="189597"/>
                  <a:pt x="53182" y="150704"/>
                  <a:pt x="71438" y="125304"/>
                </a:cubicBezTo>
                <a:cubicBezTo>
                  <a:pt x="89694" y="99904"/>
                  <a:pt x="84403" y="92495"/>
                  <a:pt x="109538" y="76091"/>
                </a:cubicBezTo>
                <a:cubicBezTo>
                  <a:pt x="134673" y="59687"/>
                  <a:pt x="187061" y="39314"/>
                  <a:pt x="222250" y="26879"/>
                </a:cubicBezTo>
                <a:cubicBezTo>
                  <a:pt x="257439" y="14444"/>
                  <a:pt x="292894" y="4654"/>
                  <a:pt x="320675" y="1479"/>
                </a:cubicBezTo>
                <a:cubicBezTo>
                  <a:pt x="348456" y="-1696"/>
                  <a:pt x="371740" y="156"/>
                  <a:pt x="388938" y="7829"/>
                </a:cubicBezTo>
                <a:cubicBezTo>
                  <a:pt x="406136" y="15502"/>
                  <a:pt x="416455" y="33758"/>
                  <a:pt x="423863" y="47516"/>
                </a:cubicBezTo>
                <a:cubicBezTo>
                  <a:pt x="431271" y="61274"/>
                  <a:pt x="431536" y="75033"/>
                  <a:pt x="433388" y="90379"/>
                </a:cubicBezTo>
                <a:cubicBezTo>
                  <a:pt x="435240" y="105725"/>
                  <a:pt x="434711" y="126362"/>
                  <a:pt x="434975" y="139591"/>
                </a:cubicBezTo>
                <a:cubicBezTo>
                  <a:pt x="435240" y="152820"/>
                  <a:pt x="435107" y="161287"/>
                  <a:pt x="434975" y="169754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6EB2B74E-325A-4B30-8AE4-AFD34160B633}"/>
              </a:ext>
            </a:extLst>
          </p:cNvPr>
          <p:cNvSpPr/>
          <p:nvPr/>
        </p:nvSpPr>
        <p:spPr>
          <a:xfrm>
            <a:off x="3981450" y="5340350"/>
            <a:ext cx="406400" cy="66784"/>
          </a:xfrm>
          <a:custGeom>
            <a:avLst/>
            <a:gdLst>
              <a:gd name="connsiteX0" fmla="*/ 0 w 406400"/>
              <a:gd name="connsiteY0" fmla="*/ 0 h 66784"/>
              <a:gd name="connsiteX1" fmla="*/ 173038 w 406400"/>
              <a:gd name="connsiteY1" fmla="*/ 46038 h 66784"/>
              <a:gd name="connsiteX2" fmla="*/ 317500 w 406400"/>
              <a:gd name="connsiteY2" fmla="*/ 66675 h 66784"/>
              <a:gd name="connsiteX3" fmla="*/ 406400 w 406400"/>
              <a:gd name="connsiteY3" fmla="*/ 38100 h 66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6400" h="66784">
                <a:moveTo>
                  <a:pt x="0" y="0"/>
                </a:moveTo>
                <a:cubicBezTo>
                  <a:pt x="60060" y="17463"/>
                  <a:pt x="120121" y="34926"/>
                  <a:pt x="173038" y="46038"/>
                </a:cubicBezTo>
                <a:cubicBezTo>
                  <a:pt x="225955" y="57151"/>
                  <a:pt x="278606" y="67998"/>
                  <a:pt x="317500" y="66675"/>
                </a:cubicBezTo>
                <a:cubicBezTo>
                  <a:pt x="356394" y="65352"/>
                  <a:pt x="381397" y="51726"/>
                  <a:pt x="406400" y="3810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DCC7B7C3-1D6C-4A61-9A7E-C195FF4B575E}"/>
              </a:ext>
            </a:extLst>
          </p:cNvPr>
          <p:cNvSpPr/>
          <p:nvPr/>
        </p:nvSpPr>
        <p:spPr>
          <a:xfrm>
            <a:off x="3989388" y="5180013"/>
            <a:ext cx="215206" cy="163754"/>
          </a:xfrm>
          <a:custGeom>
            <a:avLst/>
            <a:gdLst>
              <a:gd name="connsiteX0" fmla="*/ 0 w 215206"/>
              <a:gd name="connsiteY0" fmla="*/ 150812 h 163754"/>
              <a:gd name="connsiteX1" fmla="*/ 93662 w 215206"/>
              <a:gd name="connsiteY1" fmla="*/ 163512 h 163754"/>
              <a:gd name="connsiteX2" fmla="*/ 176212 w 215206"/>
              <a:gd name="connsiteY2" fmla="*/ 155575 h 163754"/>
              <a:gd name="connsiteX3" fmla="*/ 211137 w 215206"/>
              <a:gd name="connsiteY3" fmla="*/ 115887 h 163754"/>
              <a:gd name="connsiteX4" fmla="*/ 212725 w 215206"/>
              <a:gd name="connsiteY4" fmla="*/ 71437 h 163754"/>
              <a:gd name="connsiteX5" fmla="*/ 195262 w 215206"/>
              <a:gd name="connsiteY5" fmla="*/ 23812 h 163754"/>
              <a:gd name="connsiteX6" fmla="*/ 214312 w 215206"/>
              <a:gd name="connsiteY6" fmla="*/ 0 h 163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5206" h="163754">
                <a:moveTo>
                  <a:pt x="0" y="150812"/>
                </a:moveTo>
                <a:cubicBezTo>
                  <a:pt x="32146" y="156765"/>
                  <a:pt x="64293" y="162718"/>
                  <a:pt x="93662" y="163512"/>
                </a:cubicBezTo>
                <a:cubicBezTo>
                  <a:pt x="123031" y="164306"/>
                  <a:pt x="156633" y="163513"/>
                  <a:pt x="176212" y="155575"/>
                </a:cubicBezTo>
                <a:cubicBezTo>
                  <a:pt x="195791" y="147637"/>
                  <a:pt x="205051" y="129910"/>
                  <a:pt x="211137" y="115887"/>
                </a:cubicBezTo>
                <a:cubicBezTo>
                  <a:pt x="217223" y="101864"/>
                  <a:pt x="215371" y="86783"/>
                  <a:pt x="212725" y="71437"/>
                </a:cubicBezTo>
                <a:cubicBezTo>
                  <a:pt x="210079" y="56091"/>
                  <a:pt x="194998" y="35718"/>
                  <a:pt x="195262" y="23812"/>
                </a:cubicBezTo>
                <a:cubicBezTo>
                  <a:pt x="195526" y="11906"/>
                  <a:pt x="204919" y="5953"/>
                  <a:pt x="214312" y="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DA6FA5CA-EDBA-402E-8D81-FFE2A02902DF}"/>
              </a:ext>
            </a:extLst>
          </p:cNvPr>
          <p:cNvSpPr/>
          <p:nvPr/>
        </p:nvSpPr>
        <p:spPr>
          <a:xfrm>
            <a:off x="4206875" y="5168419"/>
            <a:ext cx="191014" cy="202094"/>
          </a:xfrm>
          <a:custGeom>
            <a:avLst/>
            <a:gdLst>
              <a:gd name="connsiteX0" fmla="*/ 0 w 191014"/>
              <a:gd name="connsiteY0" fmla="*/ 6831 h 202094"/>
              <a:gd name="connsiteX1" fmla="*/ 50800 w 191014"/>
              <a:gd name="connsiteY1" fmla="*/ 3656 h 202094"/>
              <a:gd name="connsiteX2" fmla="*/ 106363 w 191014"/>
              <a:gd name="connsiteY2" fmla="*/ 51281 h 202094"/>
              <a:gd name="connsiteX3" fmla="*/ 177800 w 191014"/>
              <a:gd name="connsiteY3" fmla="*/ 100494 h 202094"/>
              <a:gd name="connsiteX4" fmla="*/ 190500 w 191014"/>
              <a:gd name="connsiteY4" fmla="*/ 160819 h 202094"/>
              <a:gd name="connsiteX5" fmla="*/ 187325 w 191014"/>
              <a:gd name="connsiteY5" fmla="*/ 202094 h 202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1014" h="202094">
                <a:moveTo>
                  <a:pt x="0" y="6831"/>
                </a:moveTo>
                <a:cubicBezTo>
                  <a:pt x="16536" y="1539"/>
                  <a:pt x="33073" y="-3752"/>
                  <a:pt x="50800" y="3656"/>
                </a:cubicBezTo>
                <a:cubicBezTo>
                  <a:pt x="68527" y="11064"/>
                  <a:pt x="85196" y="35141"/>
                  <a:pt x="106363" y="51281"/>
                </a:cubicBezTo>
                <a:cubicBezTo>
                  <a:pt x="127530" y="67421"/>
                  <a:pt x="163777" y="82238"/>
                  <a:pt x="177800" y="100494"/>
                </a:cubicBezTo>
                <a:cubicBezTo>
                  <a:pt x="191823" y="118750"/>
                  <a:pt x="188913" y="143886"/>
                  <a:pt x="190500" y="160819"/>
                </a:cubicBezTo>
                <a:cubicBezTo>
                  <a:pt x="192088" y="177752"/>
                  <a:pt x="189706" y="189923"/>
                  <a:pt x="187325" y="202094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AB0D026C-DBEC-41C2-86E9-0E100D60CB1D}"/>
              </a:ext>
            </a:extLst>
          </p:cNvPr>
          <p:cNvSpPr/>
          <p:nvPr/>
        </p:nvSpPr>
        <p:spPr>
          <a:xfrm>
            <a:off x="3937576" y="4964113"/>
            <a:ext cx="250249" cy="444500"/>
          </a:xfrm>
          <a:custGeom>
            <a:avLst/>
            <a:gdLst>
              <a:gd name="connsiteX0" fmla="*/ 250249 w 250249"/>
              <a:gd name="connsiteY0" fmla="*/ 0 h 444500"/>
              <a:gd name="connsiteX1" fmla="*/ 156587 w 250249"/>
              <a:gd name="connsiteY1" fmla="*/ 74612 h 444500"/>
              <a:gd name="connsiteX2" fmla="*/ 139124 w 250249"/>
              <a:gd name="connsiteY2" fmla="*/ 122237 h 444500"/>
              <a:gd name="connsiteX3" fmla="*/ 54987 w 250249"/>
              <a:gd name="connsiteY3" fmla="*/ 168275 h 444500"/>
              <a:gd name="connsiteX4" fmla="*/ 12124 w 250249"/>
              <a:gd name="connsiteY4" fmla="*/ 241300 h 444500"/>
              <a:gd name="connsiteX5" fmla="*/ 7362 w 250249"/>
              <a:gd name="connsiteY5" fmla="*/ 366712 h 444500"/>
              <a:gd name="connsiteX6" fmla="*/ 104199 w 250249"/>
              <a:gd name="connsiteY6" fmla="*/ 444500 h 44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0249" h="444500">
                <a:moveTo>
                  <a:pt x="250249" y="0"/>
                </a:moveTo>
                <a:cubicBezTo>
                  <a:pt x="212678" y="27119"/>
                  <a:pt x="175108" y="54239"/>
                  <a:pt x="156587" y="74612"/>
                </a:cubicBezTo>
                <a:cubicBezTo>
                  <a:pt x="138066" y="94985"/>
                  <a:pt x="156057" y="106627"/>
                  <a:pt x="139124" y="122237"/>
                </a:cubicBezTo>
                <a:cubicBezTo>
                  <a:pt x="122191" y="137848"/>
                  <a:pt x="76154" y="148431"/>
                  <a:pt x="54987" y="168275"/>
                </a:cubicBezTo>
                <a:cubicBezTo>
                  <a:pt x="33820" y="188119"/>
                  <a:pt x="20061" y="208227"/>
                  <a:pt x="12124" y="241300"/>
                </a:cubicBezTo>
                <a:cubicBezTo>
                  <a:pt x="4187" y="274373"/>
                  <a:pt x="-7984" y="332845"/>
                  <a:pt x="7362" y="366712"/>
                </a:cubicBezTo>
                <a:cubicBezTo>
                  <a:pt x="22708" y="400579"/>
                  <a:pt x="63453" y="422539"/>
                  <a:pt x="104199" y="44450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682211A0-7717-4A42-A70A-9016AB5C6164}"/>
              </a:ext>
            </a:extLst>
          </p:cNvPr>
          <p:cNvSpPr/>
          <p:nvPr/>
        </p:nvSpPr>
        <p:spPr>
          <a:xfrm>
            <a:off x="3969630" y="5116513"/>
            <a:ext cx="56270" cy="219075"/>
          </a:xfrm>
          <a:custGeom>
            <a:avLst/>
            <a:gdLst>
              <a:gd name="connsiteX0" fmla="*/ 56270 w 56270"/>
              <a:gd name="connsiteY0" fmla="*/ 0 h 219075"/>
              <a:gd name="connsiteX1" fmla="*/ 11820 w 56270"/>
              <a:gd name="connsiteY1" fmla="*/ 65087 h 219075"/>
              <a:gd name="connsiteX2" fmla="*/ 2295 w 56270"/>
              <a:gd name="connsiteY2" fmla="*/ 130175 h 219075"/>
              <a:gd name="connsiteX3" fmla="*/ 708 w 56270"/>
              <a:gd name="connsiteY3" fmla="*/ 166687 h 219075"/>
              <a:gd name="connsiteX4" fmla="*/ 11820 w 56270"/>
              <a:gd name="connsiteY4" fmla="*/ 219075 h 219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270" h="219075">
                <a:moveTo>
                  <a:pt x="56270" y="0"/>
                </a:moveTo>
                <a:cubicBezTo>
                  <a:pt x="38543" y="21695"/>
                  <a:pt x="20816" y="43391"/>
                  <a:pt x="11820" y="65087"/>
                </a:cubicBezTo>
                <a:cubicBezTo>
                  <a:pt x="2824" y="86783"/>
                  <a:pt x="4147" y="113242"/>
                  <a:pt x="2295" y="130175"/>
                </a:cubicBezTo>
                <a:cubicBezTo>
                  <a:pt x="443" y="147108"/>
                  <a:pt x="-879" y="151870"/>
                  <a:pt x="708" y="166687"/>
                </a:cubicBezTo>
                <a:cubicBezTo>
                  <a:pt x="2295" y="181504"/>
                  <a:pt x="7057" y="200289"/>
                  <a:pt x="11820" y="219075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0A335A85-5EEC-4BEF-8842-9B9F230C4759}"/>
              </a:ext>
            </a:extLst>
          </p:cNvPr>
          <p:cNvSpPr/>
          <p:nvPr/>
        </p:nvSpPr>
        <p:spPr>
          <a:xfrm>
            <a:off x="4341813" y="4987925"/>
            <a:ext cx="225425" cy="41275"/>
          </a:xfrm>
          <a:custGeom>
            <a:avLst/>
            <a:gdLst>
              <a:gd name="connsiteX0" fmla="*/ 0 w 225425"/>
              <a:gd name="connsiteY0" fmla="*/ 0 h 41275"/>
              <a:gd name="connsiteX1" fmla="*/ 84137 w 225425"/>
              <a:gd name="connsiteY1" fmla="*/ 15875 h 41275"/>
              <a:gd name="connsiteX2" fmla="*/ 188912 w 225425"/>
              <a:gd name="connsiteY2" fmla="*/ 20638 h 41275"/>
              <a:gd name="connsiteX3" fmla="*/ 225425 w 225425"/>
              <a:gd name="connsiteY3" fmla="*/ 41275 h 41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5425" h="41275">
                <a:moveTo>
                  <a:pt x="0" y="0"/>
                </a:moveTo>
                <a:cubicBezTo>
                  <a:pt x="26326" y="6217"/>
                  <a:pt x="52652" y="12435"/>
                  <a:pt x="84137" y="15875"/>
                </a:cubicBezTo>
                <a:cubicBezTo>
                  <a:pt x="115622" y="19315"/>
                  <a:pt x="165364" y="16405"/>
                  <a:pt x="188912" y="20638"/>
                </a:cubicBezTo>
                <a:cubicBezTo>
                  <a:pt x="212460" y="24871"/>
                  <a:pt x="218942" y="33073"/>
                  <a:pt x="225425" y="41275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9D6EB5C3-0B14-442F-8D27-9F5687F75684}"/>
              </a:ext>
            </a:extLst>
          </p:cNvPr>
          <p:cNvSpPr/>
          <p:nvPr/>
        </p:nvSpPr>
        <p:spPr>
          <a:xfrm>
            <a:off x="4567238" y="4913313"/>
            <a:ext cx="52387" cy="104775"/>
          </a:xfrm>
          <a:custGeom>
            <a:avLst/>
            <a:gdLst>
              <a:gd name="connsiteX0" fmla="*/ 52387 w 52387"/>
              <a:gd name="connsiteY0" fmla="*/ 0 h 104775"/>
              <a:gd name="connsiteX1" fmla="*/ 12700 w 52387"/>
              <a:gd name="connsiteY1" fmla="*/ 47625 h 104775"/>
              <a:gd name="connsiteX2" fmla="*/ 0 w 52387"/>
              <a:gd name="connsiteY2" fmla="*/ 104775 h 10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387" h="104775">
                <a:moveTo>
                  <a:pt x="52387" y="0"/>
                </a:moveTo>
                <a:cubicBezTo>
                  <a:pt x="36909" y="15081"/>
                  <a:pt x="21431" y="30163"/>
                  <a:pt x="12700" y="47625"/>
                </a:cubicBezTo>
                <a:cubicBezTo>
                  <a:pt x="3969" y="65087"/>
                  <a:pt x="1984" y="84931"/>
                  <a:pt x="0" y="104775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150627D5-4D23-4722-A7F8-68B460CCD70E}"/>
              </a:ext>
            </a:extLst>
          </p:cNvPr>
          <p:cNvSpPr/>
          <p:nvPr/>
        </p:nvSpPr>
        <p:spPr>
          <a:xfrm>
            <a:off x="4340073" y="4994275"/>
            <a:ext cx="62065" cy="119063"/>
          </a:xfrm>
          <a:custGeom>
            <a:avLst/>
            <a:gdLst>
              <a:gd name="connsiteX0" fmla="*/ 152 w 62065"/>
              <a:gd name="connsiteY0" fmla="*/ 0 h 119063"/>
              <a:gd name="connsiteX1" fmla="*/ 9677 w 62065"/>
              <a:gd name="connsiteY1" fmla="*/ 63500 h 119063"/>
              <a:gd name="connsiteX2" fmla="*/ 62065 w 62065"/>
              <a:gd name="connsiteY2" fmla="*/ 119063 h 119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065" h="119063">
                <a:moveTo>
                  <a:pt x="152" y="0"/>
                </a:moveTo>
                <a:cubicBezTo>
                  <a:pt x="-245" y="21828"/>
                  <a:pt x="-642" y="43656"/>
                  <a:pt x="9677" y="63500"/>
                </a:cubicBezTo>
                <a:cubicBezTo>
                  <a:pt x="19996" y="83344"/>
                  <a:pt x="41030" y="101203"/>
                  <a:pt x="62065" y="119063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2B952882-7CEB-4320-89E5-5E94B04CDB79}"/>
              </a:ext>
            </a:extLst>
          </p:cNvPr>
          <p:cNvSpPr/>
          <p:nvPr/>
        </p:nvSpPr>
        <p:spPr>
          <a:xfrm>
            <a:off x="4197350" y="4901554"/>
            <a:ext cx="382588" cy="70496"/>
          </a:xfrm>
          <a:custGeom>
            <a:avLst/>
            <a:gdLst>
              <a:gd name="connsiteX0" fmla="*/ 0 w 382588"/>
              <a:gd name="connsiteY0" fmla="*/ 70496 h 70496"/>
              <a:gd name="connsiteX1" fmla="*/ 96838 w 382588"/>
              <a:gd name="connsiteY1" fmla="*/ 38746 h 70496"/>
              <a:gd name="connsiteX2" fmla="*/ 173038 w 382588"/>
              <a:gd name="connsiteY2" fmla="*/ 5409 h 70496"/>
              <a:gd name="connsiteX3" fmla="*/ 273050 w 382588"/>
              <a:gd name="connsiteY3" fmla="*/ 646 h 70496"/>
              <a:gd name="connsiteX4" fmla="*/ 382588 w 382588"/>
              <a:gd name="connsiteY4" fmla="*/ 11759 h 70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2588" h="70496">
                <a:moveTo>
                  <a:pt x="0" y="70496"/>
                </a:moveTo>
                <a:cubicBezTo>
                  <a:pt x="33999" y="60045"/>
                  <a:pt x="67998" y="49594"/>
                  <a:pt x="96838" y="38746"/>
                </a:cubicBezTo>
                <a:cubicBezTo>
                  <a:pt x="125678" y="27898"/>
                  <a:pt x="143669" y="11759"/>
                  <a:pt x="173038" y="5409"/>
                </a:cubicBezTo>
                <a:cubicBezTo>
                  <a:pt x="202407" y="-941"/>
                  <a:pt x="238125" y="-412"/>
                  <a:pt x="273050" y="646"/>
                </a:cubicBezTo>
                <a:cubicBezTo>
                  <a:pt x="307975" y="1704"/>
                  <a:pt x="345281" y="6731"/>
                  <a:pt x="382588" y="11759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BD1D0A56-748D-42E5-B2FE-67D1C03E02A1}"/>
              </a:ext>
            </a:extLst>
          </p:cNvPr>
          <p:cNvSpPr/>
          <p:nvPr/>
        </p:nvSpPr>
        <p:spPr>
          <a:xfrm>
            <a:off x="4323168" y="4999038"/>
            <a:ext cx="34520" cy="109537"/>
          </a:xfrm>
          <a:custGeom>
            <a:avLst/>
            <a:gdLst>
              <a:gd name="connsiteX0" fmla="*/ 10707 w 34520"/>
              <a:gd name="connsiteY0" fmla="*/ 0 h 109537"/>
              <a:gd name="connsiteX1" fmla="*/ 1182 w 34520"/>
              <a:gd name="connsiteY1" fmla="*/ 77787 h 109537"/>
              <a:gd name="connsiteX2" fmla="*/ 34520 w 34520"/>
              <a:gd name="connsiteY2" fmla="*/ 109537 h 109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520" h="109537">
                <a:moveTo>
                  <a:pt x="10707" y="0"/>
                </a:moveTo>
                <a:cubicBezTo>
                  <a:pt x="3960" y="29765"/>
                  <a:pt x="-2787" y="59531"/>
                  <a:pt x="1182" y="77787"/>
                </a:cubicBezTo>
                <a:cubicBezTo>
                  <a:pt x="5151" y="96043"/>
                  <a:pt x="19835" y="102790"/>
                  <a:pt x="34520" y="109537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23153C5D-06F3-482B-89FB-CA128D89AEB7}"/>
              </a:ext>
            </a:extLst>
          </p:cNvPr>
          <p:cNvSpPr/>
          <p:nvPr/>
        </p:nvSpPr>
        <p:spPr>
          <a:xfrm>
            <a:off x="3998913" y="5102042"/>
            <a:ext cx="342900" cy="63683"/>
          </a:xfrm>
          <a:custGeom>
            <a:avLst/>
            <a:gdLst>
              <a:gd name="connsiteX0" fmla="*/ 0 w 342900"/>
              <a:gd name="connsiteY0" fmla="*/ 63683 h 63683"/>
              <a:gd name="connsiteX1" fmla="*/ 63500 w 342900"/>
              <a:gd name="connsiteY1" fmla="*/ 27171 h 63683"/>
              <a:gd name="connsiteX2" fmla="*/ 149225 w 342900"/>
              <a:gd name="connsiteY2" fmla="*/ 12883 h 63683"/>
              <a:gd name="connsiteX3" fmla="*/ 225425 w 342900"/>
              <a:gd name="connsiteY3" fmla="*/ 183 h 63683"/>
              <a:gd name="connsiteX4" fmla="*/ 342900 w 342900"/>
              <a:gd name="connsiteY4" fmla="*/ 6533 h 63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900" h="63683">
                <a:moveTo>
                  <a:pt x="0" y="63683"/>
                </a:moveTo>
                <a:cubicBezTo>
                  <a:pt x="19314" y="49660"/>
                  <a:pt x="38629" y="35638"/>
                  <a:pt x="63500" y="27171"/>
                </a:cubicBezTo>
                <a:cubicBezTo>
                  <a:pt x="88371" y="18704"/>
                  <a:pt x="149225" y="12883"/>
                  <a:pt x="149225" y="12883"/>
                </a:cubicBezTo>
                <a:cubicBezTo>
                  <a:pt x="176212" y="8385"/>
                  <a:pt x="193146" y="1241"/>
                  <a:pt x="225425" y="183"/>
                </a:cubicBezTo>
                <a:cubicBezTo>
                  <a:pt x="257704" y="-875"/>
                  <a:pt x="300302" y="2829"/>
                  <a:pt x="342900" y="6533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6F0FBE5D-7C8C-4FB7-B742-0F35C4A1017C}"/>
              </a:ext>
            </a:extLst>
          </p:cNvPr>
          <p:cNvSpPr/>
          <p:nvPr/>
        </p:nvSpPr>
        <p:spPr>
          <a:xfrm>
            <a:off x="4095750" y="5121275"/>
            <a:ext cx="55563" cy="160338"/>
          </a:xfrm>
          <a:custGeom>
            <a:avLst/>
            <a:gdLst>
              <a:gd name="connsiteX0" fmla="*/ 55563 w 55563"/>
              <a:gd name="connsiteY0" fmla="*/ 0 h 160338"/>
              <a:gd name="connsiteX1" fmla="*/ 52388 w 55563"/>
              <a:gd name="connsiteY1" fmla="*/ 58738 h 160338"/>
              <a:gd name="connsiteX2" fmla="*/ 47625 w 55563"/>
              <a:gd name="connsiteY2" fmla="*/ 98425 h 160338"/>
              <a:gd name="connsiteX3" fmla="*/ 0 w 55563"/>
              <a:gd name="connsiteY3" fmla="*/ 160338 h 160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563" h="160338">
                <a:moveTo>
                  <a:pt x="55563" y="0"/>
                </a:moveTo>
                <a:cubicBezTo>
                  <a:pt x="54637" y="21167"/>
                  <a:pt x="53711" y="42334"/>
                  <a:pt x="52388" y="58738"/>
                </a:cubicBezTo>
                <a:cubicBezTo>
                  <a:pt x="51065" y="75142"/>
                  <a:pt x="56356" y="81492"/>
                  <a:pt x="47625" y="98425"/>
                </a:cubicBezTo>
                <a:cubicBezTo>
                  <a:pt x="38894" y="115358"/>
                  <a:pt x="19447" y="137848"/>
                  <a:pt x="0" y="160338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978C31DA-C441-46CB-B8CC-1CF26819CAC0}"/>
              </a:ext>
            </a:extLst>
          </p:cNvPr>
          <p:cNvSpPr/>
          <p:nvPr/>
        </p:nvSpPr>
        <p:spPr>
          <a:xfrm>
            <a:off x="4072315" y="5129213"/>
            <a:ext cx="23435" cy="147637"/>
          </a:xfrm>
          <a:custGeom>
            <a:avLst/>
            <a:gdLst>
              <a:gd name="connsiteX0" fmla="*/ 12323 w 23435"/>
              <a:gd name="connsiteY0" fmla="*/ 0 h 147637"/>
              <a:gd name="connsiteX1" fmla="*/ 1210 w 23435"/>
              <a:gd name="connsiteY1" fmla="*/ 55562 h 147637"/>
              <a:gd name="connsiteX2" fmla="*/ 2798 w 23435"/>
              <a:gd name="connsiteY2" fmla="*/ 95250 h 147637"/>
              <a:gd name="connsiteX3" fmla="*/ 23435 w 23435"/>
              <a:gd name="connsiteY3" fmla="*/ 147637 h 147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35" h="147637">
                <a:moveTo>
                  <a:pt x="12323" y="0"/>
                </a:moveTo>
                <a:cubicBezTo>
                  <a:pt x="7560" y="19843"/>
                  <a:pt x="2797" y="39687"/>
                  <a:pt x="1210" y="55562"/>
                </a:cubicBezTo>
                <a:cubicBezTo>
                  <a:pt x="-378" y="71437"/>
                  <a:pt x="-906" y="79904"/>
                  <a:pt x="2798" y="95250"/>
                </a:cubicBezTo>
                <a:cubicBezTo>
                  <a:pt x="6502" y="110596"/>
                  <a:pt x="14968" y="129116"/>
                  <a:pt x="23435" y="147637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F10046A5-E04C-42C1-B199-CA2487827FE7}"/>
              </a:ext>
            </a:extLst>
          </p:cNvPr>
          <p:cNvSpPr/>
          <p:nvPr/>
        </p:nvSpPr>
        <p:spPr>
          <a:xfrm>
            <a:off x="4210050" y="5170488"/>
            <a:ext cx="147638" cy="61912"/>
          </a:xfrm>
          <a:custGeom>
            <a:avLst/>
            <a:gdLst>
              <a:gd name="connsiteX0" fmla="*/ 0 w 147638"/>
              <a:gd name="connsiteY0" fmla="*/ 0 h 61912"/>
              <a:gd name="connsiteX1" fmla="*/ 104775 w 147638"/>
              <a:gd name="connsiteY1" fmla="*/ 22225 h 61912"/>
              <a:gd name="connsiteX2" fmla="*/ 147638 w 147638"/>
              <a:gd name="connsiteY2" fmla="*/ 61912 h 61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7638" h="61912">
                <a:moveTo>
                  <a:pt x="0" y="0"/>
                </a:moveTo>
                <a:cubicBezTo>
                  <a:pt x="40084" y="5953"/>
                  <a:pt x="80169" y="11906"/>
                  <a:pt x="104775" y="22225"/>
                </a:cubicBezTo>
                <a:cubicBezTo>
                  <a:pt x="129381" y="32544"/>
                  <a:pt x="138509" y="47228"/>
                  <a:pt x="147638" y="61912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9435ED07-62F2-448E-809C-B68AE43C0411}"/>
              </a:ext>
            </a:extLst>
          </p:cNvPr>
          <p:cNvSpPr/>
          <p:nvPr/>
        </p:nvSpPr>
        <p:spPr>
          <a:xfrm>
            <a:off x="4344988" y="5027397"/>
            <a:ext cx="217487" cy="22441"/>
          </a:xfrm>
          <a:custGeom>
            <a:avLst/>
            <a:gdLst>
              <a:gd name="connsiteX0" fmla="*/ 0 w 217487"/>
              <a:gd name="connsiteY0" fmla="*/ 22441 h 22441"/>
              <a:gd name="connsiteX1" fmla="*/ 65087 w 217487"/>
              <a:gd name="connsiteY1" fmla="*/ 216 h 22441"/>
              <a:gd name="connsiteX2" fmla="*/ 138112 w 217487"/>
              <a:gd name="connsiteY2" fmla="*/ 11328 h 22441"/>
              <a:gd name="connsiteX3" fmla="*/ 185737 w 217487"/>
              <a:gd name="connsiteY3" fmla="*/ 14503 h 22441"/>
              <a:gd name="connsiteX4" fmla="*/ 217487 w 217487"/>
              <a:gd name="connsiteY4" fmla="*/ 6566 h 22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7487" h="22441">
                <a:moveTo>
                  <a:pt x="0" y="22441"/>
                </a:moveTo>
                <a:cubicBezTo>
                  <a:pt x="21034" y="12254"/>
                  <a:pt x="42068" y="2068"/>
                  <a:pt x="65087" y="216"/>
                </a:cubicBezTo>
                <a:cubicBezTo>
                  <a:pt x="88106" y="-1636"/>
                  <a:pt x="118004" y="8947"/>
                  <a:pt x="138112" y="11328"/>
                </a:cubicBezTo>
                <a:cubicBezTo>
                  <a:pt x="158220" y="13709"/>
                  <a:pt x="172508" y="15297"/>
                  <a:pt x="185737" y="14503"/>
                </a:cubicBezTo>
                <a:cubicBezTo>
                  <a:pt x="198966" y="13709"/>
                  <a:pt x="203729" y="4185"/>
                  <a:pt x="217487" y="6566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E296F71C-AA1B-4B62-9098-A0939DB1883F}"/>
              </a:ext>
            </a:extLst>
          </p:cNvPr>
          <p:cNvSpPr/>
          <p:nvPr/>
        </p:nvSpPr>
        <p:spPr>
          <a:xfrm>
            <a:off x="4486682" y="5053013"/>
            <a:ext cx="83201" cy="173037"/>
          </a:xfrm>
          <a:custGeom>
            <a:avLst/>
            <a:gdLst>
              <a:gd name="connsiteX0" fmla="*/ 29756 w 83201"/>
              <a:gd name="connsiteY0" fmla="*/ 0 h 173037"/>
              <a:gd name="connsiteX1" fmla="*/ 5943 w 83201"/>
              <a:gd name="connsiteY1" fmla="*/ 55562 h 173037"/>
              <a:gd name="connsiteX2" fmla="*/ 5943 w 83201"/>
              <a:gd name="connsiteY2" fmla="*/ 104775 h 173037"/>
              <a:gd name="connsiteX3" fmla="*/ 72618 w 83201"/>
              <a:gd name="connsiteY3" fmla="*/ 153987 h 173037"/>
              <a:gd name="connsiteX4" fmla="*/ 82143 w 83201"/>
              <a:gd name="connsiteY4" fmla="*/ 173037 h 173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201" h="173037">
                <a:moveTo>
                  <a:pt x="29756" y="0"/>
                </a:moveTo>
                <a:cubicBezTo>
                  <a:pt x="19834" y="19050"/>
                  <a:pt x="9912" y="38100"/>
                  <a:pt x="5943" y="55562"/>
                </a:cubicBezTo>
                <a:cubicBezTo>
                  <a:pt x="1974" y="73025"/>
                  <a:pt x="-5169" y="88371"/>
                  <a:pt x="5943" y="104775"/>
                </a:cubicBezTo>
                <a:cubicBezTo>
                  <a:pt x="17055" y="121179"/>
                  <a:pt x="59918" y="142610"/>
                  <a:pt x="72618" y="153987"/>
                </a:cubicBezTo>
                <a:cubicBezTo>
                  <a:pt x="85318" y="165364"/>
                  <a:pt x="83730" y="169200"/>
                  <a:pt x="82143" y="173037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EE3DC50A-DA03-432F-BB27-D1EEF05F3839}"/>
              </a:ext>
            </a:extLst>
          </p:cNvPr>
          <p:cNvSpPr/>
          <p:nvPr/>
        </p:nvSpPr>
        <p:spPr>
          <a:xfrm>
            <a:off x="4386263" y="5228765"/>
            <a:ext cx="182562" cy="30623"/>
          </a:xfrm>
          <a:custGeom>
            <a:avLst/>
            <a:gdLst>
              <a:gd name="connsiteX0" fmla="*/ 0 w 182562"/>
              <a:gd name="connsiteY0" fmla="*/ 30623 h 30623"/>
              <a:gd name="connsiteX1" fmla="*/ 42862 w 182562"/>
              <a:gd name="connsiteY1" fmla="*/ 460 h 30623"/>
              <a:gd name="connsiteX2" fmla="*/ 80962 w 182562"/>
              <a:gd name="connsiteY2" fmla="*/ 11573 h 30623"/>
              <a:gd name="connsiteX3" fmla="*/ 182562 w 182562"/>
              <a:gd name="connsiteY3" fmla="*/ 460 h 30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562" h="30623">
                <a:moveTo>
                  <a:pt x="0" y="30623"/>
                </a:moveTo>
                <a:cubicBezTo>
                  <a:pt x="14684" y="17129"/>
                  <a:pt x="29368" y="3635"/>
                  <a:pt x="42862" y="460"/>
                </a:cubicBezTo>
                <a:cubicBezTo>
                  <a:pt x="56356" y="-2715"/>
                  <a:pt x="57679" y="11573"/>
                  <a:pt x="80962" y="11573"/>
                </a:cubicBezTo>
                <a:cubicBezTo>
                  <a:pt x="104245" y="11573"/>
                  <a:pt x="143403" y="6016"/>
                  <a:pt x="182562" y="46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1B668F13-BDFD-40AB-9284-27D4CDDEAF04}"/>
              </a:ext>
            </a:extLst>
          </p:cNvPr>
          <p:cNvSpPr/>
          <p:nvPr/>
        </p:nvSpPr>
        <p:spPr>
          <a:xfrm>
            <a:off x="4202113" y="5387975"/>
            <a:ext cx="178450" cy="69731"/>
          </a:xfrm>
          <a:custGeom>
            <a:avLst/>
            <a:gdLst>
              <a:gd name="connsiteX0" fmla="*/ 0 w 178450"/>
              <a:gd name="connsiteY0" fmla="*/ 7938 h 69731"/>
              <a:gd name="connsiteX1" fmla="*/ 42862 w 178450"/>
              <a:gd name="connsiteY1" fmla="*/ 57150 h 69731"/>
              <a:gd name="connsiteX2" fmla="*/ 160337 w 178450"/>
              <a:gd name="connsiteY2" fmla="*/ 68263 h 69731"/>
              <a:gd name="connsiteX3" fmla="*/ 177800 w 178450"/>
              <a:gd name="connsiteY3" fmla="*/ 31750 h 69731"/>
              <a:gd name="connsiteX4" fmla="*/ 173037 w 178450"/>
              <a:gd name="connsiteY4" fmla="*/ 0 h 69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450" h="69731">
                <a:moveTo>
                  <a:pt x="0" y="7938"/>
                </a:moveTo>
                <a:cubicBezTo>
                  <a:pt x="8069" y="27517"/>
                  <a:pt x="16139" y="47096"/>
                  <a:pt x="42862" y="57150"/>
                </a:cubicBezTo>
                <a:cubicBezTo>
                  <a:pt x="69585" y="67204"/>
                  <a:pt x="137847" y="72496"/>
                  <a:pt x="160337" y="68263"/>
                </a:cubicBezTo>
                <a:cubicBezTo>
                  <a:pt x="182827" y="64030"/>
                  <a:pt x="175683" y="43127"/>
                  <a:pt x="177800" y="31750"/>
                </a:cubicBezTo>
                <a:cubicBezTo>
                  <a:pt x="179917" y="20373"/>
                  <a:pt x="176477" y="10186"/>
                  <a:pt x="173037" y="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DEC9D8E4-04F2-45A1-B4A9-5F6AF1C4907B}"/>
              </a:ext>
            </a:extLst>
          </p:cNvPr>
          <p:cNvSpPr/>
          <p:nvPr/>
        </p:nvSpPr>
        <p:spPr>
          <a:xfrm>
            <a:off x="4176713" y="5399088"/>
            <a:ext cx="165100" cy="87371"/>
          </a:xfrm>
          <a:custGeom>
            <a:avLst/>
            <a:gdLst>
              <a:gd name="connsiteX0" fmla="*/ 0 w 165100"/>
              <a:gd name="connsiteY0" fmla="*/ 0 h 87371"/>
              <a:gd name="connsiteX1" fmla="*/ 22225 w 165100"/>
              <a:gd name="connsiteY1" fmla="*/ 55562 h 87371"/>
              <a:gd name="connsiteX2" fmla="*/ 107950 w 165100"/>
              <a:gd name="connsiteY2" fmla="*/ 87312 h 87371"/>
              <a:gd name="connsiteX3" fmla="*/ 165100 w 165100"/>
              <a:gd name="connsiteY3" fmla="*/ 61912 h 87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100" h="87371">
                <a:moveTo>
                  <a:pt x="0" y="0"/>
                </a:moveTo>
                <a:cubicBezTo>
                  <a:pt x="2116" y="20505"/>
                  <a:pt x="4233" y="41010"/>
                  <a:pt x="22225" y="55562"/>
                </a:cubicBezTo>
                <a:cubicBezTo>
                  <a:pt x="40217" y="70114"/>
                  <a:pt x="84138" y="86254"/>
                  <a:pt x="107950" y="87312"/>
                </a:cubicBezTo>
                <a:cubicBezTo>
                  <a:pt x="131762" y="88370"/>
                  <a:pt x="148431" y="75141"/>
                  <a:pt x="165100" y="61912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BCCAAE63-D392-44BD-AA13-D897754306EE}"/>
              </a:ext>
            </a:extLst>
          </p:cNvPr>
          <p:cNvSpPr/>
          <p:nvPr/>
        </p:nvSpPr>
        <p:spPr>
          <a:xfrm>
            <a:off x="4030663" y="5391150"/>
            <a:ext cx="119062" cy="103188"/>
          </a:xfrm>
          <a:custGeom>
            <a:avLst/>
            <a:gdLst>
              <a:gd name="connsiteX0" fmla="*/ 119062 w 119062"/>
              <a:gd name="connsiteY0" fmla="*/ 0 h 103188"/>
              <a:gd name="connsiteX1" fmla="*/ 36512 w 119062"/>
              <a:gd name="connsiteY1" fmla="*/ 42863 h 103188"/>
              <a:gd name="connsiteX2" fmla="*/ 0 w 119062"/>
              <a:gd name="connsiteY2" fmla="*/ 103188 h 103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9062" h="103188">
                <a:moveTo>
                  <a:pt x="119062" y="0"/>
                </a:moveTo>
                <a:cubicBezTo>
                  <a:pt x="87709" y="12832"/>
                  <a:pt x="56356" y="25665"/>
                  <a:pt x="36512" y="42863"/>
                </a:cubicBezTo>
                <a:cubicBezTo>
                  <a:pt x="16668" y="60061"/>
                  <a:pt x="8334" y="81624"/>
                  <a:pt x="0" y="103188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86141F0F-88B3-4793-968A-48546B7D5437}"/>
              </a:ext>
            </a:extLst>
          </p:cNvPr>
          <p:cNvSpPr/>
          <p:nvPr/>
        </p:nvSpPr>
        <p:spPr>
          <a:xfrm>
            <a:off x="4153331" y="5467350"/>
            <a:ext cx="142444" cy="87313"/>
          </a:xfrm>
          <a:custGeom>
            <a:avLst/>
            <a:gdLst>
              <a:gd name="connsiteX0" fmla="*/ 2744 w 142444"/>
              <a:gd name="connsiteY0" fmla="*/ 0 h 87313"/>
              <a:gd name="connsiteX1" fmla="*/ 18619 w 142444"/>
              <a:gd name="connsiteY1" fmla="*/ 55563 h 87313"/>
              <a:gd name="connsiteX2" fmla="*/ 142444 w 142444"/>
              <a:gd name="connsiteY2" fmla="*/ 87313 h 87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2444" h="87313">
                <a:moveTo>
                  <a:pt x="2744" y="0"/>
                </a:moveTo>
                <a:cubicBezTo>
                  <a:pt x="-960" y="20505"/>
                  <a:pt x="-4664" y="41011"/>
                  <a:pt x="18619" y="55563"/>
                </a:cubicBezTo>
                <a:cubicBezTo>
                  <a:pt x="41902" y="70115"/>
                  <a:pt x="115986" y="81757"/>
                  <a:pt x="142444" y="87313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E568E027-59AC-47FA-8C41-73F4472F26D3}"/>
              </a:ext>
            </a:extLst>
          </p:cNvPr>
          <p:cNvSpPr/>
          <p:nvPr/>
        </p:nvSpPr>
        <p:spPr>
          <a:xfrm>
            <a:off x="2498725" y="5013325"/>
            <a:ext cx="869950" cy="284578"/>
          </a:xfrm>
          <a:custGeom>
            <a:avLst/>
            <a:gdLst>
              <a:gd name="connsiteX0" fmla="*/ 0 w 869950"/>
              <a:gd name="connsiteY0" fmla="*/ 0 h 284578"/>
              <a:gd name="connsiteX1" fmla="*/ 238125 w 869950"/>
              <a:gd name="connsiteY1" fmla="*/ 142875 h 284578"/>
              <a:gd name="connsiteX2" fmla="*/ 558800 w 869950"/>
              <a:gd name="connsiteY2" fmla="*/ 263525 h 284578"/>
              <a:gd name="connsiteX3" fmla="*/ 758825 w 869950"/>
              <a:gd name="connsiteY3" fmla="*/ 282575 h 284578"/>
              <a:gd name="connsiteX4" fmla="*/ 869950 w 869950"/>
              <a:gd name="connsiteY4" fmla="*/ 282575 h 284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9950" h="284578">
                <a:moveTo>
                  <a:pt x="0" y="0"/>
                </a:moveTo>
                <a:cubicBezTo>
                  <a:pt x="72496" y="49477"/>
                  <a:pt x="144992" y="98954"/>
                  <a:pt x="238125" y="142875"/>
                </a:cubicBezTo>
                <a:cubicBezTo>
                  <a:pt x="331258" y="186796"/>
                  <a:pt x="472017" y="240242"/>
                  <a:pt x="558800" y="263525"/>
                </a:cubicBezTo>
                <a:cubicBezTo>
                  <a:pt x="645583" y="286808"/>
                  <a:pt x="706967" y="279400"/>
                  <a:pt x="758825" y="282575"/>
                </a:cubicBezTo>
                <a:cubicBezTo>
                  <a:pt x="810683" y="285750"/>
                  <a:pt x="845079" y="284692"/>
                  <a:pt x="869950" y="282575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4939FAF6-10F5-4DEA-A047-2E80E92CC758}"/>
              </a:ext>
            </a:extLst>
          </p:cNvPr>
          <p:cNvSpPr/>
          <p:nvPr/>
        </p:nvSpPr>
        <p:spPr>
          <a:xfrm>
            <a:off x="2478088" y="4865688"/>
            <a:ext cx="276225" cy="82550"/>
          </a:xfrm>
          <a:custGeom>
            <a:avLst/>
            <a:gdLst>
              <a:gd name="connsiteX0" fmla="*/ 0 w 276225"/>
              <a:gd name="connsiteY0" fmla="*/ 82550 h 82550"/>
              <a:gd name="connsiteX1" fmla="*/ 134937 w 276225"/>
              <a:gd name="connsiteY1" fmla="*/ 14287 h 82550"/>
              <a:gd name="connsiteX2" fmla="*/ 276225 w 276225"/>
              <a:gd name="connsiteY2" fmla="*/ 0 h 82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6225" h="82550">
                <a:moveTo>
                  <a:pt x="0" y="82550"/>
                </a:moveTo>
                <a:cubicBezTo>
                  <a:pt x="44450" y="55297"/>
                  <a:pt x="88900" y="28045"/>
                  <a:pt x="134937" y="14287"/>
                </a:cubicBezTo>
                <a:cubicBezTo>
                  <a:pt x="180975" y="529"/>
                  <a:pt x="228600" y="264"/>
                  <a:pt x="276225" y="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381AF378-1308-4685-9D59-9D83311B77E6}"/>
              </a:ext>
            </a:extLst>
          </p:cNvPr>
          <p:cNvSpPr/>
          <p:nvPr/>
        </p:nvSpPr>
        <p:spPr>
          <a:xfrm>
            <a:off x="3071813" y="4822825"/>
            <a:ext cx="362880" cy="466725"/>
          </a:xfrm>
          <a:custGeom>
            <a:avLst/>
            <a:gdLst>
              <a:gd name="connsiteX0" fmla="*/ 0 w 362880"/>
              <a:gd name="connsiteY0" fmla="*/ 0 h 466725"/>
              <a:gd name="connsiteX1" fmla="*/ 120650 w 362880"/>
              <a:gd name="connsiteY1" fmla="*/ 11113 h 466725"/>
              <a:gd name="connsiteX2" fmla="*/ 209550 w 362880"/>
              <a:gd name="connsiteY2" fmla="*/ 58738 h 466725"/>
              <a:gd name="connsiteX3" fmla="*/ 292100 w 362880"/>
              <a:gd name="connsiteY3" fmla="*/ 234950 h 466725"/>
              <a:gd name="connsiteX4" fmla="*/ 347662 w 362880"/>
              <a:gd name="connsiteY4" fmla="*/ 303213 h 466725"/>
              <a:gd name="connsiteX5" fmla="*/ 360362 w 362880"/>
              <a:gd name="connsiteY5" fmla="*/ 330200 h 466725"/>
              <a:gd name="connsiteX6" fmla="*/ 306387 w 362880"/>
              <a:gd name="connsiteY6" fmla="*/ 387350 h 466725"/>
              <a:gd name="connsiteX7" fmla="*/ 303212 w 362880"/>
              <a:gd name="connsiteY7" fmla="*/ 466725 h 466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2880" h="466725">
                <a:moveTo>
                  <a:pt x="0" y="0"/>
                </a:moveTo>
                <a:cubicBezTo>
                  <a:pt x="42862" y="661"/>
                  <a:pt x="85725" y="1323"/>
                  <a:pt x="120650" y="11113"/>
                </a:cubicBezTo>
                <a:cubicBezTo>
                  <a:pt x="155575" y="20903"/>
                  <a:pt x="180975" y="21432"/>
                  <a:pt x="209550" y="58738"/>
                </a:cubicBezTo>
                <a:cubicBezTo>
                  <a:pt x="238125" y="96044"/>
                  <a:pt x="269081" y="194204"/>
                  <a:pt x="292100" y="234950"/>
                </a:cubicBezTo>
                <a:cubicBezTo>
                  <a:pt x="315119" y="275696"/>
                  <a:pt x="336285" y="287338"/>
                  <a:pt x="347662" y="303213"/>
                </a:cubicBezTo>
                <a:cubicBezTo>
                  <a:pt x="359039" y="319088"/>
                  <a:pt x="367241" y="316177"/>
                  <a:pt x="360362" y="330200"/>
                </a:cubicBezTo>
                <a:cubicBezTo>
                  <a:pt x="353483" y="344223"/>
                  <a:pt x="315912" y="364596"/>
                  <a:pt x="306387" y="387350"/>
                </a:cubicBezTo>
                <a:cubicBezTo>
                  <a:pt x="296862" y="410104"/>
                  <a:pt x="300037" y="438414"/>
                  <a:pt x="303212" y="466725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0AB530AD-B5D8-4C07-9FEC-24CA163C70F3}"/>
              </a:ext>
            </a:extLst>
          </p:cNvPr>
          <p:cNvSpPr/>
          <p:nvPr/>
        </p:nvSpPr>
        <p:spPr>
          <a:xfrm>
            <a:off x="2460328" y="4954588"/>
            <a:ext cx="57447" cy="88992"/>
          </a:xfrm>
          <a:custGeom>
            <a:avLst/>
            <a:gdLst>
              <a:gd name="connsiteX0" fmla="*/ 5060 w 57447"/>
              <a:gd name="connsiteY0" fmla="*/ 0 h 88992"/>
              <a:gd name="connsiteX1" fmla="*/ 1885 w 57447"/>
              <a:gd name="connsiteY1" fmla="*/ 66675 h 88992"/>
              <a:gd name="connsiteX2" fmla="*/ 30460 w 57447"/>
              <a:gd name="connsiteY2" fmla="*/ 88900 h 88992"/>
              <a:gd name="connsiteX3" fmla="*/ 57447 w 57447"/>
              <a:gd name="connsiteY3" fmla="*/ 74612 h 88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447" h="88992">
                <a:moveTo>
                  <a:pt x="5060" y="0"/>
                </a:moveTo>
                <a:cubicBezTo>
                  <a:pt x="1356" y="25929"/>
                  <a:pt x="-2348" y="51858"/>
                  <a:pt x="1885" y="66675"/>
                </a:cubicBezTo>
                <a:cubicBezTo>
                  <a:pt x="6118" y="81492"/>
                  <a:pt x="21200" y="87577"/>
                  <a:pt x="30460" y="88900"/>
                </a:cubicBezTo>
                <a:cubicBezTo>
                  <a:pt x="39720" y="90223"/>
                  <a:pt x="50833" y="76993"/>
                  <a:pt x="57447" y="74612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B526F755-F9EC-4358-BE2F-F6A7C1D62B55}"/>
              </a:ext>
            </a:extLst>
          </p:cNvPr>
          <p:cNvSpPr/>
          <p:nvPr/>
        </p:nvSpPr>
        <p:spPr>
          <a:xfrm>
            <a:off x="2533650" y="4986338"/>
            <a:ext cx="102004" cy="115887"/>
          </a:xfrm>
          <a:custGeom>
            <a:avLst/>
            <a:gdLst>
              <a:gd name="connsiteX0" fmla="*/ 0 w 102004"/>
              <a:gd name="connsiteY0" fmla="*/ 0 h 115887"/>
              <a:gd name="connsiteX1" fmla="*/ 92075 w 102004"/>
              <a:gd name="connsiteY1" fmla="*/ 85725 h 115887"/>
              <a:gd name="connsiteX2" fmla="*/ 101600 w 102004"/>
              <a:gd name="connsiteY2" fmla="*/ 115887 h 115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2004" h="115887">
                <a:moveTo>
                  <a:pt x="0" y="0"/>
                </a:moveTo>
                <a:cubicBezTo>
                  <a:pt x="37571" y="33205"/>
                  <a:pt x="75142" y="66411"/>
                  <a:pt x="92075" y="85725"/>
                </a:cubicBezTo>
                <a:cubicBezTo>
                  <a:pt x="109008" y="105039"/>
                  <a:pt x="98425" y="111125"/>
                  <a:pt x="101600" y="115887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F15A1786-2E77-47BF-94CE-4276AA32D6DF}"/>
              </a:ext>
            </a:extLst>
          </p:cNvPr>
          <p:cNvSpPr/>
          <p:nvPr/>
        </p:nvSpPr>
        <p:spPr>
          <a:xfrm>
            <a:off x="2644262" y="4995863"/>
            <a:ext cx="40201" cy="107950"/>
          </a:xfrm>
          <a:custGeom>
            <a:avLst/>
            <a:gdLst>
              <a:gd name="connsiteX0" fmla="*/ 40201 w 40201"/>
              <a:gd name="connsiteY0" fmla="*/ 0 h 107950"/>
              <a:gd name="connsiteX1" fmla="*/ 13213 w 40201"/>
              <a:gd name="connsiteY1" fmla="*/ 47625 h 107950"/>
              <a:gd name="connsiteX2" fmla="*/ 513 w 40201"/>
              <a:gd name="connsiteY2" fmla="*/ 68262 h 107950"/>
              <a:gd name="connsiteX3" fmla="*/ 3688 w 40201"/>
              <a:gd name="connsiteY3" fmla="*/ 107950 h 107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201" h="107950">
                <a:moveTo>
                  <a:pt x="40201" y="0"/>
                </a:moveTo>
                <a:cubicBezTo>
                  <a:pt x="30014" y="18124"/>
                  <a:pt x="19828" y="36248"/>
                  <a:pt x="13213" y="47625"/>
                </a:cubicBezTo>
                <a:cubicBezTo>
                  <a:pt x="6598" y="59002"/>
                  <a:pt x="2100" y="58208"/>
                  <a:pt x="513" y="68262"/>
                </a:cubicBezTo>
                <a:cubicBezTo>
                  <a:pt x="-1074" y="78316"/>
                  <a:pt x="1307" y="93133"/>
                  <a:pt x="3688" y="10795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9B3430A5-F695-436E-A981-776C39C62EC2}"/>
              </a:ext>
            </a:extLst>
          </p:cNvPr>
          <p:cNvSpPr/>
          <p:nvPr/>
        </p:nvSpPr>
        <p:spPr>
          <a:xfrm>
            <a:off x="3068638" y="4924425"/>
            <a:ext cx="184150" cy="95250"/>
          </a:xfrm>
          <a:custGeom>
            <a:avLst/>
            <a:gdLst>
              <a:gd name="connsiteX0" fmla="*/ 0 w 184150"/>
              <a:gd name="connsiteY0" fmla="*/ 0 h 95250"/>
              <a:gd name="connsiteX1" fmla="*/ 109537 w 184150"/>
              <a:gd name="connsiteY1" fmla="*/ 19050 h 95250"/>
              <a:gd name="connsiteX2" fmla="*/ 184150 w 184150"/>
              <a:gd name="connsiteY2" fmla="*/ 95250 h 95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4150" h="95250">
                <a:moveTo>
                  <a:pt x="0" y="0"/>
                </a:moveTo>
                <a:cubicBezTo>
                  <a:pt x="39422" y="1587"/>
                  <a:pt x="78845" y="3175"/>
                  <a:pt x="109537" y="19050"/>
                </a:cubicBezTo>
                <a:cubicBezTo>
                  <a:pt x="140229" y="34925"/>
                  <a:pt x="162189" y="65087"/>
                  <a:pt x="184150" y="9525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EC9A905E-3B1D-4155-8851-739599B9FA70}"/>
              </a:ext>
            </a:extLst>
          </p:cNvPr>
          <p:cNvSpPr/>
          <p:nvPr/>
        </p:nvSpPr>
        <p:spPr>
          <a:xfrm>
            <a:off x="3327701" y="4995863"/>
            <a:ext cx="60543" cy="207962"/>
          </a:xfrm>
          <a:custGeom>
            <a:avLst/>
            <a:gdLst>
              <a:gd name="connsiteX0" fmla="*/ 25099 w 60543"/>
              <a:gd name="connsiteY0" fmla="*/ 0 h 207962"/>
              <a:gd name="connsiteX1" fmla="*/ 56849 w 60543"/>
              <a:gd name="connsiteY1" fmla="*/ 53975 h 207962"/>
              <a:gd name="connsiteX2" fmla="*/ 53674 w 60543"/>
              <a:gd name="connsiteY2" fmla="*/ 100012 h 207962"/>
              <a:gd name="connsiteX3" fmla="*/ 1287 w 60543"/>
              <a:gd name="connsiteY3" fmla="*/ 146050 h 207962"/>
              <a:gd name="connsiteX4" fmla="*/ 18749 w 60543"/>
              <a:gd name="connsiteY4" fmla="*/ 184150 h 207962"/>
              <a:gd name="connsiteX5" fmla="*/ 48912 w 60543"/>
              <a:gd name="connsiteY5" fmla="*/ 207962 h 207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543" h="207962">
                <a:moveTo>
                  <a:pt x="25099" y="0"/>
                </a:moveTo>
                <a:cubicBezTo>
                  <a:pt x="38593" y="18653"/>
                  <a:pt x="52087" y="37306"/>
                  <a:pt x="56849" y="53975"/>
                </a:cubicBezTo>
                <a:cubicBezTo>
                  <a:pt x="61612" y="70644"/>
                  <a:pt x="62934" y="84666"/>
                  <a:pt x="53674" y="100012"/>
                </a:cubicBezTo>
                <a:cubicBezTo>
                  <a:pt x="44414" y="115358"/>
                  <a:pt x="7108" y="132027"/>
                  <a:pt x="1287" y="146050"/>
                </a:cubicBezTo>
                <a:cubicBezTo>
                  <a:pt x="-4534" y="160073"/>
                  <a:pt x="10812" y="173831"/>
                  <a:pt x="18749" y="184150"/>
                </a:cubicBezTo>
                <a:cubicBezTo>
                  <a:pt x="26686" y="194469"/>
                  <a:pt x="37799" y="201215"/>
                  <a:pt x="48912" y="207962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C5BC3C2D-07A2-48EE-B053-403DE0856441}"/>
              </a:ext>
            </a:extLst>
          </p:cNvPr>
          <p:cNvSpPr/>
          <p:nvPr/>
        </p:nvSpPr>
        <p:spPr>
          <a:xfrm>
            <a:off x="2647950" y="5070245"/>
            <a:ext cx="293688" cy="131539"/>
          </a:xfrm>
          <a:custGeom>
            <a:avLst/>
            <a:gdLst>
              <a:gd name="connsiteX0" fmla="*/ 0 w 293688"/>
              <a:gd name="connsiteY0" fmla="*/ 230 h 131539"/>
              <a:gd name="connsiteX1" fmla="*/ 98425 w 293688"/>
              <a:gd name="connsiteY1" fmla="*/ 9755 h 131539"/>
              <a:gd name="connsiteX2" fmla="*/ 122238 w 293688"/>
              <a:gd name="connsiteY2" fmla="*/ 63730 h 131539"/>
              <a:gd name="connsiteX3" fmla="*/ 204788 w 293688"/>
              <a:gd name="connsiteY3" fmla="*/ 95480 h 131539"/>
              <a:gd name="connsiteX4" fmla="*/ 257175 w 293688"/>
              <a:gd name="connsiteY4" fmla="*/ 128818 h 131539"/>
              <a:gd name="connsiteX5" fmla="*/ 293688 w 293688"/>
              <a:gd name="connsiteY5" fmla="*/ 128818 h 131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3688" h="131539">
                <a:moveTo>
                  <a:pt x="0" y="230"/>
                </a:moveTo>
                <a:cubicBezTo>
                  <a:pt x="39026" y="-299"/>
                  <a:pt x="78052" y="-828"/>
                  <a:pt x="98425" y="9755"/>
                </a:cubicBezTo>
                <a:cubicBezTo>
                  <a:pt x="118798" y="20338"/>
                  <a:pt x="104511" y="49443"/>
                  <a:pt x="122238" y="63730"/>
                </a:cubicBezTo>
                <a:cubicBezTo>
                  <a:pt x="139965" y="78017"/>
                  <a:pt x="182298" y="84632"/>
                  <a:pt x="204788" y="95480"/>
                </a:cubicBezTo>
                <a:cubicBezTo>
                  <a:pt x="227278" y="106328"/>
                  <a:pt x="242358" y="123262"/>
                  <a:pt x="257175" y="128818"/>
                </a:cubicBezTo>
                <a:cubicBezTo>
                  <a:pt x="271992" y="134374"/>
                  <a:pt x="286015" y="129876"/>
                  <a:pt x="293688" y="128818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DD1C49E9-5E6D-4478-8913-D37560EF0ECC}"/>
              </a:ext>
            </a:extLst>
          </p:cNvPr>
          <p:cNvSpPr/>
          <p:nvPr/>
        </p:nvSpPr>
        <p:spPr>
          <a:xfrm>
            <a:off x="2944813" y="5011738"/>
            <a:ext cx="98425" cy="185737"/>
          </a:xfrm>
          <a:custGeom>
            <a:avLst/>
            <a:gdLst>
              <a:gd name="connsiteX0" fmla="*/ 98425 w 98425"/>
              <a:gd name="connsiteY0" fmla="*/ 0 h 185737"/>
              <a:gd name="connsiteX1" fmla="*/ 73025 w 98425"/>
              <a:gd name="connsiteY1" fmla="*/ 82550 h 185737"/>
              <a:gd name="connsiteX2" fmla="*/ 76200 w 98425"/>
              <a:gd name="connsiteY2" fmla="*/ 103187 h 185737"/>
              <a:gd name="connsiteX3" fmla="*/ 47625 w 98425"/>
              <a:gd name="connsiteY3" fmla="*/ 144462 h 185737"/>
              <a:gd name="connsiteX4" fmla="*/ 22225 w 98425"/>
              <a:gd name="connsiteY4" fmla="*/ 166687 h 185737"/>
              <a:gd name="connsiteX5" fmla="*/ 0 w 98425"/>
              <a:gd name="connsiteY5" fmla="*/ 185737 h 185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425" h="185737">
                <a:moveTo>
                  <a:pt x="98425" y="0"/>
                </a:moveTo>
                <a:cubicBezTo>
                  <a:pt x="87577" y="32676"/>
                  <a:pt x="76729" y="65352"/>
                  <a:pt x="73025" y="82550"/>
                </a:cubicBezTo>
                <a:cubicBezTo>
                  <a:pt x="69321" y="99748"/>
                  <a:pt x="80433" y="92868"/>
                  <a:pt x="76200" y="103187"/>
                </a:cubicBezTo>
                <a:cubicBezTo>
                  <a:pt x="71967" y="113506"/>
                  <a:pt x="56621" y="133879"/>
                  <a:pt x="47625" y="144462"/>
                </a:cubicBezTo>
                <a:cubicBezTo>
                  <a:pt x="38629" y="155045"/>
                  <a:pt x="22225" y="166687"/>
                  <a:pt x="22225" y="166687"/>
                </a:cubicBezTo>
                <a:cubicBezTo>
                  <a:pt x="14287" y="173566"/>
                  <a:pt x="5556" y="181504"/>
                  <a:pt x="0" y="185737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88658081-AEC5-4F53-8A2C-5504ECF3CBB4}"/>
              </a:ext>
            </a:extLst>
          </p:cNvPr>
          <p:cNvSpPr/>
          <p:nvPr/>
        </p:nvSpPr>
        <p:spPr>
          <a:xfrm>
            <a:off x="3040063" y="5014314"/>
            <a:ext cx="276225" cy="226024"/>
          </a:xfrm>
          <a:custGeom>
            <a:avLst/>
            <a:gdLst>
              <a:gd name="connsiteX0" fmla="*/ 0 w 276225"/>
              <a:gd name="connsiteY0" fmla="*/ 599 h 226024"/>
              <a:gd name="connsiteX1" fmla="*/ 63500 w 276225"/>
              <a:gd name="connsiteY1" fmla="*/ 3774 h 226024"/>
              <a:gd name="connsiteX2" fmla="*/ 127000 w 276225"/>
              <a:gd name="connsiteY2" fmla="*/ 29174 h 226024"/>
              <a:gd name="connsiteX3" fmla="*/ 168275 w 276225"/>
              <a:gd name="connsiteY3" fmla="*/ 87911 h 226024"/>
              <a:gd name="connsiteX4" fmla="*/ 176212 w 276225"/>
              <a:gd name="connsiteY4" fmla="*/ 141886 h 226024"/>
              <a:gd name="connsiteX5" fmla="*/ 244475 w 276225"/>
              <a:gd name="connsiteY5" fmla="*/ 194274 h 226024"/>
              <a:gd name="connsiteX6" fmla="*/ 276225 w 276225"/>
              <a:gd name="connsiteY6" fmla="*/ 226024 h 226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6225" h="226024">
                <a:moveTo>
                  <a:pt x="0" y="599"/>
                </a:moveTo>
                <a:cubicBezTo>
                  <a:pt x="21166" y="-195"/>
                  <a:pt x="42333" y="-988"/>
                  <a:pt x="63500" y="3774"/>
                </a:cubicBezTo>
                <a:cubicBezTo>
                  <a:pt x="84667" y="8536"/>
                  <a:pt x="109537" y="15151"/>
                  <a:pt x="127000" y="29174"/>
                </a:cubicBezTo>
                <a:cubicBezTo>
                  <a:pt x="144463" y="43197"/>
                  <a:pt x="160073" y="69126"/>
                  <a:pt x="168275" y="87911"/>
                </a:cubicBezTo>
                <a:cubicBezTo>
                  <a:pt x="176477" y="106696"/>
                  <a:pt x="163512" y="124159"/>
                  <a:pt x="176212" y="141886"/>
                </a:cubicBezTo>
                <a:cubicBezTo>
                  <a:pt x="188912" y="159613"/>
                  <a:pt x="227806" y="180251"/>
                  <a:pt x="244475" y="194274"/>
                </a:cubicBezTo>
                <a:cubicBezTo>
                  <a:pt x="261144" y="208297"/>
                  <a:pt x="268684" y="217160"/>
                  <a:pt x="276225" y="226024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F43CC450-04BC-4580-9AF4-6FC937748E8E}"/>
              </a:ext>
            </a:extLst>
          </p:cNvPr>
          <p:cNvSpPr/>
          <p:nvPr/>
        </p:nvSpPr>
        <p:spPr>
          <a:xfrm>
            <a:off x="3052763" y="5243513"/>
            <a:ext cx="265112" cy="40111"/>
          </a:xfrm>
          <a:custGeom>
            <a:avLst/>
            <a:gdLst>
              <a:gd name="connsiteX0" fmla="*/ 0 w 265112"/>
              <a:gd name="connsiteY0" fmla="*/ 17462 h 40111"/>
              <a:gd name="connsiteX1" fmla="*/ 192087 w 265112"/>
              <a:gd name="connsiteY1" fmla="*/ 39687 h 40111"/>
              <a:gd name="connsiteX2" fmla="*/ 265112 w 265112"/>
              <a:gd name="connsiteY2" fmla="*/ 0 h 40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112" h="40111">
                <a:moveTo>
                  <a:pt x="0" y="17462"/>
                </a:moveTo>
                <a:cubicBezTo>
                  <a:pt x="73951" y="30029"/>
                  <a:pt x="147902" y="42597"/>
                  <a:pt x="192087" y="39687"/>
                </a:cubicBezTo>
                <a:cubicBezTo>
                  <a:pt x="236272" y="36777"/>
                  <a:pt x="250692" y="18388"/>
                  <a:pt x="265112" y="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3F7708EC-280A-4CDB-A388-9DCB35B682C7}"/>
              </a:ext>
            </a:extLst>
          </p:cNvPr>
          <p:cNvSpPr/>
          <p:nvPr/>
        </p:nvSpPr>
        <p:spPr>
          <a:xfrm>
            <a:off x="2528888" y="4891088"/>
            <a:ext cx="214312" cy="85725"/>
          </a:xfrm>
          <a:custGeom>
            <a:avLst/>
            <a:gdLst>
              <a:gd name="connsiteX0" fmla="*/ 214312 w 214312"/>
              <a:gd name="connsiteY0" fmla="*/ 0 h 85725"/>
              <a:gd name="connsiteX1" fmla="*/ 141287 w 214312"/>
              <a:gd name="connsiteY1" fmla="*/ 14287 h 85725"/>
              <a:gd name="connsiteX2" fmla="*/ 61912 w 214312"/>
              <a:gd name="connsiteY2" fmla="*/ 34925 h 85725"/>
              <a:gd name="connsiteX3" fmla="*/ 0 w 214312"/>
              <a:gd name="connsiteY3" fmla="*/ 85725 h 85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4312" h="85725">
                <a:moveTo>
                  <a:pt x="214312" y="0"/>
                </a:moveTo>
                <a:cubicBezTo>
                  <a:pt x="190499" y="4233"/>
                  <a:pt x="166687" y="8466"/>
                  <a:pt x="141287" y="14287"/>
                </a:cubicBezTo>
                <a:cubicBezTo>
                  <a:pt x="115887" y="20108"/>
                  <a:pt x="85460" y="23019"/>
                  <a:pt x="61912" y="34925"/>
                </a:cubicBezTo>
                <a:cubicBezTo>
                  <a:pt x="38364" y="46831"/>
                  <a:pt x="19182" y="66278"/>
                  <a:pt x="0" y="85725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5457D394-2D6A-43E3-B6C3-3B0C64342FD1}"/>
              </a:ext>
            </a:extLst>
          </p:cNvPr>
          <p:cNvSpPr/>
          <p:nvPr/>
        </p:nvSpPr>
        <p:spPr>
          <a:xfrm>
            <a:off x="2684463" y="4997450"/>
            <a:ext cx="50800" cy="73025"/>
          </a:xfrm>
          <a:custGeom>
            <a:avLst/>
            <a:gdLst>
              <a:gd name="connsiteX0" fmla="*/ 0 w 50800"/>
              <a:gd name="connsiteY0" fmla="*/ 0 h 73025"/>
              <a:gd name="connsiteX1" fmla="*/ 28575 w 50800"/>
              <a:gd name="connsiteY1" fmla="*/ 52388 h 73025"/>
              <a:gd name="connsiteX2" fmla="*/ 50800 w 50800"/>
              <a:gd name="connsiteY2" fmla="*/ 73025 h 73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800" h="73025">
                <a:moveTo>
                  <a:pt x="0" y="0"/>
                </a:moveTo>
                <a:cubicBezTo>
                  <a:pt x="10054" y="20108"/>
                  <a:pt x="20108" y="40217"/>
                  <a:pt x="28575" y="52388"/>
                </a:cubicBezTo>
                <a:cubicBezTo>
                  <a:pt x="37042" y="64559"/>
                  <a:pt x="43921" y="68792"/>
                  <a:pt x="50800" y="73025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FA23A8BB-5649-46A8-B765-C71412978A30}"/>
              </a:ext>
            </a:extLst>
          </p:cNvPr>
          <p:cNvSpPr/>
          <p:nvPr/>
        </p:nvSpPr>
        <p:spPr>
          <a:xfrm>
            <a:off x="2752725" y="4812735"/>
            <a:ext cx="328613" cy="108515"/>
          </a:xfrm>
          <a:custGeom>
            <a:avLst/>
            <a:gdLst>
              <a:gd name="connsiteX0" fmla="*/ 0 w 328613"/>
              <a:gd name="connsiteY0" fmla="*/ 51365 h 108515"/>
              <a:gd name="connsiteX1" fmla="*/ 76200 w 328613"/>
              <a:gd name="connsiteY1" fmla="*/ 37078 h 108515"/>
              <a:gd name="connsiteX2" fmla="*/ 136525 w 328613"/>
              <a:gd name="connsiteY2" fmla="*/ 19615 h 108515"/>
              <a:gd name="connsiteX3" fmla="*/ 179388 w 328613"/>
              <a:gd name="connsiteY3" fmla="*/ 565 h 108515"/>
              <a:gd name="connsiteX4" fmla="*/ 279400 w 328613"/>
              <a:gd name="connsiteY4" fmla="*/ 5328 h 108515"/>
              <a:gd name="connsiteX5" fmla="*/ 312738 w 328613"/>
              <a:gd name="connsiteY5" fmla="*/ 8503 h 108515"/>
              <a:gd name="connsiteX6" fmla="*/ 328613 w 328613"/>
              <a:gd name="connsiteY6" fmla="*/ 108515 h 108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8613" h="108515">
                <a:moveTo>
                  <a:pt x="0" y="51365"/>
                </a:moveTo>
                <a:cubicBezTo>
                  <a:pt x="26723" y="46867"/>
                  <a:pt x="53446" y="42370"/>
                  <a:pt x="76200" y="37078"/>
                </a:cubicBezTo>
                <a:cubicBezTo>
                  <a:pt x="98954" y="31786"/>
                  <a:pt x="119327" y="25700"/>
                  <a:pt x="136525" y="19615"/>
                </a:cubicBezTo>
                <a:cubicBezTo>
                  <a:pt x="153723" y="13530"/>
                  <a:pt x="155575" y="2946"/>
                  <a:pt x="179388" y="565"/>
                </a:cubicBezTo>
                <a:cubicBezTo>
                  <a:pt x="203201" y="-1816"/>
                  <a:pt x="257175" y="4005"/>
                  <a:pt x="279400" y="5328"/>
                </a:cubicBezTo>
                <a:cubicBezTo>
                  <a:pt x="301625" y="6651"/>
                  <a:pt x="304536" y="-8695"/>
                  <a:pt x="312738" y="8503"/>
                </a:cubicBezTo>
                <a:cubicBezTo>
                  <a:pt x="320940" y="25701"/>
                  <a:pt x="324776" y="67108"/>
                  <a:pt x="328613" y="108515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0C82FAE5-137E-4AB6-9403-95D5D4D4BDB8}"/>
              </a:ext>
            </a:extLst>
          </p:cNvPr>
          <p:cNvSpPr/>
          <p:nvPr/>
        </p:nvSpPr>
        <p:spPr>
          <a:xfrm>
            <a:off x="2647950" y="5198019"/>
            <a:ext cx="246063" cy="115344"/>
          </a:xfrm>
          <a:custGeom>
            <a:avLst/>
            <a:gdLst>
              <a:gd name="connsiteX0" fmla="*/ 0 w 246063"/>
              <a:gd name="connsiteY0" fmla="*/ 8981 h 115344"/>
              <a:gd name="connsiteX1" fmla="*/ 109538 w 246063"/>
              <a:gd name="connsiteY1" fmla="*/ 1044 h 115344"/>
              <a:gd name="connsiteX2" fmla="*/ 131763 w 246063"/>
              <a:gd name="connsiteY2" fmla="*/ 29619 h 115344"/>
              <a:gd name="connsiteX3" fmla="*/ 190500 w 246063"/>
              <a:gd name="connsiteY3" fmla="*/ 66131 h 115344"/>
              <a:gd name="connsiteX4" fmla="*/ 236538 w 246063"/>
              <a:gd name="connsiteY4" fmla="*/ 83594 h 115344"/>
              <a:gd name="connsiteX5" fmla="*/ 246063 w 246063"/>
              <a:gd name="connsiteY5" fmla="*/ 115344 h 115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6063" h="115344">
                <a:moveTo>
                  <a:pt x="0" y="8981"/>
                </a:moveTo>
                <a:cubicBezTo>
                  <a:pt x="43789" y="3292"/>
                  <a:pt x="87578" y="-2396"/>
                  <a:pt x="109538" y="1044"/>
                </a:cubicBezTo>
                <a:cubicBezTo>
                  <a:pt x="131499" y="4484"/>
                  <a:pt x="118269" y="18771"/>
                  <a:pt x="131763" y="29619"/>
                </a:cubicBezTo>
                <a:cubicBezTo>
                  <a:pt x="145257" y="40467"/>
                  <a:pt x="173038" y="57135"/>
                  <a:pt x="190500" y="66131"/>
                </a:cubicBezTo>
                <a:cubicBezTo>
                  <a:pt x="207963" y="75127"/>
                  <a:pt x="227278" y="75392"/>
                  <a:pt x="236538" y="83594"/>
                </a:cubicBezTo>
                <a:cubicBezTo>
                  <a:pt x="245799" y="91796"/>
                  <a:pt x="245931" y="103570"/>
                  <a:pt x="246063" y="115344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A1277425-5AC8-4206-BEC4-5CBEEE11A0CA}"/>
              </a:ext>
            </a:extLst>
          </p:cNvPr>
          <p:cNvSpPr/>
          <p:nvPr/>
        </p:nvSpPr>
        <p:spPr>
          <a:xfrm>
            <a:off x="2662238" y="5156200"/>
            <a:ext cx="72483" cy="7938"/>
          </a:xfrm>
          <a:custGeom>
            <a:avLst/>
            <a:gdLst>
              <a:gd name="connsiteX0" fmla="*/ 0 w 72483"/>
              <a:gd name="connsiteY0" fmla="*/ 7938 h 7938"/>
              <a:gd name="connsiteX1" fmla="*/ 65087 w 72483"/>
              <a:gd name="connsiteY1" fmla="*/ 3175 h 7938"/>
              <a:gd name="connsiteX2" fmla="*/ 68262 w 72483"/>
              <a:gd name="connsiteY2" fmla="*/ 0 h 7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2483" h="7938">
                <a:moveTo>
                  <a:pt x="0" y="7938"/>
                </a:moveTo>
                <a:lnTo>
                  <a:pt x="65087" y="3175"/>
                </a:lnTo>
                <a:cubicBezTo>
                  <a:pt x="76464" y="1852"/>
                  <a:pt x="72363" y="926"/>
                  <a:pt x="68262" y="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ED6398CA-6DDD-4532-B2D6-7C4267ADA833}"/>
              </a:ext>
            </a:extLst>
          </p:cNvPr>
          <p:cNvSpPr/>
          <p:nvPr/>
        </p:nvSpPr>
        <p:spPr>
          <a:xfrm>
            <a:off x="2781300" y="5205413"/>
            <a:ext cx="146050" cy="33337"/>
          </a:xfrm>
          <a:custGeom>
            <a:avLst/>
            <a:gdLst>
              <a:gd name="connsiteX0" fmla="*/ 0 w 146050"/>
              <a:gd name="connsiteY0" fmla="*/ 0 h 33337"/>
              <a:gd name="connsiteX1" fmla="*/ 65088 w 146050"/>
              <a:gd name="connsiteY1" fmla="*/ 28575 h 33337"/>
              <a:gd name="connsiteX2" fmla="*/ 146050 w 146050"/>
              <a:gd name="connsiteY2" fmla="*/ 33337 h 33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6050" h="33337">
                <a:moveTo>
                  <a:pt x="0" y="0"/>
                </a:moveTo>
                <a:cubicBezTo>
                  <a:pt x="20373" y="11509"/>
                  <a:pt x="40746" y="23019"/>
                  <a:pt x="65088" y="28575"/>
                </a:cubicBezTo>
                <a:cubicBezTo>
                  <a:pt x="89430" y="34131"/>
                  <a:pt x="130175" y="33073"/>
                  <a:pt x="146050" y="33337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E0BE392D-E609-4929-9CD3-338250ACBA94}"/>
              </a:ext>
            </a:extLst>
          </p:cNvPr>
          <p:cNvSpPr/>
          <p:nvPr/>
        </p:nvSpPr>
        <p:spPr>
          <a:xfrm>
            <a:off x="2989263" y="5278255"/>
            <a:ext cx="207962" cy="12883"/>
          </a:xfrm>
          <a:custGeom>
            <a:avLst/>
            <a:gdLst>
              <a:gd name="connsiteX0" fmla="*/ 0 w 207962"/>
              <a:gd name="connsiteY0" fmla="*/ 6533 h 12883"/>
              <a:gd name="connsiteX1" fmla="*/ 77787 w 207962"/>
              <a:gd name="connsiteY1" fmla="*/ 183 h 12883"/>
              <a:gd name="connsiteX2" fmla="*/ 207962 w 207962"/>
              <a:gd name="connsiteY2" fmla="*/ 12883 h 12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7962" h="12883">
                <a:moveTo>
                  <a:pt x="0" y="6533"/>
                </a:moveTo>
                <a:cubicBezTo>
                  <a:pt x="21563" y="2829"/>
                  <a:pt x="43127" y="-875"/>
                  <a:pt x="77787" y="183"/>
                </a:cubicBezTo>
                <a:cubicBezTo>
                  <a:pt x="112447" y="1241"/>
                  <a:pt x="160204" y="7062"/>
                  <a:pt x="207962" y="12883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11CA8CFF-1DAE-48EE-A946-CF488E110643}"/>
              </a:ext>
            </a:extLst>
          </p:cNvPr>
          <p:cNvSpPr/>
          <p:nvPr/>
        </p:nvSpPr>
        <p:spPr>
          <a:xfrm>
            <a:off x="2987675" y="5294313"/>
            <a:ext cx="271463" cy="27009"/>
          </a:xfrm>
          <a:custGeom>
            <a:avLst/>
            <a:gdLst>
              <a:gd name="connsiteX0" fmla="*/ 0 w 271463"/>
              <a:gd name="connsiteY0" fmla="*/ 0 h 27009"/>
              <a:gd name="connsiteX1" fmla="*/ 79375 w 271463"/>
              <a:gd name="connsiteY1" fmla="*/ 17462 h 27009"/>
              <a:gd name="connsiteX2" fmla="*/ 123825 w 271463"/>
              <a:gd name="connsiteY2" fmla="*/ 6350 h 27009"/>
              <a:gd name="connsiteX3" fmla="*/ 187325 w 271463"/>
              <a:gd name="connsiteY3" fmla="*/ 26987 h 27009"/>
              <a:gd name="connsiteX4" fmla="*/ 271463 w 271463"/>
              <a:gd name="connsiteY4" fmla="*/ 9525 h 27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1463" h="27009">
                <a:moveTo>
                  <a:pt x="0" y="0"/>
                </a:moveTo>
                <a:cubicBezTo>
                  <a:pt x="29369" y="8202"/>
                  <a:pt x="58738" y="16404"/>
                  <a:pt x="79375" y="17462"/>
                </a:cubicBezTo>
                <a:cubicBezTo>
                  <a:pt x="100012" y="18520"/>
                  <a:pt x="105833" y="4763"/>
                  <a:pt x="123825" y="6350"/>
                </a:cubicBezTo>
                <a:cubicBezTo>
                  <a:pt x="141817" y="7938"/>
                  <a:pt x="162719" y="26458"/>
                  <a:pt x="187325" y="26987"/>
                </a:cubicBezTo>
                <a:cubicBezTo>
                  <a:pt x="211931" y="27516"/>
                  <a:pt x="241697" y="18520"/>
                  <a:pt x="271463" y="9525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39254B24-6DB5-4487-BBFB-39381E967835}"/>
              </a:ext>
            </a:extLst>
          </p:cNvPr>
          <p:cNvSpPr/>
          <p:nvPr/>
        </p:nvSpPr>
        <p:spPr>
          <a:xfrm>
            <a:off x="3163888" y="4843463"/>
            <a:ext cx="138112" cy="34925"/>
          </a:xfrm>
          <a:custGeom>
            <a:avLst/>
            <a:gdLst>
              <a:gd name="connsiteX0" fmla="*/ 0 w 138112"/>
              <a:gd name="connsiteY0" fmla="*/ 34925 h 34925"/>
              <a:gd name="connsiteX1" fmla="*/ 90487 w 138112"/>
              <a:gd name="connsiteY1" fmla="*/ 6350 h 34925"/>
              <a:gd name="connsiteX2" fmla="*/ 138112 w 138112"/>
              <a:gd name="connsiteY2" fmla="*/ 0 h 34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112" h="34925">
                <a:moveTo>
                  <a:pt x="0" y="34925"/>
                </a:moveTo>
                <a:cubicBezTo>
                  <a:pt x="33734" y="23548"/>
                  <a:pt x="67468" y="12171"/>
                  <a:pt x="90487" y="6350"/>
                </a:cubicBezTo>
                <a:cubicBezTo>
                  <a:pt x="113506" y="529"/>
                  <a:pt x="125809" y="264"/>
                  <a:pt x="138112" y="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35E824DE-019C-4D7C-80CC-8D75C6959EC7}"/>
              </a:ext>
            </a:extLst>
          </p:cNvPr>
          <p:cNvSpPr/>
          <p:nvPr/>
        </p:nvSpPr>
        <p:spPr>
          <a:xfrm>
            <a:off x="3090863" y="4902200"/>
            <a:ext cx="130175" cy="20638"/>
          </a:xfrm>
          <a:custGeom>
            <a:avLst/>
            <a:gdLst>
              <a:gd name="connsiteX0" fmla="*/ 0 w 130175"/>
              <a:gd name="connsiteY0" fmla="*/ 0 h 20638"/>
              <a:gd name="connsiteX1" fmla="*/ 130175 w 130175"/>
              <a:gd name="connsiteY1" fmla="*/ 20638 h 20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0175" h="20638">
                <a:moveTo>
                  <a:pt x="0" y="0"/>
                </a:moveTo>
                <a:lnTo>
                  <a:pt x="130175" y="20638"/>
                </a:ln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DA8448D4-D348-4EBF-82E0-B7872DDABF6A}"/>
              </a:ext>
            </a:extLst>
          </p:cNvPr>
          <p:cNvSpPr/>
          <p:nvPr/>
        </p:nvSpPr>
        <p:spPr>
          <a:xfrm>
            <a:off x="3141663" y="4857750"/>
            <a:ext cx="81240" cy="61913"/>
          </a:xfrm>
          <a:custGeom>
            <a:avLst/>
            <a:gdLst>
              <a:gd name="connsiteX0" fmla="*/ 0 w 81240"/>
              <a:gd name="connsiteY0" fmla="*/ 0 h 61913"/>
              <a:gd name="connsiteX1" fmla="*/ 76200 w 81240"/>
              <a:gd name="connsiteY1" fmla="*/ 50800 h 61913"/>
              <a:gd name="connsiteX2" fmla="*/ 80962 w 81240"/>
              <a:gd name="connsiteY2" fmla="*/ 61913 h 61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240" h="61913">
                <a:moveTo>
                  <a:pt x="0" y="0"/>
                </a:moveTo>
                <a:cubicBezTo>
                  <a:pt x="31353" y="20240"/>
                  <a:pt x="62706" y="40481"/>
                  <a:pt x="76200" y="50800"/>
                </a:cubicBezTo>
                <a:cubicBezTo>
                  <a:pt x="89694" y="61119"/>
                  <a:pt x="70643" y="45244"/>
                  <a:pt x="80962" y="61913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75115B3A-3FE0-4981-AFA8-43D6CB154894}"/>
              </a:ext>
            </a:extLst>
          </p:cNvPr>
          <p:cNvSpPr/>
          <p:nvPr/>
        </p:nvSpPr>
        <p:spPr>
          <a:xfrm>
            <a:off x="2901950" y="4984750"/>
            <a:ext cx="67756" cy="138113"/>
          </a:xfrm>
          <a:custGeom>
            <a:avLst/>
            <a:gdLst>
              <a:gd name="connsiteX0" fmla="*/ 58738 w 67756"/>
              <a:gd name="connsiteY0" fmla="*/ 0 h 138113"/>
              <a:gd name="connsiteX1" fmla="*/ 55563 w 67756"/>
              <a:gd name="connsiteY1" fmla="*/ 58738 h 138113"/>
              <a:gd name="connsiteX2" fmla="*/ 65088 w 67756"/>
              <a:gd name="connsiteY2" fmla="*/ 122238 h 138113"/>
              <a:gd name="connsiteX3" fmla="*/ 0 w 67756"/>
              <a:gd name="connsiteY3" fmla="*/ 138113 h 138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756" h="138113">
                <a:moveTo>
                  <a:pt x="58738" y="0"/>
                </a:moveTo>
                <a:cubicBezTo>
                  <a:pt x="56621" y="19182"/>
                  <a:pt x="54505" y="38365"/>
                  <a:pt x="55563" y="58738"/>
                </a:cubicBezTo>
                <a:cubicBezTo>
                  <a:pt x="56621" y="79111"/>
                  <a:pt x="74348" y="109009"/>
                  <a:pt x="65088" y="122238"/>
                </a:cubicBezTo>
                <a:cubicBezTo>
                  <a:pt x="55828" y="135467"/>
                  <a:pt x="27914" y="136790"/>
                  <a:pt x="0" y="138113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E81ACA1D-C398-4556-9153-A58F949F5525}"/>
              </a:ext>
            </a:extLst>
          </p:cNvPr>
          <p:cNvSpPr/>
          <p:nvPr/>
        </p:nvSpPr>
        <p:spPr>
          <a:xfrm>
            <a:off x="2898775" y="5000625"/>
            <a:ext cx="33338" cy="101560"/>
          </a:xfrm>
          <a:custGeom>
            <a:avLst/>
            <a:gdLst>
              <a:gd name="connsiteX0" fmla="*/ 33338 w 33338"/>
              <a:gd name="connsiteY0" fmla="*/ 0 h 101560"/>
              <a:gd name="connsiteX1" fmla="*/ 25400 w 33338"/>
              <a:gd name="connsiteY1" fmla="*/ 90488 h 101560"/>
              <a:gd name="connsiteX2" fmla="*/ 0 w 33338"/>
              <a:gd name="connsiteY2" fmla="*/ 96838 h 101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338" h="101560">
                <a:moveTo>
                  <a:pt x="33338" y="0"/>
                </a:moveTo>
                <a:cubicBezTo>
                  <a:pt x="32147" y="37174"/>
                  <a:pt x="30956" y="74348"/>
                  <a:pt x="25400" y="90488"/>
                </a:cubicBezTo>
                <a:cubicBezTo>
                  <a:pt x="19844" y="106628"/>
                  <a:pt x="9922" y="101733"/>
                  <a:pt x="0" y="96838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6F36F4A4-668F-4EE3-B78D-1930666C228D}"/>
              </a:ext>
            </a:extLst>
          </p:cNvPr>
          <p:cNvSpPr/>
          <p:nvPr/>
        </p:nvSpPr>
        <p:spPr>
          <a:xfrm>
            <a:off x="2747963" y="4850580"/>
            <a:ext cx="314325" cy="59558"/>
          </a:xfrm>
          <a:custGeom>
            <a:avLst/>
            <a:gdLst>
              <a:gd name="connsiteX0" fmla="*/ 0 w 314325"/>
              <a:gd name="connsiteY0" fmla="*/ 42095 h 59558"/>
              <a:gd name="connsiteX1" fmla="*/ 142875 w 314325"/>
              <a:gd name="connsiteY1" fmla="*/ 3995 h 59558"/>
              <a:gd name="connsiteX2" fmla="*/ 223837 w 314325"/>
              <a:gd name="connsiteY2" fmla="*/ 2408 h 59558"/>
              <a:gd name="connsiteX3" fmla="*/ 293687 w 314325"/>
              <a:gd name="connsiteY3" fmla="*/ 15108 h 59558"/>
              <a:gd name="connsiteX4" fmla="*/ 301625 w 314325"/>
              <a:gd name="connsiteY4" fmla="*/ 26220 h 59558"/>
              <a:gd name="connsiteX5" fmla="*/ 314325 w 314325"/>
              <a:gd name="connsiteY5" fmla="*/ 59558 h 59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4325" h="59558">
                <a:moveTo>
                  <a:pt x="0" y="42095"/>
                </a:moveTo>
                <a:cubicBezTo>
                  <a:pt x="52784" y="26352"/>
                  <a:pt x="105569" y="10610"/>
                  <a:pt x="142875" y="3995"/>
                </a:cubicBezTo>
                <a:cubicBezTo>
                  <a:pt x="180181" y="-2620"/>
                  <a:pt x="198702" y="556"/>
                  <a:pt x="223837" y="2408"/>
                </a:cubicBezTo>
                <a:cubicBezTo>
                  <a:pt x="248972" y="4260"/>
                  <a:pt x="280722" y="11139"/>
                  <a:pt x="293687" y="15108"/>
                </a:cubicBezTo>
                <a:cubicBezTo>
                  <a:pt x="306652" y="19077"/>
                  <a:pt x="298185" y="18812"/>
                  <a:pt x="301625" y="26220"/>
                </a:cubicBezTo>
                <a:cubicBezTo>
                  <a:pt x="305065" y="33628"/>
                  <a:pt x="309695" y="46593"/>
                  <a:pt x="314325" y="59558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E2BB4736-80B2-4D88-975F-0EB768F607AB}"/>
              </a:ext>
            </a:extLst>
          </p:cNvPr>
          <p:cNvSpPr/>
          <p:nvPr/>
        </p:nvSpPr>
        <p:spPr>
          <a:xfrm>
            <a:off x="2684463" y="4927600"/>
            <a:ext cx="385762" cy="60325"/>
          </a:xfrm>
          <a:custGeom>
            <a:avLst/>
            <a:gdLst>
              <a:gd name="connsiteX0" fmla="*/ 0 w 385762"/>
              <a:gd name="connsiteY0" fmla="*/ 60325 h 60325"/>
              <a:gd name="connsiteX1" fmla="*/ 60325 w 385762"/>
              <a:gd name="connsiteY1" fmla="*/ 33338 h 60325"/>
              <a:gd name="connsiteX2" fmla="*/ 179387 w 385762"/>
              <a:gd name="connsiteY2" fmla="*/ 11113 h 60325"/>
              <a:gd name="connsiteX3" fmla="*/ 315912 w 385762"/>
              <a:gd name="connsiteY3" fmla="*/ 7938 h 60325"/>
              <a:gd name="connsiteX4" fmla="*/ 385762 w 385762"/>
              <a:gd name="connsiteY4" fmla="*/ 0 h 60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5762" h="60325">
                <a:moveTo>
                  <a:pt x="0" y="60325"/>
                </a:moveTo>
                <a:cubicBezTo>
                  <a:pt x="15213" y="50932"/>
                  <a:pt x="30427" y="41540"/>
                  <a:pt x="60325" y="33338"/>
                </a:cubicBezTo>
                <a:cubicBezTo>
                  <a:pt x="90223" y="25136"/>
                  <a:pt x="136789" y="15346"/>
                  <a:pt x="179387" y="11113"/>
                </a:cubicBezTo>
                <a:cubicBezTo>
                  <a:pt x="221985" y="6880"/>
                  <a:pt x="281516" y="9790"/>
                  <a:pt x="315912" y="7938"/>
                </a:cubicBezTo>
                <a:cubicBezTo>
                  <a:pt x="350308" y="6086"/>
                  <a:pt x="368035" y="3043"/>
                  <a:pt x="385762" y="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7E7CB8CF-17FA-4185-B652-963BF984255D}"/>
              </a:ext>
            </a:extLst>
          </p:cNvPr>
          <p:cNvSpPr/>
          <p:nvPr/>
        </p:nvSpPr>
        <p:spPr>
          <a:xfrm>
            <a:off x="2787650" y="4956175"/>
            <a:ext cx="61834" cy="122238"/>
          </a:xfrm>
          <a:custGeom>
            <a:avLst/>
            <a:gdLst>
              <a:gd name="connsiteX0" fmla="*/ 0 w 61834"/>
              <a:gd name="connsiteY0" fmla="*/ 0 h 122238"/>
              <a:gd name="connsiteX1" fmla="*/ 53975 w 61834"/>
              <a:gd name="connsiteY1" fmla="*/ 68263 h 122238"/>
              <a:gd name="connsiteX2" fmla="*/ 58738 w 61834"/>
              <a:gd name="connsiteY2" fmla="*/ 101600 h 122238"/>
              <a:gd name="connsiteX3" fmla="*/ 26988 w 61834"/>
              <a:gd name="connsiteY3" fmla="*/ 122238 h 122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834" h="122238">
                <a:moveTo>
                  <a:pt x="0" y="0"/>
                </a:moveTo>
                <a:cubicBezTo>
                  <a:pt x="22092" y="25665"/>
                  <a:pt x="44185" y="51330"/>
                  <a:pt x="53975" y="68263"/>
                </a:cubicBezTo>
                <a:cubicBezTo>
                  <a:pt x="63765" y="85196"/>
                  <a:pt x="63236" y="92604"/>
                  <a:pt x="58738" y="101600"/>
                </a:cubicBezTo>
                <a:cubicBezTo>
                  <a:pt x="54240" y="110596"/>
                  <a:pt x="26988" y="122238"/>
                  <a:pt x="26988" y="122238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32794F7F-D01C-4CC8-A663-05964A20A6A5}"/>
              </a:ext>
            </a:extLst>
          </p:cNvPr>
          <p:cNvSpPr/>
          <p:nvPr/>
        </p:nvSpPr>
        <p:spPr>
          <a:xfrm>
            <a:off x="2774950" y="4989513"/>
            <a:ext cx="40208" cy="73025"/>
          </a:xfrm>
          <a:custGeom>
            <a:avLst/>
            <a:gdLst>
              <a:gd name="connsiteX0" fmla="*/ 0 w 40208"/>
              <a:gd name="connsiteY0" fmla="*/ 0 h 73025"/>
              <a:gd name="connsiteX1" fmla="*/ 39688 w 40208"/>
              <a:gd name="connsiteY1" fmla="*/ 52387 h 73025"/>
              <a:gd name="connsiteX2" fmla="*/ 19050 w 40208"/>
              <a:gd name="connsiteY2" fmla="*/ 73025 h 73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208" h="73025">
                <a:moveTo>
                  <a:pt x="0" y="0"/>
                </a:moveTo>
                <a:cubicBezTo>
                  <a:pt x="18256" y="20108"/>
                  <a:pt x="36513" y="40216"/>
                  <a:pt x="39688" y="52387"/>
                </a:cubicBezTo>
                <a:cubicBezTo>
                  <a:pt x="42863" y="64558"/>
                  <a:pt x="30956" y="68791"/>
                  <a:pt x="19050" y="73025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64750C02-E84F-4C34-B69A-D48ABF996A31}"/>
              </a:ext>
            </a:extLst>
          </p:cNvPr>
          <p:cNvSpPr/>
          <p:nvPr/>
        </p:nvSpPr>
        <p:spPr>
          <a:xfrm>
            <a:off x="3195638" y="4967288"/>
            <a:ext cx="127000" cy="190500"/>
          </a:xfrm>
          <a:custGeom>
            <a:avLst/>
            <a:gdLst>
              <a:gd name="connsiteX0" fmla="*/ 0 w 127000"/>
              <a:gd name="connsiteY0" fmla="*/ 0 h 190500"/>
              <a:gd name="connsiteX1" fmla="*/ 23812 w 127000"/>
              <a:gd name="connsiteY1" fmla="*/ 55562 h 190500"/>
              <a:gd name="connsiteX2" fmla="*/ 61912 w 127000"/>
              <a:gd name="connsiteY2" fmla="*/ 109537 h 190500"/>
              <a:gd name="connsiteX3" fmla="*/ 127000 w 127000"/>
              <a:gd name="connsiteY3" fmla="*/ 190500 h 19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7000" h="190500">
                <a:moveTo>
                  <a:pt x="0" y="0"/>
                </a:moveTo>
                <a:cubicBezTo>
                  <a:pt x="6746" y="18653"/>
                  <a:pt x="13493" y="37306"/>
                  <a:pt x="23812" y="55562"/>
                </a:cubicBezTo>
                <a:cubicBezTo>
                  <a:pt x="34131" y="73818"/>
                  <a:pt x="44714" y="87047"/>
                  <a:pt x="61912" y="109537"/>
                </a:cubicBezTo>
                <a:cubicBezTo>
                  <a:pt x="79110" y="132027"/>
                  <a:pt x="103055" y="161263"/>
                  <a:pt x="127000" y="19050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D2CDB78F-8FAB-409A-848F-D995A45D7F72}"/>
              </a:ext>
            </a:extLst>
          </p:cNvPr>
          <p:cNvSpPr/>
          <p:nvPr/>
        </p:nvSpPr>
        <p:spPr>
          <a:xfrm>
            <a:off x="4248150" y="3388783"/>
            <a:ext cx="371127" cy="1170517"/>
          </a:xfrm>
          <a:custGeom>
            <a:avLst/>
            <a:gdLst>
              <a:gd name="connsiteX0" fmla="*/ 0 w 371127"/>
              <a:gd name="connsiteY0" fmla="*/ 0 h 1170517"/>
              <a:gd name="connsiteX1" fmla="*/ 156633 w 371127"/>
              <a:gd name="connsiteY1" fmla="*/ 97367 h 1170517"/>
              <a:gd name="connsiteX2" fmla="*/ 256117 w 371127"/>
              <a:gd name="connsiteY2" fmla="*/ 304800 h 1170517"/>
              <a:gd name="connsiteX3" fmla="*/ 325967 w 371127"/>
              <a:gd name="connsiteY3" fmla="*/ 484717 h 1170517"/>
              <a:gd name="connsiteX4" fmla="*/ 349250 w 371127"/>
              <a:gd name="connsiteY4" fmla="*/ 728134 h 1170517"/>
              <a:gd name="connsiteX5" fmla="*/ 370417 w 371127"/>
              <a:gd name="connsiteY5" fmla="*/ 952500 h 1170517"/>
              <a:gd name="connsiteX6" fmla="*/ 364067 w 371127"/>
              <a:gd name="connsiteY6" fmla="*/ 1170517 h 1170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1127" h="1170517">
                <a:moveTo>
                  <a:pt x="0" y="0"/>
                </a:moveTo>
                <a:cubicBezTo>
                  <a:pt x="56973" y="23283"/>
                  <a:pt x="113947" y="46567"/>
                  <a:pt x="156633" y="97367"/>
                </a:cubicBezTo>
                <a:cubicBezTo>
                  <a:pt x="199319" y="148167"/>
                  <a:pt x="227895" y="240242"/>
                  <a:pt x="256117" y="304800"/>
                </a:cubicBezTo>
                <a:cubicBezTo>
                  <a:pt x="284339" y="369358"/>
                  <a:pt x="310445" y="414161"/>
                  <a:pt x="325967" y="484717"/>
                </a:cubicBezTo>
                <a:cubicBezTo>
                  <a:pt x="341489" y="555273"/>
                  <a:pt x="341842" y="650170"/>
                  <a:pt x="349250" y="728134"/>
                </a:cubicBezTo>
                <a:cubicBezTo>
                  <a:pt x="356658" y="806098"/>
                  <a:pt x="367948" y="878770"/>
                  <a:pt x="370417" y="952500"/>
                </a:cubicBezTo>
                <a:cubicBezTo>
                  <a:pt x="372886" y="1026230"/>
                  <a:pt x="368476" y="1098373"/>
                  <a:pt x="364067" y="1170517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フリーフォーム: 図形 63">
            <a:extLst>
              <a:ext uri="{FF2B5EF4-FFF2-40B4-BE49-F238E27FC236}">
                <a16:creationId xmlns:a16="http://schemas.microsoft.com/office/drawing/2014/main" id="{5C5FA094-C5B2-4873-8ECD-DC0E06858677}"/>
              </a:ext>
            </a:extLst>
          </p:cNvPr>
          <p:cNvSpPr/>
          <p:nvPr/>
        </p:nvSpPr>
        <p:spPr>
          <a:xfrm>
            <a:off x="4609716" y="4557713"/>
            <a:ext cx="8706" cy="225425"/>
          </a:xfrm>
          <a:custGeom>
            <a:avLst/>
            <a:gdLst>
              <a:gd name="connsiteX0" fmla="*/ 1972 w 8706"/>
              <a:gd name="connsiteY0" fmla="*/ 0 h 225425"/>
              <a:gd name="connsiteX1" fmla="*/ 384 w 8706"/>
              <a:gd name="connsiteY1" fmla="*/ 93662 h 225425"/>
              <a:gd name="connsiteX2" fmla="*/ 8322 w 8706"/>
              <a:gd name="connsiteY2" fmla="*/ 155575 h 225425"/>
              <a:gd name="connsiteX3" fmla="*/ 6734 w 8706"/>
              <a:gd name="connsiteY3" fmla="*/ 225425 h 225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06" h="225425">
                <a:moveTo>
                  <a:pt x="1972" y="0"/>
                </a:moveTo>
                <a:cubicBezTo>
                  <a:pt x="649" y="33866"/>
                  <a:pt x="-674" y="67733"/>
                  <a:pt x="384" y="93662"/>
                </a:cubicBezTo>
                <a:cubicBezTo>
                  <a:pt x="1442" y="119591"/>
                  <a:pt x="7264" y="133615"/>
                  <a:pt x="8322" y="155575"/>
                </a:cubicBezTo>
                <a:cubicBezTo>
                  <a:pt x="9380" y="177535"/>
                  <a:pt x="8057" y="201480"/>
                  <a:pt x="6734" y="225425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フリーフォーム: 図形 64">
            <a:extLst>
              <a:ext uri="{FF2B5EF4-FFF2-40B4-BE49-F238E27FC236}">
                <a16:creationId xmlns:a16="http://schemas.microsoft.com/office/drawing/2014/main" id="{4D4D5805-6DEC-4826-8617-166898512250}"/>
              </a:ext>
            </a:extLst>
          </p:cNvPr>
          <p:cNvSpPr/>
          <p:nvPr/>
        </p:nvSpPr>
        <p:spPr>
          <a:xfrm>
            <a:off x="4298950" y="5476875"/>
            <a:ext cx="41300" cy="781050"/>
          </a:xfrm>
          <a:custGeom>
            <a:avLst/>
            <a:gdLst>
              <a:gd name="connsiteX0" fmla="*/ 30163 w 41300"/>
              <a:gd name="connsiteY0" fmla="*/ 0 h 781050"/>
              <a:gd name="connsiteX1" fmla="*/ 41275 w 41300"/>
              <a:gd name="connsiteY1" fmla="*/ 87313 h 781050"/>
              <a:gd name="connsiteX2" fmla="*/ 33338 w 41300"/>
              <a:gd name="connsiteY2" fmla="*/ 149225 h 781050"/>
              <a:gd name="connsiteX3" fmla="*/ 38100 w 41300"/>
              <a:gd name="connsiteY3" fmla="*/ 354013 h 781050"/>
              <a:gd name="connsiteX4" fmla="*/ 38100 w 41300"/>
              <a:gd name="connsiteY4" fmla="*/ 484188 h 781050"/>
              <a:gd name="connsiteX5" fmla="*/ 34925 w 41300"/>
              <a:gd name="connsiteY5" fmla="*/ 600075 h 781050"/>
              <a:gd name="connsiteX6" fmla="*/ 0 w 41300"/>
              <a:gd name="connsiteY6" fmla="*/ 781050 h 781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300" h="781050">
                <a:moveTo>
                  <a:pt x="30163" y="0"/>
                </a:moveTo>
                <a:cubicBezTo>
                  <a:pt x="35454" y="31221"/>
                  <a:pt x="40746" y="62442"/>
                  <a:pt x="41275" y="87313"/>
                </a:cubicBezTo>
                <a:cubicBezTo>
                  <a:pt x="41804" y="112184"/>
                  <a:pt x="33867" y="104775"/>
                  <a:pt x="33338" y="149225"/>
                </a:cubicBezTo>
                <a:cubicBezTo>
                  <a:pt x="32809" y="193675"/>
                  <a:pt x="37306" y="298186"/>
                  <a:pt x="38100" y="354013"/>
                </a:cubicBezTo>
                <a:cubicBezTo>
                  <a:pt x="38894" y="409840"/>
                  <a:pt x="38629" y="443178"/>
                  <a:pt x="38100" y="484188"/>
                </a:cubicBezTo>
                <a:cubicBezTo>
                  <a:pt x="37571" y="525198"/>
                  <a:pt x="41275" y="550598"/>
                  <a:pt x="34925" y="600075"/>
                </a:cubicBezTo>
                <a:cubicBezTo>
                  <a:pt x="28575" y="649552"/>
                  <a:pt x="6350" y="748506"/>
                  <a:pt x="0" y="78105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フリーフォーム: 図形 65">
            <a:extLst>
              <a:ext uri="{FF2B5EF4-FFF2-40B4-BE49-F238E27FC236}">
                <a16:creationId xmlns:a16="http://schemas.microsoft.com/office/drawing/2014/main" id="{43A32A0A-07A1-48BC-AC1D-E8536EE5E6C9}"/>
              </a:ext>
            </a:extLst>
          </p:cNvPr>
          <p:cNvSpPr/>
          <p:nvPr/>
        </p:nvSpPr>
        <p:spPr>
          <a:xfrm>
            <a:off x="3760788" y="6251575"/>
            <a:ext cx="539750" cy="869950"/>
          </a:xfrm>
          <a:custGeom>
            <a:avLst/>
            <a:gdLst>
              <a:gd name="connsiteX0" fmla="*/ 539750 w 539750"/>
              <a:gd name="connsiteY0" fmla="*/ 0 h 869950"/>
              <a:gd name="connsiteX1" fmla="*/ 500062 w 539750"/>
              <a:gd name="connsiteY1" fmla="*/ 117475 h 869950"/>
              <a:gd name="connsiteX2" fmla="*/ 425450 w 539750"/>
              <a:gd name="connsiteY2" fmla="*/ 247650 h 869950"/>
              <a:gd name="connsiteX3" fmla="*/ 304800 w 539750"/>
              <a:gd name="connsiteY3" fmla="*/ 406400 h 869950"/>
              <a:gd name="connsiteX4" fmla="*/ 209550 w 539750"/>
              <a:gd name="connsiteY4" fmla="*/ 538163 h 869950"/>
              <a:gd name="connsiteX5" fmla="*/ 131762 w 539750"/>
              <a:gd name="connsiteY5" fmla="*/ 681038 h 869950"/>
              <a:gd name="connsiteX6" fmla="*/ 36512 w 539750"/>
              <a:gd name="connsiteY6" fmla="*/ 822325 h 869950"/>
              <a:gd name="connsiteX7" fmla="*/ 0 w 539750"/>
              <a:gd name="connsiteY7" fmla="*/ 869950 h 869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9750" h="869950">
                <a:moveTo>
                  <a:pt x="539750" y="0"/>
                </a:moveTo>
                <a:cubicBezTo>
                  <a:pt x="529431" y="38100"/>
                  <a:pt x="519112" y="76200"/>
                  <a:pt x="500062" y="117475"/>
                </a:cubicBezTo>
                <a:cubicBezTo>
                  <a:pt x="481012" y="158750"/>
                  <a:pt x="457994" y="199496"/>
                  <a:pt x="425450" y="247650"/>
                </a:cubicBezTo>
                <a:cubicBezTo>
                  <a:pt x="392906" y="295804"/>
                  <a:pt x="340783" y="357981"/>
                  <a:pt x="304800" y="406400"/>
                </a:cubicBezTo>
                <a:cubicBezTo>
                  <a:pt x="268817" y="454819"/>
                  <a:pt x="238390" y="492390"/>
                  <a:pt x="209550" y="538163"/>
                </a:cubicBezTo>
                <a:cubicBezTo>
                  <a:pt x="180710" y="583936"/>
                  <a:pt x="160602" y="633678"/>
                  <a:pt x="131762" y="681038"/>
                </a:cubicBezTo>
                <a:cubicBezTo>
                  <a:pt x="102922" y="728398"/>
                  <a:pt x="58472" y="790840"/>
                  <a:pt x="36512" y="822325"/>
                </a:cubicBezTo>
                <a:cubicBezTo>
                  <a:pt x="14552" y="853810"/>
                  <a:pt x="8202" y="863335"/>
                  <a:pt x="0" y="86995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フリーフォーム: 図形 66">
            <a:extLst>
              <a:ext uri="{FF2B5EF4-FFF2-40B4-BE49-F238E27FC236}">
                <a16:creationId xmlns:a16="http://schemas.microsoft.com/office/drawing/2014/main" id="{E04DF705-BF3C-407A-8B20-4916BB50AF65}"/>
              </a:ext>
            </a:extLst>
          </p:cNvPr>
          <p:cNvSpPr/>
          <p:nvPr/>
        </p:nvSpPr>
        <p:spPr>
          <a:xfrm>
            <a:off x="3387725" y="7123113"/>
            <a:ext cx="373063" cy="855662"/>
          </a:xfrm>
          <a:custGeom>
            <a:avLst/>
            <a:gdLst>
              <a:gd name="connsiteX0" fmla="*/ 373063 w 373063"/>
              <a:gd name="connsiteY0" fmla="*/ 0 h 855662"/>
              <a:gd name="connsiteX1" fmla="*/ 319088 w 373063"/>
              <a:gd name="connsiteY1" fmla="*/ 100012 h 855662"/>
              <a:gd name="connsiteX2" fmla="*/ 268288 w 373063"/>
              <a:gd name="connsiteY2" fmla="*/ 211137 h 855662"/>
              <a:gd name="connsiteX3" fmla="*/ 211138 w 373063"/>
              <a:gd name="connsiteY3" fmla="*/ 395287 h 855662"/>
              <a:gd name="connsiteX4" fmla="*/ 185738 w 373063"/>
              <a:gd name="connsiteY4" fmla="*/ 555625 h 855662"/>
              <a:gd name="connsiteX5" fmla="*/ 136525 w 373063"/>
              <a:gd name="connsiteY5" fmla="*/ 681037 h 855662"/>
              <a:gd name="connsiteX6" fmla="*/ 90488 w 373063"/>
              <a:gd name="connsiteY6" fmla="*/ 768350 h 855662"/>
              <a:gd name="connsiteX7" fmla="*/ 0 w 373063"/>
              <a:gd name="connsiteY7" fmla="*/ 855662 h 855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3063" h="855662">
                <a:moveTo>
                  <a:pt x="373063" y="0"/>
                </a:moveTo>
                <a:cubicBezTo>
                  <a:pt x="354806" y="32411"/>
                  <a:pt x="336550" y="64823"/>
                  <a:pt x="319088" y="100012"/>
                </a:cubicBezTo>
                <a:cubicBezTo>
                  <a:pt x="301626" y="135201"/>
                  <a:pt x="286280" y="161925"/>
                  <a:pt x="268288" y="211137"/>
                </a:cubicBezTo>
                <a:cubicBezTo>
                  <a:pt x="250296" y="260349"/>
                  <a:pt x="224896" y="337872"/>
                  <a:pt x="211138" y="395287"/>
                </a:cubicBezTo>
                <a:cubicBezTo>
                  <a:pt x="197380" y="452702"/>
                  <a:pt x="198173" y="508000"/>
                  <a:pt x="185738" y="555625"/>
                </a:cubicBezTo>
                <a:cubicBezTo>
                  <a:pt x="173303" y="603250"/>
                  <a:pt x="152400" y="645583"/>
                  <a:pt x="136525" y="681037"/>
                </a:cubicBezTo>
                <a:cubicBezTo>
                  <a:pt x="120650" y="716491"/>
                  <a:pt x="113242" y="739246"/>
                  <a:pt x="90488" y="768350"/>
                </a:cubicBezTo>
                <a:cubicBezTo>
                  <a:pt x="67734" y="797454"/>
                  <a:pt x="15081" y="844285"/>
                  <a:pt x="0" y="855662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フリーフォーム: 図形 67">
            <a:extLst>
              <a:ext uri="{FF2B5EF4-FFF2-40B4-BE49-F238E27FC236}">
                <a16:creationId xmlns:a16="http://schemas.microsoft.com/office/drawing/2014/main" id="{1C8641D4-08DC-4CE6-84B0-6D981EA095EE}"/>
              </a:ext>
            </a:extLst>
          </p:cNvPr>
          <p:cNvSpPr/>
          <p:nvPr/>
        </p:nvSpPr>
        <p:spPr>
          <a:xfrm>
            <a:off x="2144713" y="7678738"/>
            <a:ext cx="1241425" cy="376981"/>
          </a:xfrm>
          <a:custGeom>
            <a:avLst/>
            <a:gdLst>
              <a:gd name="connsiteX0" fmla="*/ 0 w 1241425"/>
              <a:gd name="connsiteY0" fmla="*/ 0 h 376981"/>
              <a:gd name="connsiteX1" fmla="*/ 249237 w 1241425"/>
              <a:gd name="connsiteY1" fmla="*/ 139700 h 376981"/>
              <a:gd name="connsiteX2" fmla="*/ 576262 w 1241425"/>
              <a:gd name="connsiteY2" fmla="*/ 260350 h 376981"/>
              <a:gd name="connsiteX3" fmla="*/ 692150 w 1241425"/>
              <a:gd name="connsiteY3" fmla="*/ 298450 h 376981"/>
              <a:gd name="connsiteX4" fmla="*/ 889000 w 1241425"/>
              <a:gd name="connsiteY4" fmla="*/ 363537 h 376981"/>
              <a:gd name="connsiteX5" fmla="*/ 1052512 w 1241425"/>
              <a:gd name="connsiteY5" fmla="*/ 376237 h 376981"/>
              <a:gd name="connsiteX6" fmla="*/ 1179512 w 1241425"/>
              <a:gd name="connsiteY6" fmla="*/ 350837 h 376981"/>
              <a:gd name="connsiteX7" fmla="*/ 1241425 w 1241425"/>
              <a:gd name="connsiteY7" fmla="*/ 300037 h 376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1425" h="376981">
                <a:moveTo>
                  <a:pt x="0" y="0"/>
                </a:moveTo>
                <a:cubicBezTo>
                  <a:pt x="76596" y="48154"/>
                  <a:pt x="153193" y="96308"/>
                  <a:pt x="249237" y="139700"/>
                </a:cubicBezTo>
                <a:cubicBezTo>
                  <a:pt x="345281" y="183092"/>
                  <a:pt x="502443" y="233892"/>
                  <a:pt x="576262" y="260350"/>
                </a:cubicBezTo>
                <a:cubicBezTo>
                  <a:pt x="650081" y="286808"/>
                  <a:pt x="692150" y="298450"/>
                  <a:pt x="692150" y="298450"/>
                </a:cubicBezTo>
                <a:cubicBezTo>
                  <a:pt x="744273" y="315648"/>
                  <a:pt x="828940" y="350573"/>
                  <a:pt x="889000" y="363537"/>
                </a:cubicBezTo>
                <a:cubicBezTo>
                  <a:pt x="949060" y="376502"/>
                  <a:pt x="1004093" y="378354"/>
                  <a:pt x="1052512" y="376237"/>
                </a:cubicBezTo>
                <a:cubicBezTo>
                  <a:pt x="1100931" y="374120"/>
                  <a:pt x="1148027" y="363537"/>
                  <a:pt x="1179512" y="350837"/>
                </a:cubicBezTo>
                <a:cubicBezTo>
                  <a:pt x="1210998" y="338137"/>
                  <a:pt x="1226211" y="319087"/>
                  <a:pt x="1241425" y="300037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フリーフォーム: 図形 68">
            <a:extLst>
              <a:ext uri="{FF2B5EF4-FFF2-40B4-BE49-F238E27FC236}">
                <a16:creationId xmlns:a16="http://schemas.microsoft.com/office/drawing/2014/main" id="{9F4EA122-1F88-4463-981E-863CE97A086A}"/>
              </a:ext>
            </a:extLst>
          </p:cNvPr>
          <p:cNvSpPr/>
          <p:nvPr/>
        </p:nvSpPr>
        <p:spPr>
          <a:xfrm>
            <a:off x="1212850" y="6891338"/>
            <a:ext cx="939800" cy="787400"/>
          </a:xfrm>
          <a:custGeom>
            <a:avLst/>
            <a:gdLst>
              <a:gd name="connsiteX0" fmla="*/ 0 w 939800"/>
              <a:gd name="connsiteY0" fmla="*/ 0 h 787400"/>
              <a:gd name="connsiteX1" fmla="*/ 203200 w 939800"/>
              <a:gd name="connsiteY1" fmla="*/ 220662 h 787400"/>
              <a:gd name="connsiteX2" fmla="*/ 542925 w 939800"/>
              <a:gd name="connsiteY2" fmla="*/ 511175 h 787400"/>
              <a:gd name="connsiteX3" fmla="*/ 822325 w 939800"/>
              <a:gd name="connsiteY3" fmla="*/ 706437 h 787400"/>
              <a:gd name="connsiteX4" fmla="*/ 939800 w 939800"/>
              <a:gd name="connsiteY4" fmla="*/ 787400 h 78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9800" h="787400">
                <a:moveTo>
                  <a:pt x="0" y="0"/>
                </a:moveTo>
                <a:cubicBezTo>
                  <a:pt x="56356" y="67733"/>
                  <a:pt x="112712" y="135466"/>
                  <a:pt x="203200" y="220662"/>
                </a:cubicBezTo>
                <a:cubicBezTo>
                  <a:pt x="293688" y="305858"/>
                  <a:pt x="439738" y="430213"/>
                  <a:pt x="542925" y="511175"/>
                </a:cubicBezTo>
                <a:cubicBezTo>
                  <a:pt x="646112" y="592137"/>
                  <a:pt x="822325" y="706437"/>
                  <a:pt x="822325" y="706437"/>
                </a:cubicBezTo>
                <a:lnTo>
                  <a:pt x="939800" y="787400"/>
                </a:ln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フリーフォーム: 図形 70">
            <a:extLst>
              <a:ext uri="{FF2B5EF4-FFF2-40B4-BE49-F238E27FC236}">
                <a16:creationId xmlns:a16="http://schemas.microsoft.com/office/drawing/2014/main" id="{C5597D78-753D-42BC-9E01-4C4691D91497}"/>
              </a:ext>
            </a:extLst>
          </p:cNvPr>
          <p:cNvSpPr/>
          <p:nvPr/>
        </p:nvSpPr>
        <p:spPr>
          <a:xfrm>
            <a:off x="3986213" y="6191250"/>
            <a:ext cx="155904" cy="233363"/>
          </a:xfrm>
          <a:custGeom>
            <a:avLst/>
            <a:gdLst>
              <a:gd name="connsiteX0" fmla="*/ 147637 w 155904"/>
              <a:gd name="connsiteY0" fmla="*/ 0 h 233363"/>
              <a:gd name="connsiteX1" fmla="*/ 153987 w 155904"/>
              <a:gd name="connsiteY1" fmla="*/ 63500 h 233363"/>
              <a:gd name="connsiteX2" fmla="*/ 150812 w 155904"/>
              <a:gd name="connsiteY2" fmla="*/ 128588 h 233363"/>
              <a:gd name="connsiteX3" fmla="*/ 101600 w 155904"/>
              <a:gd name="connsiteY3" fmla="*/ 138113 h 233363"/>
              <a:gd name="connsiteX4" fmla="*/ 44450 w 155904"/>
              <a:gd name="connsiteY4" fmla="*/ 146050 h 233363"/>
              <a:gd name="connsiteX5" fmla="*/ 0 w 155904"/>
              <a:gd name="connsiteY5" fmla="*/ 233363 h 233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5904" h="233363">
                <a:moveTo>
                  <a:pt x="147637" y="0"/>
                </a:moveTo>
                <a:cubicBezTo>
                  <a:pt x="150547" y="21034"/>
                  <a:pt x="153458" y="42069"/>
                  <a:pt x="153987" y="63500"/>
                </a:cubicBezTo>
                <a:cubicBezTo>
                  <a:pt x="154516" y="84931"/>
                  <a:pt x="159543" y="116153"/>
                  <a:pt x="150812" y="128588"/>
                </a:cubicBezTo>
                <a:cubicBezTo>
                  <a:pt x="142081" y="141023"/>
                  <a:pt x="119327" y="135203"/>
                  <a:pt x="101600" y="138113"/>
                </a:cubicBezTo>
                <a:cubicBezTo>
                  <a:pt x="83873" y="141023"/>
                  <a:pt x="61383" y="130175"/>
                  <a:pt x="44450" y="146050"/>
                </a:cubicBezTo>
                <a:cubicBezTo>
                  <a:pt x="27517" y="161925"/>
                  <a:pt x="13758" y="197644"/>
                  <a:pt x="0" y="233363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フリーフォーム: 図形 71">
            <a:extLst>
              <a:ext uri="{FF2B5EF4-FFF2-40B4-BE49-F238E27FC236}">
                <a16:creationId xmlns:a16="http://schemas.microsoft.com/office/drawing/2014/main" id="{E6D5DA0A-6AA8-491D-AFAB-486B7F0AB723}"/>
              </a:ext>
            </a:extLst>
          </p:cNvPr>
          <p:cNvSpPr/>
          <p:nvPr/>
        </p:nvSpPr>
        <p:spPr>
          <a:xfrm>
            <a:off x="3454400" y="6274606"/>
            <a:ext cx="403225" cy="42057"/>
          </a:xfrm>
          <a:custGeom>
            <a:avLst/>
            <a:gdLst>
              <a:gd name="connsiteX0" fmla="*/ 0 w 403225"/>
              <a:gd name="connsiteY0" fmla="*/ 21419 h 42057"/>
              <a:gd name="connsiteX1" fmla="*/ 130175 w 403225"/>
              <a:gd name="connsiteY1" fmla="*/ 3957 h 42057"/>
              <a:gd name="connsiteX2" fmla="*/ 247650 w 403225"/>
              <a:gd name="connsiteY2" fmla="*/ 782 h 42057"/>
              <a:gd name="connsiteX3" fmla="*/ 338138 w 403225"/>
              <a:gd name="connsiteY3" fmla="*/ 15069 h 42057"/>
              <a:gd name="connsiteX4" fmla="*/ 403225 w 403225"/>
              <a:gd name="connsiteY4" fmla="*/ 42057 h 42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3225" h="42057">
                <a:moveTo>
                  <a:pt x="0" y="21419"/>
                </a:moveTo>
                <a:cubicBezTo>
                  <a:pt x="44450" y="14407"/>
                  <a:pt x="88900" y="7396"/>
                  <a:pt x="130175" y="3957"/>
                </a:cubicBezTo>
                <a:cubicBezTo>
                  <a:pt x="171450" y="517"/>
                  <a:pt x="212990" y="-1070"/>
                  <a:pt x="247650" y="782"/>
                </a:cubicBezTo>
                <a:cubicBezTo>
                  <a:pt x="282310" y="2634"/>
                  <a:pt x="312209" y="8190"/>
                  <a:pt x="338138" y="15069"/>
                </a:cubicBezTo>
                <a:cubicBezTo>
                  <a:pt x="364067" y="21948"/>
                  <a:pt x="388938" y="35972"/>
                  <a:pt x="403225" y="42057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フリーフォーム: 図形 72">
            <a:extLst>
              <a:ext uri="{FF2B5EF4-FFF2-40B4-BE49-F238E27FC236}">
                <a16:creationId xmlns:a16="http://schemas.microsoft.com/office/drawing/2014/main" id="{23B51CDA-544C-4F6F-921F-9E4CB6C1F2C4}"/>
              </a:ext>
            </a:extLst>
          </p:cNvPr>
          <p:cNvSpPr/>
          <p:nvPr/>
        </p:nvSpPr>
        <p:spPr>
          <a:xfrm>
            <a:off x="3309938" y="6208713"/>
            <a:ext cx="104775" cy="93662"/>
          </a:xfrm>
          <a:custGeom>
            <a:avLst/>
            <a:gdLst>
              <a:gd name="connsiteX0" fmla="*/ 0 w 104775"/>
              <a:gd name="connsiteY0" fmla="*/ 0 h 93662"/>
              <a:gd name="connsiteX1" fmla="*/ 36512 w 104775"/>
              <a:gd name="connsiteY1" fmla="*/ 74612 h 93662"/>
              <a:gd name="connsiteX2" fmla="*/ 104775 w 104775"/>
              <a:gd name="connsiteY2" fmla="*/ 93662 h 93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4775" h="93662">
                <a:moveTo>
                  <a:pt x="0" y="0"/>
                </a:moveTo>
                <a:cubicBezTo>
                  <a:pt x="9525" y="29501"/>
                  <a:pt x="19050" y="59002"/>
                  <a:pt x="36512" y="74612"/>
                </a:cubicBezTo>
                <a:cubicBezTo>
                  <a:pt x="53974" y="90222"/>
                  <a:pt x="104775" y="93662"/>
                  <a:pt x="104775" y="93662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フリーフォーム: 図形 73">
            <a:extLst>
              <a:ext uri="{FF2B5EF4-FFF2-40B4-BE49-F238E27FC236}">
                <a16:creationId xmlns:a16="http://schemas.microsoft.com/office/drawing/2014/main" id="{28647479-733B-459E-A8E7-32639E8A5820}"/>
              </a:ext>
            </a:extLst>
          </p:cNvPr>
          <p:cNvSpPr/>
          <p:nvPr/>
        </p:nvSpPr>
        <p:spPr>
          <a:xfrm>
            <a:off x="3805238" y="6194425"/>
            <a:ext cx="152400" cy="82550"/>
          </a:xfrm>
          <a:custGeom>
            <a:avLst/>
            <a:gdLst>
              <a:gd name="connsiteX0" fmla="*/ 0 w 152400"/>
              <a:gd name="connsiteY0" fmla="*/ 0 h 82550"/>
              <a:gd name="connsiteX1" fmla="*/ 100012 w 152400"/>
              <a:gd name="connsiteY1" fmla="*/ 38100 h 82550"/>
              <a:gd name="connsiteX2" fmla="*/ 152400 w 152400"/>
              <a:gd name="connsiteY2" fmla="*/ 82550 h 82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400" h="82550">
                <a:moveTo>
                  <a:pt x="0" y="0"/>
                </a:moveTo>
                <a:cubicBezTo>
                  <a:pt x="37306" y="12171"/>
                  <a:pt x="74612" y="24342"/>
                  <a:pt x="100012" y="38100"/>
                </a:cubicBezTo>
                <a:cubicBezTo>
                  <a:pt x="125412" y="51858"/>
                  <a:pt x="138906" y="67204"/>
                  <a:pt x="152400" y="8255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フリーフォーム: 図形 74">
            <a:extLst>
              <a:ext uri="{FF2B5EF4-FFF2-40B4-BE49-F238E27FC236}">
                <a16:creationId xmlns:a16="http://schemas.microsoft.com/office/drawing/2014/main" id="{7A30332A-434A-4CAA-9F8B-7BA9B3282EB3}"/>
              </a:ext>
            </a:extLst>
          </p:cNvPr>
          <p:cNvSpPr/>
          <p:nvPr/>
        </p:nvSpPr>
        <p:spPr>
          <a:xfrm>
            <a:off x="3692525" y="5192713"/>
            <a:ext cx="9525" cy="127000"/>
          </a:xfrm>
          <a:custGeom>
            <a:avLst/>
            <a:gdLst>
              <a:gd name="connsiteX0" fmla="*/ 0 w 9525"/>
              <a:gd name="connsiteY0" fmla="*/ 0 h 127000"/>
              <a:gd name="connsiteX1" fmla="*/ 9525 w 9525"/>
              <a:gd name="connsiteY1" fmla="*/ 127000 h 12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525" h="127000">
                <a:moveTo>
                  <a:pt x="0" y="0"/>
                </a:moveTo>
                <a:lnTo>
                  <a:pt x="9525" y="127000"/>
                </a:ln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フリーフォーム: 図形 75">
            <a:extLst>
              <a:ext uri="{FF2B5EF4-FFF2-40B4-BE49-F238E27FC236}">
                <a16:creationId xmlns:a16="http://schemas.microsoft.com/office/drawing/2014/main" id="{F2E9E65F-F731-4CB6-BDF1-3AF07DE955B1}"/>
              </a:ext>
            </a:extLst>
          </p:cNvPr>
          <p:cNvSpPr/>
          <p:nvPr/>
        </p:nvSpPr>
        <p:spPr>
          <a:xfrm>
            <a:off x="3871913" y="5349875"/>
            <a:ext cx="48557" cy="215900"/>
          </a:xfrm>
          <a:custGeom>
            <a:avLst/>
            <a:gdLst>
              <a:gd name="connsiteX0" fmla="*/ 0 w 48557"/>
              <a:gd name="connsiteY0" fmla="*/ 0 h 215900"/>
              <a:gd name="connsiteX1" fmla="*/ 47625 w 48557"/>
              <a:gd name="connsiteY1" fmla="*/ 123825 h 215900"/>
              <a:gd name="connsiteX2" fmla="*/ 26987 w 48557"/>
              <a:gd name="connsiteY2" fmla="*/ 215900 h 215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557" h="215900">
                <a:moveTo>
                  <a:pt x="0" y="0"/>
                </a:moveTo>
                <a:cubicBezTo>
                  <a:pt x="21563" y="43921"/>
                  <a:pt x="43127" y="87842"/>
                  <a:pt x="47625" y="123825"/>
                </a:cubicBezTo>
                <a:cubicBezTo>
                  <a:pt x="52123" y="159808"/>
                  <a:pt x="39555" y="187854"/>
                  <a:pt x="26987" y="21590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フリーフォーム: 図形 76">
            <a:extLst>
              <a:ext uri="{FF2B5EF4-FFF2-40B4-BE49-F238E27FC236}">
                <a16:creationId xmlns:a16="http://schemas.microsoft.com/office/drawing/2014/main" id="{B18C32CA-01A8-4F4E-9808-D797AB4DA39D}"/>
              </a:ext>
            </a:extLst>
          </p:cNvPr>
          <p:cNvSpPr/>
          <p:nvPr/>
        </p:nvSpPr>
        <p:spPr>
          <a:xfrm>
            <a:off x="3354917" y="6182783"/>
            <a:ext cx="383116" cy="61383"/>
          </a:xfrm>
          <a:custGeom>
            <a:avLst/>
            <a:gdLst>
              <a:gd name="connsiteX0" fmla="*/ 0 w 383116"/>
              <a:gd name="connsiteY0" fmla="*/ 0 h 61383"/>
              <a:gd name="connsiteX1" fmla="*/ 84666 w 383116"/>
              <a:gd name="connsiteY1" fmla="*/ 55034 h 61383"/>
              <a:gd name="connsiteX2" fmla="*/ 175683 w 383116"/>
              <a:gd name="connsiteY2" fmla="*/ 59267 h 61383"/>
              <a:gd name="connsiteX3" fmla="*/ 289983 w 383116"/>
              <a:gd name="connsiteY3" fmla="*/ 46567 h 61383"/>
              <a:gd name="connsiteX4" fmla="*/ 383116 w 383116"/>
              <a:gd name="connsiteY4" fmla="*/ 46567 h 61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3116" h="61383">
                <a:moveTo>
                  <a:pt x="0" y="0"/>
                </a:moveTo>
                <a:cubicBezTo>
                  <a:pt x="27693" y="22578"/>
                  <a:pt x="55386" y="45156"/>
                  <a:pt x="84666" y="55034"/>
                </a:cubicBezTo>
                <a:cubicBezTo>
                  <a:pt x="113946" y="64912"/>
                  <a:pt x="141464" y="60678"/>
                  <a:pt x="175683" y="59267"/>
                </a:cubicBezTo>
                <a:cubicBezTo>
                  <a:pt x="209902" y="57856"/>
                  <a:pt x="255411" y="48684"/>
                  <a:pt x="289983" y="46567"/>
                </a:cubicBezTo>
                <a:cubicBezTo>
                  <a:pt x="324555" y="44450"/>
                  <a:pt x="383116" y="46567"/>
                  <a:pt x="383116" y="46567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フリーフォーム: 図形 77">
            <a:extLst>
              <a:ext uri="{FF2B5EF4-FFF2-40B4-BE49-F238E27FC236}">
                <a16:creationId xmlns:a16="http://schemas.microsoft.com/office/drawing/2014/main" id="{408E37AF-7314-4EEB-AF78-FED85E1AA4C3}"/>
              </a:ext>
            </a:extLst>
          </p:cNvPr>
          <p:cNvSpPr/>
          <p:nvPr/>
        </p:nvSpPr>
        <p:spPr>
          <a:xfrm>
            <a:off x="3409950" y="6398629"/>
            <a:ext cx="536575" cy="73556"/>
          </a:xfrm>
          <a:custGeom>
            <a:avLst/>
            <a:gdLst>
              <a:gd name="connsiteX0" fmla="*/ 0 w 536575"/>
              <a:gd name="connsiteY0" fmla="*/ 18046 h 73556"/>
              <a:gd name="connsiteX1" fmla="*/ 171450 w 536575"/>
              <a:gd name="connsiteY1" fmla="*/ 584 h 73556"/>
              <a:gd name="connsiteX2" fmla="*/ 357188 w 536575"/>
              <a:gd name="connsiteY2" fmla="*/ 37096 h 73556"/>
              <a:gd name="connsiteX3" fmla="*/ 487363 w 536575"/>
              <a:gd name="connsiteY3" fmla="*/ 72021 h 73556"/>
              <a:gd name="connsiteX4" fmla="*/ 536575 w 536575"/>
              <a:gd name="connsiteY4" fmla="*/ 64084 h 73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6575" h="73556">
                <a:moveTo>
                  <a:pt x="0" y="18046"/>
                </a:moveTo>
                <a:cubicBezTo>
                  <a:pt x="55959" y="7727"/>
                  <a:pt x="111919" y="-2591"/>
                  <a:pt x="171450" y="584"/>
                </a:cubicBezTo>
                <a:cubicBezTo>
                  <a:pt x="230981" y="3759"/>
                  <a:pt x="304536" y="25190"/>
                  <a:pt x="357188" y="37096"/>
                </a:cubicBezTo>
                <a:cubicBezTo>
                  <a:pt x="409840" y="49002"/>
                  <a:pt x="457465" y="67523"/>
                  <a:pt x="487363" y="72021"/>
                </a:cubicBezTo>
                <a:cubicBezTo>
                  <a:pt x="517261" y="76519"/>
                  <a:pt x="526918" y="70301"/>
                  <a:pt x="536575" y="64084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フリーフォーム: 図形 78">
            <a:extLst>
              <a:ext uri="{FF2B5EF4-FFF2-40B4-BE49-F238E27FC236}">
                <a16:creationId xmlns:a16="http://schemas.microsoft.com/office/drawing/2014/main" id="{B2982308-5F70-47A9-88D2-DB5EF66A2C88}"/>
              </a:ext>
            </a:extLst>
          </p:cNvPr>
          <p:cNvSpPr/>
          <p:nvPr/>
        </p:nvSpPr>
        <p:spPr>
          <a:xfrm>
            <a:off x="2755900" y="6656388"/>
            <a:ext cx="1081130" cy="214312"/>
          </a:xfrm>
          <a:custGeom>
            <a:avLst/>
            <a:gdLst>
              <a:gd name="connsiteX0" fmla="*/ 0 w 1081130"/>
              <a:gd name="connsiteY0" fmla="*/ 0 h 214312"/>
              <a:gd name="connsiteX1" fmla="*/ 66675 w 1081130"/>
              <a:gd name="connsiteY1" fmla="*/ 39687 h 214312"/>
              <a:gd name="connsiteX2" fmla="*/ 274638 w 1081130"/>
              <a:gd name="connsiteY2" fmla="*/ 47625 h 214312"/>
              <a:gd name="connsiteX3" fmla="*/ 590550 w 1081130"/>
              <a:gd name="connsiteY3" fmla="*/ 50800 h 214312"/>
              <a:gd name="connsiteX4" fmla="*/ 627063 w 1081130"/>
              <a:gd name="connsiteY4" fmla="*/ 77787 h 214312"/>
              <a:gd name="connsiteX5" fmla="*/ 746125 w 1081130"/>
              <a:gd name="connsiteY5" fmla="*/ 84137 h 214312"/>
              <a:gd name="connsiteX6" fmla="*/ 814388 w 1081130"/>
              <a:gd name="connsiteY6" fmla="*/ 77787 h 214312"/>
              <a:gd name="connsiteX7" fmla="*/ 896938 w 1081130"/>
              <a:gd name="connsiteY7" fmla="*/ 79375 h 214312"/>
              <a:gd name="connsiteX8" fmla="*/ 979488 w 1081130"/>
              <a:gd name="connsiteY8" fmla="*/ 109537 h 214312"/>
              <a:gd name="connsiteX9" fmla="*/ 1038225 w 1081130"/>
              <a:gd name="connsiteY9" fmla="*/ 92075 h 214312"/>
              <a:gd name="connsiteX10" fmla="*/ 1081088 w 1081130"/>
              <a:gd name="connsiteY10" fmla="*/ 161925 h 214312"/>
              <a:gd name="connsiteX11" fmla="*/ 1044575 w 1081130"/>
              <a:gd name="connsiteY11" fmla="*/ 214312 h 214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81130" h="214312">
                <a:moveTo>
                  <a:pt x="0" y="0"/>
                </a:moveTo>
                <a:cubicBezTo>
                  <a:pt x="10451" y="15875"/>
                  <a:pt x="20902" y="31750"/>
                  <a:pt x="66675" y="39687"/>
                </a:cubicBezTo>
                <a:cubicBezTo>
                  <a:pt x="112448" y="47624"/>
                  <a:pt x="187326" y="45773"/>
                  <a:pt x="274638" y="47625"/>
                </a:cubicBezTo>
                <a:cubicBezTo>
                  <a:pt x="361951" y="49477"/>
                  <a:pt x="531813" y="45773"/>
                  <a:pt x="590550" y="50800"/>
                </a:cubicBezTo>
                <a:cubicBezTo>
                  <a:pt x="649288" y="55827"/>
                  <a:pt x="601134" y="72231"/>
                  <a:pt x="627063" y="77787"/>
                </a:cubicBezTo>
                <a:cubicBezTo>
                  <a:pt x="652992" y="83343"/>
                  <a:pt x="714904" y="84137"/>
                  <a:pt x="746125" y="84137"/>
                </a:cubicBezTo>
                <a:cubicBezTo>
                  <a:pt x="777346" y="84137"/>
                  <a:pt x="789253" y="78581"/>
                  <a:pt x="814388" y="77787"/>
                </a:cubicBezTo>
                <a:cubicBezTo>
                  <a:pt x="839523" y="76993"/>
                  <a:pt x="869421" y="74083"/>
                  <a:pt x="896938" y="79375"/>
                </a:cubicBezTo>
                <a:cubicBezTo>
                  <a:pt x="924455" y="84667"/>
                  <a:pt x="955940" y="107420"/>
                  <a:pt x="979488" y="109537"/>
                </a:cubicBezTo>
                <a:cubicBezTo>
                  <a:pt x="1003036" y="111654"/>
                  <a:pt x="1021292" y="83344"/>
                  <a:pt x="1038225" y="92075"/>
                </a:cubicBezTo>
                <a:cubicBezTo>
                  <a:pt x="1055158" y="100806"/>
                  <a:pt x="1080030" y="141552"/>
                  <a:pt x="1081088" y="161925"/>
                </a:cubicBezTo>
                <a:cubicBezTo>
                  <a:pt x="1082146" y="182298"/>
                  <a:pt x="1063360" y="198305"/>
                  <a:pt x="1044575" y="214312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フリーフォーム: 図形 80">
            <a:extLst>
              <a:ext uri="{FF2B5EF4-FFF2-40B4-BE49-F238E27FC236}">
                <a16:creationId xmlns:a16="http://schemas.microsoft.com/office/drawing/2014/main" id="{87BB32D9-8802-4B4F-AE9C-436D43C8E59D}"/>
              </a:ext>
            </a:extLst>
          </p:cNvPr>
          <p:cNvSpPr/>
          <p:nvPr/>
        </p:nvSpPr>
        <p:spPr>
          <a:xfrm>
            <a:off x="2749550" y="6656388"/>
            <a:ext cx="1030288" cy="188912"/>
          </a:xfrm>
          <a:custGeom>
            <a:avLst/>
            <a:gdLst>
              <a:gd name="connsiteX0" fmla="*/ 0 w 1030288"/>
              <a:gd name="connsiteY0" fmla="*/ 0 h 188912"/>
              <a:gd name="connsiteX1" fmla="*/ 74613 w 1030288"/>
              <a:gd name="connsiteY1" fmla="*/ 79375 h 188912"/>
              <a:gd name="connsiteX2" fmla="*/ 239713 w 1030288"/>
              <a:gd name="connsiteY2" fmla="*/ 96837 h 188912"/>
              <a:gd name="connsiteX3" fmla="*/ 392113 w 1030288"/>
              <a:gd name="connsiteY3" fmla="*/ 120650 h 188912"/>
              <a:gd name="connsiteX4" fmla="*/ 490538 w 1030288"/>
              <a:gd name="connsiteY4" fmla="*/ 146050 h 188912"/>
              <a:gd name="connsiteX5" fmla="*/ 663575 w 1030288"/>
              <a:gd name="connsiteY5" fmla="*/ 147637 h 188912"/>
              <a:gd name="connsiteX6" fmla="*/ 808038 w 1030288"/>
              <a:gd name="connsiteY6" fmla="*/ 158750 h 188912"/>
              <a:gd name="connsiteX7" fmla="*/ 954088 w 1030288"/>
              <a:gd name="connsiteY7" fmla="*/ 155575 h 188912"/>
              <a:gd name="connsiteX8" fmla="*/ 1001713 w 1030288"/>
              <a:gd name="connsiteY8" fmla="*/ 147637 h 188912"/>
              <a:gd name="connsiteX9" fmla="*/ 1030288 w 1030288"/>
              <a:gd name="connsiteY9" fmla="*/ 188912 h 188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30288" h="188912">
                <a:moveTo>
                  <a:pt x="0" y="0"/>
                </a:moveTo>
                <a:cubicBezTo>
                  <a:pt x="17330" y="31618"/>
                  <a:pt x="34661" y="63236"/>
                  <a:pt x="74613" y="79375"/>
                </a:cubicBezTo>
                <a:cubicBezTo>
                  <a:pt x="114565" y="95514"/>
                  <a:pt x="186797" y="89958"/>
                  <a:pt x="239713" y="96837"/>
                </a:cubicBezTo>
                <a:cubicBezTo>
                  <a:pt x="292629" y="103716"/>
                  <a:pt x="350309" y="112448"/>
                  <a:pt x="392113" y="120650"/>
                </a:cubicBezTo>
                <a:cubicBezTo>
                  <a:pt x="433917" y="128852"/>
                  <a:pt x="445294" y="141552"/>
                  <a:pt x="490538" y="146050"/>
                </a:cubicBezTo>
                <a:cubicBezTo>
                  <a:pt x="535782" y="150548"/>
                  <a:pt x="610658" y="145520"/>
                  <a:pt x="663575" y="147637"/>
                </a:cubicBezTo>
                <a:cubicBezTo>
                  <a:pt x="716492" y="149754"/>
                  <a:pt x="759619" y="157427"/>
                  <a:pt x="808038" y="158750"/>
                </a:cubicBezTo>
                <a:cubicBezTo>
                  <a:pt x="856457" y="160073"/>
                  <a:pt x="921809" y="157427"/>
                  <a:pt x="954088" y="155575"/>
                </a:cubicBezTo>
                <a:cubicBezTo>
                  <a:pt x="986367" y="153723"/>
                  <a:pt x="989013" y="142081"/>
                  <a:pt x="1001713" y="147637"/>
                </a:cubicBezTo>
                <a:cubicBezTo>
                  <a:pt x="1014413" y="153193"/>
                  <a:pt x="1022350" y="171052"/>
                  <a:pt x="1030288" y="188912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フリーフォーム: 図形 81">
            <a:extLst>
              <a:ext uri="{FF2B5EF4-FFF2-40B4-BE49-F238E27FC236}">
                <a16:creationId xmlns:a16="http://schemas.microsoft.com/office/drawing/2014/main" id="{494916B1-6167-4E4F-A47C-5DE44F6A45EA}"/>
              </a:ext>
            </a:extLst>
          </p:cNvPr>
          <p:cNvSpPr/>
          <p:nvPr/>
        </p:nvSpPr>
        <p:spPr>
          <a:xfrm>
            <a:off x="2690224" y="6665913"/>
            <a:ext cx="951021" cy="693737"/>
          </a:xfrm>
          <a:custGeom>
            <a:avLst/>
            <a:gdLst>
              <a:gd name="connsiteX0" fmla="*/ 54564 w 951021"/>
              <a:gd name="connsiteY0" fmla="*/ 0 h 693737"/>
              <a:gd name="connsiteX1" fmla="*/ 2176 w 951021"/>
              <a:gd name="connsiteY1" fmla="*/ 68262 h 693737"/>
              <a:gd name="connsiteX2" fmla="*/ 119651 w 951021"/>
              <a:gd name="connsiteY2" fmla="*/ 209550 h 693737"/>
              <a:gd name="connsiteX3" fmla="*/ 430801 w 951021"/>
              <a:gd name="connsiteY3" fmla="*/ 368300 h 693737"/>
              <a:gd name="connsiteX4" fmla="*/ 614951 w 951021"/>
              <a:gd name="connsiteY4" fmla="*/ 422275 h 693737"/>
              <a:gd name="connsiteX5" fmla="*/ 811801 w 951021"/>
              <a:gd name="connsiteY5" fmla="*/ 493712 h 693737"/>
              <a:gd name="connsiteX6" fmla="*/ 938801 w 951021"/>
              <a:gd name="connsiteY6" fmla="*/ 598487 h 693737"/>
              <a:gd name="connsiteX7" fmla="*/ 938801 w 951021"/>
              <a:gd name="connsiteY7" fmla="*/ 693737 h 69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51021" h="693737">
                <a:moveTo>
                  <a:pt x="54564" y="0"/>
                </a:moveTo>
                <a:cubicBezTo>
                  <a:pt x="22946" y="16668"/>
                  <a:pt x="-8672" y="33337"/>
                  <a:pt x="2176" y="68262"/>
                </a:cubicBezTo>
                <a:cubicBezTo>
                  <a:pt x="13024" y="103187"/>
                  <a:pt x="48214" y="159544"/>
                  <a:pt x="119651" y="209550"/>
                </a:cubicBezTo>
                <a:cubicBezTo>
                  <a:pt x="191088" y="259556"/>
                  <a:pt x="348251" y="332846"/>
                  <a:pt x="430801" y="368300"/>
                </a:cubicBezTo>
                <a:cubicBezTo>
                  <a:pt x="513351" y="403754"/>
                  <a:pt x="551451" y="401373"/>
                  <a:pt x="614951" y="422275"/>
                </a:cubicBezTo>
                <a:cubicBezTo>
                  <a:pt x="678451" y="443177"/>
                  <a:pt x="757826" y="464343"/>
                  <a:pt x="811801" y="493712"/>
                </a:cubicBezTo>
                <a:cubicBezTo>
                  <a:pt x="865776" y="523081"/>
                  <a:pt x="917634" y="565150"/>
                  <a:pt x="938801" y="598487"/>
                </a:cubicBezTo>
                <a:cubicBezTo>
                  <a:pt x="959968" y="631824"/>
                  <a:pt x="949384" y="662780"/>
                  <a:pt x="938801" y="693737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フリーフォーム: 図形 82">
            <a:extLst>
              <a:ext uri="{FF2B5EF4-FFF2-40B4-BE49-F238E27FC236}">
                <a16:creationId xmlns:a16="http://schemas.microsoft.com/office/drawing/2014/main" id="{8AFA3650-FDCC-433E-BF90-473C38798390}"/>
              </a:ext>
            </a:extLst>
          </p:cNvPr>
          <p:cNvSpPr/>
          <p:nvPr/>
        </p:nvSpPr>
        <p:spPr>
          <a:xfrm>
            <a:off x="3070225" y="7118350"/>
            <a:ext cx="515938" cy="263525"/>
          </a:xfrm>
          <a:custGeom>
            <a:avLst/>
            <a:gdLst>
              <a:gd name="connsiteX0" fmla="*/ 0 w 515938"/>
              <a:gd name="connsiteY0" fmla="*/ 0 h 263525"/>
              <a:gd name="connsiteX1" fmla="*/ 173038 w 515938"/>
              <a:gd name="connsiteY1" fmla="*/ 149225 h 263525"/>
              <a:gd name="connsiteX2" fmla="*/ 315913 w 515938"/>
              <a:gd name="connsiteY2" fmla="*/ 230188 h 263525"/>
              <a:gd name="connsiteX3" fmla="*/ 515938 w 515938"/>
              <a:gd name="connsiteY3" fmla="*/ 263525 h 263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5938" h="263525">
                <a:moveTo>
                  <a:pt x="0" y="0"/>
                </a:moveTo>
                <a:cubicBezTo>
                  <a:pt x="60193" y="55430"/>
                  <a:pt x="120386" y="110860"/>
                  <a:pt x="173038" y="149225"/>
                </a:cubicBezTo>
                <a:cubicBezTo>
                  <a:pt x="225690" y="187590"/>
                  <a:pt x="258763" y="211138"/>
                  <a:pt x="315913" y="230188"/>
                </a:cubicBezTo>
                <a:cubicBezTo>
                  <a:pt x="373063" y="249238"/>
                  <a:pt x="444500" y="256381"/>
                  <a:pt x="515938" y="263525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フリーフォーム: 図形 83">
            <a:extLst>
              <a:ext uri="{FF2B5EF4-FFF2-40B4-BE49-F238E27FC236}">
                <a16:creationId xmlns:a16="http://schemas.microsoft.com/office/drawing/2014/main" id="{73E75A22-63C1-499F-BF5B-50978374798B}"/>
              </a:ext>
            </a:extLst>
          </p:cNvPr>
          <p:cNvSpPr/>
          <p:nvPr/>
        </p:nvSpPr>
        <p:spPr>
          <a:xfrm>
            <a:off x="2992438" y="7089775"/>
            <a:ext cx="631825" cy="354178"/>
          </a:xfrm>
          <a:custGeom>
            <a:avLst/>
            <a:gdLst>
              <a:gd name="connsiteX0" fmla="*/ 0 w 631825"/>
              <a:gd name="connsiteY0" fmla="*/ 0 h 354178"/>
              <a:gd name="connsiteX1" fmla="*/ 104775 w 631825"/>
              <a:gd name="connsiteY1" fmla="*/ 157163 h 354178"/>
              <a:gd name="connsiteX2" fmla="*/ 333375 w 631825"/>
              <a:gd name="connsiteY2" fmla="*/ 319088 h 354178"/>
              <a:gd name="connsiteX3" fmla="*/ 498475 w 631825"/>
              <a:gd name="connsiteY3" fmla="*/ 354013 h 354178"/>
              <a:gd name="connsiteX4" fmla="*/ 609600 w 631825"/>
              <a:gd name="connsiteY4" fmla="*/ 312738 h 354178"/>
              <a:gd name="connsiteX5" fmla="*/ 631825 w 631825"/>
              <a:gd name="connsiteY5" fmla="*/ 268288 h 354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1825" h="354178">
                <a:moveTo>
                  <a:pt x="0" y="0"/>
                </a:moveTo>
                <a:cubicBezTo>
                  <a:pt x="24606" y="51991"/>
                  <a:pt x="49213" y="103982"/>
                  <a:pt x="104775" y="157163"/>
                </a:cubicBezTo>
                <a:cubicBezTo>
                  <a:pt x="160338" y="210344"/>
                  <a:pt x="267758" y="286280"/>
                  <a:pt x="333375" y="319088"/>
                </a:cubicBezTo>
                <a:cubicBezTo>
                  <a:pt x="398992" y="351896"/>
                  <a:pt x="452438" y="355071"/>
                  <a:pt x="498475" y="354013"/>
                </a:cubicBezTo>
                <a:cubicBezTo>
                  <a:pt x="544512" y="352955"/>
                  <a:pt x="587375" y="327026"/>
                  <a:pt x="609600" y="312738"/>
                </a:cubicBezTo>
                <a:cubicBezTo>
                  <a:pt x="631825" y="298450"/>
                  <a:pt x="631825" y="283369"/>
                  <a:pt x="631825" y="268288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フリーフォーム: 図形 84">
            <a:extLst>
              <a:ext uri="{FF2B5EF4-FFF2-40B4-BE49-F238E27FC236}">
                <a16:creationId xmlns:a16="http://schemas.microsoft.com/office/drawing/2014/main" id="{4B5BCB97-68DF-476E-9AD0-15973095FC3F}"/>
              </a:ext>
            </a:extLst>
          </p:cNvPr>
          <p:cNvSpPr/>
          <p:nvPr/>
        </p:nvSpPr>
        <p:spPr>
          <a:xfrm>
            <a:off x="3693338" y="6821488"/>
            <a:ext cx="54750" cy="311150"/>
          </a:xfrm>
          <a:custGeom>
            <a:avLst/>
            <a:gdLst>
              <a:gd name="connsiteX0" fmla="*/ 49987 w 54750"/>
              <a:gd name="connsiteY0" fmla="*/ 0 h 311150"/>
              <a:gd name="connsiteX1" fmla="*/ 23000 w 54750"/>
              <a:gd name="connsiteY1" fmla="*/ 73025 h 311150"/>
              <a:gd name="connsiteX2" fmla="*/ 5537 w 54750"/>
              <a:gd name="connsiteY2" fmla="*/ 142875 h 311150"/>
              <a:gd name="connsiteX3" fmla="*/ 3950 w 54750"/>
              <a:gd name="connsiteY3" fmla="*/ 266700 h 311150"/>
              <a:gd name="connsiteX4" fmla="*/ 54750 w 54750"/>
              <a:gd name="connsiteY4" fmla="*/ 311150 h 31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750" h="311150">
                <a:moveTo>
                  <a:pt x="49987" y="0"/>
                </a:moveTo>
                <a:cubicBezTo>
                  <a:pt x="40197" y="24606"/>
                  <a:pt x="30408" y="49213"/>
                  <a:pt x="23000" y="73025"/>
                </a:cubicBezTo>
                <a:cubicBezTo>
                  <a:pt x="15592" y="96838"/>
                  <a:pt x="8712" y="110596"/>
                  <a:pt x="5537" y="142875"/>
                </a:cubicBezTo>
                <a:cubicBezTo>
                  <a:pt x="2362" y="175154"/>
                  <a:pt x="-4252" y="238654"/>
                  <a:pt x="3950" y="266700"/>
                </a:cubicBezTo>
                <a:cubicBezTo>
                  <a:pt x="12152" y="294746"/>
                  <a:pt x="33451" y="302948"/>
                  <a:pt x="54750" y="31115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フリーフォーム: 図形 85">
            <a:extLst>
              <a:ext uri="{FF2B5EF4-FFF2-40B4-BE49-F238E27FC236}">
                <a16:creationId xmlns:a16="http://schemas.microsoft.com/office/drawing/2014/main" id="{D60DEF8D-A7E8-46C7-A61D-8F82B10F48FB}"/>
              </a:ext>
            </a:extLst>
          </p:cNvPr>
          <p:cNvSpPr/>
          <p:nvPr/>
        </p:nvSpPr>
        <p:spPr>
          <a:xfrm>
            <a:off x="2836863" y="6748463"/>
            <a:ext cx="849312" cy="244003"/>
          </a:xfrm>
          <a:custGeom>
            <a:avLst/>
            <a:gdLst>
              <a:gd name="connsiteX0" fmla="*/ 0 w 849312"/>
              <a:gd name="connsiteY0" fmla="*/ 0 h 244003"/>
              <a:gd name="connsiteX1" fmla="*/ 28575 w 849312"/>
              <a:gd name="connsiteY1" fmla="*/ 57150 h 244003"/>
              <a:gd name="connsiteX2" fmla="*/ 136525 w 849312"/>
              <a:gd name="connsiteY2" fmla="*/ 58737 h 244003"/>
              <a:gd name="connsiteX3" fmla="*/ 160337 w 849312"/>
              <a:gd name="connsiteY3" fmla="*/ 66675 h 244003"/>
              <a:gd name="connsiteX4" fmla="*/ 206375 w 849312"/>
              <a:gd name="connsiteY4" fmla="*/ 111125 h 244003"/>
              <a:gd name="connsiteX5" fmla="*/ 276225 w 849312"/>
              <a:gd name="connsiteY5" fmla="*/ 130175 h 244003"/>
              <a:gd name="connsiteX6" fmla="*/ 323850 w 849312"/>
              <a:gd name="connsiteY6" fmla="*/ 127000 h 244003"/>
              <a:gd name="connsiteX7" fmla="*/ 360362 w 849312"/>
              <a:gd name="connsiteY7" fmla="*/ 147637 h 244003"/>
              <a:gd name="connsiteX8" fmla="*/ 463550 w 849312"/>
              <a:gd name="connsiteY8" fmla="*/ 184150 h 244003"/>
              <a:gd name="connsiteX9" fmla="*/ 523875 w 849312"/>
              <a:gd name="connsiteY9" fmla="*/ 217487 h 244003"/>
              <a:gd name="connsiteX10" fmla="*/ 590550 w 849312"/>
              <a:gd name="connsiteY10" fmla="*/ 220662 h 244003"/>
              <a:gd name="connsiteX11" fmla="*/ 658812 w 849312"/>
              <a:gd name="connsiteY11" fmla="*/ 238125 h 244003"/>
              <a:gd name="connsiteX12" fmla="*/ 703262 w 849312"/>
              <a:gd name="connsiteY12" fmla="*/ 242887 h 244003"/>
              <a:gd name="connsiteX13" fmla="*/ 762000 w 849312"/>
              <a:gd name="connsiteY13" fmla="*/ 219075 h 244003"/>
              <a:gd name="connsiteX14" fmla="*/ 823912 w 849312"/>
              <a:gd name="connsiteY14" fmla="*/ 219075 h 244003"/>
              <a:gd name="connsiteX15" fmla="*/ 849312 w 849312"/>
              <a:gd name="connsiteY15" fmla="*/ 234950 h 244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49312" h="244003">
                <a:moveTo>
                  <a:pt x="0" y="0"/>
                </a:moveTo>
                <a:cubicBezTo>
                  <a:pt x="2910" y="23680"/>
                  <a:pt x="5821" y="47361"/>
                  <a:pt x="28575" y="57150"/>
                </a:cubicBezTo>
                <a:cubicBezTo>
                  <a:pt x="51329" y="66939"/>
                  <a:pt x="114565" y="57150"/>
                  <a:pt x="136525" y="58737"/>
                </a:cubicBezTo>
                <a:cubicBezTo>
                  <a:pt x="158485" y="60324"/>
                  <a:pt x="148695" y="57944"/>
                  <a:pt x="160337" y="66675"/>
                </a:cubicBezTo>
                <a:cubicBezTo>
                  <a:pt x="171979" y="75406"/>
                  <a:pt x="187060" y="100542"/>
                  <a:pt x="206375" y="111125"/>
                </a:cubicBezTo>
                <a:cubicBezTo>
                  <a:pt x="225690" y="121708"/>
                  <a:pt x="256646" y="127529"/>
                  <a:pt x="276225" y="130175"/>
                </a:cubicBezTo>
                <a:cubicBezTo>
                  <a:pt x="295804" y="132821"/>
                  <a:pt x="309827" y="124090"/>
                  <a:pt x="323850" y="127000"/>
                </a:cubicBezTo>
                <a:cubicBezTo>
                  <a:pt x="337873" y="129910"/>
                  <a:pt x="337079" y="138112"/>
                  <a:pt x="360362" y="147637"/>
                </a:cubicBezTo>
                <a:cubicBezTo>
                  <a:pt x="383645" y="157162"/>
                  <a:pt x="436298" y="172508"/>
                  <a:pt x="463550" y="184150"/>
                </a:cubicBezTo>
                <a:cubicBezTo>
                  <a:pt x="490802" y="195792"/>
                  <a:pt x="502708" y="211402"/>
                  <a:pt x="523875" y="217487"/>
                </a:cubicBezTo>
                <a:cubicBezTo>
                  <a:pt x="545042" y="223572"/>
                  <a:pt x="568061" y="217222"/>
                  <a:pt x="590550" y="220662"/>
                </a:cubicBezTo>
                <a:cubicBezTo>
                  <a:pt x="613040" y="224102"/>
                  <a:pt x="640027" y="234421"/>
                  <a:pt x="658812" y="238125"/>
                </a:cubicBezTo>
                <a:cubicBezTo>
                  <a:pt x="677597" y="241829"/>
                  <a:pt x="686064" y="246062"/>
                  <a:pt x="703262" y="242887"/>
                </a:cubicBezTo>
                <a:cubicBezTo>
                  <a:pt x="720460" y="239712"/>
                  <a:pt x="741892" y="223044"/>
                  <a:pt x="762000" y="219075"/>
                </a:cubicBezTo>
                <a:cubicBezTo>
                  <a:pt x="782108" y="215106"/>
                  <a:pt x="809360" y="216429"/>
                  <a:pt x="823912" y="219075"/>
                </a:cubicBezTo>
                <a:cubicBezTo>
                  <a:pt x="838464" y="221721"/>
                  <a:pt x="849312" y="234950"/>
                  <a:pt x="849312" y="23495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フリーフォーム: 図形 86">
            <a:extLst>
              <a:ext uri="{FF2B5EF4-FFF2-40B4-BE49-F238E27FC236}">
                <a16:creationId xmlns:a16="http://schemas.microsoft.com/office/drawing/2014/main" id="{E5AF0CD8-E36B-4CE9-AC2A-D099850DB68B}"/>
              </a:ext>
            </a:extLst>
          </p:cNvPr>
          <p:cNvSpPr/>
          <p:nvPr/>
        </p:nvSpPr>
        <p:spPr>
          <a:xfrm>
            <a:off x="3154363" y="7053263"/>
            <a:ext cx="221597" cy="222250"/>
          </a:xfrm>
          <a:custGeom>
            <a:avLst/>
            <a:gdLst>
              <a:gd name="connsiteX0" fmla="*/ 0 w 221597"/>
              <a:gd name="connsiteY0" fmla="*/ 0 h 222250"/>
              <a:gd name="connsiteX1" fmla="*/ 147637 w 221597"/>
              <a:gd name="connsiteY1" fmla="*/ 84137 h 222250"/>
              <a:gd name="connsiteX2" fmla="*/ 215900 w 221597"/>
              <a:gd name="connsiteY2" fmla="*/ 161925 h 222250"/>
              <a:gd name="connsiteX3" fmla="*/ 215900 w 221597"/>
              <a:gd name="connsiteY3" fmla="*/ 207962 h 222250"/>
              <a:gd name="connsiteX4" fmla="*/ 200025 w 221597"/>
              <a:gd name="connsiteY4" fmla="*/ 222250 h 222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597" h="222250">
                <a:moveTo>
                  <a:pt x="0" y="0"/>
                </a:moveTo>
                <a:cubicBezTo>
                  <a:pt x="55827" y="28575"/>
                  <a:pt x="111654" y="57150"/>
                  <a:pt x="147637" y="84137"/>
                </a:cubicBezTo>
                <a:cubicBezTo>
                  <a:pt x="183620" y="111124"/>
                  <a:pt x="204523" y="141288"/>
                  <a:pt x="215900" y="161925"/>
                </a:cubicBezTo>
                <a:cubicBezTo>
                  <a:pt x="227277" y="182563"/>
                  <a:pt x="218546" y="197908"/>
                  <a:pt x="215900" y="207962"/>
                </a:cubicBezTo>
                <a:cubicBezTo>
                  <a:pt x="213254" y="218016"/>
                  <a:pt x="204258" y="218546"/>
                  <a:pt x="200025" y="22225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フリーフォーム: 図形 87">
            <a:extLst>
              <a:ext uri="{FF2B5EF4-FFF2-40B4-BE49-F238E27FC236}">
                <a16:creationId xmlns:a16="http://schemas.microsoft.com/office/drawing/2014/main" id="{6B43BE30-A244-4812-A6F3-4BF15120F16F}"/>
              </a:ext>
            </a:extLst>
          </p:cNvPr>
          <p:cNvSpPr/>
          <p:nvPr/>
        </p:nvSpPr>
        <p:spPr>
          <a:xfrm>
            <a:off x="3786388" y="5363633"/>
            <a:ext cx="46895" cy="474134"/>
          </a:xfrm>
          <a:custGeom>
            <a:avLst/>
            <a:gdLst>
              <a:gd name="connsiteX0" fmla="*/ 15145 w 46895"/>
              <a:gd name="connsiteY0" fmla="*/ 0 h 474134"/>
              <a:gd name="connsiteX1" fmla="*/ 329 w 46895"/>
              <a:gd name="connsiteY1" fmla="*/ 139700 h 474134"/>
              <a:gd name="connsiteX2" fmla="*/ 27845 w 46895"/>
              <a:gd name="connsiteY2" fmla="*/ 251884 h 474134"/>
              <a:gd name="connsiteX3" fmla="*/ 46895 w 46895"/>
              <a:gd name="connsiteY3" fmla="*/ 474134 h 474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895" h="474134">
                <a:moveTo>
                  <a:pt x="15145" y="0"/>
                </a:moveTo>
                <a:cubicBezTo>
                  <a:pt x="6678" y="48859"/>
                  <a:pt x="-1788" y="97719"/>
                  <a:pt x="329" y="139700"/>
                </a:cubicBezTo>
                <a:cubicBezTo>
                  <a:pt x="2446" y="181681"/>
                  <a:pt x="20084" y="196145"/>
                  <a:pt x="27845" y="251884"/>
                </a:cubicBezTo>
                <a:cubicBezTo>
                  <a:pt x="35606" y="307623"/>
                  <a:pt x="41250" y="390878"/>
                  <a:pt x="46895" y="474134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フリーフォーム: 図形 88">
            <a:extLst>
              <a:ext uri="{FF2B5EF4-FFF2-40B4-BE49-F238E27FC236}">
                <a16:creationId xmlns:a16="http://schemas.microsoft.com/office/drawing/2014/main" id="{B53DFE53-BD13-4407-A7E0-8178F03A3A7C}"/>
              </a:ext>
            </a:extLst>
          </p:cNvPr>
          <p:cNvSpPr/>
          <p:nvPr/>
        </p:nvSpPr>
        <p:spPr>
          <a:xfrm>
            <a:off x="3450167" y="4902200"/>
            <a:ext cx="135466" cy="156836"/>
          </a:xfrm>
          <a:custGeom>
            <a:avLst/>
            <a:gdLst>
              <a:gd name="connsiteX0" fmla="*/ 0 w 135466"/>
              <a:gd name="connsiteY0" fmla="*/ 0 h 156836"/>
              <a:gd name="connsiteX1" fmla="*/ 55033 w 135466"/>
              <a:gd name="connsiteY1" fmla="*/ 46567 h 156836"/>
              <a:gd name="connsiteX2" fmla="*/ 78316 w 135466"/>
              <a:gd name="connsiteY2" fmla="*/ 143933 h 156836"/>
              <a:gd name="connsiteX3" fmla="*/ 135466 w 135466"/>
              <a:gd name="connsiteY3" fmla="*/ 156633 h 156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5466" h="156836">
                <a:moveTo>
                  <a:pt x="0" y="0"/>
                </a:moveTo>
                <a:cubicBezTo>
                  <a:pt x="20990" y="11289"/>
                  <a:pt x="41980" y="22578"/>
                  <a:pt x="55033" y="46567"/>
                </a:cubicBezTo>
                <a:cubicBezTo>
                  <a:pt x="68086" y="70556"/>
                  <a:pt x="64911" y="125589"/>
                  <a:pt x="78316" y="143933"/>
                </a:cubicBezTo>
                <a:cubicBezTo>
                  <a:pt x="91721" y="162277"/>
                  <a:pt x="123824" y="155222"/>
                  <a:pt x="135466" y="156633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フリーフォーム: 図形 89">
            <a:extLst>
              <a:ext uri="{FF2B5EF4-FFF2-40B4-BE49-F238E27FC236}">
                <a16:creationId xmlns:a16="http://schemas.microsoft.com/office/drawing/2014/main" id="{A8EFF22F-4588-49C0-946F-A4AE96498F42}"/>
              </a:ext>
            </a:extLst>
          </p:cNvPr>
          <p:cNvSpPr/>
          <p:nvPr/>
        </p:nvSpPr>
        <p:spPr>
          <a:xfrm>
            <a:off x="4059767" y="4679950"/>
            <a:ext cx="302683" cy="281517"/>
          </a:xfrm>
          <a:custGeom>
            <a:avLst/>
            <a:gdLst>
              <a:gd name="connsiteX0" fmla="*/ 302683 w 302683"/>
              <a:gd name="connsiteY0" fmla="*/ 0 h 281517"/>
              <a:gd name="connsiteX1" fmla="*/ 150283 w 302683"/>
              <a:gd name="connsiteY1" fmla="*/ 88900 h 281517"/>
              <a:gd name="connsiteX2" fmla="*/ 61383 w 302683"/>
              <a:gd name="connsiteY2" fmla="*/ 226483 h 281517"/>
              <a:gd name="connsiteX3" fmla="*/ 0 w 302683"/>
              <a:gd name="connsiteY3" fmla="*/ 281517 h 281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2683" h="281517">
                <a:moveTo>
                  <a:pt x="302683" y="0"/>
                </a:moveTo>
                <a:cubicBezTo>
                  <a:pt x="246591" y="25576"/>
                  <a:pt x="190500" y="51153"/>
                  <a:pt x="150283" y="88900"/>
                </a:cubicBezTo>
                <a:cubicBezTo>
                  <a:pt x="110066" y="126647"/>
                  <a:pt x="86430" y="194380"/>
                  <a:pt x="61383" y="226483"/>
                </a:cubicBezTo>
                <a:cubicBezTo>
                  <a:pt x="36336" y="258586"/>
                  <a:pt x="18168" y="270051"/>
                  <a:pt x="0" y="281517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フリーフォーム: 図形 90">
            <a:extLst>
              <a:ext uri="{FF2B5EF4-FFF2-40B4-BE49-F238E27FC236}">
                <a16:creationId xmlns:a16="http://schemas.microsoft.com/office/drawing/2014/main" id="{F2E617B1-5DFE-4237-8994-981DCDF70746}"/>
              </a:ext>
            </a:extLst>
          </p:cNvPr>
          <p:cNvSpPr/>
          <p:nvPr/>
        </p:nvSpPr>
        <p:spPr>
          <a:xfrm>
            <a:off x="3790652" y="4931833"/>
            <a:ext cx="68031" cy="283634"/>
          </a:xfrm>
          <a:custGeom>
            <a:avLst/>
            <a:gdLst>
              <a:gd name="connsiteX0" fmla="*/ 68031 w 68031"/>
              <a:gd name="connsiteY0" fmla="*/ 0 h 283634"/>
              <a:gd name="connsiteX1" fmla="*/ 29931 w 68031"/>
              <a:gd name="connsiteY1" fmla="*/ 105834 h 283634"/>
              <a:gd name="connsiteX2" fmla="*/ 298 w 68031"/>
              <a:gd name="connsiteY2" fmla="*/ 211667 h 283634"/>
              <a:gd name="connsiteX3" fmla="*/ 17231 w 68031"/>
              <a:gd name="connsiteY3" fmla="*/ 283634 h 283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031" h="283634">
                <a:moveTo>
                  <a:pt x="68031" y="0"/>
                </a:moveTo>
                <a:cubicBezTo>
                  <a:pt x="54625" y="35278"/>
                  <a:pt x="41220" y="70556"/>
                  <a:pt x="29931" y="105834"/>
                </a:cubicBezTo>
                <a:cubicBezTo>
                  <a:pt x="18642" y="141112"/>
                  <a:pt x="2415" y="182034"/>
                  <a:pt x="298" y="211667"/>
                </a:cubicBezTo>
                <a:cubicBezTo>
                  <a:pt x="-1819" y="241300"/>
                  <a:pt x="7706" y="262467"/>
                  <a:pt x="17231" y="283634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フリーフォーム: 図形 91">
            <a:extLst>
              <a:ext uri="{FF2B5EF4-FFF2-40B4-BE49-F238E27FC236}">
                <a16:creationId xmlns:a16="http://schemas.microsoft.com/office/drawing/2014/main" id="{6426B7FC-B03E-4B53-B146-9818E1C56C01}"/>
              </a:ext>
            </a:extLst>
          </p:cNvPr>
          <p:cNvSpPr/>
          <p:nvPr/>
        </p:nvSpPr>
        <p:spPr>
          <a:xfrm>
            <a:off x="3655483" y="4624917"/>
            <a:ext cx="93345" cy="251883"/>
          </a:xfrm>
          <a:custGeom>
            <a:avLst/>
            <a:gdLst>
              <a:gd name="connsiteX0" fmla="*/ 0 w 93345"/>
              <a:gd name="connsiteY0" fmla="*/ 0 h 251883"/>
              <a:gd name="connsiteX1" fmla="*/ 65617 w 93345"/>
              <a:gd name="connsiteY1" fmla="*/ 63500 h 251883"/>
              <a:gd name="connsiteX2" fmla="*/ 93134 w 93345"/>
              <a:gd name="connsiteY2" fmla="*/ 141816 h 251883"/>
              <a:gd name="connsiteX3" fmla="*/ 52917 w 93345"/>
              <a:gd name="connsiteY3" fmla="*/ 251883 h 251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3345" h="251883">
                <a:moveTo>
                  <a:pt x="0" y="0"/>
                </a:moveTo>
                <a:cubicBezTo>
                  <a:pt x="25047" y="19932"/>
                  <a:pt x="50095" y="39864"/>
                  <a:pt x="65617" y="63500"/>
                </a:cubicBezTo>
                <a:cubicBezTo>
                  <a:pt x="81139" y="87136"/>
                  <a:pt x="95251" y="110419"/>
                  <a:pt x="93134" y="141816"/>
                </a:cubicBezTo>
                <a:cubicBezTo>
                  <a:pt x="91017" y="173213"/>
                  <a:pt x="71967" y="212548"/>
                  <a:pt x="52917" y="251883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フリーフォーム: 図形 92">
            <a:extLst>
              <a:ext uri="{FF2B5EF4-FFF2-40B4-BE49-F238E27FC236}">
                <a16:creationId xmlns:a16="http://schemas.microsoft.com/office/drawing/2014/main" id="{1FCF6A0C-3575-42DA-BB13-142D03CCB1B8}"/>
              </a:ext>
            </a:extLst>
          </p:cNvPr>
          <p:cNvSpPr/>
          <p:nvPr/>
        </p:nvSpPr>
        <p:spPr>
          <a:xfrm>
            <a:off x="2470150" y="6190633"/>
            <a:ext cx="713760" cy="275784"/>
          </a:xfrm>
          <a:custGeom>
            <a:avLst/>
            <a:gdLst>
              <a:gd name="connsiteX0" fmla="*/ 713317 w 713760"/>
              <a:gd name="connsiteY0" fmla="*/ 6967 h 275784"/>
              <a:gd name="connsiteX1" fmla="*/ 660400 w 713760"/>
              <a:gd name="connsiteY1" fmla="*/ 4850 h 275784"/>
              <a:gd name="connsiteX2" fmla="*/ 378883 w 713760"/>
              <a:gd name="connsiteY2" fmla="*/ 62000 h 275784"/>
              <a:gd name="connsiteX3" fmla="*/ 275167 w 713760"/>
              <a:gd name="connsiteY3" fmla="*/ 129734 h 275784"/>
              <a:gd name="connsiteX4" fmla="*/ 194733 w 713760"/>
              <a:gd name="connsiteY4" fmla="*/ 144550 h 275784"/>
              <a:gd name="connsiteX5" fmla="*/ 52917 w 713760"/>
              <a:gd name="connsiteY5" fmla="*/ 231334 h 275784"/>
              <a:gd name="connsiteX6" fmla="*/ 0 w 713760"/>
              <a:gd name="connsiteY6" fmla="*/ 275784 h 27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3760" h="275784">
                <a:moveTo>
                  <a:pt x="713317" y="6967"/>
                </a:moveTo>
                <a:cubicBezTo>
                  <a:pt x="714728" y="1322"/>
                  <a:pt x="716139" y="-4322"/>
                  <a:pt x="660400" y="4850"/>
                </a:cubicBezTo>
                <a:cubicBezTo>
                  <a:pt x="604661" y="14022"/>
                  <a:pt x="443089" y="41186"/>
                  <a:pt x="378883" y="62000"/>
                </a:cubicBezTo>
                <a:cubicBezTo>
                  <a:pt x="314677" y="82814"/>
                  <a:pt x="305859" y="115976"/>
                  <a:pt x="275167" y="129734"/>
                </a:cubicBezTo>
                <a:cubicBezTo>
                  <a:pt x="244475" y="143492"/>
                  <a:pt x="231775" y="127617"/>
                  <a:pt x="194733" y="144550"/>
                </a:cubicBezTo>
                <a:cubicBezTo>
                  <a:pt x="157691" y="161483"/>
                  <a:pt x="85372" y="209462"/>
                  <a:pt x="52917" y="231334"/>
                </a:cubicBezTo>
                <a:cubicBezTo>
                  <a:pt x="20462" y="253206"/>
                  <a:pt x="10231" y="264495"/>
                  <a:pt x="0" y="275784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フリーフォーム: 図形 93">
            <a:extLst>
              <a:ext uri="{FF2B5EF4-FFF2-40B4-BE49-F238E27FC236}">
                <a16:creationId xmlns:a16="http://schemas.microsoft.com/office/drawing/2014/main" id="{1AC9E75E-A0E7-4524-9D2D-7A035F218FD8}"/>
              </a:ext>
            </a:extLst>
          </p:cNvPr>
          <p:cNvSpPr/>
          <p:nvPr/>
        </p:nvSpPr>
        <p:spPr>
          <a:xfrm>
            <a:off x="2439616" y="6584950"/>
            <a:ext cx="58051" cy="241300"/>
          </a:xfrm>
          <a:custGeom>
            <a:avLst/>
            <a:gdLst>
              <a:gd name="connsiteX0" fmla="*/ 28417 w 58051"/>
              <a:gd name="connsiteY0" fmla="*/ 0 h 241300"/>
              <a:gd name="connsiteX1" fmla="*/ 901 w 58051"/>
              <a:gd name="connsiteY1" fmla="*/ 148167 h 241300"/>
              <a:gd name="connsiteX2" fmla="*/ 58051 w 58051"/>
              <a:gd name="connsiteY2" fmla="*/ 241300 h 24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051" h="241300">
                <a:moveTo>
                  <a:pt x="28417" y="0"/>
                </a:moveTo>
                <a:cubicBezTo>
                  <a:pt x="12189" y="53975"/>
                  <a:pt x="-4038" y="107950"/>
                  <a:pt x="901" y="148167"/>
                </a:cubicBezTo>
                <a:cubicBezTo>
                  <a:pt x="5840" y="188384"/>
                  <a:pt x="31945" y="214842"/>
                  <a:pt x="58051" y="24130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フリーフォーム: 図形 94">
            <a:extLst>
              <a:ext uri="{FF2B5EF4-FFF2-40B4-BE49-F238E27FC236}">
                <a16:creationId xmlns:a16="http://schemas.microsoft.com/office/drawing/2014/main" id="{23A00105-3F16-4745-A42F-C0416FC0A278}"/>
              </a:ext>
            </a:extLst>
          </p:cNvPr>
          <p:cNvSpPr/>
          <p:nvPr/>
        </p:nvSpPr>
        <p:spPr>
          <a:xfrm>
            <a:off x="882650" y="4994275"/>
            <a:ext cx="260350" cy="1736725"/>
          </a:xfrm>
          <a:custGeom>
            <a:avLst/>
            <a:gdLst>
              <a:gd name="connsiteX0" fmla="*/ 260350 w 260350"/>
              <a:gd name="connsiteY0" fmla="*/ 0 h 1736725"/>
              <a:gd name="connsiteX1" fmla="*/ 177800 w 260350"/>
              <a:gd name="connsiteY1" fmla="*/ 349250 h 1736725"/>
              <a:gd name="connsiteX2" fmla="*/ 120650 w 260350"/>
              <a:gd name="connsiteY2" fmla="*/ 844550 h 1736725"/>
              <a:gd name="connsiteX3" fmla="*/ 123825 w 260350"/>
              <a:gd name="connsiteY3" fmla="*/ 1381125 h 1736725"/>
              <a:gd name="connsiteX4" fmla="*/ 76200 w 260350"/>
              <a:gd name="connsiteY4" fmla="*/ 1616075 h 1736725"/>
              <a:gd name="connsiteX5" fmla="*/ 0 w 260350"/>
              <a:gd name="connsiteY5" fmla="*/ 1736725 h 1736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350" h="1736725">
                <a:moveTo>
                  <a:pt x="260350" y="0"/>
                </a:moveTo>
                <a:cubicBezTo>
                  <a:pt x="230716" y="104246"/>
                  <a:pt x="201083" y="208492"/>
                  <a:pt x="177800" y="349250"/>
                </a:cubicBezTo>
                <a:cubicBezTo>
                  <a:pt x="154517" y="490008"/>
                  <a:pt x="129646" y="672571"/>
                  <a:pt x="120650" y="844550"/>
                </a:cubicBezTo>
                <a:cubicBezTo>
                  <a:pt x="111654" y="1016529"/>
                  <a:pt x="131233" y="1252537"/>
                  <a:pt x="123825" y="1381125"/>
                </a:cubicBezTo>
                <a:cubicBezTo>
                  <a:pt x="116417" y="1509713"/>
                  <a:pt x="96837" y="1556809"/>
                  <a:pt x="76200" y="1616075"/>
                </a:cubicBezTo>
                <a:cubicBezTo>
                  <a:pt x="55563" y="1675341"/>
                  <a:pt x="27781" y="1706033"/>
                  <a:pt x="0" y="1736725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フリーフォーム: 図形 95">
            <a:extLst>
              <a:ext uri="{FF2B5EF4-FFF2-40B4-BE49-F238E27FC236}">
                <a16:creationId xmlns:a16="http://schemas.microsoft.com/office/drawing/2014/main" id="{671344D2-FE9E-45EB-8670-017C759DC405}"/>
              </a:ext>
            </a:extLst>
          </p:cNvPr>
          <p:cNvSpPr/>
          <p:nvPr/>
        </p:nvSpPr>
        <p:spPr>
          <a:xfrm>
            <a:off x="284163" y="4314822"/>
            <a:ext cx="858837" cy="668341"/>
          </a:xfrm>
          <a:custGeom>
            <a:avLst/>
            <a:gdLst>
              <a:gd name="connsiteX0" fmla="*/ 0 w 858837"/>
              <a:gd name="connsiteY0" fmla="*/ 30166 h 668341"/>
              <a:gd name="connsiteX1" fmla="*/ 76200 w 858837"/>
              <a:gd name="connsiteY1" fmla="*/ 3 h 668341"/>
              <a:gd name="connsiteX2" fmla="*/ 238125 w 858837"/>
              <a:gd name="connsiteY2" fmla="*/ 31753 h 668341"/>
              <a:gd name="connsiteX3" fmla="*/ 422275 w 858837"/>
              <a:gd name="connsiteY3" fmla="*/ 142878 h 668341"/>
              <a:gd name="connsiteX4" fmla="*/ 504825 w 858837"/>
              <a:gd name="connsiteY4" fmla="*/ 303216 h 668341"/>
              <a:gd name="connsiteX5" fmla="*/ 582612 w 858837"/>
              <a:gd name="connsiteY5" fmla="*/ 428628 h 668341"/>
              <a:gd name="connsiteX6" fmla="*/ 612775 w 858837"/>
              <a:gd name="connsiteY6" fmla="*/ 522291 h 668341"/>
              <a:gd name="connsiteX7" fmla="*/ 657225 w 858837"/>
              <a:gd name="connsiteY7" fmla="*/ 463553 h 668341"/>
              <a:gd name="connsiteX8" fmla="*/ 741362 w 858837"/>
              <a:gd name="connsiteY8" fmla="*/ 600078 h 668341"/>
              <a:gd name="connsiteX9" fmla="*/ 776287 w 858837"/>
              <a:gd name="connsiteY9" fmla="*/ 647703 h 668341"/>
              <a:gd name="connsiteX10" fmla="*/ 858837 w 858837"/>
              <a:gd name="connsiteY10" fmla="*/ 668341 h 668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58837" h="668341">
                <a:moveTo>
                  <a:pt x="0" y="30166"/>
                </a:moveTo>
                <a:cubicBezTo>
                  <a:pt x="18256" y="14952"/>
                  <a:pt x="36513" y="-261"/>
                  <a:pt x="76200" y="3"/>
                </a:cubicBezTo>
                <a:cubicBezTo>
                  <a:pt x="115887" y="267"/>
                  <a:pt x="180446" y="7940"/>
                  <a:pt x="238125" y="31753"/>
                </a:cubicBezTo>
                <a:cubicBezTo>
                  <a:pt x="295804" y="55566"/>
                  <a:pt x="377825" y="97634"/>
                  <a:pt x="422275" y="142878"/>
                </a:cubicBezTo>
                <a:cubicBezTo>
                  <a:pt x="466725" y="188122"/>
                  <a:pt x="478102" y="255591"/>
                  <a:pt x="504825" y="303216"/>
                </a:cubicBezTo>
                <a:cubicBezTo>
                  <a:pt x="531548" y="350841"/>
                  <a:pt x="564620" y="392116"/>
                  <a:pt x="582612" y="428628"/>
                </a:cubicBezTo>
                <a:cubicBezTo>
                  <a:pt x="600604" y="465140"/>
                  <a:pt x="600340" y="516470"/>
                  <a:pt x="612775" y="522291"/>
                </a:cubicBezTo>
                <a:cubicBezTo>
                  <a:pt x="625211" y="528112"/>
                  <a:pt x="635794" y="450589"/>
                  <a:pt x="657225" y="463553"/>
                </a:cubicBezTo>
                <a:cubicBezTo>
                  <a:pt x="678656" y="476517"/>
                  <a:pt x="721518" y="569386"/>
                  <a:pt x="741362" y="600078"/>
                </a:cubicBezTo>
                <a:cubicBezTo>
                  <a:pt x="761206" y="630770"/>
                  <a:pt x="756708" y="636326"/>
                  <a:pt x="776287" y="647703"/>
                </a:cubicBezTo>
                <a:cubicBezTo>
                  <a:pt x="795866" y="659080"/>
                  <a:pt x="827351" y="663710"/>
                  <a:pt x="858837" y="668341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フリーフォーム: 図形 96">
            <a:extLst>
              <a:ext uri="{FF2B5EF4-FFF2-40B4-BE49-F238E27FC236}">
                <a16:creationId xmlns:a16="http://schemas.microsoft.com/office/drawing/2014/main" id="{96738464-F3CA-4F25-9F2F-84B53C5C09DF}"/>
              </a:ext>
            </a:extLst>
          </p:cNvPr>
          <p:cNvSpPr/>
          <p:nvPr/>
        </p:nvSpPr>
        <p:spPr>
          <a:xfrm>
            <a:off x="72942" y="4341562"/>
            <a:ext cx="212808" cy="938463"/>
          </a:xfrm>
          <a:custGeom>
            <a:avLst/>
            <a:gdLst>
              <a:gd name="connsiteX0" fmla="*/ 212808 w 212808"/>
              <a:gd name="connsiteY0" fmla="*/ 251 h 938463"/>
              <a:gd name="connsiteX1" fmla="*/ 117558 w 212808"/>
              <a:gd name="connsiteY1" fmla="*/ 47876 h 938463"/>
              <a:gd name="connsiteX2" fmla="*/ 19133 w 212808"/>
              <a:gd name="connsiteY2" fmla="*/ 297113 h 938463"/>
              <a:gd name="connsiteX3" fmla="*/ 83 w 212808"/>
              <a:gd name="connsiteY3" fmla="*/ 587626 h 938463"/>
              <a:gd name="connsiteX4" fmla="*/ 12783 w 212808"/>
              <a:gd name="connsiteY4" fmla="*/ 801938 h 938463"/>
              <a:gd name="connsiteX5" fmla="*/ 27071 w 212808"/>
              <a:gd name="connsiteY5" fmla="*/ 938463 h 938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2808" h="938463">
                <a:moveTo>
                  <a:pt x="212808" y="251"/>
                </a:moveTo>
                <a:cubicBezTo>
                  <a:pt x="181322" y="-675"/>
                  <a:pt x="149837" y="-1601"/>
                  <a:pt x="117558" y="47876"/>
                </a:cubicBezTo>
                <a:cubicBezTo>
                  <a:pt x="85279" y="97353"/>
                  <a:pt x="38712" y="207155"/>
                  <a:pt x="19133" y="297113"/>
                </a:cubicBezTo>
                <a:cubicBezTo>
                  <a:pt x="-446" y="387071"/>
                  <a:pt x="1141" y="503489"/>
                  <a:pt x="83" y="587626"/>
                </a:cubicBezTo>
                <a:cubicBezTo>
                  <a:pt x="-975" y="671763"/>
                  <a:pt x="8285" y="743465"/>
                  <a:pt x="12783" y="801938"/>
                </a:cubicBezTo>
                <a:cubicBezTo>
                  <a:pt x="17281" y="860411"/>
                  <a:pt x="22176" y="899437"/>
                  <a:pt x="27071" y="938463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フリーフォーム: 図形 97">
            <a:extLst>
              <a:ext uri="{FF2B5EF4-FFF2-40B4-BE49-F238E27FC236}">
                <a16:creationId xmlns:a16="http://schemas.microsoft.com/office/drawing/2014/main" id="{DD0C0552-F3A7-4F35-9643-5DCB0458B78C}"/>
              </a:ext>
            </a:extLst>
          </p:cNvPr>
          <p:cNvSpPr/>
          <p:nvPr/>
        </p:nvSpPr>
        <p:spPr>
          <a:xfrm>
            <a:off x="96838" y="5273675"/>
            <a:ext cx="908050" cy="732626"/>
          </a:xfrm>
          <a:custGeom>
            <a:avLst/>
            <a:gdLst>
              <a:gd name="connsiteX0" fmla="*/ 0 w 908050"/>
              <a:gd name="connsiteY0" fmla="*/ 0 h 732626"/>
              <a:gd name="connsiteX1" fmla="*/ 31750 w 908050"/>
              <a:gd name="connsiteY1" fmla="*/ 139700 h 732626"/>
              <a:gd name="connsiteX2" fmla="*/ 187325 w 908050"/>
              <a:gd name="connsiteY2" fmla="*/ 406400 h 732626"/>
              <a:gd name="connsiteX3" fmla="*/ 274637 w 908050"/>
              <a:gd name="connsiteY3" fmla="*/ 608013 h 732626"/>
              <a:gd name="connsiteX4" fmla="*/ 658812 w 908050"/>
              <a:gd name="connsiteY4" fmla="*/ 725488 h 732626"/>
              <a:gd name="connsiteX5" fmla="*/ 908050 w 908050"/>
              <a:gd name="connsiteY5" fmla="*/ 709613 h 732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050" h="732626">
                <a:moveTo>
                  <a:pt x="0" y="0"/>
                </a:moveTo>
                <a:cubicBezTo>
                  <a:pt x="264" y="35983"/>
                  <a:pt x="529" y="71967"/>
                  <a:pt x="31750" y="139700"/>
                </a:cubicBezTo>
                <a:cubicBezTo>
                  <a:pt x="62971" y="207433"/>
                  <a:pt x="146844" y="328348"/>
                  <a:pt x="187325" y="406400"/>
                </a:cubicBezTo>
                <a:cubicBezTo>
                  <a:pt x="227806" y="484452"/>
                  <a:pt x="196056" y="554832"/>
                  <a:pt x="274637" y="608013"/>
                </a:cubicBezTo>
                <a:cubicBezTo>
                  <a:pt x="353218" y="661194"/>
                  <a:pt x="553243" y="708555"/>
                  <a:pt x="658812" y="725488"/>
                </a:cubicBezTo>
                <a:cubicBezTo>
                  <a:pt x="764381" y="742421"/>
                  <a:pt x="836215" y="726017"/>
                  <a:pt x="908050" y="709613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フリーフォーム: 図形 98">
            <a:extLst>
              <a:ext uri="{FF2B5EF4-FFF2-40B4-BE49-F238E27FC236}">
                <a16:creationId xmlns:a16="http://schemas.microsoft.com/office/drawing/2014/main" id="{D8384432-35A2-4FE5-85CE-55C53D43AB02}"/>
              </a:ext>
            </a:extLst>
          </p:cNvPr>
          <p:cNvSpPr/>
          <p:nvPr/>
        </p:nvSpPr>
        <p:spPr>
          <a:xfrm>
            <a:off x="245533" y="4538195"/>
            <a:ext cx="351367" cy="154455"/>
          </a:xfrm>
          <a:custGeom>
            <a:avLst/>
            <a:gdLst>
              <a:gd name="connsiteX0" fmla="*/ 0 w 351367"/>
              <a:gd name="connsiteY0" fmla="*/ 95188 h 154455"/>
              <a:gd name="connsiteX1" fmla="*/ 67734 w 351367"/>
              <a:gd name="connsiteY1" fmla="*/ 8405 h 154455"/>
              <a:gd name="connsiteX2" fmla="*/ 230717 w 351367"/>
              <a:gd name="connsiteY2" fmla="*/ 8405 h 154455"/>
              <a:gd name="connsiteX3" fmla="*/ 239184 w 351367"/>
              <a:gd name="connsiteY3" fmla="*/ 52855 h 154455"/>
              <a:gd name="connsiteX4" fmla="*/ 351367 w 351367"/>
              <a:gd name="connsiteY4" fmla="*/ 154455 h 154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1367" h="154455">
                <a:moveTo>
                  <a:pt x="0" y="95188"/>
                </a:moveTo>
                <a:cubicBezTo>
                  <a:pt x="14640" y="59028"/>
                  <a:pt x="29281" y="22869"/>
                  <a:pt x="67734" y="8405"/>
                </a:cubicBezTo>
                <a:cubicBezTo>
                  <a:pt x="106187" y="-6059"/>
                  <a:pt x="202142" y="997"/>
                  <a:pt x="230717" y="8405"/>
                </a:cubicBezTo>
                <a:cubicBezTo>
                  <a:pt x="259292" y="15813"/>
                  <a:pt x="219076" y="28513"/>
                  <a:pt x="239184" y="52855"/>
                </a:cubicBezTo>
                <a:cubicBezTo>
                  <a:pt x="259292" y="77197"/>
                  <a:pt x="305329" y="115826"/>
                  <a:pt x="351367" y="154455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フリーフォーム: 図形 99">
            <a:extLst>
              <a:ext uri="{FF2B5EF4-FFF2-40B4-BE49-F238E27FC236}">
                <a16:creationId xmlns:a16="http://schemas.microsoft.com/office/drawing/2014/main" id="{6E42A31E-9C42-4A61-8478-CB0E4C1474A9}"/>
              </a:ext>
            </a:extLst>
          </p:cNvPr>
          <p:cNvSpPr/>
          <p:nvPr/>
        </p:nvSpPr>
        <p:spPr>
          <a:xfrm>
            <a:off x="209550" y="4462463"/>
            <a:ext cx="408356" cy="194204"/>
          </a:xfrm>
          <a:custGeom>
            <a:avLst/>
            <a:gdLst>
              <a:gd name="connsiteX0" fmla="*/ 0 w 408356"/>
              <a:gd name="connsiteY0" fmla="*/ 115887 h 194204"/>
              <a:gd name="connsiteX1" fmla="*/ 80433 w 408356"/>
              <a:gd name="connsiteY1" fmla="*/ 5820 h 194204"/>
              <a:gd name="connsiteX2" fmla="*/ 110067 w 408356"/>
              <a:gd name="connsiteY2" fmla="*/ 14287 h 194204"/>
              <a:gd name="connsiteX3" fmla="*/ 165100 w 408356"/>
              <a:gd name="connsiteY3" fmla="*/ 29104 h 194204"/>
              <a:gd name="connsiteX4" fmla="*/ 234950 w 408356"/>
              <a:gd name="connsiteY4" fmla="*/ 12170 h 194204"/>
              <a:gd name="connsiteX5" fmla="*/ 277283 w 408356"/>
              <a:gd name="connsiteY5" fmla="*/ 33337 h 194204"/>
              <a:gd name="connsiteX6" fmla="*/ 340783 w 408356"/>
              <a:gd name="connsiteY6" fmla="*/ 84137 h 194204"/>
              <a:gd name="connsiteX7" fmla="*/ 361950 w 408356"/>
              <a:gd name="connsiteY7" fmla="*/ 115887 h 194204"/>
              <a:gd name="connsiteX8" fmla="*/ 404283 w 408356"/>
              <a:gd name="connsiteY8" fmla="*/ 145520 h 194204"/>
              <a:gd name="connsiteX9" fmla="*/ 404283 w 408356"/>
              <a:gd name="connsiteY9" fmla="*/ 194204 h 194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8356" h="194204">
                <a:moveTo>
                  <a:pt x="0" y="115887"/>
                </a:moveTo>
                <a:cubicBezTo>
                  <a:pt x="31044" y="69320"/>
                  <a:pt x="62089" y="22753"/>
                  <a:pt x="80433" y="5820"/>
                </a:cubicBezTo>
                <a:cubicBezTo>
                  <a:pt x="98777" y="-11113"/>
                  <a:pt x="110067" y="14287"/>
                  <a:pt x="110067" y="14287"/>
                </a:cubicBezTo>
                <a:cubicBezTo>
                  <a:pt x="124178" y="18168"/>
                  <a:pt x="144286" y="29457"/>
                  <a:pt x="165100" y="29104"/>
                </a:cubicBezTo>
                <a:cubicBezTo>
                  <a:pt x="185914" y="28751"/>
                  <a:pt x="216253" y="11464"/>
                  <a:pt x="234950" y="12170"/>
                </a:cubicBezTo>
                <a:cubicBezTo>
                  <a:pt x="253647" y="12875"/>
                  <a:pt x="259644" y="21343"/>
                  <a:pt x="277283" y="33337"/>
                </a:cubicBezTo>
                <a:cubicBezTo>
                  <a:pt x="294922" y="45331"/>
                  <a:pt x="326672" y="70379"/>
                  <a:pt x="340783" y="84137"/>
                </a:cubicBezTo>
                <a:cubicBezTo>
                  <a:pt x="354894" y="97895"/>
                  <a:pt x="351367" y="105656"/>
                  <a:pt x="361950" y="115887"/>
                </a:cubicBezTo>
                <a:cubicBezTo>
                  <a:pt x="372533" y="126118"/>
                  <a:pt x="397228" y="132467"/>
                  <a:pt x="404283" y="145520"/>
                </a:cubicBezTo>
                <a:cubicBezTo>
                  <a:pt x="411338" y="158573"/>
                  <a:pt x="407810" y="176388"/>
                  <a:pt x="404283" y="194204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フリーフォーム: 図形 100">
            <a:extLst>
              <a:ext uri="{FF2B5EF4-FFF2-40B4-BE49-F238E27FC236}">
                <a16:creationId xmlns:a16="http://schemas.microsoft.com/office/drawing/2014/main" id="{3E5D188D-C489-45DE-9982-B0484A78C8AC}"/>
              </a:ext>
            </a:extLst>
          </p:cNvPr>
          <p:cNvSpPr/>
          <p:nvPr/>
        </p:nvSpPr>
        <p:spPr>
          <a:xfrm>
            <a:off x="512233" y="4792119"/>
            <a:ext cx="234206" cy="249277"/>
          </a:xfrm>
          <a:custGeom>
            <a:avLst/>
            <a:gdLst>
              <a:gd name="connsiteX0" fmla="*/ 38100 w 234206"/>
              <a:gd name="connsiteY0" fmla="*/ 50814 h 249277"/>
              <a:gd name="connsiteX1" fmla="*/ 141817 w 234206"/>
              <a:gd name="connsiteY1" fmla="*/ 33881 h 249277"/>
              <a:gd name="connsiteX2" fmla="*/ 167217 w 234206"/>
              <a:gd name="connsiteY2" fmla="*/ 14 h 249277"/>
              <a:gd name="connsiteX3" fmla="*/ 228600 w 234206"/>
              <a:gd name="connsiteY3" fmla="*/ 38114 h 249277"/>
              <a:gd name="connsiteX4" fmla="*/ 220134 w 234206"/>
              <a:gd name="connsiteY4" fmla="*/ 88914 h 249277"/>
              <a:gd name="connsiteX5" fmla="*/ 129117 w 234206"/>
              <a:gd name="connsiteY5" fmla="*/ 133364 h 249277"/>
              <a:gd name="connsiteX6" fmla="*/ 55034 w 234206"/>
              <a:gd name="connsiteY6" fmla="*/ 241314 h 249277"/>
              <a:gd name="connsiteX7" fmla="*/ 0 w 234206"/>
              <a:gd name="connsiteY7" fmla="*/ 232848 h 249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4206" h="249277">
                <a:moveTo>
                  <a:pt x="38100" y="50814"/>
                </a:moveTo>
                <a:cubicBezTo>
                  <a:pt x="79199" y="46581"/>
                  <a:pt x="120298" y="42348"/>
                  <a:pt x="141817" y="33881"/>
                </a:cubicBezTo>
                <a:cubicBezTo>
                  <a:pt x="163336" y="25414"/>
                  <a:pt x="152753" y="-691"/>
                  <a:pt x="167217" y="14"/>
                </a:cubicBezTo>
                <a:cubicBezTo>
                  <a:pt x="181681" y="719"/>
                  <a:pt x="219781" y="23297"/>
                  <a:pt x="228600" y="38114"/>
                </a:cubicBezTo>
                <a:cubicBezTo>
                  <a:pt x="237419" y="52931"/>
                  <a:pt x="236714" y="73039"/>
                  <a:pt x="220134" y="88914"/>
                </a:cubicBezTo>
                <a:cubicBezTo>
                  <a:pt x="203554" y="104789"/>
                  <a:pt x="156634" y="107964"/>
                  <a:pt x="129117" y="133364"/>
                </a:cubicBezTo>
                <a:cubicBezTo>
                  <a:pt x="101600" y="158764"/>
                  <a:pt x="76553" y="224733"/>
                  <a:pt x="55034" y="241314"/>
                </a:cubicBezTo>
                <a:cubicBezTo>
                  <a:pt x="33515" y="257895"/>
                  <a:pt x="16757" y="245371"/>
                  <a:pt x="0" y="232848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フリーフォーム: 図形 101">
            <a:extLst>
              <a:ext uri="{FF2B5EF4-FFF2-40B4-BE49-F238E27FC236}">
                <a16:creationId xmlns:a16="http://schemas.microsoft.com/office/drawing/2014/main" id="{F280C04F-CB47-487B-BFBB-3173B33E55FA}"/>
              </a:ext>
            </a:extLst>
          </p:cNvPr>
          <p:cNvSpPr/>
          <p:nvPr/>
        </p:nvSpPr>
        <p:spPr>
          <a:xfrm>
            <a:off x="497292" y="4861983"/>
            <a:ext cx="101725" cy="118534"/>
          </a:xfrm>
          <a:custGeom>
            <a:avLst/>
            <a:gdLst>
              <a:gd name="connsiteX0" fmla="*/ 101725 w 101725"/>
              <a:gd name="connsiteY0" fmla="*/ 0 h 118534"/>
              <a:gd name="connsiteX1" fmla="*/ 17058 w 101725"/>
              <a:gd name="connsiteY1" fmla="*/ 27517 h 118534"/>
              <a:gd name="connsiteX2" fmla="*/ 125 w 101725"/>
              <a:gd name="connsiteY2" fmla="*/ 84667 h 118534"/>
              <a:gd name="connsiteX3" fmla="*/ 10708 w 101725"/>
              <a:gd name="connsiteY3" fmla="*/ 118534 h 118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725" h="118534">
                <a:moveTo>
                  <a:pt x="101725" y="0"/>
                </a:moveTo>
                <a:cubicBezTo>
                  <a:pt x="67858" y="6703"/>
                  <a:pt x="33991" y="13406"/>
                  <a:pt x="17058" y="27517"/>
                </a:cubicBezTo>
                <a:cubicBezTo>
                  <a:pt x="125" y="41628"/>
                  <a:pt x="1183" y="69498"/>
                  <a:pt x="125" y="84667"/>
                </a:cubicBezTo>
                <a:cubicBezTo>
                  <a:pt x="-933" y="99837"/>
                  <a:pt x="4887" y="109185"/>
                  <a:pt x="10708" y="118534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フリーフォーム: 図形 102">
            <a:extLst>
              <a:ext uri="{FF2B5EF4-FFF2-40B4-BE49-F238E27FC236}">
                <a16:creationId xmlns:a16="http://schemas.microsoft.com/office/drawing/2014/main" id="{7CE39461-EAFD-459B-BFBC-00C608CCD990}"/>
              </a:ext>
            </a:extLst>
          </p:cNvPr>
          <p:cNvSpPr/>
          <p:nvPr/>
        </p:nvSpPr>
        <p:spPr>
          <a:xfrm>
            <a:off x="242428" y="4669367"/>
            <a:ext cx="105185" cy="529166"/>
          </a:xfrm>
          <a:custGeom>
            <a:avLst/>
            <a:gdLst>
              <a:gd name="connsiteX0" fmla="*/ 68722 w 105185"/>
              <a:gd name="connsiteY0" fmla="*/ 0 h 529166"/>
              <a:gd name="connsiteX1" fmla="*/ 104705 w 105185"/>
              <a:gd name="connsiteY1" fmla="*/ 103716 h 529166"/>
              <a:gd name="connsiteX2" fmla="*/ 83539 w 105185"/>
              <a:gd name="connsiteY2" fmla="*/ 283633 h 529166"/>
              <a:gd name="connsiteX3" fmla="*/ 5222 w 105185"/>
              <a:gd name="connsiteY3" fmla="*/ 448733 h 529166"/>
              <a:gd name="connsiteX4" fmla="*/ 13689 w 105185"/>
              <a:gd name="connsiteY4" fmla="*/ 529166 h 529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185" h="529166">
                <a:moveTo>
                  <a:pt x="68722" y="0"/>
                </a:moveTo>
                <a:cubicBezTo>
                  <a:pt x="85479" y="28222"/>
                  <a:pt x="102236" y="56444"/>
                  <a:pt x="104705" y="103716"/>
                </a:cubicBezTo>
                <a:cubicBezTo>
                  <a:pt x="107174" y="150988"/>
                  <a:pt x="100120" y="226130"/>
                  <a:pt x="83539" y="283633"/>
                </a:cubicBezTo>
                <a:cubicBezTo>
                  <a:pt x="66958" y="341136"/>
                  <a:pt x="16864" y="407811"/>
                  <a:pt x="5222" y="448733"/>
                </a:cubicBezTo>
                <a:cubicBezTo>
                  <a:pt x="-6420" y="489655"/>
                  <a:pt x="3634" y="509410"/>
                  <a:pt x="13689" y="529166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フリーフォーム: 図形 103">
            <a:extLst>
              <a:ext uri="{FF2B5EF4-FFF2-40B4-BE49-F238E27FC236}">
                <a16:creationId xmlns:a16="http://schemas.microsoft.com/office/drawing/2014/main" id="{30271101-08DA-4D53-BA03-21F797B4D8A2}"/>
              </a:ext>
            </a:extLst>
          </p:cNvPr>
          <p:cNvSpPr/>
          <p:nvPr/>
        </p:nvSpPr>
        <p:spPr>
          <a:xfrm>
            <a:off x="179764" y="4703233"/>
            <a:ext cx="230612" cy="1115484"/>
          </a:xfrm>
          <a:custGeom>
            <a:avLst/>
            <a:gdLst>
              <a:gd name="connsiteX0" fmla="*/ 46719 w 230612"/>
              <a:gd name="connsiteY0" fmla="*/ 0 h 1115484"/>
              <a:gd name="connsiteX1" fmla="*/ 34019 w 230612"/>
              <a:gd name="connsiteY1" fmla="*/ 188384 h 1115484"/>
              <a:gd name="connsiteX2" fmla="*/ 4386 w 230612"/>
              <a:gd name="connsiteY2" fmla="*/ 393700 h 1115484"/>
              <a:gd name="connsiteX3" fmla="*/ 17086 w 230612"/>
              <a:gd name="connsiteY3" fmla="*/ 649817 h 1115484"/>
              <a:gd name="connsiteX4" fmla="*/ 158903 w 230612"/>
              <a:gd name="connsiteY4" fmla="*/ 893234 h 1115484"/>
              <a:gd name="connsiteX5" fmla="*/ 228753 w 230612"/>
              <a:gd name="connsiteY5" fmla="*/ 1041400 h 1115484"/>
              <a:gd name="connsiteX6" fmla="*/ 209703 w 230612"/>
              <a:gd name="connsiteY6" fmla="*/ 1115484 h 1115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0612" h="1115484">
                <a:moveTo>
                  <a:pt x="46719" y="0"/>
                </a:moveTo>
                <a:cubicBezTo>
                  <a:pt x="43896" y="61383"/>
                  <a:pt x="41074" y="122767"/>
                  <a:pt x="34019" y="188384"/>
                </a:cubicBezTo>
                <a:cubicBezTo>
                  <a:pt x="26963" y="254001"/>
                  <a:pt x="7208" y="316795"/>
                  <a:pt x="4386" y="393700"/>
                </a:cubicBezTo>
                <a:cubicBezTo>
                  <a:pt x="1564" y="470605"/>
                  <a:pt x="-8667" y="566561"/>
                  <a:pt x="17086" y="649817"/>
                </a:cubicBezTo>
                <a:cubicBezTo>
                  <a:pt x="42839" y="733073"/>
                  <a:pt x="123625" y="827970"/>
                  <a:pt x="158903" y="893234"/>
                </a:cubicBezTo>
                <a:cubicBezTo>
                  <a:pt x="194181" y="958498"/>
                  <a:pt x="220286" y="1004358"/>
                  <a:pt x="228753" y="1041400"/>
                </a:cubicBezTo>
                <a:cubicBezTo>
                  <a:pt x="237220" y="1078442"/>
                  <a:pt x="214289" y="1103137"/>
                  <a:pt x="209703" y="1115484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フリーフォーム: 図形 104">
            <a:extLst>
              <a:ext uri="{FF2B5EF4-FFF2-40B4-BE49-F238E27FC236}">
                <a16:creationId xmlns:a16="http://schemas.microsoft.com/office/drawing/2014/main" id="{0B8E203C-8934-48B8-8FCA-75813D84F139}"/>
              </a:ext>
            </a:extLst>
          </p:cNvPr>
          <p:cNvSpPr/>
          <p:nvPr/>
        </p:nvSpPr>
        <p:spPr>
          <a:xfrm>
            <a:off x="433917" y="5854700"/>
            <a:ext cx="319616" cy="105833"/>
          </a:xfrm>
          <a:custGeom>
            <a:avLst/>
            <a:gdLst>
              <a:gd name="connsiteX0" fmla="*/ 0 w 319616"/>
              <a:gd name="connsiteY0" fmla="*/ 0 h 105833"/>
              <a:gd name="connsiteX1" fmla="*/ 146050 w 319616"/>
              <a:gd name="connsiteY1" fmla="*/ 63500 h 105833"/>
              <a:gd name="connsiteX2" fmla="*/ 319616 w 319616"/>
              <a:gd name="connsiteY2" fmla="*/ 105833 h 105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9616" h="105833">
                <a:moveTo>
                  <a:pt x="0" y="0"/>
                </a:moveTo>
                <a:cubicBezTo>
                  <a:pt x="46390" y="22930"/>
                  <a:pt x="92781" y="45861"/>
                  <a:pt x="146050" y="63500"/>
                </a:cubicBezTo>
                <a:cubicBezTo>
                  <a:pt x="199319" y="81139"/>
                  <a:pt x="287513" y="97719"/>
                  <a:pt x="319616" y="105833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フリーフォーム: 図形 105">
            <a:extLst>
              <a:ext uri="{FF2B5EF4-FFF2-40B4-BE49-F238E27FC236}">
                <a16:creationId xmlns:a16="http://schemas.microsoft.com/office/drawing/2014/main" id="{6C145E3F-4EB1-4D85-A638-2346B802CCC3}"/>
              </a:ext>
            </a:extLst>
          </p:cNvPr>
          <p:cNvSpPr/>
          <p:nvPr/>
        </p:nvSpPr>
        <p:spPr>
          <a:xfrm>
            <a:off x="643467" y="4864100"/>
            <a:ext cx="236496" cy="328083"/>
          </a:xfrm>
          <a:custGeom>
            <a:avLst/>
            <a:gdLst>
              <a:gd name="connsiteX0" fmla="*/ 232833 w 236496"/>
              <a:gd name="connsiteY0" fmla="*/ 0 h 328083"/>
              <a:gd name="connsiteX1" fmla="*/ 232833 w 236496"/>
              <a:gd name="connsiteY1" fmla="*/ 50800 h 328083"/>
              <a:gd name="connsiteX2" fmla="*/ 220133 w 236496"/>
              <a:gd name="connsiteY2" fmla="*/ 175683 h 328083"/>
              <a:gd name="connsiteX3" fmla="*/ 61383 w 236496"/>
              <a:gd name="connsiteY3" fmla="*/ 262467 h 328083"/>
              <a:gd name="connsiteX4" fmla="*/ 0 w 236496"/>
              <a:gd name="connsiteY4" fmla="*/ 328083 h 328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6496" h="328083">
                <a:moveTo>
                  <a:pt x="232833" y="0"/>
                </a:moveTo>
                <a:cubicBezTo>
                  <a:pt x="233891" y="10760"/>
                  <a:pt x="234950" y="21520"/>
                  <a:pt x="232833" y="50800"/>
                </a:cubicBezTo>
                <a:cubicBezTo>
                  <a:pt x="230716" y="80081"/>
                  <a:pt x="248708" y="140405"/>
                  <a:pt x="220133" y="175683"/>
                </a:cubicBezTo>
                <a:cubicBezTo>
                  <a:pt x="191558" y="210961"/>
                  <a:pt x="98072" y="237067"/>
                  <a:pt x="61383" y="262467"/>
                </a:cubicBezTo>
                <a:cubicBezTo>
                  <a:pt x="24694" y="287867"/>
                  <a:pt x="12347" y="307975"/>
                  <a:pt x="0" y="328083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フリーフォーム: 図形 106">
            <a:extLst>
              <a:ext uri="{FF2B5EF4-FFF2-40B4-BE49-F238E27FC236}">
                <a16:creationId xmlns:a16="http://schemas.microsoft.com/office/drawing/2014/main" id="{97A70215-ED47-407C-B708-D543FED18D8E}"/>
              </a:ext>
            </a:extLst>
          </p:cNvPr>
          <p:cNvSpPr/>
          <p:nvPr/>
        </p:nvSpPr>
        <p:spPr>
          <a:xfrm>
            <a:off x="436033" y="5298017"/>
            <a:ext cx="260350" cy="174842"/>
          </a:xfrm>
          <a:custGeom>
            <a:avLst/>
            <a:gdLst>
              <a:gd name="connsiteX0" fmla="*/ 0 w 260350"/>
              <a:gd name="connsiteY0" fmla="*/ 0 h 174842"/>
              <a:gd name="connsiteX1" fmla="*/ 139700 w 260350"/>
              <a:gd name="connsiteY1" fmla="*/ 46566 h 174842"/>
              <a:gd name="connsiteX2" fmla="*/ 194734 w 260350"/>
              <a:gd name="connsiteY2" fmla="*/ 156633 h 174842"/>
              <a:gd name="connsiteX3" fmla="*/ 260350 w 260350"/>
              <a:gd name="connsiteY3" fmla="*/ 173566 h 174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0350" h="174842">
                <a:moveTo>
                  <a:pt x="0" y="0"/>
                </a:moveTo>
                <a:cubicBezTo>
                  <a:pt x="53622" y="10230"/>
                  <a:pt x="107244" y="20461"/>
                  <a:pt x="139700" y="46566"/>
                </a:cubicBezTo>
                <a:cubicBezTo>
                  <a:pt x="172156" y="72671"/>
                  <a:pt x="174626" y="135466"/>
                  <a:pt x="194734" y="156633"/>
                </a:cubicBezTo>
                <a:cubicBezTo>
                  <a:pt x="214842" y="177800"/>
                  <a:pt x="237596" y="175683"/>
                  <a:pt x="260350" y="173566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フリーフォーム: 図形 107">
            <a:extLst>
              <a:ext uri="{FF2B5EF4-FFF2-40B4-BE49-F238E27FC236}">
                <a16:creationId xmlns:a16="http://schemas.microsoft.com/office/drawing/2014/main" id="{A0BF83B8-2024-4404-8BD6-54F4612CAB59}"/>
              </a:ext>
            </a:extLst>
          </p:cNvPr>
          <p:cNvSpPr/>
          <p:nvPr/>
        </p:nvSpPr>
        <p:spPr>
          <a:xfrm>
            <a:off x="639233" y="5001683"/>
            <a:ext cx="150284" cy="88900"/>
          </a:xfrm>
          <a:custGeom>
            <a:avLst/>
            <a:gdLst>
              <a:gd name="connsiteX0" fmla="*/ 150284 w 150284"/>
              <a:gd name="connsiteY0" fmla="*/ 0 h 88900"/>
              <a:gd name="connsiteX1" fmla="*/ 42334 w 150284"/>
              <a:gd name="connsiteY1" fmla="*/ 19050 h 88900"/>
              <a:gd name="connsiteX2" fmla="*/ 0 w 150284"/>
              <a:gd name="connsiteY2" fmla="*/ 88900 h 88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0284" h="88900">
                <a:moveTo>
                  <a:pt x="150284" y="0"/>
                </a:moveTo>
                <a:cubicBezTo>
                  <a:pt x="108832" y="2116"/>
                  <a:pt x="67381" y="4233"/>
                  <a:pt x="42334" y="19050"/>
                </a:cubicBezTo>
                <a:cubicBezTo>
                  <a:pt x="17287" y="33867"/>
                  <a:pt x="8643" y="61383"/>
                  <a:pt x="0" y="8890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フリーフォーム: 図形 108">
            <a:extLst>
              <a:ext uri="{FF2B5EF4-FFF2-40B4-BE49-F238E27FC236}">
                <a16:creationId xmlns:a16="http://schemas.microsoft.com/office/drawing/2014/main" id="{52D24B81-F56B-40C6-B7A6-6ABE8285147F}"/>
              </a:ext>
            </a:extLst>
          </p:cNvPr>
          <p:cNvSpPr/>
          <p:nvPr/>
        </p:nvSpPr>
        <p:spPr>
          <a:xfrm>
            <a:off x="313267" y="5346700"/>
            <a:ext cx="260350" cy="165100"/>
          </a:xfrm>
          <a:custGeom>
            <a:avLst/>
            <a:gdLst>
              <a:gd name="connsiteX0" fmla="*/ 0 w 260350"/>
              <a:gd name="connsiteY0" fmla="*/ 0 h 165100"/>
              <a:gd name="connsiteX1" fmla="*/ 99483 w 260350"/>
              <a:gd name="connsiteY1" fmla="*/ 50800 h 165100"/>
              <a:gd name="connsiteX2" fmla="*/ 150283 w 260350"/>
              <a:gd name="connsiteY2" fmla="*/ 118533 h 165100"/>
              <a:gd name="connsiteX3" fmla="*/ 260350 w 260350"/>
              <a:gd name="connsiteY3" fmla="*/ 165100 h 165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0350" h="165100">
                <a:moveTo>
                  <a:pt x="0" y="0"/>
                </a:moveTo>
                <a:cubicBezTo>
                  <a:pt x="37218" y="15522"/>
                  <a:pt x="74436" y="31045"/>
                  <a:pt x="99483" y="50800"/>
                </a:cubicBezTo>
                <a:cubicBezTo>
                  <a:pt x="124530" y="70555"/>
                  <a:pt x="123472" y="99483"/>
                  <a:pt x="150283" y="118533"/>
                </a:cubicBezTo>
                <a:cubicBezTo>
                  <a:pt x="177094" y="137583"/>
                  <a:pt x="218722" y="151341"/>
                  <a:pt x="260350" y="16510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フリーフォーム: 図形 109">
            <a:extLst>
              <a:ext uri="{FF2B5EF4-FFF2-40B4-BE49-F238E27FC236}">
                <a16:creationId xmlns:a16="http://schemas.microsoft.com/office/drawing/2014/main" id="{E21E1231-F9E4-450F-B04D-2FC58C40F24A}"/>
              </a:ext>
            </a:extLst>
          </p:cNvPr>
          <p:cNvSpPr/>
          <p:nvPr/>
        </p:nvSpPr>
        <p:spPr>
          <a:xfrm>
            <a:off x="-19050" y="5962650"/>
            <a:ext cx="539750" cy="527050"/>
          </a:xfrm>
          <a:custGeom>
            <a:avLst/>
            <a:gdLst>
              <a:gd name="connsiteX0" fmla="*/ 539750 w 539750"/>
              <a:gd name="connsiteY0" fmla="*/ 0 h 527050"/>
              <a:gd name="connsiteX1" fmla="*/ 425450 w 539750"/>
              <a:gd name="connsiteY1" fmla="*/ 273050 h 527050"/>
              <a:gd name="connsiteX2" fmla="*/ 323850 w 539750"/>
              <a:gd name="connsiteY2" fmla="*/ 396875 h 527050"/>
              <a:gd name="connsiteX3" fmla="*/ 177800 w 539750"/>
              <a:gd name="connsiteY3" fmla="*/ 460375 h 527050"/>
              <a:gd name="connsiteX4" fmla="*/ 0 w 539750"/>
              <a:gd name="connsiteY4" fmla="*/ 527050 h 527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9750" h="527050">
                <a:moveTo>
                  <a:pt x="539750" y="0"/>
                </a:moveTo>
                <a:cubicBezTo>
                  <a:pt x="500591" y="103452"/>
                  <a:pt x="461433" y="206904"/>
                  <a:pt x="425450" y="273050"/>
                </a:cubicBezTo>
                <a:cubicBezTo>
                  <a:pt x="389467" y="339196"/>
                  <a:pt x="365125" y="365654"/>
                  <a:pt x="323850" y="396875"/>
                </a:cubicBezTo>
                <a:cubicBezTo>
                  <a:pt x="282575" y="428096"/>
                  <a:pt x="231775" y="438679"/>
                  <a:pt x="177800" y="460375"/>
                </a:cubicBezTo>
                <a:cubicBezTo>
                  <a:pt x="123825" y="482071"/>
                  <a:pt x="61912" y="504560"/>
                  <a:pt x="0" y="52705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フリーフォーム: 図形 110">
            <a:extLst>
              <a:ext uri="{FF2B5EF4-FFF2-40B4-BE49-F238E27FC236}">
                <a16:creationId xmlns:a16="http://schemas.microsoft.com/office/drawing/2014/main" id="{D5CDA78A-3EDD-4017-A49C-40BF9FDD7C37}"/>
              </a:ext>
            </a:extLst>
          </p:cNvPr>
          <p:cNvSpPr/>
          <p:nvPr/>
        </p:nvSpPr>
        <p:spPr>
          <a:xfrm>
            <a:off x="1136650" y="3371850"/>
            <a:ext cx="2159000" cy="1619250"/>
          </a:xfrm>
          <a:custGeom>
            <a:avLst/>
            <a:gdLst>
              <a:gd name="connsiteX0" fmla="*/ 2159000 w 2159000"/>
              <a:gd name="connsiteY0" fmla="*/ 0 h 1619250"/>
              <a:gd name="connsiteX1" fmla="*/ 1787525 w 2159000"/>
              <a:gd name="connsiteY1" fmla="*/ 44450 h 1619250"/>
              <a:gd name="connsiteX2" fmla="*/ 1514475 w 2159000"/>
              <a:gd name="connsiteY2" fmla="*/ 107950 h 1619250"/>
              <a:gd name="connsiteX3" fmla="*/ 1311275 w 2159000"/>
              <a:gd name="connsiteY3" fmla="*/ 323850 h 1619250"/>
              <a:gd name="connsiteX4" fmla="*/ 977900 w 2159000"/>
              <a:gd name="connsiteY4" fmla="*/ 511175 h 1619250"/>
              <a:gd name="connsiteX5" fmla="*/ 806450 w 2159000"/>
              <a:gd name="connsiteY5" fmla="*/ 555625 h 1619250"/>
              <a:gd name="connsiteX6" fmla="*/ 873125 w 2159000"/>
              <a:gd name="connsiteY6" fmla="*/ 625475 h 1619250"/>
              <a:gd name="connsiteX7" fmla="*/ 615950 w 2159000"/>
              <a:gd name="connsiteY7" fmla="*/ 781050 h 1619250"/>
              <a:gd name="connsiteX8" fmla="*/ 222250 w 2159000"/>
              <a:gd name="connsiteY8" fmla="*/ 1120775 h 1619250"/>
              <a:gd name="connsiteX9" fmla="*/ 57150 w 2159000"/>
              <a:gd name="connsiteY9" fmla="*/ 1416050 h 1619250"/>
              <a:gd name="connsiteX10" fmla="*/ 0 w 2159000"/>
              <a:gd name="connsiteY10" fmla="*/ 1619250 h 1619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59000" h="1619250">
                <a:moveTo>
                  <a:pt x="2159000" y="0"/>
                </a:moveTo>
                <a:cubicBezTo>
                  <a:pt x="2026973" y="13229"/>
                  <a:pt x="1894946" y="26458"/>
                  <a:pt x="1787525" y="44450"/>
                </a:cubicBezTo>
                <a:cubicBezTo>
                  <a:pt x="1680104" y="62442"/>
                  <a:pt x="1593850" y="61383"/>
                  <a:pt x="1514475" y="107950"/>
                </a:cubicBezTo>
                <a:cubicBezTo>
                  <a:pt x="1435100" y="154517"/>
                  <a:pt x="1400704" y="256646"/>
                  <a:pt x="1311275" y="323850"/>
                </a:cubicBezTo>
                <a:cubicBezTo>
                  <a:pt x="1221846" y="391054"/>
                  <a:pt x="1062037" y="472546"/>
                  <a:pt x="977900" y="511175"/>
                </a:cubicBezTo>
                <a:cubicBezTo>
                  <a:pt x="893763" y="549804"/>
                  <a:pt x="823912" y="536575"/>
                  <a:pt x="806450" y="555625"/>
                </a:cubicBezTo>
                <a:cubicBezTo>
                  <a:pt x="788988" y="574675"/>
                  <a:pt x="904875" y="587904"/>
                  <a:pt x="873125" y="625475"/>
                </a:cubicBezTo>
                <a:cubicBezTo>
                  <a:pt x="841375" y="663046"/>
                  <a:pt x="724429" y="698500"/>
                  <a:pt x="615950" y="781050"/>
                </a:cubicBezTo>
                <a:cubicBezTo>
                  <a:pt x="507471" y="863600"/>
                  <a:pt x="315383" y="1014942"/>
                  <a:pt x="222250" y="1120775"/>
                </a:cubicBezTo>
                <a:cubicBezTo>
                  <a:pt x="129117" y="1226608"/>
                  <a:pt x="94192" y="1332971"/>
                  <a:pt x="57150" y="1416050"/>
                </a:cubicBezTo>
                <a:cubicBezTo>
                  <a:pt x="20108" y="1499129"/>
                  <a:pt x="10054" y="1559189"/>
                  <a:pt x="0" y="161925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フリーフォーム: 図形 111">
            <a:extLst>
              <a:ext uri="{FF2B5EF4-FFF2-40B4-BE49-F238E27FC236}">
                <a16:creationId xmlns:a16="http://schemas.microsoft.com/office/drawing/2014/main" id="{F19CCD30-D0DC-4EAE-8D9F-0E8A12683F0C}"/>
              </a:ext>
            </a:extLst>
          </p:cNvPr>
          <p:cNvSpPr/>
          <p:nvPr/>
        </p:nvSpPr>
        <p:spPr>
          <a:xfrm>
            <a:off x="2825750" y="3511550"/>
            <a:ext cx="762000" cy="438780"/>
          </a:xfrm>
          <a:custGeom>
            <a:avLst/>
            <a:gdLst>
              <a:gd name="connsiteX0" fmla="*/ 762000 w 762000"/>
              <a:gd name="connsiteY0" fmla="*/ 0 h 438780"/>
              <a:gd name="connsiteX1" fmla="*/ 574675 w 762000"/>
              <a:gd name="connsiteY1" fmla="*/ 174625 h 438780"/>
              <a:gd name="connsiteX2" fmla="*/ 393700 w 762000"/>
              <a:gd name="connsiteY2" fmla="*/ 346075 h 438780"/>
              <a:gd name="connsiteX3" fmla="*/ 234950 w 762000"/>
              <a:gd name="connsiteY3" fmla="*/ 425450 h 438780"/>
              <a:gd name="connsiteX4" fmla="*/ 0 w 762000"/>
              <a:gd name="connsiteY4" fmla="*/ 438150 h 438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2000" h="438780">
                <a:moveTo>
                  <a:pt x="762000" y="0"/>
                </a:moveTo>
                <a:lnTo>
                  <a:pt x="574675" y="174625"/>
                </a:lnTo>
                <a:cubicBezTo>
                  <a:pt x="513292" y="232304"/>
                  <a:pt x="450321" y="304271"/>
                  <a:pt x="393700" y="346075"/>
                </a:cubicBezTo>
                <a:cubicBezTo>
                  <a:pt x="337079" y="387879"/>
                  <a:pt x="300567" y="410104"/>
                  <a:pt x="234950" y="425450"/>
                </a:cubicBezTo>
                <a:cubicBezTo>
                  <a:pt x="169333" y="440796"/>
                  <a:pt x="41804" y="439208"/>
                  <a:pt x="0" y="43815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フリーフォーム: 図形 112">
            <a:extLst>
              <a:ext uri="{FF2B5EF4-FFF2-40B4-BE49-F238E27FC236}">
                <a16:creationId xmlns:a16="http://schemas.microsoft.com/office/drawing/2014/main" id="{56DA9F0D-D112-4526-919C-DB25EFF80629}"/>
              </a:ext>
            </a:extLst>
          </p:cNvPr>
          <p:cNvSpPr/>
          <p:nvPr/>
        </p:nvSpPr>
        <p:spPr>
          <a:xfrm>
            <a:off x="2851150" y="3384550"/>
            <a:ext cx="553563" cy="561975"/>
          </a:xfrm>
          <a:custGeom>
            <a:avLst/>
            <a:gdLst>
              <a:gd name="connsiteX0" fmla="*/ 441325 w 553563"/>
              <a:gd name="connsiteY0" fmla="*/ 0 h 561975"/>
              <a:gd name="connsiteX1" fmla="*/ 387350 w 553563"/>
              <a:gd name="connsiteY1" fmla="*/ 47625 h 561975"/>
              <a:gd name="connsiteX2" fmla="*/ 495300 w 553563"/>
              <a:gd name="connsiteY2" fmla="*/ 69850 h 561975"/>
              <a:gd name="connsiteX3" fmla="*/ 549275 w 553563"/>
              <a:gd name="connsiteY3" fmla="*/ 149225 h 561975"/>
              <a:gd name="connsiteX4" fmla="*/ 539750 w 553563"/>
              <a:gd name="connsiteY4" fmla="*/ 190500 h 561975"/>
              <a:gd name="connsiteX5" fmla="*/ 457200 w 553563"/>
              <a:gd name="connsiteY5" fmla="*/ 273050 h 561975"/>
              <a:gd name="connsiteX6" fmla="*/ 384175 w 553563"/>
              <a:gd name="connsiteY6" fmla="*/ 314325 h 561975"/>
              <a:gd name="connsiteX7" fmla="*/ 254000 w 553563"/>
              <a:gd name="connsiteY7" fmla="*/ 349250 h 561975"/>
              <a:gd name="connsiteX8" fmla="*/ 209550 w 553563"/>
              <a:gd name="connsiteY8" fmla="*/ 393700 h 561975"/>
              <a:gd name="connsiteX9" fmla="*/ 149225 w 553563"/>
              <a:gd name="connsiteY9" fmla="*/ 504825 h 561975"/>
              <a:gd name="connsiteX10" fmla="*/ 0 w 553563"/>
              <a:gd name="connsiteY10" fmla="*/ 561975 h 561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3563" h="561975">
                <a:moveTo>
                  <a:pt x="441325" y="0"/>
                </a:moveTo>
                <a:cubicBezTo>
                  <a:pt x="409839" y="17991"/>
                  <a:pt x="378354" y="35983"/>
                  <a:pt x="387350" y="47625"/>
                </a:cubicBezTo>
                <a:cubicBezTo>
                  <a:pt x="396346" y="59267"/>
                  <a:pt x="468313" y="52917"/>
                  <a:pt x="495300" y="69850"/>
                </a:cubicBezTo>
                <a:cubicBezTo>
                  <a:pt x="522288" y="86783"/>
                  <a:pt x="541867" y="129117"/>
                  <a:pt x="549275" y="149225"/>
                </a:cubicBezTo>
                <a:cubicBezTo>
                  <a:pt x="556683" y="169333"/>
                  <a:pt x="555096" y="169863"/>
                  <a:pt x="539750" y="190500"/>
                </a:cubicBezTo>
                <a:cubicBezTo>
                  <a:pt x="524404" y="211137"/>
                  <a:pt x="483129" y="252413"/>
                  <a:pt x="457200" y="273050"/>
                </a:cubicBezTo>
                <a:cubicBezTo>
                  <a:pt x="431271" y="293688"/>
                  <a:pt x="418042" y="301625"/>
                  <a:pt x="384175" y="314325"/>
                </a:cubicBezTo>
                <a:cubicBezTo>
                  <a:pt x="350308" y="327025"/>
                  <a:pt x="283104" y="336021"/>
                  <a:pt x="254000" y="349250"/>
                </a:cubicBezTo>
                <a:cubicBezTo>
                  <a:pt x="224896" y="362479"/>
                  <a:pt x="227012" y="367771"/>
                  <a:pt x="209550" y="393700"/>
                </a:cubicBezTo>
                <a:cubicBezTo>
                  <a:pt x="192088" y="419629"/>
                  <a:pt x="184150" y="476779"/>
                  <a:pt x="149225" y="504825"/>
                </a:cubicBezTo>
                <a:cubicBezTo>
                  <a:pt x="114300" y="532871"/>
                  <a:pt x="30162" y="552979"/>
                  <a:pt x="0" y="561975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フリーフォーム: 図形 113">
            <a:extLst>
              <a:ext uri="{FF2B5EF4-FFF2-40B4-BE49-F238E27FC236}">
                <a16:creationId xmlns:a16="http://schemas.microsoft.com/office/drawing/2014/main" id="{34341FB5-EE87-4357-BE97-C05BCC6319BD}"/>
              </a:ext>
            </a:extLst>
          </p:cNvPr>
          <p:cNvSpPr/>
          <p:nvPr/>
        </p:nvSpPr>
        <p:spPr>
          <a:xfrm>
            <a:off x="3086100" y="3727450"/>
            <a:ext cx="590550" cy="308059"/>
          </a:xfrm>
          <a:custGeom>
            <a:avLst/>
            <a:gdLst>
              <a:gd name="connsiteX0" fmla="*/ 590550 w 590550"/>
              <a:gd name="connsiteY0" fmla="*/ 0 h 308059"/>
              <a:gd name="connsiteX1" fmla="*/ 511175 w 590550"/>
              <a:gd name="connsiteY1" fmla="*/ 161925 h 308059"/>
              <a:gd name="connsiteX2" fmla="*/ 381000 w 590550"/>
              <a:gd name="connsiteY2" fmla="*/ 247650 h 308059"/>
              <a:gd name="connsiteX3" fmla="*/ 130175 w 590550"/>
              <a:gd name="connsiteY3" fmla="*/ 298450 h 308059"/>
              <a:gd name="connsiteX4" fmla="*/ 0 w 590550"/>
              <a:gd name="connsiteY4" fmla="*/ 307975 h 308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550" h="308059">
                <a:moveTo>
                  <a:pt x="590550" y="0"/>
                </a:moveTo>
                <a:cubicBezTo>
                  <a:pt x="568325" y="60325"/>
                  <a:pt x="546100" y="120650"/>
                  <a:pt x="511175" y="161925"/>
                </a:cubicBezTo>
                <a:cubicBezTo>
                  <a:pt x="476250" y="203200"/>
                  <a:pt x="444500" y="224896"/>
                  <a:pt x="381000" y="247650"/>
                </a:cubicBezTo>
                <a:cubicBezTo>
                  <a:pt x="317500" y="270404"/>
                  <a:pt x="193675" y="288396"/>
                  <a:pt x="130175" y="298450"/>
                </a:cubicBezTo>
                <a:cubicBezTo>
                  <a:pt x="66675" y="308504"/>
                  <a:pt x="33337" y="308239"/>
                  <a:pt x="0" y="307975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フリーフォーム: 図形 114">
            <a:extLst>
              <a:ext uri="{FF2B5EF4-FFF2-40B4-BE49-F238E27FC236}">
                <a16:creationId xmlns:a16="http://schemas.microsoft.com/office/drawing/2014/main" id="{2601E5F0-C21C-4398-93F9-8FF63109C072}"/>
              </a:ext>
            </a:extLst>
          </p:cNvPr>
          <p:cNvSpPr/>
          <p:nvPr/>
        </p:nvSpPr>
        <p:spPr>
          <a:xfrm>
            <a:off x="3273425" y="3613150"/>
            <a:ext cx="222250" cy="266700"/>
          </a:xfrm>
          <a:custGeom>
            <a:avLst/>
            <a:gdLst>
              <a:gd name="connsiteX0" fmla="*/ 222250 w 222250"/>
              <a:gd name="connsiteY0" fmla="*/ 0 h 266700"/>
              <a:gd name="connsiteX1" fmla="*/ 203200 w 222250"/>
              <a:gd name="connsiteY1" fmla="*/ 123825 h 266700"/>
              <a:gd name="connsiteX2" fmla="*/ 149225 w 222250"/>
              <a:gd name="connsiteY2" fmla="*/ 190500 h 266700"/>
              <a:gd name="connsiteX3" fmla="*/ 0 w 222250"/>
              <a:gd name="connsiteY3" fmla="*/ 266700 h 26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250" h="266700">
                <a:moveTo>
                  <a:pt x="222250" y="0"/>
                </a:moveTo>
                <a:cubicBezTo>
                  <a:pt x="218810" y="46037"/>
                  <a:pt x="215371" y="92075"/>
                  <a:pt x="203200" y="123825"/>
                </a:cubicBezTo>
                <a:cubicBezTo>
                  <a:pt x="191029" y="155575"/>
                  <a:pt x="183092" y="166688"/>
                  <a:pt x="149225" y="190500"/>
                </a:cubicBezTo>
                <a:cubicBezTo>
                  <a:pt x="115358" y="214312"/>
                  <a:pt x="57679" y="240506"/>
                  <a:pt x="0" y="26670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フリーフォーム: 図形 115">
            <a:extLst>
              <a:ext uri="{FF2B5EF4-FFF2-40B4-BE49-F238E27FC236}">
                <a16:creationId xmlns:a16="http://schemas.microsoft.com/office/drawing/2014/main" id="{0E7D4A05-FB5C-4EEC-BE5E-A6F5700B477B}"/>
              </a:ext>
            </a:extLst>
          </p:cNvPr>
          <p:cNvSpPr/>
          <p:nvPr/>
        </p:nvSpPr>
        <p:spPr>
          <a:xfrm>
            <a:off x="3552825" y="3749675"/>
            <a:ext cx="226837" cy="365125"/>
          </a:xfrm>
          <a:custGeom>
            <a:avLst/>
            <a:gdLst>
              <a:gd name="connsiteX0" fmla="*/ 200025 w 226837"/>
              <a:gd name="connsiteY0" fmla="*/ 0 h 365125"/>
              <a:gd name="connsiteX1" fmla="*/ 209550 w 226837"/>
              <a:gd name="connsiteY1" fmla="*/ 149225 h 365125"/>
              <a:gd name="connsiteX2" fmla="*/ 0 w 226837"/>
              <a:gd name="connsiteY2" fmla="*/ 365125 h 365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6837" h="365125">
                <a:moveTo>
                  <a:pt x="200025" y="0"/>
                </a:moveTo>
                <a:cubicBezTo>
                  <a:pt x="221456" y="44185"/>
                  <a:pt x="242887" y="88371"/>
                  <a:pt x="209550" y="149225"/>
                </a:cubicBezTo>
                <a:cubicBezTo>
                  <a:pt x="176213" y="210079"/>
                  <a:pt x="29633" y="329142"/>
                  <a:pt x="0" y="365125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フリーフォーム: 図形 116">
            <a:extLst>
              <a:ext uri="{FF2B5EF4-FFF2-40B4-BE49-F238E27FC236}">
                <a16:creationId xmlns:a16="http://schemas.microsoft.com/office/drawing/2014/main" id="{4A2BA0EC-7E38-4D2A-9373-AB5EE5E13094}"/>
              </a:ext>
            </a:extLst>
          </p:cNvPr>
          <p:cNvSpPr/>
          <p:nvPr/>
        </p:nvSpPr>
        <p:spPr>
          <a:xfrm>
            <a:off x="4011541" y="3375025"/>
            <a:ext cx="122309" cy="669925"/>
          </a:xfrm>
          <a:custGeom>
            <a:avLst/>
            <a:gdLst>
              <a:gd name="connsiteX0" fmla="*/ 109609 w 122309"/>
              <a:gd name="connsiteY0" fmla="*/ 0 h 669925"/>
              <a:gd name="connsiteX1" fmla="*/ 4834 w 122309"/>
              <a:gd name="connsiteY1" fmla="*/ 114300 h 669925"/>
              <a:gd name="connsiteX2" fmla="*/ 20709 w 122309"/>
              <a:gd name="connsiteY2" fmla="*/ 425450 h 669925"/>
              <a:gd name="connsiteX3" fmla="*/ 49284 w 122309"/>
              <a:gd name="connsiteY3" fmla="*/ 619125 h 669925"/>
              <a:gd name="connsiteX4" fmla="*/ 122309 w 122309"/>
              <a:gd name="connsiteY4" fmla="*/ 669925 h 669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309" h="669925">
                <a:moveTo>
                  <a:pt x="109609" y="0"/>
                </a:moveTo>
                <a:cubicBezTo>
                  <a:pt x="64630" y="21696"/>
                  <a:pt x="19651" y="43392"/>
                  <a:pt x="4834" y="114300"/>
                </a:cubicBezTo>
                <a:cubicBezTo>
                  <a:pt x="-9983" y="185208"/>
                  <a:pt x="13301" y="341313"/>
                  <a:pt x="20709" y="425450"/>
                </a:cubicBezTo>
                <a:cubicBezTo>
                  <a:pt x="28117" y="509587"/>
                  <a:pt x="32351" y="578379"/>
                  <a:pt x="49284" y="619125"/>
                </a:cubicBezTo>
                <a:cubicBezTo>
                  <a:pt x="66217" y="659871"/>
                  <a:pt x="94263" y="664898"/>
                  <a:pt x="122309" y="669925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フリーフォーム: 図形 117">
            <a:extLst>
              <a:ext uri="{FF2B5EF4-FFF2-40B4-BE49-F238E27FC236}">
                <a16:creationId xmlns:a16="http://schemas.microsoft.com/office/drawing/2014/main" id="{BD860F24-5EC7-482C-98A5-06193CE05858}"/>
              </a:ext>
            </a:extLst>
          </p:cNvPr>
          <p:cNvSpPr/>
          <p:nvPr/>
        </p:nvSpPr>
        <p:spPr>
          <a:xfrm>
            <a:off x="4241800" y="3394075"/>
            <a:ext cx="288925" cy="873125"/>
          </a:xfrm>
          <a:custGeom>
            <a:avLst/>
            <a:gdLst>
              <a:gd name="connsiteX0" fmla="*/ 0 w 288925"/>
              <a:gd name="connsiteY0" fmla="*/ 0 h 873125"/>
              <a:gd name="connsiteX1" fmla="*/ 76200 w 288925"/>
              <a:gd name="connsiteY1" fmla="*/ 200025 h 873125"/>
              <a:gd name="connsiteX2" fmla="*/ 206375 w 288925"/>
              <a:gd name="connsiteY2" fmla="*/ 387350 h 873125"/>
              <a:gd name="connsiteX3" fmla="*/ 254000 w 288925"/>
              <a:gd name="connsiteY3" fmla="*/ 581025 h 873125"/>
              <a:gd name="connsiteX4" fmla="*/ 288925 w 288925"/>
              <a:gd name="connsiteY4" fmla="*/ 873125 h 87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8925" h="873125">
                <a:moveTo>
                  <a:pt x="0" y="0"/>
                </a:moveTo>
                <a:cubicBezTo>
                  <a:pt x="20902" y="67733"/>
                  <a:pt x="41804" y="135467"/>
                  <a:pt x="76200" y="200025"/>
                </a:cubicBezTo>
                <a:cubicBezTo>
                  <a:pt x="110596" y="264583"/>
                  <a:pt x="176742" y="323850"/>
                  <a:pt x="206375" y="387350"/>
                </a:cubicBezTo>
                <a:cubicBezTo>
                  <a:pt x="236008" y="450850"/>
                  <a:pt x="240242" y="500063"/>
                  <a:pt x="254000" y="581025"/>
                </a:cubicBezTo>
                <a:cubicBezTo>
                  <a:pt x="267758" y="661988"/>
                  <a:pt x="278341" y="767556"/>
                  <a:pt x="288925" y="873125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フリーフォーム: 図形 118">
            <a:extLst>
              <a:ext uri="{FF2B5EF4-FFF2-40B4-BE49-F238E27FC236}">
                <a16:creationId xmlns:a16="http://schemas.microsoft.com/office/drawing/2014/main" id="{6468E8F1-9301-4A43-8075-D8F765AC46BA}"/>
              </a:ext>
            </a:extLst>
          </p:cNvPr>
          <p:cNvSpPr/>
          <p:nvPr/>
        </p:nvSpPr>
        <p:spPr>
          <a:xfrm>
            <a:off x="4127500" y="3384550"/>
            <a:ext cx="358775" cy="666750"/>
          </a:xfrm>
          <a:custGeom>
            <a:avLst/>
            <a:gdLst>
              <a:gd name="connsiteX0" fmla="*/ 0 w 358775"/>
              <a:gd name="connsiteY0" fmla="*/ 0 h 666750"/>
              <a:gd name="connsiteX1" fmla="*/ 47625 w 358775"/>
              <a:gd name="connsiteY1" fmla="*/ 136525 h 666750"/>
              <a:gd name="connsiteX2" fmla="*/ 174625 w 358775"/>
              <a:gd name="connsiteY2" fmla="*/ 304800 h 666750"/>
              <a:gd name="connsiteX3" fmla="*/ 273050 w 358775"/>
              <a:gd name="connsiteY3" fmla="*/ 425450 h 666750"/>
              <a:gd name="connsiteX4" fmla="*/ 327025 w 358775"/>
              <a:gd name="connsiteY4" fmla="*/ 600075 h 666750"/>
              <a:gd name="connsiteX5" fmla="*/ 358775 w 358775"/>
              <a:gd name="connsiteY5" fmla="*/ 666750 h 66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8775" h="666750">
                <a:moveTo>
                  <a:pt x="0" y="0"/>
                </a:moveTo>
                <a:cubicBezTo>
                  <a:pt x="9260" y="42862"/>
                  <a:pt x="18521" y="85725"/>
                  <a:pt x="47625" y="136525"/>
                </a:cubicBezTo>
                <a:cubicBezTo>
                  <a:pt x="76729" y="187325"/>
                  <a:pt x="137054" y="256646"/>
                  <a:pt x="174625" y="304800"/>
                </a:cubicBezTo>
                <a:cubicBezTo>
                  <a:pt x="212196" y="352954"/>
                  <a:pt x="247650" y="376238"/>
                  <a:pt x="273050" y="425450"/>
                </a:cubicBezTo>
                <a:cubicBezTo>
                  <a:pt x="298450" y="474662"/>
                  <a:pt x="312738" y="559858"/>
                  <a:pt x="327025" y="600075"/>
                </a:cubicBezTo>
                <a:cubicBezTo>
                  <a:pt x="341312" y="640292"/>
                  <a:pt x="350043" y="653521"/>
                  <a:pt x="358775" y="66675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フリーフォーム: 図形 119">
            <a:extLst>
              <a:ext uri="{FF2B5EF4-FFF2-40B4-BE49-F238E27FC236}">
                <a16:creationId xmlns:a16="http://schemas.microsoft.com/office/drawing/2014/main" id="{15BB5915-D9E6-4172-A00E-3609FDE749E9}"/>
              </a:ext>
            </a:extLst>
          </p:cNvPr>
          <p:cNvSpPr/>
          <p:nvPr/>
        </p:nvSpPr>
        <p:spPr>
          <a:xfrm>
            <a:off x="3771900" y="3727450"/>
            <a:ext cx="381000" cy="345635"/>
          </a:xfrm>
          <a:custGeom>
            <a:avLst/>
            <a:gdLst>
              <a:gd name="connsiteX0" fmla="*/ 0 w 381000"/>
              <a:gd name="connsiteY0" fmla="*/ 9525 h 345635"/>
              <a:gd name="connsiteX1" fmla="*/ 158750 w 381000"/>
              <a:gd name="connsiteY1" fmla="*/ 19050 h 345635"/>
              <a:gd name="connsiteX2" fmla="*/ 200025 w 381000"/>
              <a:gd name="connsiteY2" fmla="*/ 180975 h 345635"/>
              <a:gd name="connsiteX3" fmla="*/ 269875 w 381000"/>
              <a:gd name="connsiteY3" fmla="*/ 330200 h 345635"/>
              <a:gd name="connsiteX4" fmla="*/ 381000 w 381000"/>
              <a:gd name="connsiteY4" fmla="*/ 333375 h 345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1000" h="345635">
                <a:moveTo>
                  <a:pt x="0" y="9525"/>
                </a:moveTo>
                <a:cubicBezTo>
                  <a:pt x="62706" y="0"/>
                  <a:pt x="125413" y="-9525"/>
                  <a:pt x="158750" y="19050"/>
                </a:cubicBezTo>
                <a:cubicBezTo>
                  <a:pt x="192088" y="47625"/>
                  <a:pt x="181504" y="129117"/>
                  <a:pt x="200025" y="180975"/>
                </a:cubicBezTo>
                <a:cubicBezTo>
                  <a:pt x="218546" y="232833"/>
                  <a:pt x="239712" y="304800"/>
                  <a:pt x="269875" y="330200"/>
                </a:cubicBezTo>
                <a:cubicBezTo>
                  <a:pt x="300038" y="355600"/>
                  <a:pt x="340519" y="344487"/>
                  <a:pt x="381000" y="333375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フリーフォーム: 図形 120">
            <a:extLst>
              <a:ext uri="{FF2B5EF4-FFF2-40B4-BE49-F238E27FC236}">
                <a16:creationId xmlns:a16="http://schemas.microsoft.com/office/drawing/2014/main" id="{3F5E5B29-F724-458B-9D65-411076F6D74F}"/>
              </a:ext>
            </a:extLst>
          </p:cNvPr>
          <p:cNvSpPr/>
          <p:nvPr/>
        </p:nvSpPr>
        <p:spPr>
          <a:xfrm>
            <a:off x="3969418" y="5610225"/>
            <a:ext cx="113632" cy="396875"/>
          </a:xfrm>
          <a:custGeom>
            <a:avLst/>
            <a:gdLst>
              <a:gd name="connsiteX0" fmla="*/ 24732 w 113632"/>
              <a:gd name="connsiteY0" fmla="*/ 0 h 396875"/>
              <a:gd name="connsiteX1" fmla="*/ 5682 w 113632"/>
              <a:gd name="connsiteY1" fmla="*/ 152400 h 396875"/>
              <a:gd name="connsiteX2" fmla="*/ 113632 w 113632"/>
              <a:gd name="connsiteY2" fmla="*/ 396875 h 39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3632" h="396875">
                <a:moveTo>
                  <a:pt x="24732" y="0"/>
                </a:moveTo>
                <a:cubicBezTo>
                  <a:pt x="7798" y="43127"/>
                  <a:pt x="-9135" y="86254"/>
                  <a:pt x="5682" y="152400"/>
                </a:cubicBezTo>
                <a:cubicBezTo>
                  <a:pt x="20499" y="218546"/>
                  <a:pt x="67065" y="307710"/>
                  <a:pt x="113632" y="396875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フリーフォーム: 図形 121">
            <a:extLst>
              <a:ext uri="{FF2B5EF4-FFF2-40B4-BE49-F238E27FC236}">
                <a16:creationId xmlns:a16="http://schemas.microsoft.com/office/drawing/2014/main" id="{6C1ADDA2-33D6-45D4-9D29-BAAC8E9DBA16}"/>
              </a:ext>
            </a:extLst>
          </p:cNvPr>
          <p:cNvSpPr/>
          <p:nvPr/>
        </p:nvSpPr>
        <p:spPr>
          <a:xfrm>
            <a:off x="1203325" y="4054475"/>
            <a:ext cx="816504" cy="790575"/>
          </a:xfrm>
          <a:custGeom>
            <a:avLst/>
            <a:gdLst>
              <a:gd name="connsiteX0" fmla="*/ 796925 w 816504"/>
              <a:gd name="connsiteY0" fmla="*/ 0 h 790575"/>
              <a:gd name="connsiteX1" fmla="*/ 793750 w 816504"/>
              <a:gd name="connsiteY1" fmla="*/ 73025 h 790575"/>
              <a:gd name="connsiteX2" fmla="*/ 568325 w 816504"/>
              <a:gd name="connsiteY2" fmla="*/ 155575 h 790575"/>
              <a:gd name="connsiteX3" fmla="*/ 346075 w 816504"/>
              <a:gd name="connsiteY3" fmla="*/ 298450 h 790575"/>
              <a:gd name="connsiteX4" fmla="*/ 212725 w 816504"/>
              <a:gd name="connsiteY4" fmla="*/ 463550 h 790575"/>
              <a:gd name="connsiteX5" fmla="*/ 231775 w 816504"/>
              <a:gd name="connsiteY5" fmla="*/ 549275 h 790575"/>
              <a:gd name="connsiteX6" fmla="*/ 130175 w 816504"/>
              <a:gd name="connsiteY6" fmla="*/ 584200 h 790575"/>
              <a:gd name="connsiteX7" fmla="*/ 206375 w 816504"/>
              <a:gd name="connsiteY7" fmla="*/ 673100 h 790575"/>
              <a:gd name="connsiteX8" fmla="*/ 0 w 816504"/>
              <a:gd name="connsiteY8" fmla="*/ 790575 h 790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16504" h="790575">
                <a:moveTo>
                  <a:pt x="796925" y="0"/>
                </a:moveTo>
                <a:cubicBezTo>
                  <a:pt x="814387" y="23548"/>
                  <a:pt x="831850" y="47096"/>
                  <a:pt x="793750" y="73025"/>
                </a:cubicBezTo>
                <a:cubicBezTo>
                  <a:pt x="755650" y="98954"/>
                  <a:pt x="642937" y="118004"/>
                  <a:pt x="568325" y="155575"/>
                </a:cubicBezTo>
                <a:cubicBezTo>
                  <a:pt x="493712" y="193146"/>
                  <a:pt x="405342" y="247121"/>
                  <a:pt x="346075" y="298450"/>
                </a:cubicBezTo>
                <a:cubicBezTo>
                  <a:pt x="286808" y="349779"/>
                  <a:pt x="231775" y="421746"/>
                  <a:pt x="212725" y="463550"/>
                </a:cubicBezTo>
                <a:cubicBezTo>
                  <a:pt x="193675" y="505354"/>
                  <a:pt x="245533" y="529167"/>
                  <a:pt x="231775" y="549275"/>
                </a:cubicBezTo>
                <a:cubicBezTo>
                  <a:pt x="218017" y="569383"/>
                  <a:pt x="134408" y="563563"/>
                  <a:pt x="130175" y="584200"/>
                </a:cubicBezTo>
                <a:cubicBezTo>
                  <a:pt x="125942" y="604837"/>
                  <a:pt x="228071" y="638704"/>
                  <a:pt x="206375" y="673100"/>
                </a:cubicBezTo>
                <a:cubicBezTo>
                  <a:pt x="184679" y="707496"/>
                  <a:pt x="92339" y="749035"/>
                  <a:pt x="0" y="790575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フリーフォーム: 図形 122">
            <a:extLst>
              <a:ext uri="{FF2B5EF4-FFF2-40B4-BE49-F238E27FC236}">
                <a16:creationId xmlns:a16="http://schemas.microsoft.com/office/drawing/2014/main" id="{912908AC-1052-4A7C-9DB4-4E65903602C3}"/>
              </a:ext>
            </a:extLst>
          </p:cNvPr>
          <p:cNvSpPr/>
          <p:nvPr/>
        </p:nvSpPr>
        <p:spPr>
          <a:xfrm>
            <a:off x="2482850" y="3413125"/>
            <a:ext cx="714375" cy="307975"/>
          </a:xfrm>
          <a:custGeom>
            <a:avLst/>
            <a:gdLst>
              <a:gd name="connsiteX0" fmla="*/ 714375 w 714375"/>
              <a:gd name="connsiteY0" fmla="*/ 0 h 307975"/>
              <a:gd name="connsiteX1" fmla="*/ 657225 w 714375"/>
              <a:gd name="connsiteY1" fmla="*/ 19050 h 307975"/>
              <a:gd name="connsiteX2" fmla="*/ 542925 w 714375"/>
              <a:gd name="connsiteY2" fmla="*/ 60325 h 307975"/>
              <a:gd name="connsiteX3" fmla="*/ 355600 w 714375"/>
              <a:gd name="connsiteY3" fmla="*/ 92075 h 307975"/>
              <a:gd name="connsiteX4" fmla="*/ 241300 w 714375"/>
              <a:gd name="connsiteY4" fmla="*/ 219075 h 307975"/>
              <a:gd name="connsiteX5" fmla="*/ 146050 w 714375"/>
              <a:gd name="connsiteY5" fmla="*/ 269875 h 307975"/>
              <a:gd name="connsiteX6" fmla="*/ 0 w 714375"/>
              <a:gd name="connsiteY6" fmla="*/ 307975 h 307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4375" h="307975">
                <a:moveTo>
                  <a:pt x="714375" y="0"/>
                </a:moveTo>
                <a:lnTo>
                  <a:pt x="657225" y="19050"/>
                </a:lnTo>
                <a:cubicBezTo>
                  <a:pt x="628650" y="29104"/>
                  <a:pt x="593196" y="48154"/>
                  <a:pt x="542925" y="60325"/>
                </a:cubicBezTo>
                <a:cubicBezTo>
                  <a:pt x="492654" y="72496"/>
                  <a:pt x="405871" y="65617"/>
                  <a:pt x="355600" y="92075"/>
                </a:cubicBezTo>
                <a:cubicBezTo>
                  <a:pt x="305329" y="118533"/>
                  <a:pt x="276225" y="189442"/>
                  <a:pt x="241300" y="219075"/>
                </a:cubicBezTo>
                <a:cubicBezTo>
                  <a:pt x="206375" y="248708"/>
                  <a:pt x="186267" y="255058"/>
                  <a:pt x="146050" y="269875"/>
                </a:cubicBezTo>
                <a:cubicBezTo>
                  <a:pt x="105833" y="284692"/>
                  <a:pt x="52916" y="296333"/>
                  <a:pt x="0" y="307975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フリーフォーム: 図形 123">
            <a:extLst>
              <a:ext uri="{FF2B5EF4-FFF2-40B4-BE49-F238E27FC236}">
                <a16:creationId xmlns:a16="http://schemas.microsoft.com/office/drawing/2014/main" id="{B7AF5B14-E96A-4294-BB3B-4BD76C4A7569}"/>
              </a:ext>
            </a:extLst>
          </p:cNvPr>
          <p:cNvSpPr/>
          <p:nvPr/>
        </p:nvSpPr>
        <p:spPr>
          <a:xfrm>
            <a:off x="2936875" y="3502025"/>
            <a:ext cx="419100" cy="390525"/>
          </a:xfrm>
          <a:custGeom>
            <a:avLst/>
            <a:gdLst>
              <a:gd name="connsiteX0" fmla="*/ 419100 w 419100"/>
              <a:gd name="connsiteY0" fmla="*/ 0 h 390525"/>
              <a:gd name="connsiteX1" fmla="*/ 387350 w 419100"/>
              <a:gd name="connsiteY1" fmla="*/ 88900 h 390525"/>
              <a:gd name="connsiteX2" fmla="*/ 247650 w 419100"/>
              <a:gd name="connsiteY2" fmla="*/ 149225 h 390525"/>
              <a:gd name="connsiteX3" fmla="*/ 136525 w 419100"/>
              <a:gd name="connsiteY3" fmla="*/ 196850 h 390525"/>
              <a:gd name="connsiteX4" fmla="*/ 66675 w 419100"/>
              <a:gd name="connsiteY4" fmla="*/ 320675 h 390525"/>
              <a:gd name="connsiteX5" fmla="*/ 0 w 419100"/>
              <a:gd name="connsiteY5" fmla="*/ 390525 h 390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9100" h="390525">
                <a:moveTo>
                  <a:pt x="419100" y="0"/>
                </a:moveTo>
                <a:cubicBezTo>
                  <a:pt x="417512" y="32014"/>
                  <a:pt x="415925" y="64029"/>
                  <a:pt x="387350" y="88900"/>
                </a:cubicBezTo>
                <a:cubicBezTo>
                  <a:pt x="358775" y="113771"/>
                  <a:pt x="247650" y="149225"/>
                  <a:pt x="247650" y="149225"/>
                </a:cubicBezTo>
                <a:cubicBezTo>
                  <a:pt x="205846" y="167217"/>
                  <a:pt x="166687" y="168275"/>
                  <a:pt x="136525" y="196850"/>
                </a:cubicBezTo>
                <a:cubicBezTo>
                  <a:pt x="106363" y="225425"/>
                  <a:pt x="89429" y="288396"/>
                  <a:pt x="66675" y="320675"/>
                </a:cubicBezTo>
                <a:cubicBezTo>
                  <a:pt x="43921" y="352954"/>
                  <a:pt x="21960" y="371739"/>
                  <a:pt x="0" y="390525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フリーフォーム: 図形 124">
            <a:extLst>
              <a:ext uri="{FF2B5EF4-FFF2-40B4-BE49-F238E27FC236}">
                <a16:creationId xmlns:a16="http://schemas.microsoft.com/office/drawing/2014/main" id="{EC799CA7-23E8-44EB-98B7-80ABB1E41317}"/>
              </a:ext>
            </a:extLst>
          </p:cNvPr>
          <p:cNvSpPr/>
          <p:nvPr/>
        </p:nvSpPr>
        <p:spPr>
          <a:xfrm>
            <a:off x="3556000" y="3752850"/>
            <a:ext cx="148068" cy="285750"/>
          </a:xfrm>
          <a:custGeom>
            <a:avLst/>
            <a:gdLst>
              <a:gd name="connsiteX0" fmla="*/ 142875 w 148068"/>
              <a:gd name="connsiteY0" fmla="*/ 0 h 285750"/>
              <a:gd name="connsiteX1" fmla="*/ 142875 w 148068"/>
              <a:gd name="connsiteY1" fmla="*/ 114300 h 285750"/>
              <a:gd name="connsiteX2" fmla="*/ 88900 w 148068"/>
              <a:gd name="connsiteY2" fmla="*/ 215900 h 285750"/>
              <a:gd name="connsiteX3" fmla="*/ 0 w 148068"/>
              <a:gd name="connsiteY3" fmla="*/ 285750 h 28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068" h="285750">
                <a:moveTo>
                  <a:pt x="142875" y="0"/>
                </a:moveTo>
                <a:cubicBezTo>
                  <a:pt x="147373" y="39158"/>
                  <a:pt x="151871" y="78317"/>
                  <a:pt x="142875" y="114300"/>
                </a:cubicBezTo>
                <a:cubicBezTo>
                  <a:pt x="133879" y="150283"/>
                  <a:pt x="112712" y="187325"/>
                  <a:pt x="88900" y="215900"/>
                </a:cubicBezTo>
                <a:cubicBezTo>
                  <a:pt x="65088" y="244475"/>
                  <a:pt x="32544" y="265112"/>
                  <a:pt x="0" y="28575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フリーフォーム: 図形 125">
            <a:extLst>
              <a:ext uri="{FF2B5EF4-FFF2-40B4-BE49-F238E27FC236}">
                <a16:creationId xmlns:a16="http://schemas.microsoft.com/office/drawing/2014/main" id="{9310F647-0C9C-499E-BAE0-5CD0E772F842}"/>
              </a:ext>
            </a:extLst>
          </p:cNvPr>
          <p:cNvSpPr/>
          <p:nvPr/>
        </p:nvSpPr>
        <p:spPr>
          <a:xfrm>
            <a:off x="2282825" y="4519613"/>
            <a:ext cx="388938" cy="283300"/>
          </a:xfrm>
          <a:custGeom>
            <a:avLst/>
            <a:gdLst>
              <a:gd name="connsiteX0" fmla="*/ 388938 w 388938"/>
              <a:gd name="connsiteY0" fmla="*/ 0 h 283300"/>
              <a:gd name="connsiteX1" fmla="*/ 323850 w 388938"/>
              <a:gd name="connsiteY1" fmla="*/ 17462 h 283300"/>
              <a:gd name="connsiteX2" fmla="*/ 161925 w 388938"/>
              <a:gd name="connsiteY2" fmla="*/ 95250 h 283300"/>
              <a:gd name="connsiteX3" fmla="*/ 57150 w 388938"/>
              <a:gd name="connsiteY3" fmla="*/ 150812 h 283300"/>
              <a:gd name="connsiteX4" fmla="*/ 61913 w 388938"/>
              <a:gd name="connsiteY4" fmla="*/ 263525 h 283300"/>
              <a:gd name="connsiteX5" fmla="*/ 0 w 388938"/>
              <a:gd name="connsiteY5" fmla="*/ 282575 h 283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8938" h="283300">
                <a:moveTo>
                  <a:pt x="388938" y="0"/>
                </a:moveTo>
                <a:cubicBezTo>
                  <a:pt x="375312" y="793"/>
                  <a:pt x="361686" y="1587"/>
                  <a:pt x="323850" y="17462"/>
                </a:cubicBezTo>
                <a:cubicBezTo>
                  <a:pt x="286014" y="33337"/>
                  <a:pt x="206375" y="73025"/>
                  <a:pt x="161925" y="95250"/>
                </a:cubicBezTo>
                <a:cubicBezTo>
                  <a:pt x="117475" y="117475"/>
                  <a:pt x="73819" y="122766"/>
                  <a:pt x="57150" y="150812"/>
                </a:cubicBezTo>
                <a:cubicBezTo>
                  <a:pt x="40481" y="178858"/>
                  <a:pt x="71438" y="241565"/>
                  <a:pt x="61913" y="263525"/>
                </a:cubicBezTo>
                <a:cubicBezTo>
                  <a:pt x="52388" y="285485"/>
                  <a:pt x="26194" y="284030"/>
                  <a:pt x="0" y="282575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フリーフォーム: 図形 126">
            <a:extLst>
              <a:ext uri="{FF2B5EF4-FFF2-40B4-BE49-F238E27FC236}">
                <a16:creationId xmlns:a16="http://schemas.microsoft.com/office/drawing/2014/main" id="{E57023D1-972A-4301-802A-1DFAA8CEC879}"/>
              </a:ext>
            </a:extLst>
          </p:cNvPr>
          <p:cNvSpPr/>
          <p:nvPr/>
        </p:nvSpPr>
        <p:spPr>
          <a:xfrm>
            <a:off x="-12700" y="965200"/>
            <a:ext cx="757238" cy="871538"/>
          </a:xfrm>
          <a:custGeom>
            <a:avLst/>
            <a:gdLst>
              <a:gd name="connsiteX0" fmla="*/ 757238 w 757238"/>
              <a:gd name="connsiteY0" fmla="*/ 0 h 871538"/>
              <a:gd name="connsiteX1" fmla="*/ 665163 w 757238"/>
              <a:gd name="connsiteY1" fmla="*/ 114300 h 871538"/>
              <a:gd name="connsiteX2" fmla="*/ 514350 w 757238"/>
              <a:gd name="connsiteY2" fmla="*/ 230188 h 871538"/>
              <a:gd name="connsiteX3" fmla="*/ 406400 w 757238"/>
              <a:gd name="connsiteY3" fmla="*/ 361950 h 871538"/>
              <a:gd name="connsiteX4" fmla="*/ 292100 w 757238"/>
              <a:gd name="connsiteY4" fmla="*/ 542925 h 871538"/>
              <a:gd name="connsiteX5" fmla="*/ 223838 w 757238"/>
              <a:gd name="connsiteY5" fmla="*/ 665163 h 871538"/>
              <a:gd name="connsiteX6" fmla="*/ 101600 w 757238"/>
              <a:gd name="connsiteY6" fmla="*/ 822325 h 871538"/>
              <a:gd name="connsiteX7" fmla="*/ 0 w 757238"/>
              <a:gd name="connsiteY7" fmla="*/ 871538 h 871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7238" h="871538">
                <a:moveTo>
                  <a:pt x="757238" y="0"/>
                </a:moveTo>
                <a:cubicBezTo>
                  <a:pt x="731441" y="37967"/>
                  <a:pt x="705644" y="75935"/>
                  <a:pt x="665163" y="114300"/>
                </a:cubicBezTo>
                <a:cubicBezTo>
                  <a:pt x="624682" y="152665"/>
                  <a:pt x="557477" y="188913"/>
                  <a:pt x="514350" y="230188"/>
                </a:cubicBezTo>
                <a:cubicBezTo>
                  <a:pt x="471223" y="271463"/>
                  <a:pt x="443442" y="309827"/>
                  <a:pt x="406400" y="361950"/>
                </a:cubicBezTo>
                <a:cubicBezTo>
                  <a:pt x="369358" y="414073"/>
                  <a:pt x="322527" y="492390"/>
                  <a:pt x="292100" y="542925"/>
                </a:cubicBezTo>
                <a:cubicBezTo>
                  <a:pt x="261673" y="593461"/>
                  <a:pt x="255588" y="618596"/>
                  <a:pt x="223838" y="665163"/>
                </a:cubicBezTo>
                <a:cubicBezTo>
                  <a:pt x="192088" y="711730"/>
                  <a:pt x="138906" y="787929"/>
                  <a:pt x="101600" y="822325"/>
                </a:cubicBezTo>
                <a:cubicBezTo>
                  <a:pt x="64294" y="856721"/>
                  <a:pt x="32147" y="864129"/>
                  <a:pt x="0" y="871538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フリーフォーム: 図形 127">
            <a:extLst>
              <a:ext uri="{FF2B5EF4-FFF2-40B4-BE49-F238E27FC236}">
                <a16:creationId xmlns:a16="http://schemas.microsoft.com/office/drawing/2014/main" id="{73E238F5-CC43-4B3C-AA5D-73F5B154D5C2}"/>
              </a:ext>
            </a:extLst>
          </p:cNvPr>
          <p:cNvSpPr/>
          <p:nvPr/>
        </p:nvSpPr>
        <p:spPr>
          <a:xfrm>
            <a:off x="746125" y="214313"/>
            <a:ext cx="674688" cy="747712"/>
          </a:xfrm>
          <a:custGeom>
            <a:avLst/>
            <a:gdLst>
              <a:gd name="connsiteX0" fmla="*/ 674688 w 674688"/>
              <a:gd name="connsiteY0" fmla="*/ 0 h 747712"/>
              <a:gd name="connsiteX1" fmla="*/ 414338 w 674688"/>
              <a:gd name="connsiteY1" fmla="*/ 201612 h 747712"/>
              <a:gd name="connsiteX2" fmla="*/ 271463 w 674688"/>
              <a:gd name="connsiteY2" fmla="*/ 422275 h 747712"/>
              <a:gd name="connsiteX3" fmla="*/ 149225 w 674688"/>
              <a:gd name="connsiteY3" fmla="*/ 615950 h 747712"/>
              <a:gd name="connsiteX4" fmla="*/ 84138 w 674688"/>
              <a:gd name="connsiteY4" fmla="*/ 698500 h 747712"/>
              <a:gd name="connsiteX5" fmla="*/ 0 w 674688"/>
              <a:gd name="connsiteY5" fmla="*/ 747712 h 747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4688" h="747712">
                <a:moveTo>
                  <a:pt x="674688" y="0"/>
                </a:moveTo>
                <a:cubicBezTo>
                  <a:pt x="578115" y="65616"/>
                  <a:pt x="481542" y="131233"/>
                  <a:pt x="414338" y="201612"/>
                </a:cubicBezTo>
                <a:cubicBezTo>
                  <a:pt x="347134" y="271991"/>
                  <a:pt x="315648" y="353219"/>
                  <a:pt x="271463" y="422275"/>
                </a:cubicBezTo>
                <a:cubicBezTo>
                  <a:pt x="227277" y="491331"/>
                  <a:pt x="180446" y="569913"/>
                  <a:pt x="149225" y="615950"/>
                </a:cubicBezTo>
                <a:cubicBezTo>
                  <a:pt x="118004" y="661987"/>
                  <a:pt x="109009" y="676540"/>
                  <a:pt x="84138" y="698500"/>
                </a:cubicBezTo>
                <a:cubicBezTo>
                  <a:pt x="59267" y="720460"/>
                  <a:pt x="29633" y="734086"/>
                  <a:pt x="0" y="747712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フリーフォーム: 図形 128">
            <a:extLst>
              <a:ext uri="{FF2B5EF4-FFF2-40B4-BE49-F238E27FC236}">
                <a16:creationId xmlns:a16="http://schemas.microsoft.com/office/drawing/2014/main" id="{9832C2F4-0AFD-422E-934B-589FE84FBD16}"/>
              </a:ext>
            </a:extLst>
          </p:cNvPr>
          <p:cNvSpPr/>
          <p:nvPr/>
        </p:nvSpPr>
        <p:spPr>
          <a:xfrm>
            <a:off x="1416050" y="39638"/>
            <a:ext cx="966788" cy="177850"/>
          </a:xfrm>
          <a:custGeom>
            <a:avLst/>
            <a:gdLst>
              <a:gd name="connsiteX0" fmla="*/ 0 w 966788"/>
              <a:gd name="connsiteY0" fmla="*/ 177850 h 177850"/>
              <a:gd name="connsiteX1" fmla="*/ 139700 w 966788"/>
              <a:gd name="connsiteY1" fmla="*/ 95300 h 177850"/>
              <a:gd name="connsiteX2" fmla="*/ 355600 w 966788"/>
              <a:gd name="connsiteY2" fmla="*/ 61962 h 177850"/>
              <a:gd name="connsiteX3" fmla="*/ 633413 w 966788"/>
              <a:gd name="connsiteY3" fmla="*/ 49262 h 177850"/>
              <a:gd name="connsiteX4" fmla="*/ 728663 w 966788"/>
              <a:gd name="connsiteY4" fmla="*/ 42912 h 177850"/>
              <a:gd name="connsiteX5" fmla="*/ 787400 w 966788"/>
              <a:gd name="connsiteY5" fmla="*/ 50 h 177850"/>
              <a:gd name="connsiteX6" fmla="*/ 901700 w 966788"/>
              <a:gd name="connsiteY6" fmla="*/ 52437 h 177850"/>
              <a:gd name="connsiteX7" fmla="*/ 966788 w 966788"/>
              <a:gd name="connsiteY7" fmla="*/ 100062 h 177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6788" h="177850">
                <a:moveTo>
                  <a:pt x="0" y="177850"/>
                </a:moveTo>
                <a:cubicBezTo>
                  <a:pt x="40216" y="146232"/>
                  <a:pt x="80433" y="114615"/>
                  <a:pt x="139700" y="95300"/>
                </a:cubicBezTo>
                <a:cubicBezTo>
                  <a:pt x="198967" y="75985"/>
                  <a:pt x="273315" y="69635"/>
                  <a:pt x="355600" y="61962"/>
                </a:cubicBezTo>
                <a:cubicBezTo>
                  <a:pt x="437885" y="54289"/>
                  <a:pt x="571236" y="52437"/>
                  <a:pt x="633413" y="49262"/>
                </a:cubicBezTo>
                <a:cubicBezTo>
                  <a:pt x="695590" y="46087"/>
                  <a:pt x="702999" y="51114"/>
                  <a:pt x="728663" y="42912"/>
                </a:cubicBezTo>
                <a:cubicBezTo>
                  <a:pt x="754327" y="34710"/>
                  <a:pt x="758561" y="-1537"/>
                  <a:pt x="787400" y="50"/>
                </a:cubicBezTo>
                <a:cubicBezTo>
                  <a:pt x="816239" y="1637"/>
                  <a:pt x="871802" y="35768"/>
                  <a:pt x="901700" y="52437"/>
                </a:cubicBezTo>
                <a:cubicBezTo>
                  <a:pt x="931598" y="69106"/>
                  <a:pt x="949193" y="84584"/>
                  <a:pt x="966788" y="100062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" name="フリーフォーム: 図形 129">
            <a:extLst>
              <a:ext uri="{FF2B5EF4-FFF2-40B4-BE49-F238E27FC236}">
                <a16:creationId xmlns:a16="http://schemas.microsoft.com/office/drawing/2014/main" id="{981EBBF4-19EF-4C77-8C26-143F2FC3A508}"/>
              </a:ext>
            </a:extLst>
          </p:cNvPr>
          <p:cNvSpPr/>
          <p:nvPr/>
        </p:nvSpPr>
        <p:spPr>
          <a:xfrm>
            <a:off x="2383367" y="129117"/>
            <a:ext cx="816235" cy="357716"/>
          </a:xfrm>
          <a:custGeom>
            <a:avLst/>
            <a:gdLst>
              <a:gd name="connsiteX0" fmla="*/ 0 w 816235"/>
              <a:gd name="connsiteY0" fmla="*/ 0 h 357716"/>
              <a:gd name="connsiteX1" fmla="*/ 35983 w 816235"/>
              <a:gd name="connsiteY1" fmla="*/ 105833 h 357716"/>
              <a:gd name="connsiteX2" fmla="*/ 169333 w 816235"/>
              <a:gd name="connsiteY2" fmla="*/ 12700 h 357716"/>
              <a:gd name="connsiteX3" fmla="*/ 452966 w 816235"/>
              <a:gd name="connsiteY3" fmla="*/ 42333 h 357716"/>
              <a:gd name="connsiteX4" fmla="*/ 774700 w 816235"/>
              <a:gd name="connsiteY4" fmla="*/ 273050 h 357716"/>
              <a:gd name="connsiteX5" fmla="*/ 802216 w 816235"/>
              <a:gd name="connsiteY5" fmla="*/ 357716 h 357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6235" h="357716">
                <a:moveTo>
                  <a:pt x="0" y="0"/>
                </a:moveTo>
                <a:cubicBezTo>
                  <a:pt x="3880" y="51858"/>
                  <a:pt x="7761" y="103716"/>
                  <a:pt x="35983" y="105833"/>
                </a:cubicBezTo>
                <a:cubicBezTo>
                  <a:pt x="64205" y="107950"/>
                  <a:pt x="99836" y="23283"/>
                  <a:pt x="169333" y="12700"/>
                </a:cubicBezTo>
                <a:cubicBezTo>
                  <a:pt x="238830" y="2117"/>
                  <a:pt x="352072" y="-1059"/>
                  <a:pt x="452966" y="42333"/>
                </a:cubicBezTo>
                <a:cubicBezTo>
                  <a:pt x="553860" y="85725"/>
                  <a:pt x="716492" y="220486"/>
                  <a:pt x="774700" y="273050"/>
                </a:cubicBezTo>
                <a:cubicBezTo>
                  <a:pt x="832908" y="325614"/>
                  <a:pt x="817562" y="341665"/>
                  <a:pt x="802216" y="357716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フリーフォーム: 図形 130">
            <a:extLst>
              <a:ext uri="{FF2B5EF4-FFF2-40B4-BE49-F238E27FC236}">
                <a16:creationId xmlns:a16="http://schemas.microsoft.com/office/drawing/2014/main" id="{662EE14C-C0DF-4DC1-83BF-AE20EE062728}"/>
              </a:ext>
            </a:extLst>
          </p:cNvPr>
          <p:cNvSpPr/>
          <p:nvPr/>
        </p:nvSpPr>
        <p:spPr>
          <a:xfrm>
            <a:off x="3050117" y="527112"/>
            <a:ext cx="983885" cy="1111188"/>
          </a:xfrm>
          <a:custGeom>
            <a:avLst/>
            <a:gdLst>
              <a:gd name="connsiteX0" fmla="*/ 0 w 983885"/>
              <a:gd name="connsiteY0" fmla="*/ 93071 h 1111188"/>
              <a:gd name="connsiteX1" fmla="*/ 226483 w 983885"/>
              <a:gd name="connsiteY1" fmla="*/ 2055 h 1111188"/>
              <a:gd name="connsiteX2" fmla="*/ 535516 w 983885"/>
              <a:gd name="connsiteY2" fmla="*/ 33805 h 1111188"/>
              <a:gd name="connsiteX3" fmla="*/ 643466 w 983885"/>
              <a:gd name="connsiteY3" fmla="*/ 82488 h 1111188"/>
              <a:gd name="connsiteX4" fmla="*/ 755650 w 983885"/>
              <a:gd name="connsiteY4" fmla="*/ 139638 h 1111188"/>
              <a:gd name="connsiteX5" fmla="*/ 908050 w 983885"/>
              <a:gd name="connsiteY5" fmla="*/ 289921 h 1111188"/>
              <a:gd name="connsiteX6" fmla="*/ 980016 w 983885"/>
              <a:gd name="connsiteY6" fmla="*/ 512171 h 1111188"/>
              <a:gd name="connsiteX7" fmla="*/ 969433 w 983885"/>
              <a:gd name="connsiteY7" fmla="*/ 893171 h 1111188"/>
              <a:gd name="connsiteX8" fmla="*/ 929216 w 983885"/>
              <a:gd name="connsiteY8" fmla="*/ 1032871 h 1111188"/>
              <a:gd name="connsiteX9" fmla="*/ 889000 w 983885"/>
              <a:gd name="connsiteY9" fmla="*/ 1111188 h 111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83885" h="1111188">
                <a:moveTo>
                  <a:pt x="0" y="93071"/>
                </a:moveTo>
                <a:cubicBezTo>
                  <a:pt x="68615" y="52502"/>
                  <a:pt x="137230" y="11933"/>
                  <a:pt x="226483" y="2055"/>
                </a:cubicBezTo>
                <a:cubicBezTo>
                  <a:pt x="315736" y="-7823"/>
                  <a:pt x="466019" y="20399"/>
                  <a:pt x="535516" y="33805"/>
                </a:cubicBezTo>
                <a:cubicBezTo>
                  <a:pt x="605013" y="47210"/>
                  <a:pt x="606777" y="64849"/>
                  <a:pt x="643466" y="82488"/>
                </a:cubicBezTo>
                <a:cubicBezTo>
                  <a:pt x="680155" y="100127"/>
                  <a:pt x="711553" y="105066"/>
                  <a:pt x="755650" y="139638"/>
                </a:cubicBezTo>
                <a:cubicBezTo>
                  <a:pt x="799747" y="174210"/>
                  <a:pt x="870656" y="227832"/>
                  <a:pt x="908050" y="289921"/>
                </a:cubicBezTo>
                <a:cubicBezTo>
                  <a:pt x="945444" y="352010"/>
                  <a:pt x="969786" y="411629"/>
                  <a:pt x="980016" y="512171"/>
                </a:cubicBezTo>
                <a:cubicBezTo>
                  <a:pt x="990246" y="612713"/>
                  <a:pt x="977900" y="806388"/>
                  <a:pt x="969433" y="893171"/>
                </a:cubicBezTo>
                <a:cubicBezTo>
                  <a:pt x="960966" y="979954"/>
                  <a:pt x="942621" y="996535"/>
                  <a:pt x="929216" y="1032871"/>
                </a:cubicBezTo>
                <a:cubicBezTo>
                  <a:pt x="915811" y="1069207"/>
                  <a:pt x="899583" y="1096724"/>
                  <a:pt x="889000" y="1111188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フリーフォーム: 図形 131">
            <a:extLst>
              <a:ext uri="{FF2B5EF4-FFF2-40B4-BE49-F238E27FC236}">
                <a16:creationId xmlns:a16="http://schemas.microsoft.com/office/drawing/2014/main" id="{E4B5BDC0-FA30-4AB5-A626-3239A05A03F6}"/>
              </a:ext>
            </a:extLst>
          </p:cNvPr>
          <p:cNvSpPr/>
          <p:nvPr/>
        </p:nvSpPr>
        <p:spPr>
          <a:xfrm>
            <a:off x="3945467" y="1638300"/>
            <a:ext cx="660668" cy="1054100"/>
          </a:xfrm>
          <a:custGeom>
            <a:avLst/>
            <a:gdLst>
              <a:gd name="connsiteX0" fmla="*/ 0 w 660668"/>
              <a:gd name="connsiteY0" fmla="*/ 0 h 1054100"/>
              <a:gd name="connsiteX1" fmla="*/ 52916 w 660668"/>
              <a:gd name="connsiteY1" fmla="*/ 129117 h 1054100"/>
              <a:gd name="connsiteX2" fmla="*/ 165100 w 660668"/>
              <a:gd name="connsiteY2" fmla="*/ 239183 h 1054100"/>
              <a:gd name="connsiteX3" fmla="*/ 201083 w 660668"/>
              <a:gd name="connsiteY3" fmla="*/ 300567 h 1054100"/>
              <a:gd name="connsiteX4" fmla="*/ 342900 w 660668"/>
              <a:gd name="connsiteY4" fmla="*/ 381000 h 1054100"/>
              <a:gd name="connsiteX5" fmla="*/ 438150 w 660668"/>
              <a:gd name="connsiteY5" fmla="*/ 488950 h 1054100"/>
              <a:gd name="connsiteX6" fmla="*/ 560916 w 660668"/>
              <a:gd name="connsiteY6" fmla="*/ 715433 h 1054100"/>
              <a:gd name="connsiteX7" fmla="*/ 588433 w 660668"/>
              <a:gd name="connsiteY7" fmla="*/ 825500 h 1054100"/>
              <a:gd name="connsiteX8" fmla="*/ 615950 w 660668"/>
              <a:gd name="connsiteY8" fmla="*/ 848783 h 1054100"/>
              <a:gd name="connsiteX9" fmla="*/ 656166 w 660668"/>
              <a:gd name="connsiteY9" fmla="*/ 952500 h 1054100"/>
              <a:gd name="connsiteX10" fmla="*/ 658283 w 660668"/>
              <a:gd name="connsiteY10" fmla="*/ 1026583 h 1054100"/>
              <a:gd name="connsiteX11" fmla="*/ 643466 w 660668"/>
              <a:gd name="connsiteY11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60668" h="1054100">
                <a:moveTo>
                  <a:pt x="0" y="0"/>
                </a:moveTo>
                <a:cubicBezTo>
                  <a:pt x="12699" y="44626"/>
                  <a:pt x="25399" y="89253"/>
                  <a:pt x="52916" y="129117"/>
                </a:cubicBezTo>
                <a:cubicBezTo>
                  <a:pt x="80433" y="168981"/>
                  <a:pt x="140406" y="210608"/>
                  <a:pt x="165100" y="239183"/>
                </a:cubicBezTo>
                <a:cubicBezTo>
                  <a:pt x="189794" y="267758"/>
                  <a:pt x="171450" y="276931"/>
                  <a:pt x="201083" y="300567"/>
                </a:cubicBezTo>
                <a:cubicBezTo>
                  <a:pt x="230716" y="324203"/>
                  <a:pt x="303389" y="349603"/>
                  <a:pt x="342900" y="381000"/>
                </a:cubicBezTo>
                <a:cubicBezTo>
                  <a:pt x="382411" y="412397"/>
                  <a:pt x="401814" y="433211"/>
                  <a:pt x="438150" y="488950"/>
                </a:cubicBezTo>
                <a:cubicBezTo>
                  <a:pt x="474486" y="544689"/>
                  <a:pt x="535869" y="659341"/>
                  <a:pt x="560916" y="715433"/>
                </a:cubicBezTo>
                <a:cubicBezTo>
                  <a:pt x="585963" y="771525"/>
                  <a:pt x="579261" y="803275"/>
                  <a:pt x="588433" y="825500"/>
                </a:cubicBezTo>
                <a:cubicBezTo>
                  <a:pt x="597605" y="847725"/>
                  <a:pt x="604661" y="827616"/>
                  <a:pt x="615950" y="848783"/>
                </a:cubicBezTo>
                <a:cubicBezTo>
                  <a:pt x="627239" y="869950"/>
                  <a:pt x="649111" y="922867"/>
                  <a:pt x="656166" y="952500"/>
                </a:cubicBezTo>
                <a:cubicBezTo>
                  <a:pt x="663221" y="982133"/>
                  <a:pt x="660400" y="1009650"/>
                  <a:pt x="658283" y="1026583"/>
                </a:cubicBezTo>
                <a:cubicBezTo>
                  <a:pt x="656166" y="1043516"/>
                  <a:pt x="649816" y="1048808"/>
                  <a:pt x="643466" y="105410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フリーフォーム: 図形 132">
            <a:extLst>
              <a:ext uri="{FF2B5EF4-FFF2-40B4-BE49-F238E27FC236}">
                <a16:creationId xmlns:a16="http://schemas.microsoft.com/office/drawing/2014/main" id="{6695F83C-236A-4714-B077-0CD90D78D12A}"/>
              </a:ext>
            </a:extLst>
          </p:cNvPr>
          <p:cNvSpPr/>
          <p:nvPr/>
        </p:nvSpPr>
        <p:spPr>
          <a:xfrm>
            <a:off x="4409017" y="2690283"/>
            <a:ext cx="202035" cy="607484"/>
          </a:xfrm>
          <a:custGeom>
            <a:avLst/>
            <a:gdLst>
              <a:gd name="connsiteX0" fmla="*/ 182033 w 202035"/>
              <a:gd name="connsiteY0" fmla="*/ 0 h 607484"/>
              <a:gd name="connsiteX1" fmla="*/ 196850 w 202035"/>
              <a:gd name="connsiteY1" fmla="*/ 135467 h 607484"/>
              <a:gd name="connsiteX2" fmla="*/ 190500 w 202035"/>
              <a:gd name="connsiteY2" fmla="*/ 251884 h 607484"/>
              <a:gd name="connsiteX3" fmla="*/ 74083 w 202035"/>
              <a:gd name="connsiteY3" fmla="*/ 321734 h 607484"/>
              <a:gd name="connsiteX4" fmla="*/ 33866 w 202035"/>
              <a:gd name="connsiteY4" fmla="*/ 408517 h 607484"/>
              <a:gd name="connsiteX5" fmla="*/ 0 w 202035"/>
              <a:gd name="connsiteY5" fmla="*/ 607484 h 607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2035" h="607484">
                <a:moveTo>
                  <a:pt x="182033" y="0"/>
                </a:moveTo>
                <a:cubicBezTo>
                  <a:pt x="188736" y="46743"/>
                  <a:pt x="195439" y="93486"/>
                  <a:pt x="196850" y="135467"/>
                </a:cubicBezTo>
                <a:cubicBezTo>
                  <a:pt x="198261" y="177448"/>
                  <a:pt x="210961" y="220840"/>
                  <a:pt x="190500" y="251884"/>
                </a:cubicBezTo>
                <a:cubicBezTo>
                  <a:pt x="170039" y="282928"/>
                  <a:pt x="100189" y="295629"/>
                  <a:pt x="74083" y="321734"/>
                </a:cubicBezTo>
                <a:cubicBezTo>
                  <a:pt x="47977" y="347839"/>
                  <a:pt x="46213" y="360892"/>
                  <a:pt x="33866" y="408517"/>
                </a:cubicBezTo>
                <a:cubicBezTo>
                  <a:pt x="21519" y="456142"/>
                  <a:pt x="10759" y="531813"/>
                  <a:pt x="0" y="607484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" name="フリーフォーム: 図形 133">
            <a:extLst>
              <a:ext uri="{FF2B5EF4-FFF2-40B4-BE49-F238E27FC236}">
                <a16:creationId xmlns:a16="http://schemas.microsoft.com/office/drawing/2014/main" id="{DA98E28F-D350-4E6B-9CCC-E180B663CB6E}"/>
              </a:ext>
            </a:extLst>
          </p:cNvPr>
          <p:cNvSpPr/>
          <p:nvPr/>
        </p:nvSpPr>
        <p:spPr>
          <a:xfrm>
            <a:off x="4429125" y="3152775"/>
            <a:ext cx="767913" cy="1127125"/>
          </a:xfrm>
          <a:custGeom>
            <a:avLst/>
            <a:gdLst>
              <a:gd name="connsiteX0" fmla="*/ 0 w 767913"/>
              <a:gd name="connsiteY0" fmla="*/ 0 h 1127125"/>
              <a:gd name="connsiteX1" fmla="*/ 282575 w 767913"/>
              <a:gd name="connsiteY1" fmla="*/ 130175 h 1127125"/>
              <a:gd name="connsiteX2" fmla="*/ 581025 w 767913"/>
              <a:gd name="connsiteY2" fmla="*/ 320675 h 1127125"/>
              <a:gd name="connsiteX3" fmla="*/ 727075 w 767913"/>
              <a:gd name="connsiteY3" fmla="*/ 482600 h 1127125"/>
              <a:gd name="connsiteX4" fmla="*/ 758825 w 767913"/>
              <a:gd name="connsiteY4" fmla="*/ 622300 h 1127125"/>
              <a:gd name="connsiteX5" fmla="*/ 587375 w 767913"/>
              <a:gd name="connsiteY5" fmla="*/ 793750 h 1127125"/>
              <a:gd name="connsiteX6" fmla="*/ 428625 w 767913"/>
              <a:gd name="connsiteY6" fmla="*/ 923925 h 1127125"/>
              <a:gd name="connsiteX7" fmla="*/ 244475 w 767913"/>
              <a:gd name="connsiteY7" fmla="*/ 1082675 h 1127125"/>
              <a:gd name="connsiteX8" fmla="*/ 187325 w 767913"/>
              <a:gd name="connsiteY8" fmla="*/ 1127125 h 1127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7913" h="1127125">
                <a:moveTo>
                  <a:pt x="0" y="0"/>
                </a:moveTo>
                <a:cubicBezTo>
                  <a:pt x="92869" y="38364"/>
                  <a:pt x="185738" y="76729"/>
                  <a:pt x="282575" y="130175"/>
                </a:cubicBezTo>
                <a:cubicBezTo>
                  <a:pt x="379413" y="183621"/>
                  <a:pt x="506942" y="261938"/>
                  <a:pt x="581025" y="320675"/>
                </a:cubicBezTo>
                <a:cubicBezTo>
                  <a:pt x="655108" y="379412"/>
                  <a:pt x="697442" y="432329"/>
                  <a:pt x="727075" y="482600"/>
                </a:cubicBezTo>
                <a:cubicBezTo>
                  <a:pt x="756708" y="532871"/>
                  <a:pt x="782108" y="570442"/>
                  <a:pt x="758825" y="622300"/>
                </a:cubicBezTo>
                <a:cubicBezTo>
                  <a:pt x="735542" y="674158"/>
                  <a:pt x="642408" y="743479"/>
                  <a:pt x="587375" y="793750"/>
                </a:cubicBezTo>
                <a:cubicBezTo>
                  <a:pt x="532342" y="844021"/>
                  <a:pt x="485775" y="875771"/>
                  <a:pt x="428625" y="923925"/>
                </a:cubicBezTo>
                <a:cubicBezTo>
                  <a:pt x="371475" y="972079"/>
                  <a:pt x="284692" y="1048808"/>
                  <a:pt x="244475" y="1082675"/>
                </a:cubicBezTo>
                <a:cubicBezTo>
                  <a:pt x="204258" y="1116542"/>
                  <a:pt x="187325" y="1127125"/>
                  <a:pt x="187325" y="1127125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" name="フリーフォーム: 図形 134">
            <a:extLst>
              <a:ext uri="{FF2B5EF4-FFF2-40B4-BE49-F238E27FC236}">
                <a16:creationId xmlns:a16="http://schemas.microsoft.com/office/drawing/2014/main" id="{3C742959-02D1-49AD-804C-9B4CC91EBADB}"/>
              </a:ext>
            </a:extLst>
          </p:cNvPr>
          <p:cNvSpPr/>
          <p:nvPr/>
        </p:nvSpPr>
        <p:spPr>
          <a:xfrm>
            <a:off x="4429125" y="3503867"/>
            <a:ext cx="340718" cy="699833"/>
          </a:xfrm>
          <a:custGeom>
            <a:avLst/>
            <a:gdLst>
              <a:gd name="connsiteX0" fmla="*/ 0 w 340718"/>
              <a:gd name="connsiteY0" fmla="*/ 29908 h 699833"/>
              <a:gd name="connsiteX1" fmla="*/ 95250 w 340718"/>
              <a:gd name="connsiteY1" fmla="*/ 1333 h 699833"/>
              <a:gd name="connsiteX2" fmla="*/ 174625 w 340718"/>
              <a:gd name="connsiteY2" fmla="*/ 68008 h 699833"/>
              <a:gd name="connsiteX3" fmla="*/ 279400 w 340718"/>
              <a:gd name="connsiteY3" fmla="*/ 214058 h 699833"/>
              <a:gd name="connsiteX4" fmla="*/ 323850 w 340718"/>
              <a:gd name="connsiteY4" fmla="*/ 312483 h 699833"/>
              <a:gd name="connsiteX5" fmla="*/ 339725 w 340718"/>
              <a:gd name="connsiteY5" fmla="*/ 483933 h 699833"/>
              <a:gd name="connsiteX6" fmla="*/ 298450 w 340718"/>
              <a:gd name="connsiteY6" fmla="*/ 585533 h 699833"/>
              <a:gd name="connsiteX7" fmla="*/ 174625 w 340718"/>
              <a:gd name="connsiteY7" fmla="*/ 699833 h 699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0718" h="699833">
                <a:moveTo>
                  <a:pt x="0" y="29908"/>
                </a:moveTo>
                <a:cubicBezTo>
                  <a:pt x="33073" y="12445"/>
                  <a:pt x="66146" y="-5017"/>
                  <a:pt x="95250" y="1333"/>
                </a:cubicBezTo>
                <a:cubicBezTo>
                  <a:pt x="124354" y="7683"/>
                  <a:pt x="143933" y="32554"/>
                  <a:pt x="174625" y="68008"/>
                </a:cubicBezTo>
                <a:cubicBezTo>
                  <a:pt x="205317" y="103462"/>
                  <a:pt x="254529" y="173312"/>
                  <a:pt x="279400" y="214058"/>
                </a:cubicBezTo>
                <a:cubicBezTo>
                  <a:pt x="304271" y="254804"/>
                  <a:pt x="313796" y="267504"/>
                  <a:pt x="323850" y="312483"/>
                </a:cubicBezTo>
                <a:cubicBezTo>
                  <a:pt x="333904" y="357462"/>
                  <a:pt x="343958" y="438425"/>
                  <a:pt x="339725" y="483933"/>
                </a:cubicBezTo>
                <a:cubicBezTo>
                  <a:pt x="335492" y="529441"/>
                  <a:pt x="325967" y="549550"/>
                  <a:pt x="298450" y="585533"/>
                </a:cubicBezTo>
                <a:cubicBezTo>
                  <a:pt x="270933" y="621516"/>
                  <a:pt x="222779" y="660674"/>
                  <a:pt x="174625" y="699833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フリーフォーム: 図形 135">
            <a:extLst>
              <a:ext uri="{FF2B5EF4-FFF2-40B4-BE49-F238E27FC236}">
                <a16:creationId xmlns:a16="http://schemas.microsoft.com/office/drawing/2014/main" id="{1E135CEE-FA5C-4257-B69E-6A8E0EC14C1C}"/>
              </a:ext>
            </a:extLst>
          </p:cNvPr>
          <p:cNvSpPr/>
          <p:nvPr/>
        </p:nvSpPr>
        <p:spPr>
          <a:xfrm>
            <a:off x="4441825" y="3276600"/>
            <a:ext cx="628650" cy="311150"/>
          </a:xfrm>
          <a:custGeom>
            <a:avLst/>
            <a:gdLst>
              <a:gd name="connsiteX0" fmla="*/ 0 w 628650"/>
              <a:gd name="connsiteY0" fmla="*/ 0 h 311150"/>
              <a:gd name="connsiteX1" fmla="*/ 155575 w 628650"/>
              <a:gd name="connsiteY1" fmla="*/ 50800 h 311150"/>
              <a:gd name="connsiteX2" fmla="*/ 254000 w 628650"/>
              <a:gd name="connsiteY2" fmla="*/ 149225 h 311150"/>
              <a:gd name="connsiteX3" fmla="*/ 307975 w 628650"/>
              <a:gd name="connsiteY3" fmla="*/ 120650 h 311150"/>
              <a:gd name="connsiteX4" fmla="*/ 514350 w 628650"/>
              <a:gd name="connsiteY4" fmla="*/ 231775 h 311150"/>
              <a:gd name="connsiteX5" fmla="*/ 628650 w 628650"/>
              <a:gd name="connsiteY5" fmla="*/ 311150 h 31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8650" h="311150">
                <a:moveTo>
                  <a:pt x="0" y="0"/>
                </a:moveTo>
                <a:cubicBezTo>
                  <a:pt x="56621" y="12964"/>
                  <a:pt x="113242" y="25929"/>
                  <a:pt x="155575" y="50800"/>
                </a:cubicBezTo>
                <a:cubicBezTo>
                  <a:pt x="197908" y="75671"/>
                  <a:pt x="228600" y="137583"/>
                  <a:pt x="254000" y="149225"/>
                </a:cubicBezTo>
                <a:cubicBezTo>
                  <a:pt x="279400" y="160867"/>
                  <a:pt x="264583" y="106892"/>
                  <a:pt x="307975" y="120650"/>
                </a:cubicBezTo>
                <a:cubicBezTo>
                  <a:pt x="351367" y="134408"/>
                  <a:pt x="460904" y="200025"/>
                  <a:pt x="514350" y="231775"/>
                </a:cubicBezTo>
                <a:cubicBezTo>
                  <a:pt x="567796" y="263525"/>
                  <a:pt x="598223" y="287337"/>
                  <a:pt x="628650" y="31115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フリーフォーム: 図形 136">
            <a:extLst>
              <a:ext uri="{FF2B5EF4-FFF2-40B4-BE49-F238E27FC236}">
                <a16:creationId xmlns:a16="http://schemas.microsoft.com/office/drawing/2014/main" id="{C21508DC-7CE5-403D-8119-7E405E0DDA7A}"/>
              </a:ext>
            </a:extLst>
          </p:cNvPr>
          <p:cNvSpPr/>
          <p:nvPr/>
        </p:nvSpPr>
        <p:spPr>
          <a:xfrm>
            <a:off x="1443567" y="181714"/>
            <a:ext cx="169311" cy="173886"/>
          </a:xfrm>
          <a:custGeom>
            <a:avLst/>
            <a:gdLst>
              <a:gd name="connsiteX0" fmla="*/ 0 w 169311"/>
              <a:gd name="connsiteY0" fmla="*/ 34186 h 173886"/>
              <a:gd name="connsiteX1" fmla="*/ 154516 w 169311"/>
              <a:gd name="connsiteY1" fmla="*/ 319 h 173886"/>
              <a:gd name="connsiteX2" fmla="*/ 156633 w 169311"/>
              <a:gd name="connsiteY2" fmla="*/ 19369 h 173886"/>
              <a:gd name="connsiteX3" fmla="*/ 97366 w 169311"/>
              <a:gd name="connsiteY3" fmla="*/ 55353 h 173886"/>
              <a:gd name="connsiteX4" fmla="*/ 99483 w 169311"/>
              <a:gd name="connsiteY4" fmla="*/ 173886 h 173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311" h="173886">
                <a:moveTo>
                  <a:pt x="0" y="34186"/>
                </a:moveTo>
                <a:cubicBezTo>
                  <a:pt x="64205" y="18487"/>
                  <a:pt x="128411" y="2788"/>
                  <a:pt x="154516" y="319"/>
                </a:cubicBezTo>
                <a:cubicBezTo>
                  <a:pt x="180621" y="-2150"/>
                  <a:pt x="166158" y="10197"/>
                  <a:pt x="156633" y="19369"/>
                </a:cubicBezTo>
                <a:cubicBezTo>
                  <a:pt x="147108" y="28541"/>
                  <a:pt x="106891" y="29600"/>
                  <a:pt x="97366" y="55353"/>
                </a:cubicBezTo>
                <a:cubicBezTo>
                  <a:pt x="87841" y="81106"/>
                  <a:pt x="93662" y="127496"/>
                  <a:pt x="99483" y="173886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フリーフォーム: 図形 137">
            <a:extLst>
              <a:ext uri="{FF2B5EF4-FFF2-40B4-BE49-F238E27FC236}">
                <a16:creationId xmlns:a16="http://schemas.microsoft.com/office/drawing/2014/main" id="{0155096C-C733-4A9A-BE4C-CE312BA00EB1}"/>
              </a:ext>
            </a:extLst>
          </p:cNvPr>
          <p:cNvSpPr/>
          <p:nvPr/>
        </p:nvSpPr>
        <p:spPr>
          <a:xfrm>
            <a:off x="1568450" y="243358"/>
            <a:ext cx="427567" cy="14875"/>
          </a:xfrm>
          <a:custGeom>
            <a:avLst/>
            <a:gdLst>
              <a:gd name="connsiteX0" fmla="*/ 0 w 427567"/>
              <a:gd name="connsiteY0" fmla="*/ 14875 h 14875"/>
              <a:gd name="connsiteX1" fmla="*/ 222250 w 427567"/>
              <a:gd name="connsiteY1" fmla="*/ 59 h 14875"/>
              <a:gd name="connsiteX2" fmla="*/ 427567 w 427567"/>
              <a:gd name="connsiteY2" fmla="*/ 10642 h 14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7567" h="14875">
                <a:moveTo>
                  <a:pt x="0" y="14875"/>
                </a:moveTo>
                <a:cubicBezTo>
                  <a:pt x="75494" y="7819"/>
                  <a:pt x="150989" y="764"/>
                  <a:pt x="222250" y="59"/>
                </a:cubicBezTo>
                <a:cubicBezTo>
                  <a:pt x="293511" y="-646"/>
                  <a:pt x="360539" y="4998"/>
                  <a:pt x="427567" y="10642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フリーフォーム: 図形 138">
            <a:extLst>
              <a:ext uri="{FF2B5EF4-FFF2-40B4-BE49-F238E27FC236}">
                <a16:creationId xmlns:a16="http://schemas.microsoft.com/office/drawing/2014/main" id="{D6038EA6-68FF-4D61-A8EB-C0F43B8D758F}"/>
              </a:ext>
            </a:extLst>
          </p:cNvPr>
          <p:cNvSpPr/>
          <p:nvPr/>
        </p:nvSpPr>
        <p:spPr>
          <a:xfrm>
            <a:off x="1792817" y="273050"/>
            <a:ext cx="194733" cy="65617"/>
          </a:xfrm>
          <a:custGeom>
            <a:avLst/>
            <a:gdLst>
              <a:gd name="connsiteX0" fmla="*/ 194733 w 194733"/>
              <a:gd name="connsiteY0" fmla="*/ 0 h 65617"/>
              <a:gd name="connsiteX1" fmla="*/ 57150 w 194733"/>
              <a:gd name="connsiteY1" fmla="*/ 16933 h 65617"/>
              <a:gd name="connsiteX2" fmla="*/ 0 w 194733"/>
              <a:gd name="connsiteY2" fmla="*/ 65617 h 65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733" h="65617">
                <a:moveTo>
                  <a:pt x="194733" y="0"/>
                </a:moveTo>
                <a:cubicBezTo>
                  <a:pt x="142169" y="2998"/>
                  <a:pt x="89605" y="5997"/>
                  <a:pt x="57150" y="16933"/>
                </a:cubicBezTo>
                <a:cubicBezTo>
                  <a:pt x="24695" y="27869"/>
                  <a:pt x="12347" y="46743"/>
                  <a:pt x="0" y="65617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フリーフォーム: 図形 139">
            <a:extLst>
              <a:ext uri="{FF2B5EF4-FFF2-40B4-BE49-F238E27FC236}">
                <a16:creationId xmlns:a16="http://schemas.microsoft.com/office/drawing/2014/main" id="{2746DC43-ECB2-4661-A1CD-68ECE073E9FD}"/>
              </a:ext>
            </a:extLst>
          </p:cNvPr>
          <p:cNvSpPr/>
          <p:nvPr/>
        </p:nvSpPr>
        <p:spPr>
          <a:xfrm>
            <a:off x="1689100" y="355600"/>
            <a:ext cx="272585" cy="104145"/>
          </a:xfrm>
          <a:custGeom>
            <a:avLst/>
            <a:gdLst>
              <a:gd name="connsiteX0" fmla="*/ 12700 w 272585"/>
              <a:gd name="connsiteY0" fmla="*/ 0 h 104145"/>
              <a:gd name="connsiteX1" fmla="*/ 194733 w 272585"/>
              <a:gd name="connsiteY1" fmla="*/ 29633 h 104145"/>
              <a:gd name="connsiteX2" fmla="*/ 264583 w 272585"/>
              <a:gd name="connsiteY2" fmla="*/ 74083 h 104145"/>
              <a:gd name="connsiteX3" fmla="*/ 241300 w 272585"/>
              <a:gd name="connsiteY3" fmla="*/ 103717 h 104145"/>
              <a:gd name="connsiteX4" fmla="*/ 0 w 272585"/>
              <a:gd name="connsiteY4" fmla="*/ 88900 h 104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2585" h="104145">
                <a:moveTo>
                  <a:pt x="12700" y="0"/>
                </a:moveTo>
                <a:cubicBezTo>
                  <a:pt x="82726" y="8643"/>
                  <a:pt x="152752" y="17286"/>
                  <a:pt x="194733" y="29633"/>
                </a:cubicBezTo>
                <a:cubicBezTo>
                  <a:pt x="236714" y="41980"/>
                  <a:pt x="256822" y="61736"/>
                  <a:pt x="264583" y="74083"/>
                </a:cubicBezTo>
                <a:cubicBezTo>
                  <a:pt x="272344" y="86430"/>
                  <a:pt x="285397" y="101248"/>
                  <a:pt x="241300" y="103717"/>
                </a:cubicBezTo>
                <a:cubicBezTo>
                  <a:pt x="197203" y="106187"/>
                  <a:pt x="98601" y="97543"/>
                  <a:pt x="0" y="8890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フリーフォーム: 図形 140">
            <a:extLst>
              <a:ext uri="{FF2B5EF4-FFF2-40B4-BE49-F238E27FC236}">
                <a16:creationId xmlns:a16="http://schemas.microsoft.com/office/drawing/2014/main" id="{3EBCF0AD-B909-47F7-ACB2-801877A8164F}"/>
              </a:ext>
            </a:extLst>
          </p:cNvPr>
          <p:cNvSpPr/>
          <p:nvPr/>
        </p:nvSpPr>
        <p:spPr>
          <a:xfrm>
            <a:off x="1754717" y="512233"/>
            <a:ext cx="317620" cy="156634"/>
          </a:xfrm>
          <a:custGeom>
            <a:avLst/>
            <a:gdLst>
              <a:gd name="connsiteX0" fmla="*/ 0 w 317620"/>
              <a:gd name="connsiteY0" fmla="*/ 0 h 156634"/>
              <a:gd name="connsiteX1" fmla="*/ 158750 w 317620"/>
              <a:gd name="connsiteY1" fmla="*/ 14817 h 156634"/>
              <a:gd name="connsiteX2" fmla="*/ 198966 w 317620"/>
              <a:gd name="connsiteY2" fmla="*/ 55034 h 156634"/>
              <a:gd name="connsiteX3" fmla="*/ 309033 w 317620"/>
              <a:gd name="connsiteY3" fmla="*/ 86784 h 156634"/>
              <a:gd name="connsiteX4" fmla="*/ 300566 w 317620"/>
              <a:gd name="connsiteY4" fmla="*/ 141817 h 156634"/>
              <a:gd name="connsiteX5" fmla="*/ 222250 w 317620"/>
              <a:gd name="connsiteY5" fmla="*/ 156634 h 156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7620" h="156634">
                <a:moveTo>
                  <a:pt x="0" y="0"/>
                </a:moveTo>
                <a:cubicBezTo>
                  <a:pt x="62794" y="2822"/>
                  <a:pt x="125589" y="5645"/>
                  <a:pt x="158750" y="14817"/>
                </a:cubicBezTo>
                <a:cubicBezTo>
                  <a:pt x="191911" y="23989"/>
                  <a:pt x="173919" y="43040"/>
                  <a:pt x="198966" y="55034"/>
                </a:cubicBezTo>
                <a:cubicBezTo>
                  <a:pt x="224013" y="67028"/>
                  <a:pt x="292100" y="72320"/>
                  <a:pt x="309033" y="86784"/>
                </a:cubicBezTo>
                <a:cubicBezTo>
                  <a:pt x="325966" y="101248"/>
                  <a:pt x="315030" y="130175"/>
                  <a:pt x="300566" y="141817"/>
                </a:cubicBezTo>
                <a:cubicBezTo>
                  <a:pt x="286102" y="153459"/>
                  <a:pt x="254176" y="155046"/>
                  <a:pt x="222250" y="156634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フリーフォーム: 図形 141">
            <a:extLst>
              <a:ext uri="{FF2B5EF4-FFF2-40B4-BE49-F238E27FC236}">
                <a16:creationId xmlns:a16="http://schemas.microsoft.com/office/drawing/2014/main" id="{839FD30B-7C69-4CEA-99A8-8905840E0B7F}"/>
              </a:ext>
            </a:extLst>
          </p:cNvPr>
          <p:cNvSpPr/>
          <p:nvPr/>
        </p:nvSpPr>
        <p:spPr>
          <a:xfrm>
            <a:off x="2209800" y="325967"/>
            <a:ext cx="243417" cy="119109"/>
          </a:xfrm>
          <a:custGeom>
            <a:avLst/>
            <a:gdLst>
              <a:gd name="connsiteX0" fmla="*/ 0 w 243417"/>
              <a:gd name="connsiteY0" fmla="*/ 0 h 119109"/>
              <a:gd name="connsiteX1" fmla="*/ 76200 w 243417"/>
              <a:gd name="connsiteY1" fmla="*/ 33866 h 119109"/>
              <a:gd name="connsiteX2" fmla="*/ 177800 w 243417"/>
              <a:gd name="connsiteY2" fmla="*/ 116416 h 119109"/>
              <a:gd name="connsiteX3" fmla="*/ 243417 w 243417"/>
              <a:gd name="connsiteY3" fmla="*/ 91016 h 119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417" h="119109">
                <a:moveTo>
                  <a:pt x="0" y="0"/>
                </a:moveTo>
                <a:cubicBezTo>
                  <a:pt x="23283" y="7231"/>
                  <a:pt x="46567" y="14463"/>
                  <a:pt x="76200" y="33866"/>
                </a:cubicBezTo>
                <a:cubicBezTo>
                  <a:pt x="105833" y="53269"/>
                  <a:pt x="149931" y="106891"/>
                  <a:pt x="177800" y="116416"/>
                </a:cubicBezTo>
                <a:cubicBezTo>
                  <a:pt x="205669" y="125941"/>
                  <a:pt x="224543" y="108478"/>
                  <a:pt x="243417" y="91016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フリーフォーム: 図形 142">
            <a:extLst>
              <a:ext uri="{FF2B5EF4-FFF2-40B4-BE49-F238E27FC236}">
                <a16:creationId xmlns:a16="http://schemas.microsoft.com/office/drawing/2014/main" id="{46B33457-4D82-4DC4-956F-ADCEB244FDBF}"/>
              </a:ext>
            </a:extLst>
          </p:cNvPr>
          <p:cNvSpPr/>
          <p:nvPr/>
        </p:nvSpPr>
        <p:spPr>
          <a:xfrm>
            <a:off x="2209800" y="323850"/>
            <a:ext cx="213783" cy="277283"/>
          </a:xfrm>
          <a:custGeom>
            <a:avLst/>
            <a:gdLst>
              <a:gd name="connsiteX0" fmla="*/ 0 w 213783"/>
              <a:gd name="connsiteY0" fmla="*/ 0 h 277283"/>
              <a:gd name="connsiteX1" fmla="*/ 46567 w 213783"/>
              <a:gd name="connsiteY1" fmla="*/ 120650 h 277283"/>
              <a:gd name="connsiteX2" fmla="*/ 171450 w 213783"/>
              <a:gd name="connsiteY2" fmla="*/ 245533 h 277283"/>
              <a:gd name="connsiteX3" fmla="*/ 213783 w 213783"/>
              <a:gd name="connsiteY3" fmla="*/ 277283 h 277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3783" h="277283">
                <a:moveTo>
                  <a:pt x="0" y="0"/>
                </a:moveTo>
                <a:cubicBezTo>
                  <a:pt x="8996" y="39864"/>
                  <a:pt x="17992" y="79728"/>
                  <a:pt x="46567" y="120650"/>
                </a:cubicBezTo>
                <a:cubicBezTo>
                  <a:pt x="75142" y="161572"/>
                  <a:pt x="143581" y="219428"/>
                  <a:pt x="171450" y="245533"/>
                </a:cubicBezTo>
                <a:cubicBezTo>
                  <a:pt x="199319" y="271639"/>
                  <a:pt x="206551" y="274461"/>
                  <a:pt x="213783" y="277283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フリーフォーム: 図形 143">
            <a:extLst>
              <a:ext uri="{FF2B5EF4-FFF2-40B4-BE49-F238E27FC236}">
                <a16:creationId xmlns:a16="http://schemas.microsoft.com/office/drawing/2014/main" id="{2B62F94E-F834-4428-BAEC-0A454F515ACA}"/>
              </a:ext>
            </a:extLst>
          </p:cNvPr>
          <p:cNvSpPr/>
          <p:nvPr/>
        </p:nvSpPr>
        <p:spPr>
          <a:xfrm>
            <a:off x="2152650" y="480483"/>
            <a:ext cx="285750" cy="153759"/>
          </a:xfrm>
          <a:custGeom>
            <a:avLst/>
            <a:gdLst>
              <a:gd name="connsiteX0" fmla="*/ 0 w 285750"/>
              <a:gd name="connsiteY0" fmla="*/ 0 h 153759"/>
              <a:gd name="connsiteX1" fmla="*/ 156633 w 285750"/>
              <a:gd name="connsiteY1" fmla="*/ 103717 h 153759"/>
              <a:gd name="connsiteX2" fmla="*/ 239183 w 285750"/>
              <a:gd name="connsiteY2" fmla="*/ 152400 h 153759"/>
              <a:gd name="connsiteX3" fmla="*/ 285750 w 285750"/>
              <a:gd name="connsiteY3" fmla="*/ 135467 h 153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5750" h="153759">
                <a:moveTo>
                  <a:pt x="0" y="0"/>
                </a:moveTo>
                <a:lnTo>
                  <a:pt x="156633" y="103717"/>
                </a:lnTo>
                <a:cubicBezTo>
                  <a:pt x="196497" y="129117"/>
                  <a:pt x="217664" y="147108"/>
                  <a:pt x="239183" y="152400"/>
                </a:cubicBezTo>
                <a:cubicBezTo>
                  <a:pt x="260702" y="157692"/>
                  <a:pt x="273226" y="146579"/>
                  <a:pt x="285750" y="135467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フリーフォーム: 図形 144">
            <a:extLst>
              <a:ext uri="{FF2B5EF4-FFF2-40B4-BE49-F238E27FC236}">
                <a16:creationId xmlns:a16="http://schemas.microsoft.com/office/drawing/2014/main" id="{541BB222-1987-49C7-8FA7-BDA67D758C1C}"/>
              </a:ext>
            </a:extLst>
          </p:cNvPr>
          <p:cNvSpPr/>
          <p:nvPr/>
        </p:nvSpPr>
        <p:spPr>
          <a:xfrm>
            <a:off x="2148417" y="484717"/>
            <a:ext cx="119911" cy="404283"/>
          </a:xfrm>
          <a:custGeom>
            <a:avLst/>
            <a:gdLst>
              <a:gd name="connsiteX0" fmla="*/ 0 w 119911"/>
              <a:gd name="connsiteY0" fmla="*/ 0 h 404283"/>
              <a:gd name="connsiteX1" fmla="*/ 95250 w 119911"/>
              <a:gd name="connsiteY1" fmla="*/ 110066 h 404283"/>
              <a:gd name="connsiteX2" fmla="*/ 118533 w 119911"/>
              <a:gd name="connsiteY2" fmla="*/ 173566 h 404283"/>
              <a:gd name="connsiteX3" fmla="*/ 65616 w 119911"/>
              <a:gd name="connsiteY3" fmla="*/ 205316 h 404283"/>
              <a:gd name="connsiteX4" fmla="*/ 105833 w 119911"/>
              <a:gd name="connsiteY4" fmla="*/ 226483 h 404283"/>
              <a:gd name="connsiteX5" fmla="*/ 78316 w 119911"/>
              <a:gd name="connsiteY5" fmla="*/ 302683 h 404283"/>
              <a:gd name="connsiteX6" fmla="*/ 69850 w 119911"/>
              <a:gd name="connsiteY6" fmla="*/ 359833 h 404283"/>
              <a:gd name="connsiteX7" fmla="*/ 19050 w 119911"/>
              <a:gd name="connsiteY7" fmla="*/ 404283 h 404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9911" h="404283">
                <a:moveTo>
                  <a:pt x="0" y="0"/>
                </a:moveTo>
                <a:cubicBezTo>
                  <a:pt x="37747" y="40569"/>
                  <a:pt x="75495" y="81138"/>
                  <a:pt x="95250" y="110066"/>
                </a:cubicBezTo>
                <a:cubicBezTo>
                  <a:pt x="115005" y="138994"/>
                  <a:pt x="123472" y="157691"/>
                  <a:pt x="118533" y="173566"/>
                </a:cubicBezTo>
                <a:cubicBezTo>
                  <a:pt x="113594" y="189441"/>
                  <a:pt x="67733" y="196497"/>
                  <a:pt x="65616" y="205316"/>
                </a:cubicBezTo>
                <a:cubicBezTo>
                  <a:pt x="63499" y="214136"/>
                  <a:pt x="103716" y="210255"/>
                  <a:pt x="105833" y="226483"/>
                </a:cubicBezTo>
                <a:cubicBezTo>
                  <a:pt x="107950" y="242711"/>
                  <a:pt x="84313" y="280458"/>
                  <a:pt x="78316" y="302683"/>
                </a:cubicBezTo>
                <a:cubicBezTo>
                  <a:pt x="72319" y="324908"/>
                  <a:pt x="79728" y="342900"/>
                  <a:pt x="69850" y="359833"/>
                </a:cubicBezTo>
                <a:cubicBezTo>
                  <a:pt x="59972" y="376766"/>
                  <a:pt x="39511" y="390524"/>
                  <a:pt x="19050" y="404283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" name="フリーフォーム: 図形 145">
            <a:extLst>
              <a:ext uri="{FF2B5EF4-FFF2-40B4-BE49-F238E27FC236}">
                <a16:creationId xmlns:a16="http://schemas.microsoft.com/office/drawing/2014/main" id="{8C42C717-4188-43D5-BC6B-8445A8CC8AE5}"/>
              </a:ext>
            </a:extLst>
          </p:cNvPr>
          <p:cNvSpPr/>
          <p:nvPr/>
        </p:nvSpPr>
        <p:spPr>
          <a:xfrm>
            <a:off x="2019300" y="715433"/>
            <a:ext cx="99483" cy="160867"/>
          </a:xfrm>
          <a:custGeom>
            <a:avLst/>
            <a:gdLst>
              <a:gd name="connsiteX0" fmla="*/ 0 w 99483"/>
              <a:gd name="connsiteY0" fmla="*/ 0 h 160867"/>
              <a:gd name="connsiteX1" fmla="*/ 35983 w 99483"/>
              <a:gd name="connsiteY1" fmla="*/ 116417 h 160867"/>
              <a:gd name="connsiteX2" fmla="*/ 99483 w 99483"/>
              <a:gd name="connsiteY2" fmla="*/ 160867 h 160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9483" h="160867">
                <a:moveTo>
                  <a:pt x="0" y="0"/>
                </a:moveTo>
                <a:cubicBezTo>
                  <a:pt x="9701" y="44803"/>
                  <a:pt x="19403" y="89606"/>
                  <a:pt x="35983" y="116417"/>
                </a:cubicBezTo>
                <a:cubicBezTo>
                  <a:pt x="52563" y="143228"/>
                  <a:pt x="76023" y="152047"/>
                  <a:pt x="99483" y="160867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" name="フリーフォーム: 図形 146">
            <a:extLst>
              <a:ext uri="{FF2B5EF4-FFF2-40B4-BE49-F238E27FC236}">
                <a16:creationId xmlns:a16="http://schemas.microsoft.com/office/drawing/2014/main" id="{C3D5D851-7251-45B1-8CCB-55983E309BE9}"/>
              </a:ext>
            </a:extLst>
          </p:cNvPr>
          <p:cNvSpPr/>
          <p:nvPr/>
        </p:nvSpPr>
        <p:spPr>
          <a:xfrm>
            <a:off x="2015067" y="897467"/>
            <a:ext cx="215481" cy="281516"/>
          </a:xfrm>
          <a:custGeom>
            <a:avLst/>
            <a:gdLst>
              <a:gd name="connsiteX0" fmla="*/ 0 w 215481"/>
              <a:gd name="connsiteY0" fmla="*/ 0 h 281516"/>
              <a:gd name="connsiteX1" fmla="*/ 120650 w 215481"/>
              <a:gd name="connsiteY1" fmla="*/ 46566 h 281516"/>
              <a:gd name="connsiteX2" fmla="*/ 143933 w 215481"/>
              <a:gd name="connsiteY2" fmla="*/ 101600 h 281516"/>
              <a:gd name="connsiteX3" fmla="*/ 205316 w 215481"/>
              <a:gd name="connsiteY3" fmla="*/ 74083 h 281516"/>
              <a:gd name="connsiteX4" fmla="*/ 209550 w 215481"/>
              <a:gd name="connsiteY4" fmla="*/ 152400 h 281516"/>
              <a:gd name="connsiteX5" fmla="*/ 146050 w 215481"/>
              <a:gd name="connsiteY5" fmla="*/ 182033 h 281516"/>
              <a:gd name="connsiteX6" fmla="*/ 137583 w 215481"/>
              <a:gd name="connsiteY6" fmla="*/ 281516 h 281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5481" h="281516">
                <a:moveTo>
                  <a:pt x="0" y="0"/>
                </a:moveTo>
                <a:cubicBezTo>
                  <a:pt x="48330" y="14816"/>
                  <a:pt x="96661" y="29633"/>
                  <a:pt x="120650" y="46566"/>
                </a:cubicBezTo>
                <a:cubicBezTo>
                  <a:pt x="144639" y="63499"/>
                  <a:pt x="129822" y="97014"/>
                  <a:pt x="143933" y="101600"/>
                </a:cubicBezTo>
                <a:cubicBezTo>
                  <a:pt x="158044" y="106186"/>
                  <a:pt x="194380" y="65616"/>
                  <a:pt x="205316" y="74083"/>
                </a:cubicBezTo>
                <a:cubicBezTo>
                  <a:pt x="216252" y="82550"/>
                  <a:pt x="219428" y="134408"/>
                  <a:pt x="209550" y="152400"/>
                </a:cubicBezTo>
                <a:cubicBezTo>
                  <a:pt x="199672" y="170392"/>
                  <a:pt x="158045" y="160514"/>
                  <a:pt x="146050" y="182033"/>
                </a:cubicBezTo>
                <a:cubicBezTo>
                  <a:pt x="134056" y="203552"/>
                  <a:pt x="135819" y="242534"/>
                  <a:pt x="137583" y="281516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" name="フリーフォーム: 図形 147">
            <a:extLst>
              <a:ext uri="{FF2B5EF4-FFF2-40B4-BE49-F238E27FC236}">
                <a16:creationId xmlns:a16="http://schemas.microsoft.com/office/drawing/2014/main" id="{0D996562-63FB-44FA-8F6F-595B8D98DF35}"/>
              </a:ext>
            </a:extLst>
          </p:cNvPr>
          <p:cNvSpPr/>
          <p:nvPr/>
        </p:nvSpPr>
        <p:spPr>
          <a:xfrm>
            <a:off x="1733550" y="920750"/>
            <a:ext cx="270933" cy="179917"/>
          </a:xfrm>
          <a:custGeom>
            <a:avLst/>
            <a:gdLst>
              <a:gd name="connsiteX0" fmla="*/ 270933 w 270933"/>
              <a:gd name="connsiteY0" fmla="*/ 0 h 179917"/>
              <a:gd name="connsiteX1" fmla="*/ 239183 w 270933"/>
              <a:gd name="connsiteY1" fmla="*/ 71967 h 179917"/>
              <a:gd name="connsiteX2" fmla="*/ 173567 w 270933"/>
              <a:gd name="connsiteY2" fmla="*/ 95250 h 179917"/>
              <a:gd name="connsiteX3" fmla="*/ 76200 w 270933"/>
              <a:gd name="connsiteY3" fmla="*/ 76200 h 179917"/>
              <a:gd name="connsiteX4" fmla="*/ 46567 w 270933"/>
              <a:gd name="connsiteY4" fmla="*/ 59267 h 179917"/>
              <a:gd name="connsiteX5" fmla="*/ 8467 w 270933"/>
              <a:gd name="connsiteY5" fmla="*/ 133350 h 179917"/>
              <a:gd name="connsiteX6" fmla="*/ 0 w 270933"/>
              <a:gd name="connsiteY6" fmla="*/ 179917 h 179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0933" h="179917">
                <a:moveTo>
                  <a:pt x="270933" y="0"/>
                </a:moveTo>
                <a:cubicBezTo>
                  <a:pt x="263172" y="28046"/>
                  <a:pt x="255411" y="56092"/>
                  <a:pt x="239183" y="71967"/>
                </a:cubicBezTo>
                <a:cubicBezTo>
                  <a:pt x="222955" y="87842"/>
                  <a:pt x="200731" y="94545"/>
                  <a:pt x="173567" y="95250"/>
                </a:cubicBezTo>
                <a:cubicBezTo>
                  <a:pt x="146403" y="95955"/>
                  <a:pt x="97367" y="82197"/>
                  <a:pt x="76200" y="76200"/>
                </a:cubicBezTo>
                <a:cubicBezTo>
                  <a:pt x="55033" y="70203"/>
                  <a:pt x="57856" y="49742"/>
                  <a:pt x="46567" y="59267"/>
                </a:cubicBezTo>
                <a:cubicBezTo>
                  <a:pt x="35278" y="68792"/>
                  <a:pt x="16228" y="113242"/>
                  <a:pt x="8467" y="133350"/>
                </a:cubicBezTo>
                <a:cubicBezTo>
                  <a:pt x="706" y="153458"/>
                  <a:pt x="353" y="166687"/>
                  <a:pt x="0" y="179917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フリーフォーム: 図形 148">
            <a:extLst>
              <a:ext uri="{FF2B5EF4-FFF2-40B4-BE49-F238E27FC236}">
                <a16:creationId xmlns:a16="http://schemas.microsoft.com/office/drawing/2014/main" id="{06D27F5A-63D9-48DA-A7DC-0B73B9EF2743}"/>
              </a:ext>
            </a:extLst>
          </p:cNvPr>
          <p:cNvSpPr/>
          <p:nvPr/>
        </p:nvSpPr>
        <p:spPr>
          <a:xfrm>
            <a:off x="1559983" y="1109891"/>
            <a:ext cx="179917" cy="50042"/>
          </a:xfrm>
          <a:custGeom>
            <a:avLst/>
            <a:gdLst>
              <a:gd name="connsiteX0" fmla="*/ 0 w 179917"/>
              <a:gd name="connsiteY0" fmla="*/ 50042 h 50042"/>
              <a:gd name="connsiteX1" fmla="*/ 99484 w 179917"/>
              <a:gd name="connsiteY1" fmla="*/ 1359 h 50042"/>
              <a:gd name="connsiteX2" fmla="*/ 179917 w 179917"/>
              <a:gd name="connsiteY2" fmla="*/ 18292 h 50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9917" h="50042">
                <a:moveTo>
                  <a:pt x="0" y="50042"/>
                </a:moveTo>
                <a:cubicBezTo>
                  <a:pt x="34749" y="28346"/>
                  <a:pt x="69498" y="6651"/>
                  <a:pt x="99484" y="1359"/>
                </a:cubicBezTo>
                <a:cubicBezTo>
                  <a:pt x="129470" y="-3933"/>
                  <a:pt x="154693" y="7179"/>
                  <a:pt x="179917" y="18292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" name="フリーフォーム: 図形 149">
            <a:extLst>
              <a:ext uri="{FF2B5EF4-FFF2-40B4-BE49-F238E27FC236}">
                <a16:creationId xmlns:a16="http://schemas.microsoft.com/office/drawing/2014/main" id="{C1D7B999-20D1-473A-83DD-B0717E06333D}"/>
              </a:ext>
            </a:extLst>
          </p:cNvPr>
          <p:cNvSpPr/>
          <p:nvPr/>
        </p:nvSpPr>
        <p:spPr>
          <a:xfrm>
            <a:off x="1439180" y="1134533"/>
            <a:ext cx="180170" cy="429684"/>
          </a:xfrm>
          <a:custGeom>
            <a:avLst/>
            <a:gdLst>
              <a:gd name="connsiteX0" fmla="*/ 167370 w 180170"/>
              <a:gd name="connsiteY0" fmla="*/ 0 h 429684"/>
              <a:gd name="connsiteX1" fmla="*/ 177953 w 180170"/>
              <a:gd name="connsiteY1" fmla="*/ 78317 h 429684"/>
              <a:gd name="connsiteX2" fmla="*/ 129270 w 180170"/>
              <a:gd name="connsiteY2" fmla="*/ 99484 h 429684"/>
              <a:gd name="connsiteX3" fmla="*/ 48837 w 180170"/>
              <a:gd name="connsiteY3" fmla="*/ 118534 h 429684"/>
              <a:gd name="connsiteX4" fmla="*/ 12853 w 180170"/>
              <a:gd name="connsiteY4" fmla="*/ 211667 h 429684"/>
              <a:gd name="connsiteX5" fmla="*/ 2270 w 180170"/>
              <a:gd name="connsiteY5" fmla="*/ 319617 h 429684"/>
              <a:gd name="connsiteX6" fmla="*/ 53070 w 180170"/>
              <a:gd name="connsiteY6" fmla="*/ 429684 h 429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0170" h="429684">
                <a:moveTo>
                  <a:pt x="167370" y="0"/>
                </a:moveTo>
                <a:cubicBezTo>
                  <a:pt x="175836" y="30868"/>
                  <a:pt x="184303" y="61736"/>
                  <a:pt x="177953" y="78317"/>
                </a:cubicBezTo>
                <a:cubicBezTo>
                  <a:pt x="171603" y="94898"/>
                  <a:pt x="150789" y="92781"/>
                  <a:pt x="129270" y="99484"/>
                </a:cubicBezTo>
                <a:cubicBezTo>
                  <a:pt x="107751" y="106187"/>
                  <a:pt x="68240" y="99837"/>
                  <a:pt x="48837" y="118534"/>
                </a:cubicBezTo>
                <a:cubicBezTo>
                  <a:pt x="29434" y="137231"/>
                  <a:pt x="20614" y="178153"/>
                  <a:pt x="12853" y="211667"/>
                </a:cubicBezTo>
                <a:cubicBezTo>
                  <a:pt x="5092" y="245181"/>
                  <a:pt x="-4433" y="283281"/>
                  <a:pt x="2270" y="319617"/>
                </a:cubicBezTo>
                <a:cubicBezTo>
                  <a:pt x="8973" y="355953"/>
                  <a:pt x="31021" y="392818"/>
                  <a:pt x="53070" y="429684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" name="フリーフォーム: 図形 150">
            <a:extLst>
              <a:ext uri="{FF2B5EF4-FFF2-40B4-BE49-F238E27FC236}">
                <a16:creationId xmlns:a16="http://schemas.microsoft.com/office/drawing/2014/main" id="{09405D3C-6F97-4C08-9FC5-C005EA37EB46}"/>
              </a:ext>
            </a:extLst>
          </p:cNvPr>
          <p:cNvSpPr/>
          <p:nvPr/>
        </p:nvSpPr>
        <p:spPr>
          <a:xfrm>
            <a:off x="1465236" y="1562100"/>
            <a:ext cx="134964" cy="251883"/>
          </a:xfrm>
          <a:custGeom>
            <a:avLst/>
            <a:gdLst>
              <a:gd name="connsiteX0" fmla="*/ 35481 w 134964"/>
              <a:gd name="connsiteY0" fmla="*/ 0 h 251883"/>
              <a:gd name="connsiteX1" fmla="*/ 3731 w 134964"/>
              <a:gd name="connsiteY1" fmla="*/ 61383 h 251883"/>
              <a:gd name="connsiteX2" fmla="*/ 7964 w 134964"/>
              <a:gd name="connsiteY2" fmla="*/ 124883 h 251883"/>
              <a:gd name="connsiteX3" fmla="*/ 69347 w 134964"/>
              <a:gd name="connsiteY3" fmla="*/ 173567 h 251883"/>
              <a:gd name="connsiteX4" fmla="*/ 134964 w 134964"/>
              <a:gd name="connsiteY4" fmla="*/ 251883 h 251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964" h="251883">
                <a:moveTo>
                  <a:pt x="35481" y="0"/>
                </a:moveTo>
                <a:cubicBezTo>
                  <a:pt x="21899" y="20284"/>
                  <a:pt x="8317" y="40569"/>
                  <a:pt x="3731" y="61383"/>
                </a:cubicBezTo>
                <a:cubicBezTo>
                  <a:pt x="-855" y="82197"/>
                  <a:pt x="-2972" y="106186"/>
                  <a:pt x="7964" y="124883"/>
                </a:cubicBezTo>
                <a:cubicBezTo>
                  <a:pt x="18900" y="143580"/>
                  <a:pt x="48180" y="152400"/>
                  <a:pt x="69347" y="173567"/>
                </a:cubicBezTo>
                <a:cubicBezTo>
                  <a:pt x="90514" y="194734"/>
                  <a:pt x="120500" y="238478"/>
                  <a:pt x="134964" y="251883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" name="フリーフォーム: 図形 151">
            <a:extLst>
              <a:ext uri="{FF2B5EF4-FFF2-40B4-BE49-F238E27FC236}">
                <a16:creationId xmlns:a16="http://schemas.microsoft.com/office/drawing/2014/main" id="{D35126FD-4105-4CDD-8CC6-A8309E47F87C}"/>
              </a:ext>
            </a:extLst>
          </p:cNvPr>
          <p:cNvSpPr/>
          <p:nvPr/>
        </p:nvSpPr>
        <p:spPr>
          <a:xfrm>
            <a:off x="2006600" y="1059740"/>
            <a:ext cx="133350" cy="144964"/>
          </a:xfrm>
          <a:custGeom>
            <a:avLst/>
            <a:gdLst>
              <a:gd name="connsiteX0" fmla="*/ 0 w 133350"/>
              <a:gd name="connsiteY0" fmla="*/ 17643 h 144964"/>
              <a:gd name="connsiteX1" fmla="*/ 65617 w 133350"/>
              <a:gd name="connsiteY1" fmla="*/ 7060 h 144964"/>
              <a:gd name="connsiteX2" fmla="*/ 65617 w 133350"/>
              <a:gd name="connsiteY2" fmla="*/ 110777 h 144964"/>
              <a:gd name="connsiteX3" fmla="*/ 84667 w 133350"/>
              <a:gd name="connsiteY3" fmla="*/ 142527 h 144964"/>
              <a:gd name="connsiteX4" fmla="*/ 133350 w 133350"/>
              <a:gd name="connsiteY4" fmla="*/ 140410 h 144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350" h="144964">
                <a:moveTo>
                  <a:pt x="0" y="17643"/>
                </a:moveTo>
                <a:cubicBezTo>
                  <a:pt x="27340" y="4590"/>
                  <a:pt x="54681" y="-8462"/>
                  <a:pt x="65617" y="7060"/>
                </a:cubicBezTo>
                <a:cubicBezTo>
                  <a:pt x="76553" y="22582"/>
                  <a:pt x="62442" y="88199"/>
                  <a:pt x="65617" y="110777"/>
                </a:cubicBezTo>
                <a:cubicBezTo>
                  <a:pt x="68792" y="133355"/>
                  <a:pt x="73378" y="137588"/>
                  <a:pt x="84667" y="142527"/>
                </a:cubicBezTo>
                <a:cubicBezTo>
                  <a:pt x="95956" y="147466"/>
                  <a:pt x="114653" y="143938"/>
                  <a:pt x="133350" y="14041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フリーフォーム: 図形 152">
            <a:extLst>
              <a:ext uri="{FF2B5EF4-FFF2-40B4-BE49-F238E27FC236}">
                <a16:creationId xmlns:a16="http://schemas.microsoft.com/office/drawing/2014/main" id="{B7A258F4-9E31-443F-9026-E74EF27E579B}"/>
              </a:ext>
            </a:extLst>
          </p:cNvPr>
          <p:cNvSpPr/>
          <p:nvPr/>
        </p:nvSpPr>
        <p:spPr>
          <a:xfrm>
            <a:off x="1553633" y="1081617"/>
            <a:ext cx="446617" cy="319616"/>
          </a:xfrm>
          <a:custGeom>
            <a:avLst/>
            <a:gdLst>
              <a:gd name="connsiteX0" fmla="*/ 446617 w 446617"/>
              <a:gd name="connsiteY0" fmla="*/ 0 h 319616"/>
              <a:gd name="connsiteX1" fmla="*/ 408517 w 446617"/>
              <a:gd name="connsiteY1" fmla="*/ 46566 h 319616"/>
              <a:gd name="connsiteX2" fmla="*/ 372534 w 446617"/>
              <a:gd name="connsiteY2" fmla="*/ 97366 h 319616"/>
              <a:gd name="connsiteX3" fmla="*/ 275167 w 446617"/>
              <a:gd name="connsiteY3" fmla="*/ 188383 h 319616"/>
              <a:gd name="connsiteX4" fmla="*/ 211667 w 446617"/>
              <a:gd name="connsiteY4" fmla="*/ 277283 h 319616"/>
              <a:gd name="connsiteX5" fmla="*/ 0 w 446617"/>
              <a:gd name="connsiteY5" fmla="*/ 319616 h 319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6617" h="319616">
                <a:moveTo>
                  <a:pt x="446617" y="0"/>
                </a:moveTo>
                <a:cubicBezTo>
                  <a:pt x="433740" y="15169"/>
                  <a:pt x="420864" y="30338"/>
                  <a:pt x="408517" y="46566"/>
                </a:cubicBezTo>
                <a:cubicBezTo>
                  <a:pt x="396170" y="62794"/>
                  <a:pt x="394759" y="73730"/>
                  <a:pt x="372534" y="97366"/>
                </a:cubicBezTo>
                <a:cubicBezTo>
                  <a:pt x="350309" y="121002"/>
                  <a:pt x="301978" y="158397"/>
                  <a:pt x="275167" y="188383"/>
                </a:cubicBezTo>
                <a:cubicBezTo>
                  <a:pt x="248356" y="218369"/>
                  <a:pt x="257528" y="255411"/>
                  <a:pt x="211667" y="277283"/>
                </a:cubicBezTo>
                <a:cubicBezTo>
                  <a:pt x="165806" y="299155"/>
                  <a:pt x="82903" y="309385"/>
                  <a:pt x="0" y="319616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" name="フリーフォーム: 図形 153">
            <a:extLst>
              <a:ext uri="{FF2B5EF4-FFF2-40B4-BE49-F238E27FC236}">
                <a16:creationId xmlns:a16="http://schemas.microsoft.com/office/drawing/2014/main" id="{3480AD21-E543-4490-8DD2-67748487B3C2}"/>
              </a:ext>
            </a:extLst>
          </p:cNvPr>
          <p:cNvSpPr/>
          <p:nvPr/>
        </p:nvSpPr>
        <p:spPr>
          <a:xfrm>
            <a:off x="1557030" y="1426633"/>
            <a:ext cx="136303" cy="146050"/>
          </a:xfrm>
          <a:custGeom>
            <a:avLst/>
            <a:gdLst>
              <a:gd name="connsiteX0" fmla="*/ 34703 w 136303"/>
              <a:gd name="connsiteY0" fmla="*/ 0 h 146050"/>
              <a:gd name="connsiteX1" fmla="*/ 43170 w 136303"/>
              <a:gd name="connsiteY1" fmla="*/ 52917 h 146050"/>
              <a:gd name="connsiteX2" fmla="*/ 2953 w 136303"/>
              <a:gd name="connsiteY2" fmla="*/ 110067 h 146050"/>
              <a:gd name="connsiteX3" fmla="*/ 136303 w 136303"/>
              <a:gd name="connsiteY3" fmla="*/ 146050 h 146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6303" h="146050">
                <a:moveTo>
                  <a:pt x="34703" y="0"/>
                </a:moveTo>
                <a:cubicBezTo>
                  <a:pt x="41582" y="17286"/>
                  <a:pt x="48462" y="34573"/>
                  <a:pt x="43170" y="52917"/>
                </a:cubicBezTo>
                <a:cubicBezTo>
                  <a:pt x="37878" y="71261"/>
                  <a:pt x="-12569" y="94545"/>
                  <a:pt x="2953" y="110067"/>
                </a:cubicBezTo>
                <a:cubicBezTo>
                  <a:pt x="18475" y="125589"/>
                  <a:pt x="77389" y="135819"/>
                  <a:pt x="136303" y="14605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" name="フリーフォーム: 図形 154">
            <a:extLst>
              <a:ext uri="{FF2B5EF4-FFF2-40B4-BE49-F238E27FC236}">
                <a16:creationId xmlns:a16="http://schemas.microsoft.com/office/drawing/2014/main" id="{2B82E46E-1C4C-4A3C-B61D-D52CD3E0B573}"/>
              </a:ext>
            </a:extLst>
          </p:cNvPr>
          <p:cNvSpPr/>
          <p:nvPr/>
        </p:nvSpPr>
        <p:spPr>
          <a:xfrm>
            <a:off x="1566947" y="1591733"/>
            <a:ext cx="94636" cy="213784"/>
          </a:xfrm>
          <a:custGeom>
            <a:avLst/>
            <a:gdLst>
              <a:gd name="connsiteX0" fmla="*/ 86170 w 94636"/>
              <a:gd name="connsiteY0" fmla="*/ 0 h 213784"/>
              <a:gd name="connsiteX1" fmla="*/ 3620 w 94636"/>
              <a:gd name="connsiteY1" fmla="*/ 21167 h 213784"/>
              <a:gd name="connsiteX2" fmla="*/ 16320 w 94636"/>
              <a:gd name="connsiteY2" fmla="*/ 65617 h 213784"/>
              <a:gd name="connsiteX3" fmla="*/ 31136 w 94636"/>
              <a:gd name="connsiteY3" fmla="*/ 127000 h 213784"/>
              <a:gd name="connsiteX4" fmla="*/ 79820 w 94636"/>
              <a:gd name="connsiteY4" fmla="*/ 165100 h 213784"/>
              <a:gd name="connsiteX5" fmla="*/ 94636 w 94636"/>
              <a:gd name="connsiteY5" fmla="*/ 213784 h 213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4636" h="213784">
                <a:moveTo>
                  <a:pt x="86170" y="0"/>
                </a:moveTo>
                <a:cubicBezTo>
                  <a:pt x="50716" y="5115"/>
                  <a:pt x="15262" y="10231"/>
                  <a:pt x="3620" y="21167"/>
                </a:cubicBezTo>
                <a:cubicBezTo>
                  <a:pt x="-8022" y="32103"/>
                  <a:pt x="11734" y="47978"/>
                  <a:pt x="16320" y="65617"/>
                </a:cubicBezTo>
                <a:cubicBezTo>
                  <a:pt x="20906" y="83256"/>
                  <a:pt x="20553" y="110420"/>
                  <a:pt x="31136" y="127000"/>
                </a:cubicBezTo>
                <a:cubicBezTo>
                  <a:pt x="41719" y="143580"/>
                  <a:pt x="69237" y="150636"/>
                  <a:pt x="79820" y="165100"/>
                </a:cubicBezTo>
                <a:cubicBezTo>
                  <a:pt x="90403" y="179564"/>
                  <a:pt x="92519" y="196674"/>
                  <a:pt x="94636" y="213784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" name="フリーフォーム: 図形 155">
            <a:extLst>
              <a:ext uri="{FF2B5EF4-FFF2-40B4-BE49-F238E27FC236}">
                <a16:creationId xmlns:a16="http://schemas.microsoft.com/office/drawing/2014/main" id="{5F905AB7-981A-4BE6-9149-263A00A90E0B}"/>
              </a:ext>
            </a:extLst>
          </p:cNvPr>
          <p:cNvSpPr/>
          <p:nvPr/>
        </p:nvSpPr>
        <p:spPr>
          <a:xfrm>
            <a:off x="2552700" y="299012"/>
            <a:ext cx="532317" cy="180767"/>
          </a:xfrm>
          <a:custGeom>
            <a:avLst/>
            <a:gdLst>
              <a:gd name="connsiteX0" fmla="*/ 0 w 532317"/>
              <a:gd name="connsiteY0" fmla="*/ 81988 h 180767"/>
              <a:gd name="connsiteX1" fmla="*/ 85725 w 532317"/>
              <a:gd name="connsiteY1" fmla="*/ 53413 h 180767"/>
              <a:gd name="connsiteX2" fmla="*/ 120650 w 532317"/>
              <a:gd name="connsiteY2" fmla="*/ 2613 h 180767"/>
              <a:gd name="connsiteX3" fmla="*/ 219075 w 532317"/>
              <a:gd name="connsiteY3" fmla="*/ 12138 h 180767"/>
              <a:gd name="connsiteX4" fmla="*/ 295275 w 532317"/>
              <a:gd name="connsiteY4" fmla="*/ 53413 h 180767"/>
              <a:gd name="connsiteX5" fmla="*/ 428625 w 532317"/>
              <a:gd name="connsiteY5" fmla="*/ 170888 h 180767"/>
              <a:gd name="connsiteX6" fmla="*/ 517525 w 532317"/>
              <a:gd name="connsiteY6" fmla="*/ 167713 h 180767"/>
              <a:gd name="connsiteX7" fmla="*/ 527050 w 532317"/>
              <a:gd name="connsiteY7" fmla="*/ 113738 h 180767"/>
              <a:gd name="connsiteX8" fmla="*/ 463550 w 532317"/>
              <a:gd name="connsiteY8" fmla="*/ 91513 h 180767"/>
              <a:gd name="connsiteX9" fmla="*/ 457200 w 532317"/>
              <a:gd name="connsiteY9" fmla="*/ 50238 h 180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2317" h="180767">
                <a:moveTo>
                  <a:pt x="0" y="81988"/>
                </a:moveTo>
                <a:cubicBezTo>
                  <a:pt x="32808" y="74315"/>
                  <a:pt x="65617" y="66642"/>
                  <a:pt x="85725" y="53413"/>
                </a:cubicBezTo>
                <a:cubicBezTo>
                  <a:pt x="105833" y="40184"/>
                  <a:pt x="98425" y="9492"/>
                  <a:pt x="120650" y="2613"/>
                </a:cubicBezTo>
                <a:cubicBezTo>
                  <a:pt x="142875" y="-4266"/>
                  <a:pt x="189971" y="3671"/>
                  <a:pt x="219075" y="12138"/>
                </a:cubicBezTo>
                <a:cubicBezTo>
                  <a:pt x="248179" y="20605"/>
                  <a:pt x="260350" y="26955"/>
                  <a:pt x="295275" y="53413"/>
                </a:cubicBezTo>
                <a:cubicBezTo>
                  <a:pt x="330200" y="79871"/>
                  <a:pt x="391583" y="151838"/>
                  <a:pt x="428625" y="170888"/>
                </a:cubicBezTo>
                <a:cubicBezTo>
                  <a:pt x="465667" y="189938"/>
                  <a:pt x="501121" y="177238"/>
                  <a:pt x="517525" y="167713"/>
                </a:cubicBezTo>
                <a:cubicBezTo>
                  <a:pt x="533929" y="158188"/>
                  <a:pt x="536046" y="126438"/>
                  <a:pt x="527050" y="113738"/>
                </a:cubicBezTo>
                <a:cubicBezTo>
                  <a:pt x="518054" y="101038"/>
                  <a:pt x="475192" y="102096"/>
                  <a:pt x="463550" y="91513"/>
                </a:cubicBezTo>
                <a:cubicBezTo>
                  <a:pt x="451908" y="80930"/>
                  <a:pt x="454554" y="65584"/>
                  <a:pt x="457200" y="50238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" name="フリーフォーム: 図形 156">
            <a:extLst>
              <a:ext uri="{FF2B5EF4-FFF2-40B4-BE49-F238E27FC236}">
                <a16:creationId xmlns:a16="http://schemas.microsoft.com/office/drawing/2014/main" id="{F1E3C91E-46EC-48BC-8AE2-D9EB9B561778}"/>
              </a:ext>
            </a:extLst>
          </p:cNvPr>
          <p:cNvSpPr/>
          <p:nvPr/>
        </p:nvSpPr>
        <p:spPr>
          <a:xfrm>
            <a:off x="2445825" y="425450"/>
            <a:ext cx="389450" cy="736600"/>
          </a:xfrm>
          <a:custGeom>
            <a:avLst/>
            <a:gdLst>
              <a:gd name="connsiteX0" fmla="*/ 5275 w 389450"/>
              <a:gd name="connsiteY0" fmla="*/ 0 h 736600"/>
              <a:gd name="connsiteX1" fmla="*/ 8450 w 389450"/>
              <a:gd name="connsiteY1" fmla="*/ 69850 h 736600"/>
              <a:gd name="connsiteX2" fmla="*/ 84650 w 389450"/>
              <a:gd name="connsiteY2" fmla="*/ 171450 h 736600"/>
              <a:gd name="connsiteX3" fmla="*/ 116400 w 389450"/>
              <a:gd name="connsiteY3" fmla="*/ 257175 h 736600"/>
              <a:gd name="connsiteX4" fmla="*/ 84650 w 389450"/>
              <a:gd name="connsiteY4" fmla="*/ 403225 h 736600"/>
              <a:gd name="connsiteX5" fmla="*/ 189425 w 389450"/>
              <a:gd name="connsiteY5" fmla="*/ 488950 h 736600"/>
              <a:gd name="connsiteX6" fmla="*/ 240225 w 389450"/>
              <a:gd name="connsiteY6" fmla="*/ 638175 h 736600"/>
              <a:gd name="connsiteX7" fmla="*/ 389450 w 389450"/>
              <a:gd name="connsiteY7" fmla="*/ 736600 h 736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9450" h="736600">
                <a:moveTo>
                  <a:pt x="5275" y="0"/>
                </a:moveTo>
                <a:cubicBezTo>
                  <a:pt x="248" y="20637"/>
                  <a:pt x="-4779" y="41275"/>
                  <a:pt x="8450" y="69850"/>
                </a:cubicBezTo>
                <a:cubicBezTo>
                  <a:pt x="21679" y="98425"/>
                  <a:pt x="66658" y="140229"/>
                  <a:pt x="84650" y="171450"/>
                </a:cubicBezTo>
                <a:cubicBezTo>
                  <a:pt x="102642" y="202671"/>
                  <a:pt x="116400" y="218546"/>
                  <a:pt x="116400" y="257175"/>
                </a:cubicBezTo>
                <a:cubicBezTo>
                  <a:pt x="116400" y="295804"/>
                  <a:pt x="72479" y="364596"/>
                  <a:pt x="84650" y="403225"/>
                </a:cubicBezTo>
                <a:cubicBezTo>
                  <a:pt x="96821" y="441854"/>
                  <a:pt x="163496" y="449792"/>
                  <a:pt x="189425" y="488950"/>
                </a:cubicBezTo>
                <a:cubicBezTo>
                  <a:pt x="215354" y="528108"/>
                  <a:pt x="206888" y="596900"/>
                  <a:pt x="240225" y="638175"/>
                </a:cubicBezTo>
                <a:cubicBezTo>
                  <a:pt x="273562" y="679450"/>
                  <a:pt x="331506" y="708025"/>
                  <a:pt x="389450" y="73660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" name="フリーフォーム: 図形 157">
            <a:extLst>
              <a:ext uri="{FF2B5EF4-FFF2-40B4-BE49-F238E27FC236}">
                <a16:creationId xmlns:a16="http://schemas.microsoft.com/office/drawing/2014/main" id="{76D44C00-4F1E-48AF-80E4-3B3294478580}"/>
              </a:ext>
            </a:extLst>
          </p:cNvPr>
          <p:cNvSpPr/>
          <p:nvPr/>
        </p:nvSpPr>
        <p:spPr>
          <a:xfrm>
            <a:off x="2542406" y="377825"/>
            <a:ext cx="261119" cy="438150"/>
          </a:xfrm>
          <a:custGeom>
            <a:avLst/>
            <a:gdLst>
              <a:gd name="connsiteX0" fmla="*/ 3944 w 261119"/>
              <a:gd name="connsiteY0" fmla="*/ 0 h 438150"/>
              <a:gd name="connsiteX1" fmla="*/ 769 w 261119"/>
              <a:gd name="connsiteY1" fmla="*/ 111125 h 438150"/>
              <a:gd name="connsiteX2" fmla="*/ 16644 w 261119"/>
              <a:gd name="connsiteY2" fmla="*/ 149225 h 438150"/>
              <a:gd name="connsiteX3" fmla="*/ 29344 w 261119"/>
              <a:gd name="connsiteY3" fmla="*/ 244475 h 438150"/>
              <a:gd name="connsiteX4" fmla="*/ 96019 w 261119"/>
              <a:gd name="connsiteY4" fmla="*/ 371475 h 438150"/>
              <a:gd name="connsiteX5" fmla="*/ 124594 w 261119"/>
              <a:gd name="connsiteY5" fmla="*/ 438150 h 438150"/>
              <a:gd name="connsiteX6" fmla="*/ 261119 w 261119"/>
              <a:gd name="connsiteY6" fmla="*/ 371475 h 438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1119" h="438150">
                <a:moveTo>
                  <a:pt x="3944" y="0"/>
                </a:moveTo>
                <a:cubicBezTo>
                  <a:pt x="1298" y="43127"/>
                  <a:pt x="-1348" y="86254"/>
                  <a:pt x="769" y="111125"/>
                </a:cubicBezTo>
                <a:cubicBezTo>
                  <a:pt x="2886" y="135996"/>
                  <a:pt x="11882" y="127000"/>
                  <a:pt x="16644" y="149225"/>
                </a:cubicBezTo>
                <a:cubicBezTo>
                  <a:pt x="21407" y="171450"/>
                  <a:pt x="16115" y="207433"/>
                  <a:pt x="29344" y="244475"/>
                </a:cubicBezTo>
                <a:cubicBezTo>
                  <a:pt x="42573" y="281517"/>
                  <a:pt x="80144" y="339196"/>
                  <a:pt x="96019" y="371475"/>
                </a:cubicBezTo>
                <a:cubicBezTo>
                  <a:pt x="111894" y="403754"/>
                  <a:pt x="97077" y="438150"/>
                  <a:pt x="124594" y="438150"/>
                </a:cubicBezTo>
                <a:cubicBezTo>
                  <a:pt x="152111" y="438150"/>
                  <a:pt x="261119" y="371475"/>
                  <a:pt x="261119" y="371475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" name="フリーフォーム: 図形 158">
            <a:extLst>
              <a:ext uri="{FF2B5EF4-FFF2-40B4-BE49-F238E27FC236}">
                <a16:creationId xmlns:a16="http://schemas.microsoft.com/office/drawing/2014/main" id="{59B9C85F-4164-4753-9EC0-59B82278FAEA}"/>
              </a:ext>
            </a:extLst>
          </p:cNvPr>
          <p:cNvSpPr/>
          <p:nvPr/>
        </p:nvSpPr>
        <p:spPr>
          <a:xfrm>
            <a:off x="2916418" y="685800"/>
            <a:ext cx="52207" cy="301625"/>
          </a:xfrm>
          <a:custGeom>
            <a:avLst/>
            <a:gdLst>
              <a:gd name="connsiteX0" fmla="*/ 4582 w 52207"/>
              <a:gd name="connsiteY0" fmla="*/ 0 h 301625"/>
              <a:gd name="connsiteX1" fmla="*/ 4582 w 52207"/>
              <a:gd name="connsiteY1" fmla="*/ 142875 h 301625"/>
              <a:gd name="connsiteX2" fmla="*/ 52207 w 52207"/>
              <a:gd name="connsiteY2" fmla="*/ 301625 h 30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207" h="301625">
                <a:moveTo>
                  <a:pt x="4582" y="0"/>
                </a:moveTo>
                <a:cubicBezTo>
                  <a:pt x="613" y="46302"/>
                  <a:pt x="-3355" y="92604"/>
                  <a:pt x="4582" y="142875"/>
                </a:cubicBezTo>
                <a:cubicBezTo>
                  <a:pt x="12519" y="193146"/>
                  <a:pt x="32363" y="247385"/>
                  <a:pt x="52207" y="301625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" name="フリーフォーム: 図形 159">
            <a:extLst>
              <a:ext uri="{FF2B5EF4-FFF2-40B4-BE49-F238E27FC236}">
                <a16:creationId xmlns:a16="http://schemas.microsoft.com/office/drawing/2014/main" id="{B593B8FC-4CF1-46BB-BD64-928FE3D515CB}"/>
              </a:ext>
            </a:extLst>
          </p:cNvPr>
          <p:cNvSpPr/>
          <p:nvPr/>
        </p:nvSpPr>
        <p:spPr>
          <a:xfrm>
            <a:off x="2878426" y="676275"/>
            <a:ext cx="36224" cy="155575"/>
          </a:xfrm>
          <a:custGeom>
            <a:avLst/>
            <a:gdLst>
              <a:gd name="connsiteX0" fmla="*/ 10824 w 36224"/>
              <a:gd name="connsiteY0" fmla="*/ 0 h 155575"/>
              <a:gd name="connsiteX1" fmla="*/ 1299 w 36224"/>
              <a:gd name="connsiteY1" fmla="*/ 101600 h 155575"/>
              <a:gd name="connsiteX2" fmla="*/ 36224 w 36224"/>
              <a:gd name="connsiteY2" fmla="*/ 155575 h 155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224" h="155575">
                <a:moveTo>
                  <a:pt x="10824" y="0"/>
                </a:moveTo>
                <a:cubicBezTo>
                  <a:pt x="3945" y="37835"/>
                  <a:pt x="-2934" y="75671"/>
                  <a:pt x="1299" y="101600"/>
                </a:cubicBezTo>
                <a:cubicBezTo>
                  <a:pt x="5532" y="127529"/>
                  <a:pt x="20878" y="141552"/>
                  <a:pt x="36224" y="155575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" name="フリーフォーム: 図形 160">
            <a:extLst>
              <a:ext uri="{FF2B5EF4-FFF2-40B4-BE49-F238E27FC236}">
                <a16:creationId xmlns:a16="http://schemas.microsoft.com/office/drawing/2014/main" id="{AAFDCFC0-25CF-468A-BA89-4B5791790ED6}"/>
              </a:ext>
            </a:extLst>
          </p:cNvPr>
          <p:cNvSpPr/>
          <p:nvPr/>
        </p:nvSpPr>
        <p:spPr>
          <a:xfrm>
            <a:off x="3562350" y="828675"/>
            <a:ext cx="73784" cy="225425"/>
          </a:xfrm>
          <a:custGeom>
            <a:avLst/>
            <a:gdLst>
              <a:gd name="connsiteX0" fmla="*/ 0 w 73784"/>
              <a:gd name="connsiteY0" fmla="*/ 0 h 225425"/>
              <a:gd name="connsiteX1" fmla="*/ 73025 w 73784"/>
              <a:gd name="connsiteY1" fmla="*/ 130175 h 225425"/>
              <a:gd name="connsiteX2" fmla="*/ 31750 w 73784"/>
              <a:gd name="connsiteY2" fmla="*/ 225425 h 225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784" h="225425">
                <a:moveTo>
                  <a:pt x="0" y="0"/>
                </a:moveTo>
                <a:cubicBezTo>
                  <a:pt x="33866" y="46302"/>
                  <a:pt x="67733" y="92604"/>
                  <a:pt x="73025" y="130175"/>
                </a:cubicBezTo>
                <a:cubicBezTo>
                  <a:pt x="78317" y="167746"/>
                  <a:pt x="55033" y="196585"/>
                  <a:pt x="31750" y="225425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" name="フリーフォーム: 図形 161">
            <a:extLst>
              <a:ext uri="{FF2B5EF4-FFF2-40B4-BE49-F238E27FC236}">
                <a16:creationId xmlns:a16="http://schemas.microsoft.com/office/drawing/2014/main" id="{592EFF1C-F95C-4F53-A2A0-822981E363BB}"/>
              </a:ext>
            </a:extLst>
          </p:cNvPr>
          <p:cNvSpPr/>
          <p:nvPr/>
        </p:nvSpPr>
        <p:spPr>
          <a:xfrm>
            <a:off x="3533765" y="841375"/>
            <a:ext cx="23550" cy="187325"/>
          </a:xfrm>
          <a:custGeom>
            <a:avLst/>
            <a:gdLst>
              <a:gd name="connsiteX0" fmla="*/ 19060 w 23550"/>
              <a:gd name="connsiteY0" fmla="*/ 0 h 187325"/>
              <a:gd name="connsiteX1" fmla="*/ 22235 w 23550"/>
              <a:gd name="connsiteY1" fmla="*/ 107950 h 187325"/>
              <a:gd name="connsiteX2" fmla="*/ 10 w 23550"/>
              <a:gd name="connsiteY2" fmla="*/ 171450 h 187325"/>
              <a:gd name="connsiteX3" fmla="*/ 19060 w 23550"/>
              <a:gd name="connsiteY3" fmla="*/ 187325 h 187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550" h="187325">
                <a:moveTo>
                  <a:pt x="19060" y="0"/>
                </a:moveTo>
                <a:cubicBezTo>
                  <a:pt x="22235" y="39687"/>
                  <a:pt x="25410" y="79375"/>
                  <a:pt x="22235" y="107950"/>
                </a:cubicBezTo>
                <a:cubicBezTo>
                  <a:pt x="19060" y="136525"/>
                  <a:pt x="539" y="158221"/>
                  <a:pt x="10" y="171450"/>
                </a:cubicBezTo>
                <a:cubicBezTo>
                  <a:pt x="-519" y="184679"/>
                  <a:pt x="19060" y="187325"/>
                  <a:pt x="19060" y="187325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3" name="フリーフォーム: 図形 162">
            <a:extLst>
              <a:ext uri="{FF2B5EF4-FFF2-40B4-BE49-F238E27FC236}">
                <a16:creationId xmlns:a16="http://schemas.microsoft.com/office/drawing/2014/main" id="{007C267C-076D-412B-959A-DAFAEA1354A5}"/>
              </a:ext>
            </a:extLst>
          </p:cNvPr>
          <p:cNvSpPr/>
          <p:nvPr/>
        </p:nvSpPr>
        <p:spPr>
          <a:xfrm>
            <a:off x="3206750" y="1101725"/>
            <a:ext cx="374650" cy="222250"/>
          </a:xfrm>
          <a:custGeom>
            <a:avLst/>
            <a:gdLst>
              <a:gd name="connsiteX0" fmla="*/ 374650 w 374650"/>
              <a:gd name="connsiteY0" fmla="*/ 0 h 222250"/>
              <a:gd name="connsiteX1" fmla="*/ 266700 w 374650"/>
              <a:gd name="connsiteY1" fmla="*/ 60325 h 222250"/>
              <a:gd name="connsiteX2" fmla="*/ 203200 w 374650"/>
              <a:gd name="connsiteY2" fmla="*/ 136525 h 222250"/>
              <a:gd name="connsiteX3" fmla="*/ 139700 w 374650"/>
              <a:gd name="connsiteY3" fmla="*/ 184150 h 222250"/>
              <a:gd name="connsiteX4" fmla="*/ 0 w 374650"/>
              <a:gd name="connsiteY4" fmla="*/ 222250 h 222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4650" h="222250">
                <a:moveTo>
                  <a:pt x="374650" y="0"/>
                </a:moveTo>
                <a:cubicBezTo>
                  <a:pt x="334962" y="18785"/>
                  <a:pt x="295275" y="37571"/>
                  <a:pt x="266700" y="60325"/>
                </a:cubicBezTo>
                <a:cubicBezTo>
                  <a:pt x="238125" y="83079"/>
                  <a:pt x="224367" y="115888"/>
                  <a:pt x="203200" y="136525"/>
                </a:cubicBezTo>
                <a:cubicBezTo>
                  <a:pt x="182033" y="157163"/>
                  <a:pt x="173567" y="169862"/>
                  <a:pt x="139700" y="184150"/>
                </a:cubicBezTo>
                <a:cubicBezTo>
                  <a:pt x="105833" y="198438"/>
                  <a:pt x="52916" y="210344"/>
                  <a:pt x="0" y="22225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5" name="フリーフォーム: 図形 164">
            <a:extLst>
              <a:ext uri="{FF2B5EF4-FFF2-40B4-BE49-F238E27FC236}">
                <a16:creationId xmlns:a16="http://schemas.microsoft.com/office/drawing/2014/main" id="{D601E31C-3334-4C40-BF19-1F4C383BF9F4}"/>
              </a:ext>
            </a:extLst>
          </p:cNvPr>
          <p:cNvSpPr/>
          <p:nvPr/>
        </p:nvSpPr>
        <p:spPr>
          <a:xfrm>
            <a:off x="3308350" y="1051976"/>
            <a:ext cx="276225" cy="214849"/>
          </a:xfrm>
          <a:custGeom>
            <a:avLst/>
            <a:gdLst>
              <a:gd name="connsiteX0" fmla="*/ 276225 w 276225"/>
              <a:gd name="connsiteY0" fmla="*/ 37049 h 214849"/>
              <a:gd name="connsiteX1" fmla="*/ 222250 w 276225"/>
              <a:gd name="connsiteY1" fmla="*/ 8474 h 214849"/>
              <a:gd name="connsiteX2" fmla="*/ 142875 w 276225"/>
              <a:gd name="connsiteY2" fmla="*/ 5299 h 214849"/>
              <a:gd name="connsiteX3" fmla="*/ 98425 w 276225"/>
              <a:gd name="connsiteY3" fmla="*/ 75149 h 214849"/>
              <a:gd name="connsiteX4" fmla="*/ 60325 w 276225"/>
              <a:gd name="connsiteY4" fmla="*/ 167224 h 214849"/>
              <a:gd name="connsiteX5" fmla="*/ 0 w 276225"/>
              <a:gd name="connsiteY5" fmla="*/ 214849 h 214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6225" h="214849">
                <a:moveTo>
                  <a:pt x="276225" y="37049"/>
                </a:moveTo>
                <a:cubicBezTo>
                  <a:pt x="260350" y="25407"/>
                  <a:pt x="244475" y="13766"/>
                  <a:pt x="222250" y="8474"/>
                </a:cubicBezTo>
                <a:cubicBezTo>
                  <a:pt x="200025" y="3182"/>
                  <a:pt x="163512" y="-5813"/>
                  <a:pt x="142875" y="5299"/>
                </a:cubicBezTo>
                <a:cubicBezTo>
                  <a:pt x="122238" y="16411"/>
                  <a:pt x="112183" y="48162"/>
                  <a:pt x="98425" y="75149"/>
                </a:cubicBezTo>
                <a:cubicBezTo>
                  <a:pt x="84667" y="102137"/>
                  <a:pt x="76729" y="143941"/>
                  <a:pt x="60325" y="167224"/>
                </a:cubicBezTo>
                <a:cubicBezTo>
                  <a:pt x="43921" y="190507"/>
                  <a:pt x="21960" y="202678"/>
                  <a:pt x="0" y="214849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フリーフォーム: 図形 165">
            <a:extLst>
              <a:ext uri="{FF2B5EF4-FFF2-40B4-BE49-F238E27FC236}">
                <a16:creationId xmlns:a16="http://schemas.microsoft.com/office/drawing/2014/main" id="{128EF12A-85E7-4689-8935-B0E45350E25D}"/>
              </a:ext>
            </a:extLst>
          </p:cNvPr>
          <p:cNvSpPr/>
          <p:nvPr/>
        </p:nvSpPr>
        <p:spPr>
          <a:xfrm>
            <a:off x="2723733" y="793750"/>
            <a:ext cx="149642" cy="317500"/>
          </a:xfrm>
          <a:custGeom>
            <a:avLst/>
            <a:gdLst>
              <a:gd name="connsiteX0" fmla="*/ 60742 w 149642"/>
              <a:gd name="connsiteY0" fmla="*/ 0 h 317500"/>
              <a:gd name="connsiteX1" fmla="*/ 417 w 149642"/>
              <a:gd name="connsiteY1" fmla="*/ 120650 h 317500"/>
              <a:gd name="connsiteX2" fmla="*/ 35342 w 149642"/>
              <a:gd name="connsiteY2" fmla="*/ 244475 h 317500"/>
              <a:gd name="connsiteX3" fmla="*/ 60742 w 149642"/>
              <a:gd name="connsiteY3" fmla="*/ 304800 h 317500"/>
              <a:gd name="connsiteX4" fmla="*/ 149642 w 149642"/>
              <a:gd name="connsiteY4" fmla="*/ 317500 h 317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642" h="317500">
                <a:moveTo>
                  <a:pt x="60742" y="0"/>
                </a:moveTo>
                <a:cubicBezTo>
                  <a:pt x="32696" y="39952"/>
                  <a:pt x="4650" y="79904"/>
                  <a:pt x="417" y="120650"/>
                </a:cubicBezTo>
                <a:cubicBezTo>
                  <a:pt x="-3816" y="161396"/>
                  <a:pt x="25288" y="213783"/>
                  <a:pt x="35342" y="244475"/>
                </a:cubicBezTo>
                <a:cubicBezTo>
                  <a:pt x="45396" y="275167"/>
                  <a:pt x="41692" y="292629"/>
                  <a:pt x="60742" y="304800"/>
                </a:cubicBezTo>
                <a:cubicBezTo>
                  <a:pt x="79792" y="316971"/>
                  <a:pt x="131650" y="315383"/>
                  <a:pt x="149642" y="31750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7" name="フリーフォーム: 図形 166">
            <a:extLst>
              <a:ext uri="{FF2B5EF4-FFF2-40B4-BE49-F238E27FC236}">
                <a16:creationId xmlns:a16="http://schemas.microsoft.com/office/drawing/2014/main" id="{5A968C82-1E98-4453-8E5F-560D25C13EBF}"/>
              </a:ext>
            </a:extLst>
          </p:cNvPr>
          <p:cNvSpPr/>
          <p:nvPr/>
        </p:nvSpPr>
        <p:spPr>
          <a:xfrm>
            <a:off x="2994025" y="1069975"/>
            <a:ext cx="192088" cy="228600"/>
          </a:xfrm>
          <a:custGeom>
            <a:avLst/>
            <a:gdLst>
              <a:gd name="connsiteX0" fmla="*/ 0 w 192088"/>
              <a:gd name="connsiteY0" fmla="*/ 0 h 228600"/>
              <a:gd name="connsiteX1" fmla="*/ 65088 w 192088"/>
              <a:gd name="connsiteY1" fmla="*/ 98425 h 228600"/>
              <a:gd name="connsiteX2" fmla="*/ 80963 w 192088"/>
              <a:gd name="connsiteY2" fmla="*/ 177800 h 228600"/>
              <a:gd name="connsiteX3" fmla="*/ 192088 w 192088"/>
              <a:gd name="connsiteY3" fmla="*/ 22860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2088" h="228600">
                <a:moveTo>
                  <a:pt x="0" y="0"/>
                </a:moveTo>
                <a:cubicBezTo>
                  <a:pt x="25797" y="34396"/>
                  <a:pt x="51594" y="68792"/>
                  <a:pt x="65088" y="98425"/>
                </a:cubicBezTo>
                <a:cubicBezTo>
                  <a:pt x="78582" y="128058"/>
                  <a:pt x="59796" y="156104"/>
                  <a:pt x="80963" y="177800"/>
                </a:cubicBezTo>
                <a:cubicBezTo>
                  <a:pt x="102130" y="199496"/>
                  <a:pt x="171450" y="219869"/>
                  <a:pt x="192088" y="22860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" name="フリーフォーム: 図形 167">
            <a:extLst>
              <a:ext uri="{FF2B5EF4-FFF2-40B4-BE49-F238E27FC236}">
                <a16:creationId xmlns:a16="http://schemas.microsoft.com/office/drawing/2014/main" id="{5E6DEE3B-1860-40F9-8B77-53249DAEA33B}"/>
              </a:ext>
            </a:extLst>
          </p:cNvPr>
          <p:cNvSpPr/>
          <p:nvPr/>
        </p:nvSpPr>
        <p:spPr>
          <a:xfrm>
            <a:off x="2965450" y="1092200"/>
            <a:ext cx="195263" cy="247650"/>
          </a:xfrm>
          <a:custGeom>
            <a:avLst/>
            <a:gdLst>
              <a:gd name="connsiteX0" fmla="*/ 0 w 195263"/>
              <a:gd name="connsiteY0" fmla="*/ 0 h 247650"/>
              <a:gd name="connsiteX1" fmla="*/ 20638 w 195263"/>
              <a:gd name="connsiteY1" fmla="*/ 84138 h 247650"/>
              <a:gd name="connsiteX2" fmla="*/ 93663 w 195263"/>
              <a:gd name="connsiteY2" fmla="*/ 182563 h 247650"/>
              <a:gd name="connsiteX3" fmla="*/ 195263 w 195263"/>
              <a:gd name="connsiteY3" fmla="*/ 247650 h 24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263" h="247650">
                <a:moveTo>
                  <a:pt x="0" y="0"/>
                </a:moveTo>
                <a:cubicBezTo>
                  <a:pt x="2514" y="26855"/>
                  <a:pt x="5028" y="53711"/>
                  <a:pt x="20638" y="84138"/>
                </a:cubicBezTo>
                <a:cubicBezTo>
                  <a:pt x="36249" y="114565"/>
                  <a:pt x="64559" y="155311"/>
                  <a:pt x="93663" y="182563"/>
                </a:cubicBezTo>
                <a:cubicBezTo>
                  <a:pt x="122767" y="209815"/>
                  <a:pt x="176213" y="236008"/>
                  <a:pt x="195263" y="24765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" name="フリーフォーム: 図形 168">
            <a:extLst>
              <a:ext uri="{FF2B5EF4-FFF2-40B4-BE49-F238E27FC236}">
                <a16:creationId xmlns:a16="http://schemas.microsoft.com/office/drawing/2014/main" id="{A676DA4A-4B2F-420B-8838-15FBD9F3DFB0}"/>
              </a:ext>
            </a:extLst>
          </p:cNvPr>
          <p:cNvSpPr/>
          <p:nvPr/>
        </p:nvSpPr>
        <p:spPr>
          <a:xfrm>
            <a:off x="3054350" y="499118"/>
            <a:ext cx="352425" cy="110482"/>
          </a:xfrm>
          <a:custGeom>
            <a:avLst/>
            <a:gdLst>
              <a:gd name="connsiteX0" fmla="*/ 0 w 352425"/>
              <a:gd name="connsiteY0" fmla="*/ 110482 h 110482"/>
              <a:gd name="connsiteX1" fmla="*/ 88900 w 352425"/>
              <a:gd name="connsiteY1" fmla="*/ 5707 h 110482"/>
              <a:gd name="connsiteX2" fmla="*/ 352425 w 352425"/>
              <a:gd name="connsiteY2" fmla="*/ 23170 h 110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2425" h="110482">
                <a:moveTo>
                  <a:pt x="0" y="110482"/>
                </a:moveTo>
                <a:cubicBezTo>
                  <a:pt x="15081" y="65370"/>
                  <a:pt x="30163" y="20259"/>
                  <a:pt x="88900" y="5707"/>
                </a:cubicBezTo>
                <a:cubicBezTo>
                  <a:pt x="147637" y="-8845"/>
                  <a:pt x="250031" y="7162"/>
                  <a:pt x="352425" y="2317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0" name="フリーフォーム: 図形 169">
            <a:extLst>
              <a:ext uri="{FF2B5EF4-FFF2-40B4-BE49-F238E27FC236}">
                <a16:creationId xmlns:a16="http://schemas.microsoft.com/office/drawing/2014/main" id="{EC5AE35E-DDCD-4C73-9689-132C72153F4A}"/>
              </a:ext>
            </a:extLst>
          </p:cNvPr>
          <p:cNvSpPr/>
          <p:nvPr/>
        </p:nvSpPr>
        <p:spPr>
          <a:xfrm>
            <a:off x="3228975" y="1565275"/>
            <a:ext cx="354013" cy="139700"/>
          </a:xfrm>
          <a:custGeom>
            <a:avLst/>
            <a:gdLst>
              <a:gd name="connsiteX0" fmla="*/ 0 w 354013"/>
              <a:gd name="connsiteY0" fmla="*/ 0 h 139700"/>
              <a:gd name="connsiteX1" fmla="*/ 76200 w 354013"/>
              <a:gd name="connsiteY1" fmla="*/ 61913 h 139700"/>
              <a:gd name="connsiteX2" fmla="*/ 180975 w 354013"/>
              <a:gd name="connsiteY2" fmla="*/ 95250 h 139700"/>
              <a:gd name="connsiteX3" fmla="*/ 234950 w 354013"/>
              <a:gd name="connsiteY3" fmla="*/ 73025 h 139700"/>
              <a:gd name="connsiteX4" fmla="*/ 330200 w 354013"/>
              <a:gd name="connsiteY4" fmla="*/ 122238 h 139700"/>
              <a:gd name="connsiteX5" fmla="*/ 354013 w 354013"/>
              <a:gd name="connsiteY5" fmla="*/ 139700 h 139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4013" h="139700">
                <a:moveTo>
                  <a:pt x="0" y="0"/>
                </a:moveTo>
                <a:cubicBezTo>
                  <a:pt x="23019" y="23019"/>
                  <a:pt x="46038" y="46038"/>
                  <a:pt x="76200" y="61913"/>
                </a:cubicBezTo>
                <a:cubicBezTo>
                  <a:pt x="106362" y="77788"/>
                  <a:pt x="154517" y="93398"/>
                  <a:pt x="180975" y="95250"/>
                </a:cubicBezTo>
                <a:cubicBezTo>
                  <a:pt x="207433" y="97102"/>
                  <a:pt x="210079" y="68527"/>
                  <a:pt x="234950" y="73025"/>
                </a:cubicBezTo>
                <a:cubicBezTo>
                  <a:pt x="259821" y="77523"/>
                  <a:pt x="310356" y="111126"/>
                  <a:pt x="330200" y="122238"/>
                </a:cubicBezTo>
                <a:cubicBezTo>
                  <a:pt x="350044" y="133350"/>
                  <a:pt x="352028" y="136525"/>
                  <a:pt x="354013" y="13970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1" name="フリーフォーム: 図形 170">
            <a:extLst>
              <a:ext uri="{FF2B5EF4-FFF2-40B4-BE49-F238E27FC236}">
                <a16:creationId xmlns:a16="http://schemas.microsoft.com/office/drawing/2014/main" id="{46690315-3816-444A-8476-BB905158ADFE}"/>
              </a:ext>
            </a:extLst>
          </p:cNvPr>
          <p:cNvSpPr/>
          <p:nvPr/>
        </p:nvSpPr>
        <p:spPr>
          <a:xfrm>
            <a:off x="3611563" y="1689100"/>
            <a:ext cx="427300" cy="339725"/>
          </a:xfrm>
          <a:custGeom>
            <a:avLst/>
            <a:gdLst>
              <a:gd name="connsiteX0" fmla="*/ 0 w 427300"/>
              <a:gd name="connsiteY0" fmla="*/ 0 h 339725"/>
              <a:gd name="connsiteX1" fmla="*/ 169862 w 427300"/>
              <a:gd name="connsiteY1" fmla="*/ 28575 h 339725"/>
              <a:gd name="connsiteX2" fmla="*/ 239712 w 427300"/>
              <a:gd name="connsiteY2" fmla="*/ 74613 h 339725"/>
              <a:gd name="connsiteX3" fmla="*/ 346075 w 427300"/>
              <a:gd name="connsiteY3" fmla="*/ 180975 h 339725"/>
              <a:gd name="connsiteX4" fmla="*/ 409575 w 427300"/>
              <a:gd name="connsiteY4" fmla="*/ 219075 h 339725"/>
              <a:gd name="connsiteX5" fmla="*/ 427037 w 427300"/>
              <a:gd name="connsiteY5" fmla="*/ 300038 h 339725"/>
              <a:gd name="connsiteX6" fmla="*/ 400050 w 427300"/>
              <a:gd name="connsiteY6" fmla="*/ 339725 h 339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7300" h="339725">
                <a:moveTo>
                  <a:pt x="0" y="0"/>
                </a:moveTo>
                <a:cubicBezTo>
                  <a:pt x="64955" y="8070"/>
                  <a:pt x="129910" y="16140"/>
                  <a:pt x="169862" y="28575"/>
                </a:cubicBezTo>
                <a:cubicBezTo>
                  <a:pt x="209814" y="41010"/>
                  <a:pt x="210343" y="49213"/>
                  <a:pt x="239712" y="74613"/>
                </a:cubicBezTo>
                <a:cubicBezTo>
                  <a:pt x="269081" y="100013"/>
                  <a:pt x="317765" y="156898"/>
                  <a:pt x="346075" y="180975"/>
                </a:cubicBezTo>
                <a:cubicBezTo>
                  <a:pt x="374385" y="205052"/>
                  <a:pt x="396081" y="199231"/>
                  <a:pt x="409575" y="219075"/>
                </a:cubicBezTo>
                <a:cubicBezTo>
                  <a:pt x="423069" y="238919"/>
                  <a:pt x="428625" y="279930"/>
                  <a:pt x="427037" y="300038"/>
                </a:cubicBezTo>
                <a:cubicBezTo>
                  <a:pt x="425450" y="320146"/>
                  <a:pt x="412750" y="329935"/>
                  <a:pt x="400050" y="339725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2" name="フリーフォーム: 図形 171">
            <a:extLst>
              <a:ext uri="{FF2B5EF4-FFF2-40B4-BE49-F238E27FC236}">
                <a16:creationId xmlns:a16="http://schemas.microsoft.com/office/drawing/2014/main" id="{F9130ADE-DE13-46B6-949B-F729598FBDB4}"/>
              </a:ext>
            </a:extLst>
          </p:cNvPr>
          <p:cNvSpPr/>
          <p:nvPr/>
        </p:nvSpPr>
        <p:spPr>
          <a:xfrm>
            <a:off x="3263900" y="1503363"/>
            <a:ext cx="187325" cy="74612"/>
          </a:xfrm>
          <a:custGeom>
            <a:avLst/>
            <a:gdLst>
              <a:gd name="connsiteX0" fmla="*/ 0 w 187325"/>
              <a:gd name="connsiteY0" fmla="*/ 0 h 74612"/>
              <a:gd name="connsiteX1" fmla="*/ 115888 w 187325"/>
              <a:gd name="connsiteY1" fmla="*/ 14287 h 74612"/>
              <a:gd name="connsiteX2" fmla="*/ 157163 w 187325"/>
              <a:gd name="connsiteY2" fmla="*/ 60325 h 74612"/>
              <a:gd name="connsiteX3" fmla="*/ 187325 w 187325"/>
              <a:gd name="connsiteY3" fmla="*/ 74612 h 74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7325" h="74612">
                <a:moveTo>
                  <a:pt x="0" y="0"/>
                </a:moveTo>
                <a:cubicBezTo>
                  <a:pt x="44847" y="2116"/>
                  <a:pt x="89694" y="4233"/>
                  <a:pt x="115888" y="14287"/>
                </a:cubicBezTo>
                <a:cubicBezTo>
                  <a:pt x="142082" y="24341"/>
                  <a:pt x="145257" y="50271"/>
                  <a:pt x="157163" y="60325"/>
                </a:cubicBezTo>
                <a:cubicBezTo>
                  <a:pt x="169069" y="70379"/>
                  <a:pt x="178197" y="72495"/>
                  <a:pt x="187325" y="74612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3" name="フリーフォーム: 図形 172">
            <a:extLst>
              <a:ext uri="{FF2B5EF4-FFF2-40B4-BE49-F238E27FC236}">
                <a16:creationId xmlns:a16="http://schemas.microsoft.com/office/drawing/2014/main" id="{7CA8F75E-1472-4F89-BB3D-E6C52446A67E}"/>
              </a:ext>
            </a:extLst>
          </p:cNvPr>
          <p:cNvSpPr/>
          <p:nvPr/>
        </p:nvSpPr>
        <p:spPr>
          <a:xfrm>
            <a:off x="3459163" y="1507254"/>
            <a:ext cx="488950" cy="170734"/>
          </a:xfrm>
          <a:custGeom>
            <a:avLst/>
            <a:gdLst>
              <a:gd name="connsiteX0" fmla="*/ 488950 w 488950"/>
              <a:gd name="connsiteY0" fmla="*/ 170734 h 170734"/>
              <a:gd name="connsiteX1" fmla="*/ 387350 w 488950"/>
              <a:gd name="connsiteY1" fmla="*/ 96121 h 170734"/>
              <a:gd name="connsiteX2" fmla="*/ 271462 w 488950"/>
              <a:gd name="connsiteY2" fmla="*/ 64371 h 170734"/>
              <a:gd name="connsiteX3" fmla="*/ 188912 w 488950"/>
              <a:gd name="connsiteY3" fmla="*/ 38971 h 170734"/>
              <a:gd name="connsiteX4" fmla="*/ 117475 w 488950"/>
              <a:gd name="connsiteY4" fmla="*/ 2459 h 170734"/>
              <a:gd name="connsiteX5" fmla="*/ 96837 w 488950"/>
              <a:gd name="connsiteY5" fmla="*/ 43734 h 170734"/>
              <a:gd name="connsiteX6" fmla="*/ 66675 w 488950"/>
              <a:gd name="connsiteY6" fmla="*/ 29446 h 170734"/>
              <a:gd name="connsiteX7" fmla="*/ 42862 w 488950"/>
              <a:gd name="connsiteY7" fmla="*/ 871 h 170734"/>
              <a:gd name="connsiteX8" fmla="*/ 0 w 488950"/>
              <a:gd name="connsiteY8" fmla="*/ 65959 h 170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8950" h="170734">
                <a:moveTo>
                  <a:pt x="488950" y="170734"/>
                </a:moveTo>
                <a:cubicBezTo>
                  <a:pt x="456274" y="142291"/>
                  <a:pt x="423598" y="113848"/>
                  <a:pt x="387350" y="96121"/>
                </a:cubicBezTo>
                <a:cubicBezTo>
                  <a:pt x="351102" y="78394"/>
                  <a:pt x="304535" y="73896"/>
                  <a:pt x="271462" y="64371"/>
                </a:cubicBezTo>
                <a:cubicBezTo>
                  <a:pt x="238389" y="54846"/>
                  <a:pt x="214576" y="49290"/>
                  <a:pt x="188912" y="38971"/>
                </a:cubicBezTo>
                <a:cubicBezTo>
                  <a:pt x="163248" y="28652"/>
                  <a:pt x="132821" y="1665"/>
                  <a:pt x="117475" y="2459"/>
                </a:cubicBezTo>
                <a:cubicBezTo>
                  <a:pt x="102129" y="3253"/>
                  <a:pt x="105304" y="39236"/>
                  <a:pt x="96837" y="43734"/>
                </a:cubicBezTo>
                <a:cubicBezTo>
                  <a:pt x="88370" y="48232"/>
                  <a:pt x="75671" y="36590"/>
                  <a:pt x="66675" y="29446"/>
                </a:cubicBezTo>
                <a:cubicBezTo>
                  <a:pt x="57679" y="22302"/>
                  <a:pt x="53974" y="-5214"/>
                  <a:pt x="42862" y="871"/>
                </a:cubicBezTo>
                <a:cubicBezTo>
                  <a:pt x="31750" y="6956"/>
                  <a:pt x="15875" y="36457"/>
                  <a:pt x="0" y="65959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4" name="フリーフォーム: 図形 173">
            <a:extLst>
              <a:ext uri="{FF2B5EF4-FFF2-40B4-BE49-F238E27FC236}">
                <a16:creationId xmlns:a16="http://schemas.microsoft.com/office/drawing/2014/main" id="{99A7EF58-9132-4D68-84B9-C8DD26A08831}"/>
              </a:ext>
            </a:extLst>
          </p:cNvPr>
          <p:cNvSpPr/>
          <p:nvPr/>
        </p:nvSpPr>
        <p:spPr>
          <a:xfrm>
            <a:off x="4011613" y="2038350"/>
            <a:ext cx="523875" cy="444969"/>
          </a:xfrm>
          <a:custGeom>
            <a:avLst/>
            <a:gdLst>
              <a:gd name="connsiteX0" fmla="*/ 0 w 523875"/>
              <a:gd name="connsiteY0" fmla="*/ 0 h 444969"/>
              <a:gd name="connsiteX1" fmla="*/ 74612 w 523875"/>
              <a:gd name="connsiteY1" fmla="*/ 23813 h 444969"/>
              <a:gd name="connsiteX2" fmla="*/ 158750 w 523875"/>
              <a:gd name="connsiteY2" fmla="*/ 23813 h 444969"/>
              <a:gd name="connsiteX3" fmla="*/ 163512 w 523875"/>
              <a:gd name="connsiteY3" fmla="*/ 79375 h 444969"/>
              <a:gd name="connsiteX4" fmla="*/ 187325 w 523875"/>
              <a:gd name="connsiteY4" fmla="*/ 134938 h 444969"/>
              <a:gd name="connsiteX5" fmla="*/ 133350 w 523875"/>
              <a:gd name="connsiteY5" fmla="*/ 209550 h 444969"/>
              <a:gd name="connsiteX6" fmla="*/ 146050 w 523875"/>
              <a:gd name="connsiteY6" fmla="*/ 266700 h 444969"/>
              <a:gd name="connsiteX7" fmla="*/ 149225 w 523875"/>
              <a:gd name="connsiteY7" fmla="*/ 350838 h 444969"/>
              <a:gd name="connsiteX8" fmla="*/ 31750 w 523875"/>
              <a:gd name="connsiteY8" fmla="*/ 414338 h 444969"/>
              <a:gd name="connsiteX9" fmla="*/ 160337 w 523875"/>
              <a:gd name="connsiteY9" fmla="*/ 436563 h 444969"/>
              <a:gd name="connsiteX10" fmla="*/ 271462 w 523875"/>
              <a:gd name="connsiteY10" fmla="*/ 334963 h 444969"/>
              <a:gd name="connsiteX11" fmla="*/ 320675 w 523875"/>
              <a:gd name="connsiteY11" fmla="*/ 300038 h 444969"/>
              <a:gd name="connsiteX12" fmla="*/ 322262 w 523875"/>
              <a:gd name="connsiteY12" fmla="*/ 342900 h 444969"/>
              <a:gd name="connsiteX13" fmla="*/ 295275 w 523875"/>
              <a:gd name="connsiteY13" fmla="*/ 404813 h 444969"/>
              <a:gd name="connsiteX14" fmla="*/ 363537 w 523875"/>
              <a:gd name="connsiteY14" fmla="*/ 425450 h 444969"/>
              <a:gd name="connsiteX15" fmla="*/ 442912 w 523875"/>
              <a:gd name="connsiteY15" fmla="*/ 401638 h 444969"/>
              <a:gd name="connsiteX16" fmla="*/ 466725 w 523875"/>
              <a:gd name="connsiteY16" fmla="*/ 444500 h 444969"/>
              <a:gd name="connsiteX17" fmla="*/ 523875 w 523875"/>
              <a:gd name="connsiteY17" fmla="*/ 420688 h 444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23875" h="444969">
                <a:moveTo>
                  <a:pt x="0" y="0"/>
                </a:moveTo>
                <a:cubicBezTo>
                  <a:pt x="24077" y="9922"/>
                  <a:pt x="48154" y="19844"/>
                  <a:pt x="74612" y="23813"/>
                </a:cubicBezTo>
                <a:cubicBezTo>
                  <a:pt x="101070" y="27782"/>
                  <a:pt x="143933" y="14553"/>
                  <a:pt x="158750" y="23813"/>
                </a:cubicBezTo>
                <a:cubicBezTo>
                  <a:pt x="173567" y="33073"/>
                  <a:pt x="158749" y="60854"/>
                  <a:pt x="163512" y="79375"/>
                </a:cubicBezTo>
                <a:cubicBezTo>
                  <a:pt x="168275" y="97896"/>
                  <a:pt x="192352" y="113242"/>
                  <a:pt x="187325" y="134938"/>
                </a:cubicBezTo>
                <a:cubicBezTo>
                  <a:pt x="182298" y="156634"/>
                  <a:pt x="140229" y="187590"/>
                  <a:pt x="133350" y="209550"/>
                </a:cubicBezTo>
                <a:cubicBezTo>
                  <a:pt x="126471" y="231510"/>
                  <a:pt x="143404" y="243152"/>
                  <a:pt x="146050" y="266700"/>
                </a:cubicBezTo>
                <a:cubicBezTo>
                  <a:pt x="148696" y="290248"/>
                  <a:pt x="168275" y="326232"/>
                  <a:pt x="149225" y="350838"/>
                </a:cubicBezTo>
                <a:cubicBezTo>
                  <a:pt x="130175" y="375444"/>
                  <a:pt x="29898" y="400051"/>
                  <a:pt x="31750" y="414338"/>
                </a:cubicBezTo>
                <a:cubicBezTo>
                  <a:pt x="33602" y="428626"/>
                  <a:pt x="120385" y="449792"/>
                  <a:pt x="160337" y="436563"/>
                </a:cubicBezTo>
                <a:cubicBezTo>
                  <a:pt x="200289" y="423334"/>
                  <a:pt x="244739" y="357717"/>
                  <a:pt x="271462" y="334963"/>
                </a:cubicBezTo>
                <a:cubicBezTo>
                  <a:pt x="298185" y="312209"/>
                  <a:pt x="312208" y="298715"/>
                  <a:pt x="320675" y="300038"/>
                </a:cubicBezTo>
                <a:cubicBezTo>
                  <a:pt x="329142" y="301361"/>
                  <a:pt x="326495" y="325438"/>
                  <a:pt x="322262" y="342900"/>
                </a:cubicBezTo>
                <a:cubicBezTo>
                  <a:pt x="318029" y="360362"/>
                  <a:pt x="288396" y="391055"/>
                  <a:pt x="295275" y="404813"/>
                </a:cubicBezTo>
                <a:cubicBezTo>
                  <a:pt x="302154" y="418571"/>
                  <a:pt x="338931" y="425979"/>
                  <a:pt x="363537" y="425450"/>
                </a:cubicBezTo>
                <a:cubicBezTo>
                  <a:pt x="388143" y="424921"/>
                  <a:pt x="425714" y="398463"/>
                  <a:pt x="442912" y="401638"/>
                </a:cubicBezTo>
                <a:cubicBezTo>
                  <a:pt x="460110" y="404813"/>
                  <a:pt x="453231" y="441325"/>
                  <a:pt x="466725" y="444500"/>
                </a:cubicBezTo>
                <a:cubicBezTo>
                  <a:pt x="480219" y="447675"/>
                  <a:pt x="502047" y="434181"/>
                  <a:pt x="523875" y="420688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5" name="楕円 174">
            <a:extLst>
              <a:ext uri="{FF2B5EF4-FFF2-40B4-BE49-F238E27FC236}">
                <a16:creationId xmlns:a16="http://schemas.microsoft.com/office/drawing/2014/main" id="{A19D6D55-FE7F-4638-B83C-11C6DFBC1CDC}"/>
              </a:ext>
            </a:extLst>
          </p:cNvPr>
          <p:cNvSpPr/>
          <p:nvPr/>
        </p:nvSpPr>
        <p:spPr>
          <a:xfrm>
            <a:off x="4296506" y="2502786"/>
            <a:ext cx="62318" cy="54443"/>
          </a:xfrm>
          <a:prstGeom prst="ellipse">
            <a:avLst/>
          </a:pr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6" name="フリーフォーム: 図形 175">
            <a:extLst>
              <a:ext uri="{FF2B5EF4-FFF2-40B4-BE49-F238E27FC236}">
                <a16:creationId xmlns:a16="http://schemas.microsoft.com/office/drawing/2014/main" id="{B4E6A56C-F4BB-42C7-8ADE-AB3205E94232}"/>
              </a:ext>
            </a:extLst>
          </p:cNvPr>
          <p:cNvSpPr/>
          <p:nvPr/>
        </p:nvSpPr>
        <p:spPr>
          <a:xfrm>
            <a:off x="2923044" y="1500188"/>
            <a:ext cx="115968" cy="384175"/>
          </a:xfrm>
          <a:custGeom>
            <a:avLst/>
            <a:gdLst>
              <a:gd name="connsiteX0" fmla="*/ 105906 w 115968"/>
              <a:gd name="connsiteY0" fmla="*/ 0 h 384175"/>
              <a:gd name="connsiteX1" fmla="*/ 115431 w 115968"/>
              <a:gd name="connsiteY1" fmla="*/ 79375 h 384175"/>
              <a:gd name="connsiteX2" fmla="*/ 91619 w 115968"/>
              <a:gd name="connsiteY2" fmla="*/ 165100 h 384175"/>
              <a:gd name="connsiteX3" fmla="*/ 20181 w 115968"/>
              <a:gd name="connsiteY3" fmla="*/ 134937 h 384175"/>
              <a:gd name="connsiteX4" fmla="*/ 1131 w 115968"/>
              <a:gd name="connsiteY4" fmla="*/ 190500 h 384175"/>
              <a:gd name="connsiteX5" fmla="*/ 4306 w 115968"/>
              <a:gd name="connsiteY5" fmla="*/ 233362 h 384175"/>
              <a:gd name="connsiteX6" fmla="*/ 21769 w 115968"/>
              <a:gd name="connsiteY6" fmla="*/ 268287 h 384175"/>
              <a:gd name="connsiteX7" fmla="*/ 34469 w 115968"/>
              <a:gd name="connsiteY7" fmla="*/ 384175 h 38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5968" h="384175">
                <a:moveTo>
                  <a:pt x="105906" y="0"/>
                </a:moveTo>
                <a:cubicBezTo>
                  <a:pt x="111859" y="25929"/>
                  <a:pt x="117812" y="51858"/>
                  <a:pt x="115431" y="79375"/>
                </a:cubicBezTo>
                <a:cubicBezTo>
                  <a:pt x="113050" y="106892"/>
                  <a:pt x="107494" y="155840"/>
                  <a:pt x="91619" y="165100"/>
                </a:cubicBezTo>
                <a:cubicBezTo>
                  <a:pt x="75744" y="174360"/>
                  <a:pt x="35262" y="130704"/>
                  <a:pt x="20181" y="134937"/>
                </a:cubicBezTo>
                <a:cubicBezTo>
                  <a:pt x="5100" y="139170"/>
                  <a:pt x="3777" y="174096"/>
                  <a:pt x="1131" y="190500"/>
                </a:cubicBezTo>
                <a:cubicBezTo>
                  <a:pt x="-1515" y="206904"/>
                  <a:pt x="866" y="220398"/>
                  <a:pt x="4306" y="233362"/>
                </a:cubicBezTo>
                <a:cubicBezTo>
                  <a:pt x="7746" y="246326"/>
                  <a:pt x="16742" y="243152"/>
                  <a:pt x="21769" y="268287"/>
                </a:cubicBezTo>
                <a:cubicBezTo>
                  <a:pt x="26796" y="293422"/>
                  <a:pt x="30632" y="338798"/>
                  <a:pt x="34469" y="384175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7" name="フリーフォーム: 図形 176">
            <a:extLst>
              <a:ext uri="{FF2B5EF4-FFF2-40B4-BE49-F238E27FC236}">
                <a16:creationId xmlns:a16="http://schemas.microsoft.com/office/drawing/2014/main" id="{C23D4FF3-850E-4F90-9938-E5086985EEC3}"/>
              </a:ext>
            </a:extLst>
          </p:cNvPr>
          <p:cNvSpPr/>
          <p:nvPr/>
        </p:nvSpPr>
        <p:spPr>
          <a:xfrm>
            <a:off x="2760663" y="1508125"/>
            <a:ext cx="261937" cy="79993"/>
          </a:xfrm>
          <a:custGeom>
            <a:avLst/>
            <a:gdLst>
              <a:gd name="connsiteX0" fmla="*/ 0 w 261937"/>
              <a:gd name="connsiteY0" fmla="*/ 6350 h 79993"/>
              <a:gd name="connsiteX1" fmla="*/ 26987 w 261937"/>
              <a:gd name="connsiteY1" fmla="*/ 71438 h 79993"/>
              <a:gd name="connsiteX2" fmla="*/ 68262 w 261937"/>
              <a:gd name="connsiteY2" fmla="*/ 74613 h 79993"/>
              <a:gd name="connsiteX3" fmla="*/ 103187 w 261937"/>
              <a:gd name="connsiteY3" fmla="*/ 28575 h 79993"/>
              <a:gd name="connsiteX4" fmla="*/ 153987 w 261937"/>
              <a:gd name="connsiteY4" fmla="*/ 41275 h 79993"/>
              <a:gd name="connsiteX5" fmla="*/ 187325 w 261937"/>
              <a:gd name="connsiteY5" fmla="*/ 47625 h 79993"/>
              <a:gd name="connsiteX6" fmla="*/ 228600 w 261937"/>
              <a:gd name="connsiteY6" fmla="*/ 9525 h 79993"/>
              <a:gd name="connsiteX7" fmla="*/ 261937 w 261937"/>
              <a:gd name="connsiteY7" fmla="*/ 0 h 79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1937" h="79993">
                <a:moveTo>
                  <a:pt x="0" y="6350"/>
                </a:moveTo>
                <a:cubicBezTo>
                  <a:pt x="7805" y="33205"/>
                  <a:pt x="15610" y="60061"/>
                  <a:pt x="26987" y="71438"/>
                </a:cubicBezTo>
                <a:cubicBezTo>
                  <a:pt x="38364" y="82815"/>
                  <a:pt x="55562" y="81757"/>
                  <a:pt x="68262" y="74613"/>
                </a:cubicBezTo>
                <a:cubicBezTo>
                  <a:pt x="80962" y="67469"/>
                  <a:pt x="88899" y="34131"/>
                  <a:pt x="103187" y="28575"/>
                </a:cubicBezTo>
                <a:cubicBezTo>
                  <a:pt x="117475" y="23019"/>
                  <a:pt x="139964" y="38100"/>
                  <a:pt x="153987" y="41275"/>
                </a:cubicBezTo>
                <a:cubicBezTo>
                  <a:pt x="168010" y="44450"/>
                  <a:pt x="174890" y="52917"/>
                  <a:pt x="187325" y="47625"/>
                </a:cubicBezTo>
                <a:cubicBezTo>
                  <a:pt x="199760" y="42333"/>
                  <a:pt x="216165" y="17462"/>
                  <a:pt x="228600" y="9525"/>
                </a:cubicBezTo>
                <a:cubicBezTo>
                  <a:pt x="241035" y="1588"/>
                  <a:pt x="251486" y="794"/>
                  <a:pt x="261937" y="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8" name="フリーフォーム: 図形 177">
            <a:extLst>
              <a:ext uri="{FF2B5EF4-FFF2-40B4-BE49-F238E27FC236}">
                <a16:creationId xmlns:a16="http://schemas.microsoft.com/office/drawing/2014/main" id="{16820476-576D-4F6A-8C7D-E321C9F93308}"/>
              </a:ext>
            </a:extLst>
          </p:cNvPr>
          <p:cNvSpPr/>
          <p:nvPr/>
        </p:nvSpPr>
        <p:spPr>
          <a:xfrm>
            <a:off x="2162175" y="1512888"/>
            <a:ext cx="590550" cy="238939"/>
          </a:xfrm>
          <a:custGeom>
            <a:avLst/>
            <a:gdLst>
              <a:gd name="connsiteX0" fmla="*/ 0 w 590550"/>
              <a:gd name="connsiteY0" fmla="*/ 225425 h 238939"/>
              <a:gd name="connsiteX1" fmla="*/ 74613 w 590550"/>
              <a:gd name="connsiteY1" fmla="*/ 238125 h 238939"/>
              <a:gd name="connsiteX2" fmla="*/ 119063 w 590550"/>
              <a:gd name="connsiteY2" fmla="*/ 204787 h 238939"/>
              <a:gd name="connsiteX3" fmla="*/ 179388 w 590550"/>
              <a:gd name="connsiteY3" fmla="*/ 209550 h 238939"/>
              <a:gd name="connsiteX4" fmla="*/ 223838 w 590550"/>
              <a:gd name="connsiteY4" fmla="*/ 228600 h 238939"/>
              <a:gd name="connsiteX5" fmla="*/ 290513 w 590550"/>
              <a:gd name="connsiteY5" fmla="*/ 217487 h 238939"/>
              <a:gd name="connsiteX6" fmla="*/ 323850 w 590550"/>
              <a:gd name="connsiteY6" fmla="*/ 155575 h 238939"/>
              <a:gd name="connsiteX7" fmla="*/ 361950 w 590550"/>
              <a:gd name="connsiteY7" fmla="*/ 128587 h 238939"/>
              <a:gd name="connsiteX8" fmla="*/ 401638 w 590550"/>
              <a:gd name="connsiteY8" fmla="*/ 114300 h 238939"/>
              <a:gd name="connsiteX9" fmla="*/ 433388 w 590550"/>
              <a:gd name="connsiteY9" fmla="*/ 112712 h 238939"/>
              <a:gd name="connsiteX10" fmla="*/ 458788 w 590550"/>
              <a:gd name="connsiteY10" fmla="*/ 77787 h 238939"/>
              <a:gd name="connsiteX11" fmla="*/ 503238 w 590550"/>
              <a:gd name="connsiteY11" fmla="*/ 60325 h 238939"/>
              <a:gd name="connsiteX12" fmla="*/ 525463 w 590550"/>
              <a:gd name="connsiteY12" fmla="*/ 22225 h 238939"/>
              <a:gd name="connsiteX13" fmla="*/ 590550 w 590550"/>
              <a:gd name="connsiteY13" fmla="*/ 0 h 238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90550" h="238939">
                <a:moveTo>
                  <a:pt x="0" y="225425"/>
                </a:moveTo>
                <a:cubicBezTo>
                  <a:pt x="27384" y="233495"/>
                  <a:pt x="54769" y="241565"/>
                  <a:pt x="74613" y="238125"/>
                </a:cubicBezTo>
                <a:cubicBezTo>
                  <a:pt x="94457" y="234685"/>
                  <a:pt x="101600" y="209550"/>
                  <a:pt x="119063" y="204787"/>
                </a:cubicBezTo>
                <a:cubicBezTo>
                  <a:pt x="136526" y="200024"/>
                  <a:pt x="161926" y="205581"/>
                  <a:pt x="179388" y="209550"/>
                </a:cubicBezTo>
                <a:cubicBezTo>
                  <a:pt x="196851" y="213519"/>
                  <a:pt x="205317" y="227277"/>
                  <a:pt x="223838" y="228600"/>
                </a:cubicBezTo>
                <a:cubicBezTo>
                  <a:pt x="242359" y="229923"/>
                  <a:pt x="273844" y="229658"/>
                  <a:pt x="290513" y="217487"/>
                </a:cubicBezTo>
                <a:cubicBezTo>
                  <a:pt x="307182" y="205316"/>
                  <a:pt x="311944" y="170392"/>
                  <a:pt x="323850" y="155575"/>
                </a:cubicBezTo>
                <a:cubicBezTo>
                  <a:pt x="335756" y="140758"/>
                  <a:pt x="348985" y="135466"/>
                  <a:pt x="361950" y="128587"/>
                </a:cubicBezTo>
                <a:cubicBezTo>
                  <a:pt x="374915" y="121708"/>
                  <a:pt x="389732" y="116946"/>
                  <a:pt x="401638" y="114300"/>
                </a:cubicBezTo>
                <a:cubicBezTo>
                  <a:pt x="413544" y="111654"/>
                  <a:pt x="423863" y="118797"/>
                  <a:pt x="433388" y="112712"/>
                </a:cubicBezTo>
                <a:cubicBezTo>
                  <a:pt x="442913" y="106627"/>
                  <a:pt x="447147" y="86518"/>
                  <a:pt x="458788" y="77787"/>
                </a:cubicBezTo>
                <a:cubicBezTo>
                  <a:pt x="470429" y="69056"/>
                  <a:pt x="492126" y="69585"/>
                  <a:pt x="503238" y="60325"/>
                </a:cubicBezTo>
                <a:cubicBezTo>
                  <a:pt x="514351" y="51065"/>
                  <a:pt x="510911" y="32279"/>
                  <a:pt x="525463" y="22225"/>
                </a:cubicBezTo>
                <a:cubicBezTo>
                  <a:pt x="540015" y="12171"/>
                  <a:pt x="565282" y="6085"/>
                  <a:pt x="590550" y="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9" name="フリーフォーム: 図形 178">
            <a:extLst>
              <a:ext uri="{FF2B5EF4-FFF2-40B4-BE49-F238E27FC236}">
                <a16:creationId xmlns:a16="http://schemas.microsoft.com/office/drawing/2014/main" id="{F84D9386-6E66-4FA7-9DE5-1F40059C1EF2}"/>
              </a:ext>
            </a:extLst>
          </p:cNvPr>
          <p:cNvSpPr/>
          <p:nvPr/>
        </p:nvSpPr>
        <p:spPr>
          <a:xfrm>
            <a:off x="2174875" y="1790700"/>
            <a:ext cx="269899" cy="477838"/>
          </a:xfrm>
          <a:custGeom>
            <a:avLst/>
            <a:gdLst>
              <a:gd name="connsiteX0" fmla="*/ 0 w 269899"/>
              <a:gd name="connsiteY0" fmla="*/ 0 h 477838"/>
              <a:gd name="connsiteX1" fmla="*/ 73025 w 269899"/>
              <a:gd name="connsiteY1" fmla="*/ 23813 h 477838"/>
              <a:gd name="connsiteX2" fmla="*/ 166688 w 269899"/>
              <a:gd name="connsiteY2" fmla="*/ 25400 h 477838"/>
              <a:gd name="connsiteX3" fmla="*/ 201613 w 269899"/>
              <a:gd name="connsiteY3" fmla="*/ 36513 h 477838"/>
              <a:gd name="connsiteX4" fmla="*/ 206375 w 269899"/>
              <a:gd name="connsiteY4" fmla="*/ 66675 h 477838"/>
              <a:gd name="connsiteX5" fmla="*/ 246063 w 269899"/>
              <a:gd name="connsiteY5" fmla="*/ 120650 h 477838"/>
              <a:gd name="connsiteX6" fmla="*/ 242888 w 269899"/>
              <a:gd name="connsiteY6" fmla="*/ 220663 h 477838"/>
              <a:gd name="connsiteX7" fmla="*/ 250825 w 269899"/>
              <a:gd name="connsiteY7" fmla="*/ 355600 h 477838"/>
              <a:gd name="connsiteX8" fmla="*/ 269875 w 269899"/>
              <a:gd name="connsiteY8" fmla="*/ 441325 h 477838"/>
              <a:gd name="connsiteX9" fmla="*/ 254000 w 269899"/>
              <a:gd name="connsiteY9" fmla="*/ 477838 h 477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9899" h="477838">
                <a:moveTo>
                  <a:pt x="0" y="0"/>
                </a:moveTo>
                <a:cubicBezTo>
                  <a:pt x="22622" y="9790"/>
                  <a:pt x="45244" y="19580"/>
                  <a:pt x="73025" y="23813"/>
                </a:cubicBezTo>
                <a:cubicBezTo>
                  <a:pt x="100806" y="28046"/>
                  <a:pt x="145257" y="23283"/>
                  <a:pt x="166688" y="25400"/>
                </a:cubicBezTo>
                <a:cubicBezTo>
                  <a:pt x="188119" y="27517"/>
                  <a:pt x="194999" y="29634"/>
                  <a:pt x="201613" y="36513"/>
                </a:cubicBezTo>
                <a:cubicBezTo>
                  <a:pt x="208227" y="43392"/>
                  <a:pt x="198967" y="52652"/>
                  <a:pt x="206375" y="66675"/>
                </a:cubicBezTo>
                <a:cubicBezTo>
                  <a:pt x="213783" y="80698"/>
                  <a:pt x="239978" y="94986"/>
                  <a:pt x="246063" y="120650"/>
                </a:cubicBezTo>
                <a:cubicBezTo>
                  <a:pt x="252148" y="146314"/>
                  <a:pt x="242094" y="181505"/>
                  <a:pt x="242888" y="220663"/>
                </a:cubicBezTo>
                <a:cubicBezTo>
                  <a:pt x="243682" y="259821"/>
                  <a:pt x="246327" y="318823"/>
                  <a:pt x="250825" y="355600"/>
                </a:cubicBezTo>
                <a:cubicBezTo>
                  <a:pt x="255323" y="392377"/>
                  <a:pt x="269346" y="420952"/>
                  <a:pt x="269875" y="441325"/>
                </a:cubicBezTo>
                <a:cubicBezTo>
                  <a:pt x="270404" y="461698"/>
                  <a:pt x="262202" y="469768"/>
                  <a:pt x="254000" y="477838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0" name="フリーフォーム: 図形 179">
            <a:extLst>
              <a:ext uri="{FF2B5EF4-FFF2-40B4-BE49-F238E27FC236}">
                <a16:creationId xmlns:a16="http://schemas.microsoft.com/office/drawing/2014/main" id="{54608B84-5DC8-41BA-9620-717AD8ECCE71}"/>
              </a:ext>
            </a:extLst>
          </p:cNvPr>
          <p:cNvSpPr/>
          <p:nvPr/>
        </p:nvSpPr>
        <p:spPr>
          <a:xfrm>
            <a:off x="2762250" y="1749223"/>
            <a:ext cx="180975" cy="138315"/>
          </a:xfrm>
          <a:custGeom>
            <a:avLst/>
            <a:gdLst>
              <a:gd name="connsiteX0" fmla="*/ 0 w 180975"/>
              <a:gd name="connsiteY0" fmla="*/ 95452 h 138315"/>
              <a:gd name="connsiteX1" fmla="*/ 15875 w 180975"/>
              <a:gd name="connsiteY1" fmla="*/ 28777 h 138315"/>
              <a:gd name="connsiteX2" fmla="*/ 41275 w 180975"/>
              <a:gd name="connsiteY2" fmla="*/ 202 h 138315"/>
              <a:gd name="connsiteX3" fmla="*/ 142875 w 180975"/>
              <a:gd name="connsiteY3" fmla="*/ 41477 h 138315"/>
              <a:gd name="connsiteX4" fmla="*/ 180975 w 180975"/>
              <a:gd name="connsiteY4" fmla="*/ 138315 h 138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975" h="138315">
                <a:moveTo>
                  <a:pt x="0" y="95452"/>
                </a:moveTo>
                <a:cubicBezTo>
                  <a:pt x="4498" y="70052"/>
                  <a:pt x="8996" y="44652"/>
                  <a:pt x="15875" y="28777"/>
                </a:cubicBezTo>
                <a:cubicBezTo>
                  <a:pt x="22754" y="12902"/>
                  <a:pt x="20108" y="-1915"/>
                  <a:pt x="41275" y="202"/>
                </a:cubicBezTo>
                <a:cubicBezTo>
                  <a:pt x="62442" y="2319"/>
                  <a:pt x="119592" y="18458"/>
                  <a:pt x="142875" y="41477"/>
                </a:cubicBezTo>
                <a:cubicBezTo>
                  <a:pt x="166158" y="64496"/>
                  <a:pt x="173566" y="101405"/>
                  <a:pt x="180975" y="138315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1" name="フリーフォーム: 図形 180">
            <a:extLst>
              <a:ext uri="{FF2B5EF4-FFF2-40B4-BE49-F238E27FC236}">
                <a16:creationId xmlns:a16="http://schemas.microsoft.com/office/drawing/2014/main" id="{8DFC3A70-BB08-4A2F-8093-0AC9EECDBB5D}"/>
              </a:ext>
            </a:extLst>
          </p:cNvPr>
          <p:cNvSpPr/>
          <p:nvPr/>
        </p:nvSpPr>
        <p:spPr>
          <a:xfrm>
            <a:off x="2490163" y="1806550"/>
            <a:ext cx="226050" cy="576288"/>
          </a:xfrm>
          <a:custGeom>
            <a:avLst/>
            <a:gdLst>
              <a:gd name="connsiteX0" fmla="*/ 226050 w 226050"/>
              <a:gd name="connsiteY0" fmla="*/ 63525 h 576288"/>
              <a:gd name="connsiteX1" fmla="*/ 168900 w 226050"/>
              <a:gd name="connsiteY1" fmla="*/ 25 h 576288"/>
              <a:gd name="connsiteX2" fmla="*/ 102225 w 226050"/>
              <a:gd name="connsiteY2" fmla="*/ 69875 h 576288"/>
              <a:gd name="connsiteX3" fmla="*/ 41900 w 226050"/>
              <a:gd name="connsiteY3" fmla="*/ 258788 h 576288"/>
              <a:gd name="connsiteX4" fmla="*/ 2212 w 226050"/>
              <a:gd name="connsiteY4" fmla="*/ 484213 h 576288"/>
              <a:gd name="connsiteX5" fmla="*/ 8562 w 226050"/>
              <a:gd name="connsiteY5" fmla="*/ 576288 h 576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6050" h="576288">
                <a:moveTo>
                  <a:pt x="226050" y="63525"/>
                </a:moveTo>
                <a:cubicBezTo>
                  <a:pt x="207793" y="31246"/>
                  <a:pt x="189537" y="-1033"/>
                  <a:pt x="168900" y="25"/>
                </a:cubicBezTo>
                <a:cubicBezTo>
                  <a:pt x="148263" y="1083"/>
                  <a:pt x="123392" y="26748"/>
                  <a:pt x="102225" y="69875"/>
                </a:cubicBezTo>
                <a:cubicBezTo>
                  <a:pt x="81058" y="113002"/>
                  <a:pt x="58569" y="189732"/>
                  <a:pt x="41900" y="258788"/>
                </a:cubicBezTo>
                <a:cubicBezTo>
                  <a:pt x="25231" y="327844"/>
                  <a:pt x="7768" y="431296"/>
                  <a:pt x="2212" y="484213"/>
                </a:cubicBezTo>
                <a:cubicBezTo>
                  <a:pt x="-3344" y="537130"/>
                  <a:pt x="2609" y="556709"/>
                  <a:pt x="8562" y="576288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2" name="フリーフォーム: 図形 181">
            <a:extLst>
              <a:ext uri="{FF2B5EF4-FFF2-40B4-BE49-F238E27FC236}">
                <a16:creationId xmlns:a16="http://schemas.microsoft.com/office/drawing/2014/main" id="{4D12A0FA-8854-455F-AEB4-CA6BFF43DCA3}"/>
              </a:ext>
            </a:extLst>
          </p:cNvPr>
          <p:cNvSpPr/>
          <p:nvPr/>
        </p:nvSpPr>
        <p:spPr>
          <a:xfrm>
            <a:off x="1640696" y="7775575"/>
            <a:ext cx="597679" cy="581025"/>
          </a:xfrm>
          <a:custGeom>
            <a:avLst/>
            <a:gdLst>
              <a:gd name="connsiteX0" fmla="*/ 597679 w 597679"/>
              <a:gd name="connsiteY0" fmla="*/ 0 h 581025"/>
              <a:gd name="connsiteX1" fmla="*/ 470679 w 597679"/>
              <a:gd name="connsiteY1" fmla="*/ 41275 h 581025"/>
              <a:gd name="connsiteX2" fmla="*/ 362729 w 597679"/>
              <a:gd name="connsiteY2" fmla="*/ 212725 h 581025"/>
              <a:gd name="connsiteX3" fmla="*/ 226204 w 597679"/>
              <a:gd name="connsiteY3" fmla="*/ 333375 h 581025"/>
              <a:gd name="connsiteX4" fmla="*/ 178579 w 597679"/>
              <a:gd name="connsiteY4" fmla="*/ 381000 h 581025"/>
              <a:gd name="connsiteX5" fmla="*/ 16654 w 597679"/>
              <a:gd name="connsiteY5" fmla="*/ 511175 h 581025"/>
              <a:gd name="connsiteX6" fmla="*/ 13479 w 597679"/>
              <a:gd name="connsiteY6" fmla="*/ 581025 h 581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7679" h="581025">
                <a:moveTo>
                  <a:pt x="597679" y="0"/>
                </a:moveTo>
                <a:cubicBezTo>
                  <a:pt x="553758" y="2910"/>
                  <a:pt x="509837" y="5821"/>
                  <a:pt x="470679" y="41275"/>
                </a:cubicBezTo>
                <a:cubicBezTo>
                  <a:pt x="431521" y="76729"/>
                  <a:pt x="403475" y="164042"/>
                  <a:pt x="362729" y="212725"/>
                </a:cubicBezTo>
                <a:cubicBezTo>
                  <a:pt x="321983" y="261408"/>
                  <a:pt x="256896" y="305329"/>
                  <a:pt x="226204" y="333375"/>
                </a:cubicBezTo>
                <a:cubicBezTo>
                  <a:pt x="195512" y="361421"/>
                  <a:pt x="213504" y="351367"/>
                  <a:pt x="178579" y="381000"/>
                </a:cubicBezTo>
                <a:cubicBezTo>
                  <a:pt x="143654" y="410633"/>
                  <a:pt x="44171" y="477837"/>
                  <a:pt x="16654" y="511175"/>
                </a:cubicBezTo>
                <a:cubicBezTo>
                  <a:pt x="-10863" y="544513"/>
                  <a:pt x="1308" y="562769"/>
                  <a:pt x="13479" y="581025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3" name="フリーフォーム: 図形 182">
            <a:extLst>
              <a:ext uri="{FF2B5EF4-FFF2-40B4-BE49-F238E27FC236}">
                <a16:creationId xmlns:a16="http://schemas.microsoft.com/office/drawing/2014/main" id="{55087F7B-D73A-4781-99AC-FA7B7A3593F9}"/>
              </a:ext>
            </a:extLst>
          </p:cNvPr>
          <p:cNvSpPr/>
          <p:nvPr/>
        </p:nvSpPr>
        <p:spPr>
          <a:xfrm>
            <a:off x="180834" y="6436360"/>
            <a:ext cx="703086" cy="2768600"/>
          </a:xfrm>
          <a:custGeom>
            <a:avLst/>
            <a:gdLst>
              <a:gd name="connsiteX0" fmla="*/ 12206 w 703086"/>
              <a:gd name="connsiteY0" fmla="*/ 0 h 2768600"/>
              <a:gd name="connsiteX1" fmla="*/ 2046 w 703086"/>
              <a:gd name="connsiteY1" fmla="*/ 487680 h 2768600"/>
              <a:gd name="connsiteX2" fmla="*/ 47766 w 703086"/>
              <a:gd name="connsiteY2" fmla="*/ 1041400 h 2768600"/>
              <a:gd name="connsiteX3" fmla="*/ 261126 w 703086"/>
              <a:gd name="connsiteY3" fmla="*/ 1767840 h 2768600"/>
              <a:gd name="connsiteX4" fmla="*/ 367806 w 703086"/>
              <a:gd name="connsiteY4" fmla="*/ 2250440 h 2768600"/>
              <a:gd name="connsiteX5" fmla="*/ 489726 w 703086"/>
              <a:gd name="connsiteY5" fmla="*/ 2524760 h 2768600"/>
              <a:gd name="connsiteX6" fmla="*/ 703086 w 703086"/>
              <a:gd name="connsiteY6" fmla="*/ 2768600 h 276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3086" h="2768600">
                <a:moveTo>
                  <a:pt x="12206" y="0"/>
                </a:moveTo>
                <a:cubicBezTo>
                  <a:pt x="4162" y="157056"/>
                  <a:pt x="-3881" y="314113"/>
                  <a:pt x="2046" y="487680"/>
                </a:cubicBezTo>
                <a:cubicBezTo>
                  <a:pt x="7973" y="661247"/>
                  <a:pt x="4586" y="828040"/>
                  <a:pt x="47766" y="1041400"/>
                </a:cubicBezTo>
                <a:cubicBezTo>
                  <a:pt x="90946" y="1254760"/>
                  <a:pt x="207786" y="1566333"/>
                  <a:pt x="261126" y="1767840"/>
                </a:cubicBezTo>
                <a:cubicBezTo>
                  <a:pt x="314466" y="1969347"/>
                  <a:pt x="329706" y="2124287"/>
                  <a:pt x="367806" y="2250440"/>
                </a:cubicBezTo>
                <a:cubicBezTo>
                  <a:pt x="405906" y="2376593"/>
                  <a:pt x="433846" y="2438400"/>
                  <a:pt x="489726" y="2524760"/>
                </a:cubicBezTo>
                <a:cubicBezTo>
                  <a:pt x="545606" y="2611120"/>
                  <a:pt x="624346" y="2689860"/>
                  <a:pt x="703086" y="276860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4" name="フリーフォーム: 図形 183">
            <a:extLst>
              <a:ext uri="{FF2B5EF4-FFF2-40B4-BE49-F238E27FC236}">
                <a16:creationId xmlns:a16="http://schemas.microsoft.com/office/drawing/2014/main" id="{CFCD20E6-FF8B-4C09-B2AA-BC9BC8A04E1D}"/>
              </a:ext>
            </a:extLst>
          </p:cNvPr>
          <p:cNvSpPr/>
          <p:nvPr/>
        </p:nvSpPr>
        <p:spPr>
          <a:xfrm>
            <a:off x="904240" y="8353281"/>
            <a:ext cx="985520" cy="841519"/>
          </a:xfrm>
          <a:custGeom>
            <a:avLst/>
            <a:gdLst>
              <a:gd name="connsiteX0" fmla="*/ 985520 w 985520"/>
              <a:gd name="connsiteY0" fmla="*/ 419879 h 841519"/>
              <a:gd name="connsiteX1" fmla="*/ 863600 w 985520"/>
              <a:gd name="connsiteY1" fmla="*/ 181119 h 841519"/>
              <a:gd name="connsiteX2" fmla="*/ 695960 w 985520"/>
              <a:gd name="connsiteY2" fmla="*/ 3319 h 841519"/>
              <a:gd name="connsiteX3" fmla="*/ 497840 w 985520"/>
              <a:gd name="connsiteY3" fmla="*/ 99839 h 841519"/>
              <a:gd name="connsiteX4" fmla="*/ 223520 w 985520"/>
              <a:gd name="connsiteY4" fmla="*/ 501159 h 841519"/>
              <a:gd name="connsiteX5" fmla="*/ 0 w 985520"/>
              <a:gd name="connsiteY5" fmla="*/ 841519 h 841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5520" h="841519">
                <a:moveTo>
                  <a:pt x="985520" y="419879"/>
                </a:moveTo>
                <a:cubicBezTo>
                  <a:pt x="948690" y="335212"/>
                  <a:pt x="911860" y="250546"/>
                  <a:pt x="863600" y="181119"/>
                </a:cubicBezTo>
                <a:cubicBezTo>
                  <a:pt x="815340" y="111692"/>
                  <a:pt x="756920" y="16866"/>
                  <a:pt x="695960" y="3319"/>
                </a:cubicBezTo>
                <a:cubicBezTo>
                  <a:pt x="635000" y="-10228"/>
                  <a:pt x="576580" y="16866"/>
                  <a:pt x="497840" y="99839"/>
                </a:cubicBezTo>
                <a:cubicBezTo>
                  <a:pt x="419100" y="182812"/>
                  <a:pt x="306493" y="377546"/>
                  <a:pt x="223520" y="501159"/>
                </a:cubicBezTo>
                <a:cubicBezTo>
                  <a:pt x="140547" y="624772"/>
                  <a:pt x="70273" y="733145"/>
                  <a:pt x="0" y="841519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6" name="フリーフォーム: 図形 185">
            <a:extLst>
              <a:ext uri="{FF2B5EF4-FFF2-40B4-BE49-F238E27FC236}">
                <a16:creationId xmlns:a16="http://schemas.microsoft.com/office/drawing/2014/main" id="{91249144-C567-4920-9ADD-E51EE1D258FE}"/>
              </a:ext>
            </a:extLst>
          </p:cNvPr>
          <p:cNvSpPr/>
          <p:nvPr/>
        </p:nvSpPr>
        <p:spPr>
          <a:xfrm>
            <a:off x="2591036" y="6686550"/>
            <a:ext cx="88664" cy="177800"/>
          </a:xfrm>
          <a:custGeom>
            <a:avLst/>
            <a:gdLst>
              <a:gd name="connsiteX0" fmla="*/ 88664 w 88664"/>
              <a:gd name="connsiteY0" fmla="*/ 0 h 177800"/>
              <a:gd name="connsiteX1" fmla="*/ 6114 w 88664"/>
              <a:gd name="connsiteY1" fmla="*/ 69850 h 177800"/>
              <a:gd name="connsiteX2" fmla="*/ 6114 w 88664"/>
              <a:gd name="connsiteY2" fmla="*/ 177800 h 17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664" h="177800">
                <a:moveTo>
                  <a:pt x="88664" y="0"/>
                </a:moveTo>
                <a:cubicBezTo>
                  <a:pt x="54268" y="20108"/>
                  <a:pt x="19872" y="40217"/>
                  <a:pt x="6114" y="69850"/>
                </a:cubicBezTo>
                <a:cubicBezTo>
                  <a:pt x="-7644" y="99483"/>
                  <a:pt x="6114" y="177800"/>
                  <a:pt x="6114" y="17780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8" name="フリーフォーム: 図形 187">
            <a:extLst>
              <a:ext uri="{FF2B5EF4-FFF2-40B4-BE49-F238E27FC236}">
                <a16:creationId xmlns:a16="http://schemas.microsoft.com/office/drawing/2014/main" id="{5D0493A3-650A-4D67-8761-A1B17F595C61}"/>
              </a:ext>
            </a:extLst>
          </p:cNvPr>
          <p:cNvSpPr/>
          <p:nvPr/>
        </p:nvSpPr>
        <p:spPr>
          <a:xfrm>
            <a:off x="3056756" y="2238375"/>
            <a:ext cx="16644" cy="206375"/>
          </a:xfrm>
          <a:custGeom>
            <a:avLst/>
            <a:gdLst>
              <a:gd name="connsiteX0" fmla="*/ 3944 w 16644"/>
              <a:gd name="connsiteY0" fmla="*/ 0 h 206375"/>
              <a:gd name="connsiteX1" fmla="*/ 769 w 16644"/>
              <a:gd name="connsiteY1" fmla="*/ 165100 h 206375"/>
              <a:gd name="connsiteX2" fmla="*/ 16644 w 16644"/>
              <a:gd name="connsiteY2" fmla="*/ 206375 h 206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644" h="206375">
                <a:moveTo>
                  <a:pt x="3944" y="0"/>
                </a:moveTo>
                <a:cubicBezTo>
                  <a:pt x="1298" y="65352"/>
                  <a:pt x="-1348" y="130704"/>
                  <a:pt x="769" y="165100"/>
                </a:cubicBezTo>
                <a:cubicBezTo>
                  <a:pt x="2886" y="199496"/>
                  <a:pt x="16644" y="206375"/>
                  <a:pt x="16644" y="206375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9" name="フリーフォーム: 図形 188">
            <a:extLst>
              <a:ext uri="{FF2B5EF4-FFF2-40B4-BE49-F238E27FC236}">
                <a16:creationId xmlns:a16="http://schemas.microsoft.com/office/drawing/2014/main" id="{73962E9F-A946-44DA-A019-601666F5EB25}"/>
              </a:ext>
            </a:extLst>
          </p:cNvPr>
          <p:cNvSpPr/>
          <p:nvPr/>
        </p:nvSpPr>
        <p:spPr>
          <a:xfrm>
            <a:off x="2867025" y="2219325"/>
            <a:ext cx="82763" cy="530225"/>
          </a:xfrm>
          <a:custGeom>
            <a:avLst/>
            <a:gdLst>
              <a:gd name="connsiteX0" fmla="*/ 0 w 82763"/>
              <a:gd name="connsiteY0" fmla="*/ 0 h 530225"/>
              <a:gd name="connsiteX1" fmla="*/ 22225 w 82763"/>
              <a:gd name="connsiteY1" fmla="*/ 250825 h 530225"/>
              <a:gd name="connsiteX2" fmla="*/ 19050 w 82763"/>
              <a:gd name="connsiteY2" fmla="*/ 384175 h 530225"/>
              <a:gd name="connsiteX3" fmla="*/ 79375 w 82763"/>
              <a:gd name="connsiteY3" fmla="*/ 463550 h 530225"/>
              <a:gd name="connsiteX4" fmla="*/ 69850 w 82763"/>
              <a:gd name="connsiteY4" fmla="*/ 530225 h 530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763" h="530225">
                <a:moveTo>
                  <a:pt x="0" y="0"/>
                </a:moveTo>
                <a:cubicBezTo>
                  <a:pt x="9525" y="93398"/>
                  <a:pt x="19050" y="186796"/>
                  <a:pt x="22225" y="250825"/>
                </a:cubicBezTo>
                <a:cubicBezTo>
                  <a:pt x="25400" y="314854"/>
                  <a:pt x="9525" y="348721"/>
                  <a:pt x="19050" y="384175"/>
                </a:cubicBezTo>
                <a:cubicBezTo>
                  <a:pt x="28575" y="419629"/>
                  <a:pt x="70908" y="439208"/>
                  <a:pt x="79375" y="463550"/>
                </a:cubicBezTo>
                <a:cubicBezTo>
                  <a:pt x="87842" y="487892"/>
                  <a:pt x="78846" y="509058"/>
                  <a:pt x="69850" y="530225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0" name="フリーフォーム: 図形 189">
            <a:extLst>
              <a:ext uri="{FF2B5EF4-FFF2-40B4-BE49-F238E27FC236}">
                <a16:creationId xmlns:a16="http://schemas.microsoft.com/office/drawing/2014/main" id="{A4D3F6D9-58AD-4418-88FD-6C3BBCE93EF7}"/>
              </a:ext>
            </a:extLst>
          </p:cNvPr>
          <p:cNvSpPr/>
          <p:nvPr/>
        </p:nvSpPr>
        <p:spPr>
          <a:xfrm>
            <a:off x="2825750" y="2232025"/>
            <a:ext cx="25400" cy="263525"/>
          </a:xfrm>
          <a:custGeom>
            <a:avLst/>
            <a:gdLst>
              <a:gd name="connsiteX0" fmla="*/ 25400 w 25400"/>
              <a:gd name="connsiteY0" fmla="*/ 0 h 263525"/>
              <a:gd name="connsiteX1" fmla="*/ 12700 w 25400"/>
              <a:gd name="connsiteY1" fmla="*/ 123825 h 263525"/>
              <a:gd name="connsiteX2" fmla="*/ 0 w 25400"/>
              <a:gd name="connsiteY2" fmla="*/ 263525 h 263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400" h="263525">
                <a:moveTo>
                  <a:pt x="25400" y="0"/>
                </a:moveTo>
                <a:cubicBezTo>
                  <a:pt x="21166" y="39952"/>
                  <a:pt x="16933" y="79904"/>
                  <a:pt x="12700" y="123825"/>
                </a:cubicBezTo>
                <a:cubicBezTo>
                  <a:pt x="8467" y="167746"/>
                  <a:pt x="4233" y="215635"/>
                  <a:pt x="0" y="263525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1" name="フリーフォーム: 図形 190">
            <a:extLst>
              <a:ext uri="{FF2B5EF4-FFF2-40B4-BE49-F238E27FC236}">
                <a16:creationId xmlns:a16="http://schemas.microsoft.com/office/drawing/2014/main" id="{1D2186B9-141C-47E5-B4EF-958E916C3861}"/>
              </a:ext>
            </a:extLst>
          </p:cNvPr>
          <p:cNvSpPr/>
          <p:nvPr/>
        </p:nvSpPr>
        <p:spPr>
          <a:xfrm>
            <a:off x="2789687" y="2225675"/>
            <a:ext cx="36063" cy="273050"/>
          </a:xfrm>
          <a:custGeom>
            <a:avLst/>
            <a:gdLst>
              <a:gd name="connsiteX0" fmla="*/ 1138 w 36063"/>
              <a:gd name="connsiteY0" fmla="*/ 0 h 273050"/>
              <a:gd name="connsiteX1" fmla="*/ 4313 w 36063"/>
              <a:gd name="connsiteY1" fmla="*/ 111125 h 273050"/>
              <a:gd name="connsiteX2" fmla="*/ 36063 w 36063"/>
              <a:gd name="connsiteY2" fmla="*/ 273050 h 27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063" h="273050">
                <a:moveTo>
                  <a:pt x="1138" y="0"/>
                </a:moveTo>
                <a:cubicBezTo>
                  <a:pt x="-185" y="32808"/>
                  <a:pt x="-1508" y="65617"/>
                  <a:pt x="4313" y="111125"/>
                </a:cubicBezTo>
                <a:cubicBezTo>
                  <a:pt x="10134" y="156633"/>
                  <a:pt x="23098" y="214841"/>
                  <a:pt x="36063" y="27305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2" name="フリーフォーム: 図形 191">
            <a:extLst>
              <a:ext uri="{FF2B5EF4-FFF2-40B4-BE49-F238E27FC236}">
                <a16:creationId xmlns:a16="http://schemas.microsoft.com/office/drawing/2014/main" id="{4A4A5D3E-2E65-4CF0-9C7B-C2F3A73B53B5}"/>
              </a:ext>
            </a:extLst>
          </p:cNvPr>
          <p:cNvSpPr/>
          <p:nvPr/>
        </p:nvSpPr>
        <p:spPr>
          <a:xfrm>
            <a:off x="2754546" y="2232025"/>
            <a:ext cx="191854" cy="517525"/>
          </a:xfrm>
          <a:custGeom>
            <a:avLst/>
            <a:gdLst>
              <a:gd name="connsiteX0" fmla="*/ 31517 w 191854"/>
              <a:gd name="connsiteY0" fmla="*/ 0 h 517525"/>
              <a:gd name="connsiteX1" fmla="*/ 4529 w 191854"/>
              <a:gd name="connsiteY1" fmla="*/ 100013 h 517525"/>
              <a:gd name="connsiteX2" fmla="*/ 4529 w 191854"/>
              <a:gd name="connsiteY2" fmla="*/ 255588 h 517525"/>
              <a:gd name="connsiteX3" fmla="*/ 48979 w 191854"/>
              <a:gd name="connsiteY3" fmla="*/ 368300 h 517525"/>
              <a:gd name="connsiteX4" fmla="*/ 109304 w 191854"/>
              <a:gd name="connsiteY4" fmla="*/ 485775 h 517525"/>
              <a:gd name="connsiteX5" fmla="*/ 191854 w 191854"/>
              <a:gd name="connsiteY5" fmla="*/ 517525 h 517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1854" h="517525">
                <a:moveTo>
                  <a:pt x="31517" y="0"/>
                </a:moveTo>
                <a:cubicBezTo>
                  <a:pt x="20272" y="28707"/>
                  <a:pt x="9027" y="57415"/>
                  <a:pt x="4529" y="100013"/>
                </a:cubicBezTo>
                <a:cubicBezTo>
                  <a:pt x="31" y="142611"/>
                  <a:pt x="-2879" y="210874"/>
                  <a:pt x="4529" y="255588"/>
                </a:cubicBezTo>
                <a:cubicBezTo>
                  <a:pt x="11937" y="300302"/>
                  <a:pt x="31517" y="329936"/>
                  <a:pt x="48979" y="368300"/>
                </a:cubicBezTo>
                <a:cubicBezTo>
                  <a:pt x="66441" y="406664"/>
                  <a:pt x="85492" y="460904"/>
                  <a:pt x="109304" y="485775"/>
                </a:cubicBezTo>
                <a:cubicBezTo>
                  <a:pt x="133116" y="510646"/>
                  <a:pt x="162485" y="514085"/>
                  <a:pt x="191854" y="517525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3" name="フリーフォーム: 図形 192">
            <a:extLst>
              <a:ext uri="{FF2B5EF4-FFF2-40B4-BE49-F238E27FC236}">
                <a16:creationId xmlns:a16="http://schemas.microsoft.com/office/drawing/2014/main" id="{0D2C6E93-FDB5-436E-AE6F-0680F47D62A5}"/>
              </a:ext>
            </a:extLst>
          </p:cNvPr>
          <p:cNvSpPr/>
          <p:nvPr/>
        </p:nvSpPr>
        <p:spPr>
          <a:xfrm>
            <a:off x="2933700" y="2266950"/>
            <a:ext cx="43474" cy="247650"/>
          </a:xfrm>
          <a:custGeom>
            <a:avLst/>
            <a:gdLst>
              <a:gd name="connsiteX0" fmla="*/ 26988 w 43474"/>
              <a:gd name="connsiteY0" fmla="*/ 0 h 247650"/>
              <a:gd name="connsiteX1" fmla="*/ 25400 w 43474"/>
              <a:gd name="connsiteY1" fmla="*/ 198438 h 247650"/>
              <a:gd name="connsiteX2" fmla="*/ 42863 w 43474"/>
              <a:gd name="connsiteY2" fmla="*/ 230188 h 247650"/>
              <a:gd name="connsiteX3" fmla="*/ 0 w 43474"/>
              <a:gd name="connsiteY3" fmla="*/ 247650 h 24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474" h="247650">
                <a:moveTo>
                  <a:pt x="26988" y="0"/>
                </a:moveTo>
                <a:cubicBezTo>
                  <a:pt x="24871" y="80036"/>
                  <a:pt x="22754" y="160073"/>
                  <a:pt x="25400" y="198438"/>
                </a:cubicBezTo>
                <a:cubicBezTo>
                  <a:pt x="28046" y="236803"/>
                  <a:pt x="47096" y="221986"/>
                  <a:pt x="42863" y="230188"/>
                </a:cubicBezTo>
                <a:cubicBezTo>
                  <a:pt x="38630" y="238390"/>
                  <a:pt x="19315" y="243020"/>
                  <a:pt x="0" y="24765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4" name="フリーフォーム: 図形 193">
            <a:extLst>
              <a:ext uri="{FF2B5EF4-FFF2-40B4-BE49-F238E27FC236}">
                <a16:creationId xmlns:a16="http://schemas.microsoft.com/office/drawing/2014/main" id="{94C04807-FBDC-4308-BDC5-8D79479D6DD3}"/>
              </a:ext>
            </a:extLst>
          </p:cNvPr>
          <p:cNvSpPr/>
          <p:nvPr/>
        </p:nvSpPr>
        <p:spPr>
          <a:xfrm>
            <a:off x="2662238" y="2427288"/>
            <a:ext cx="104217" cy="631825"/>
          </a:xfrm>
          <a:custGeom>
            <a:avLst/>
            <a:gdLst>
              <a:gd name="connsiteX0" fmla="*/ 0 w 104217"/>
              <a:gd name="connsiteY0" fmla="*/ 0 h 631825"/>
              <a:gd name="connsiteX1" fmla="*/ 49212 w 104217"/>
              <a:gd name="connsiteY1" fmla="*/ 150812 h 631825"/>
              <a:gd name="connsiteX2" fmla="*/ 65087 w 104217"/>
              <a:gd name="connsiteY2" fmla="*/ 333375 h 631825"/>
              <a:gd name="connsiteX3" fmla="*/ 44450 w 104217"/>
              <a:gd name="connsiteY3" fmla="*/ 419100 h 631825"/>
              <a:gd name="connsiteX4" fmla="*/ 96837 w 104217"/>
              <a:gd name="connsiteY4" fmla="*/ 484187 h 631825"/>
              <a:gd name="connsiteX5" fmla="*/ 98425 w 104217"/>
              <a:gd name="connsiteY5" fmla="*/ 528637 h 631825"/>
              <a:gd name="connsiteX6" fmla="*/ 46037 w 104217"/>
              <a:gd name="connsiteY6" fmla="*/ 561975 h 631825"/>
              <a:gd name="connsiteX7" fmla="*/ 100012 w 104217"/>
              <a:gd name="connsiteY7" fmla="*/ 631825 h 631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4217" h="631825">
                <a:moveTo>
                  <a:pt x="0" y="0"/>
                </a:moveTo>
                <a:cubicBezTo>
                  <a:pt x="19182" y="47624"/>
                  <a:pt x="38364" y="95249"/>
                  <a:pt x="49212" y="150812"/>
                </a:cubicBezTo>
                <a:cubicBezTo>
                  <a:pt x="60060" y="206375"/>
                  <a:pt x="65881" y="288660"/>
                  <a:pt x="65087" y="333375"/>
                </a:cubicBezTo>
                <a:cubicBezTo>
                  <a:pt x="64293" y="378090"/>
                  <a:pt x="39158" y="393965"/>
                  <a:pt x="44450" y="419100"/>
                </a:cubicBezTo>
                <a:cubicBezTo>
                  <a:pt x="49742" y="444235"/>
                  <a:pt x="87841" y="465931"/>
                  <a:pt x="96837" y="484187"/>
                </a:cubicBezTo>
                <a:cubicBezTo>
                  <a:pt x="105833" y="502443"/>
                  <a:pt x="106892" y="515672"/>
                  <a:pt x="98425" y="528637"/>
                </a:cubicBezTo>
                <a:cubicBezTo>
                  <a:pt x="89958" y="541602"/>
                  <a:pt x="45773" y="544777"/>
                  <a:pt x="46037" y="561975"/>
                </a:cubicBezTo>
                <a:cubicBezTo>
                  <a:pt x="46302" y="579173"/>
                  <a:pt x="73157" y="605499"/>
                  <a:pt x="100012" y="631825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5" name="フリーフォーム: 図形 194">
            <a:extLst>
              <a:ext uri="{FF2B5EF4-FFF2-40B4-BE49-F238E27FC236}">
                <a16:creationId xmlns:a16="http://schemas.microsoft.com/office/drawing/2014/main" id="{9636CD95-BFB2-4A0E-918B-6EFEC088B9C4}"/>
              </a:ext>
            </a:extLst>
          </p:cNvPr>
          <p:cNvSpPr/>
          <p:nvPr/>
        </p:nvSpPr>
        <p:spPr>
          <a:xfrm>
            <a:off x="2533650" y="2397125"/>
            <a:ext cx="88900" cy="111217"/>
          </a:xfrm>
          <a:custGeom>
            <a:avLst/>
            <a:gdLst>
              <a:gd name="connsiteX0" fmla="*/ 0 w 88900"/>
              <a:gd name="connsiteY0" fmla="*/ 0 h 111217"/>
              <a:gd name="connsiteX1" fmla="*/ 53975 w 88900"/>
              <a:gd name="connsiteY1" fmla="*/ 111125 h 111217"/>
              <a:gd name="connsiteX2" fmla="*/ 88900 w 88900"/>
              <a:gd name="connsiteY2" fmla="*/ 19050 h 111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900" h="111217">
                <a:moveTo>
                  <a:pt x="0" y="0"/>
                </a:moveTo>
                <a:cubicBezTo>
                  <a:pt x="19579" y="53975"/>
                  <a:pt x="39158" y="107950"/>
                  <a:pt x="53975" y="111125"/>
                </a:cubicBezTo>
                <a:cubicBezTo>
                  <a:pt x="68792" y="114300"/>
                  <a:pt x="81227" y="34925"/>
                  <a:pt x="88900" y="1905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6" name="フリーフォーム: 図形 195">
            <a:extLst>
              <a:ext uri="{FF2B5EF4-FFF2-40B4-BE49-F238E27FC236}">
                <a16:creationId xmlns:a16="http://schemas.microsoft.com/office/drawing/2014/main" id="{5ECE436F-3364-4062-A848-513CDAD047A7}"/>
              </a:ext>
            </a:extLst>
          </p:cNvPr>
          <p:cNvSpPr/>
          <p:nvPr/>
        </p:nvSpPr>
        <p:spPr>
          <a:xfrm>
            <a:off x="2223570" y="2317750"/>
            <a:ext cx="225945" cy="573088"/>
          </a:xfrm>
          <a:custGeom>
            <a:avLst/>
            <a:gdLst>
              <a:gd name="connsiteX0" fmla="*/ 192605 w 225945"/>
              <a:gd name="connsiteY0" fmla="*/ 0 h 573088"/>
              <a:gd name="connsiteX1" fmla="*/ 225943 w 225945"/>
              <a:gd name="connsiteY1" fmla="*/ 117475 h 573088"/>
              <a:gd name="connsiteX2" fmla="*/ 194193 w 225945"/>
              <a:gd name="connsiteY2" fmla="*/ 144463 h 573088"/>
              <a:gd name="connsiteX3" fmla="*/ 138630 w 225945"/>
              <a:gd name="connsiteY3" fmla="*/ 38100 h 573088"/>
              <a:gd name="connsiteX4" fmla="*/ 67193 w 225945"/>
              <a:gd name="connsiteY4" fmla="*/ 52388 h 573088"/>
              <a:gd name="connsiteX5" fmla="*/ 24330 w 225945"/>
              <a:gd name="connsiteY5" fmla="*/ 3175 h 573088"/>
              <a:gd name="connsiteX6" fmla="*/ 518 w 225945"/>
              <a:gd name="connsiteY6" fmla="*/ 76200 h 573088"/>
              <a:gd name="connsiteX7" fmla="*/ 11630 w 225945"/>
              <a:gd name="connsiteY7" fmla="*/ 257175 h 573088"/>
              <a:gd name="connsiteX8" fmla="*/ 52905 w 225945"/>
              <a:gd name="connsiteY8" fmla="*/ 296863 h 573088"/>
              <a:gd name="connsiteX9" fmla="*/ 78305 w 225945"/>
              <a:gd name="connsiteY9" fmla="*/ 384175 h 573088"/>
              <a:gd name="connsiteX10" fmla="*/ 151330 w 225945"/>
              <a:gd name="connsiteY10" fmla="*/ 487363 h 573088"/>
              <a:gd name="connsiteX11" fmla="*/ 132280 w 225945"/>
              <a:gd name="connsiteY11" fmla="*/ 573088 h 573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5945" h="573088">
                <a:moveTo>
                  <a:pt x="192605" y="0"/>
                </a:moveTo>
                <a:cubicBezTo>
                  <a:pt x="209141" y="46699"/>
                  <a:pt x="225678" y="93398"/>
                  <a:pt x="225943" y="117475"/>
                </a:cubicBezTo>
                <a:cubicBezTo>
                  <a:pt x="226208" y="141552"/>
                  <a:pt x="208745" y="157692"/>
                  <a:pt x="194193" y="144463"/>
                </a:cubicBezTo>
                <a:cubicBezTo>
                  <a:pt x="179641" y="131234"/>
                  <a:pt x="159797" y="53446"/>
                  <a:pt x="138630" y="38100"/>
                </a:cubicBezTo>
                <a:cubicBezTo>
                  <a:pt x="117463" y="22754"/>
                  <a:pt x="86243" y="58209"/>
                  <a:pt x="67193" y="52388"/>
                </a:cubicBezTo>
                <a:cubicBezTo>
                  <a:pt x="48143" y="46567"/>
                  <a:pt x="35442" y="-794"/>
                  <a:pt x="24330" y="3175"/>
                </a:cubicBezTo>
                <a:cubicBezTo>
                  <a:pt x="13218" y="7144"/>
                  <a:pt x="2635" y="33867"/>
                  <a:pt x="518" y="76200"/>
                </a:cubicBezTo>
                <a:cubicBezTo>
                  <a:pt x="-1599" y="118533"/>
                  <a:pt x="2899" y="220398"/>
                  <a:pt x="11630" y="257175"/>
                </a:cubicBezTo>
                <a:cubicBezTo>
                  <a:pt x="20361" y="293952"/>
                  <a:pt x="41792" y="275696"/>
                  <a:pt x="52905" y="296863"/>
                </a:cubicBezTo>
                <a:cubicBezTo>
                  <a:pt x="64017" y="318030"/>
                  <a:pt x="61901" y="352425"/>
                  <a:pt x="78305" y="384175"/>
                </a:cubicBezTo>
                <a:cubicBezTo>
                  <a:pt x="94709" y="415925"/>
                  <a:pt x="142334" y="455878"/>
                  <a:pt x="151330" y="487363"/>
                </a:cubicBezTo>
                <a:cubicBezTo>
                  <a:pt x="160326" y="518849"/>
                  <a:pt x="146303" y="545968"/>
                  <a:pt x="132280" y="573088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7" name="フリーフォーム: 図形 196">
            <a:extLst>
              <a:ext uri="{FF2B5EF4-FFF2-40B4-BE49-F238E27FC236}">
                <a16:creationId xmlns:a16="http://schemas.microsoft.com/office/drawing/2014/main" id="{07217C62-17DF-4856-B31B-027DFF93A2D6}"/>
              </a:ext>
            </a:extLst>
          </p:cNvPr>
          <p:cNvSpPr/>
          <p:nvPr/>
        </p:nvSpPr>
        <p:spPr>
          <a:xfrm>
            <a:off x="1938338" y="2754313"/>
            <a:ext cx="412750" cy="127000"/>
          </a:xfrm>
          <a:custGeom>
            <a:avLst/>
            <a:gdLst>
              <a:gd name="connsiteX0" fmla="*/ 0 w 412750"/>
              <a:gd name="connsiteY0" fmla="*/ 0 h 127000"/>
              <a:gd name="connsiteX1" fmla="*/ 169862 w 412750"/>
              <a:gd name="connsiteY1" fmla="*/ 52387 h 127000"/>
              <a:gd name="connsiteX2" fmla="*/ 287337 w 412750"/>
              <a:gd name="connsiteY2" fmla="*/ 77787 h 127000"/>
              <a:gd name="connsiteX3" fmla="*/ 412750 w 412750"/>
              <a:gd name="connsiteY3" fmla="*/ 127000 h 12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2750" h="127000">
                <a:moveTo>
                  <a:pt x="0" y="0"/>
                </a:moveTo>
                <a:cubicBezTo>
                  <a:pt x="60986" y="19711"/>
                  <a:pt x="121973" y="39423"/>
                  <a:pt x="169862" y="52387"/>
                </a:cubicBezTo>
                <a:cubicBezTo>
                  <a:pt x="217751" y="65351"/>
                  <a:pt x="246856" y="65351"/>
                  <a:pt x="287337" y="77787"/>
                </a:cubicBezTo>
                <a:cubicBezTo>
                  <a:pt x="327818" y="90223"/>
                  <a:pt x="370284" y="108611"/>
                  <a:pt x="412750" y="12700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8" name="フリーフォーム: 図形 197">
            <a:extLst>
              <a:ext uri="{FF2B5EF4-FFF2-40B4-BE49-F238E27FC236}">
                <a16:creationId xmlns:a16="http://schemas.microsoft.com/office/drawing/2014/main" id="{6B892458-730A-48E7-9924-F7C6B7EBE1A3}"/>
              </a:ext>
            </a:extLst>
          </p:cNvPr>
          <p:cNvSpPr/>
          <p:nvPr/>
        </p:nvSpPr>
        <p:spPr>
          <a:xfrm>
            <a:off x="1822450" y="3019425"/>
            <a:ext cx="288925" cy="49213"/>
          </a:xfrm>
          <a:custGeom>
            <a:avLst/>
            <a:gdLst>
              <a:gd name="connsiteX0" fmla="*/ 0 w 288925"/>
              <a:gd name="connsiteY0" fmla="*/ 0 h 49213"/>
              <a:gd name="connsiteX1" fmla="*/ 127000 w 288925"/>
              <a:gd name="connsiteY1" fmla="*/ 14288 h 49213"/>
              <a:gd name="connsiteX2" fmla="*/ 288925 w 288925"/>
              <a:gd name="connsiteY2" fmla="*/ 49213 h 49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8925" h="49213">
                <a:moveTo>
                  <a:pt x="0" y="0"/>
                </a:moveTo>
                <a:cubicBezTo>
                  <a:pt x="39423" y="3043"/>
                  <a:pt x="78846" y="6086"/>
                  <a:pt x="127000" y="14288"/>
                </a:cubicBezTo>
                <a:cubicBezTo>
                  <a:pt x="175154" y="22490"/>
                  <a:pt x="232039" y="35851"/>
                  <a:pt x="288925" y="49213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" name="フリーフォーム: 図形 198">
            <a:extLst>
              <a:ext uri="{FF2B5EF4-FFF2-40B4-BE49-F238E27FC236}">
                <a16:creationId xmlns:a16="http://schemas.microsoft.com/office/drawing/2014/main" id="{D5BCDF27-E855-430A-9E05-C20D14845558}"/>
              </a:ext>
            </a:extLst>
          </p:cNvPr>
          <p:cNvSpPr/>
          <p:nvPr/>
        </p:nvSpPr>
        <p:spPr>
          <a:xfrm>
            <a:off x="1233488" y="3073400"/>
            <a:ext cx="885825" cy="209550"/>
          </a:xfrm>
          <a:custGeom>
            <a:avLst/>
            <a:gdLst>
              <a:gd name="connsiteX0" fmla="*/ 885825 w 885825"/>
              <a:gd name="connsiteY0" fmla="*/ 0 h 209550"/>
              <a:gd name="connsiteX1" fmla="*/ 625475 w 885825"/>
              <a:gd name="connsiteY1" fmla="*/ 33338 h 209550"/>
              <a:gd name="connsiteX2" fmla="*/ 554037 w 885825"/>
              <a:gd name="connsiteY2" fmla="*/ 103188 h 209550"/>
              <a:gd name="connsiteX3" fmla="*/ 409575 w 885825"/>
              <a:gd name="connsiteY3" fmla="*/ 123825 h 209550"/>
              <a:gd name="connsiteX4" fmla="*/ 296862 w 885825"/>
              <a:gd name="connsiteY4" fmla="*/ 141288 h 209550"/>
              <a:gd name="connsiteX5" fmla="*/ 203200 w 885825"/>
              <a:gd name="connsiteY5" fmla="*/ 185738 h 209550"/>
              <a:gd name="connsiteX6" fmla="*/ 0 w 885825"/>
              <a:gd name="connsiteY6" fmla="*/ 209550 h 209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85825" h="209550">
                <a:moveTo>
                  <a:pt x="885825" y="0"/>
                </a:moveTo>
                <a:cubicBezTo>
                  <a:pt x="783299" y="8070"/>
                  <a:pt x="680773" y="16140"/>
                  <a:pt x="625475" y="33338"/>
                </a:cubicBezTo>
                <a:cubicBezTo>
                  <a:pt x="570177" y="50536"/>
                  <a:pt x="590020" y="88107"/>
                  <a:pt x="554037" y="103188"/>
                </a:cubicBezTo>
                <a:cubicBezTo>
                  <a:pt x="518054" y="118269"/>
                  <a:pt x="409575" y="123825"/>
                  <a:pt x="409575" y="123825"/>
                </a:cubicBezTo>
                <a:cubicBezTo>
                  <a:pt x="366713" y="130175"/>
                  <a:pt x="331258" y="130969"/>
                  <a:pt x="296862" y="141288"/>
                </a:cubicBezTo>
                <a:cubicBezTo>
                  <a:pt x="262466" y="151607"/>
                  <a:pt x="252677" y="174361"/>
                  <a:pt x="203200" y="185738"/>
                </a:cubicBezTo>
                <a:cubicBezTo>
                  <a:pt x="153723" y="197115"/>
                  <a:pt x="76861" y="203332"/>
                  <a:pt x="0" y="20955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0" name="フリーフォーム: 図形 199">
            <a:extLst>
              <a:ext uri="{FF2B5EF4-FFF2-40B4-BE49-F238E27FC236}">
                <a16:creationId xmlns:a16="http://schemas.microsoft.com/office/drawing/2014/main" id="{00F3B25D-EF85-4A79-BE21-DD036C121F67}"/>
              </a:ext>
            </a:extLst>
          </p:cNvPr>
          <p:cNvSpPr/>
          <p:nvPr/>
        </p:nvSpPr>
        <p:spPr>
          <a:xfrm>
            <a:off x="2463437" y="3133357"/>
            <a:ext cx="233196" cy="348560"/>
          </a:xfrm>
          <a:custGeom>
            <a:avLst/>
            <a:gdLst>
              <a:gd name="connsiteX0" fmla="*/ 233196 w 233196"/>
              <a:gd name="connsiteY0" fmla="*/ 1426 h 348560"/>
              <a:gd name="connsiteX1" fmla="*/ 167580 w 233196"/>
              <a:gd name="connsiteY1" fmla="*/ 1426 h 348560"/>
              <a:gd name="connsiteX2" fmla="*/ 68096 w 233196"/>
              <a:gd name="connsiteY2" fmla="*/ 16243 h 348560"/>
              <a:gd name="connsiteX3" fmla="*/ 363 w 233196"/>
              <a:gd name="connsiteY3" fmla="*/ 115726 h 348560"/>
              <a:gd name="connsiteX4" fmla="*/ 40580 w 233196"/>
              <a:gd name="connsiteY4" fmla="*/ 223676 h 348560"/>
              <a:gd name="connsiteX5" fmla="*/ 27880 w 233196"/>
              <a:gd name="connsiteY5" fmla="*/ 348560 h 348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3196" h="348560">
                <a:moveTo>
                  <a:pt x="233196" y="1426"/>
                </a:moveTo>
                <a:cubicBezTo>
                  <a:pt x="214146" y="191"/>
                  <a:pt x="195097" y="-1044"/>
                  <a:pt x="167580" y="1426"/>
                </a:cubicBezTo>
                <a:cubicBezTo>
                  <a:pt x="140063" y="3896"/>
                  <a:pt x="95965" y="-2807"/>
                  <a:pt x="68096" y="16243"/>
                </a:cubicBezTo>
                <a:cubicBezTo>
                  <a:pt x="40226" y="35293"/>
                  <a:pt x="4949" y="81154"/>
                  <a:pt x="363" y="115726"/>
                </a:cubicBezTo>
                <a:cubicBezTo>
                  <a:pt x="-4223" y="150298"/>
                  <a:pt x="35994" y="184870"/>
                  <a:pt x="40580" y="223676"/>
                </a:cubicBezTo>
                <a:cubicBezTo>
                  <a:pt x="45166" y="262482"/>
                  <a:pt x="36523" y="305521"/>
                  <a:pt x="27880" y="34856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1" name="フリーフォーム: 図形 200">
            <a:extLst>
              <a:ext uri="{FF2B5EF4-FFF2-40B4-BE49-F238E27FC236}">
                <a16:creationId xmlns:a16="http://schemas.microsoft.com/office/drawing/2014/main" id="{91CC5291-64C0-4903-BF67-45F07149D0D7}"/>
              </a:ext>
            </a:extLst>
          </p:cNvPr>
          <p:cNvSpPr/>
          <p:nvPr/>
        </p:nvSpPr>
        <p:spPr>
          <a:xfrm>
            <a:off x="2131483" y="3293527"/>
            <a:ext cx="332317" cy="167223"/>
          </a:xfrm>
          <a:custGeom>
            <a:avLst/>
            <a:gdLst>
              <a:gd name="connsiteX0" fmla="*/ 0 w 332317"/>
              <a:gd name="connsiteY0" fmla="*/ 35990 h 167223"/>
              <a:gd name="connsiteX1" fmla="*/ 114300 w 332317"/>
              <a:gd name="connsiteY1" fmla="*/ 6 h 167223"/>
              <a:gd name="connsiteX2" fmla="*/ 152400 w 332317"/>
              <a:gd name="connsiteY2" fmla="*/ 33873 h 167223"/>
              <a:gd name="connsiteX3" fmla="*/ 190500 w 332317"/>
              <a:gd name="connsiteY3" fmla="*/ 116423 h 167223"/>
              <a:gd name="connsiteX4" fmla="*/ 264584 w 332317"/>
              <a:gd name="connsiteY4" fmla="*/ 137590 h 167223"/>
              <a:gd name="connsiteX5" fmla="*/ 296334 w 332317"/>
              <a:gd name="connsiteY5" fmla="*/ 84673 h 167223"/>
              <a:gd name="connsiteX6" fmla="*/ 332317 w 332317"/>
              <a:gd name="connsiteY6" fmla="*/ 167223 h 167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2317" h="167223">
                <a:moveTo>
                  <a:pt x="0" y="35990"/>
                </a:moveTo>
                <a:cubicBezTo>
                  <a:pt x="44450" y="18174"/>
                  <a:pt x="88900" y="359"/>
                  <a:pt x="114300" y="6"/>
                </a:cubicBezTo>
                <a:cubicBezTo>
                  <a:pt x="139700" y="-347"/>
                  <a:pt x="139700" y="14470"/>
                  <a:pt x="152400" y="33873"/>
                </a:cubicBezTo>
                <a:cubicBezTo>
                  <a:pt x="165100" y="53276"/>
                  <a:pt x="171803" y="99137"/>
                  <a:pt x="190500" y="116423"/>
                </a:cubicBezTo>
                <a:cubicBezTo>
                  <a:pt x="209197" y="133709"/>
                  <a:pt x="246945" y="142882"/>
                  <a:pt x="264584" y="137590"/>
                </a:cubicBezTo>
                <a:cubicBezTo>
                  <a:pt x="282223" y="132298"/>
                  <a:pt x="285045" y="79734"/>
                  <a:pt x="296334" y="84673"/>
                </a:cubicBezTo>
                <a:cubicBezTo>
                  <a:pt x="307623" y="89612"/>
                  <a:pt x="319970" y="128417"/>
                  <a:pt x="332317" y="167223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2" name="フリーフォーム: 図形 201">
            <a:extLst>
              <a:ext uri="{FF2B5EF4-FFF2-40B4-BE49-F238E27FC236}">
                <a16:creationId xmlns:a16="http://schemas.microsoft.com/office/drawing/2014/main" id="{BDDCC45D-A241-4305-9C04-965DED13C171}"/>
              </a:ext>
            </a:extLst>
          </p:cNvPr>
          <p:cNvSpPr/>
          <p:nvPr/>
        </p:nvSpPr>
        <p:spPr>
          <a:xfrm>
            <a:off x="1219200" y="3315266"/>
            <a:ext cx="308474" cy="54467"/>
          </a:xfrm>
          <a:custGeom>
            <a:avLst/>
            <a:gdLst>
              <a:gd name="connsiteX0" fmla="*/ 0 w 308474"/>
              <a:gd name="connsiteY0" fmla="*/ 54467 h 54467"/>
              <a:gd name="connsiteX1" fmla="*/ 160867 w 308474"/>
              <a:gd name="connsiteY1" fmla="*/ 41767 h 54467"/>
              <a:gd name="connsiteX2" fmla="*/ 289983 w 308474"/>
              <a:gd name="connsiteY2" fmla="*/ 1551 h 54467"/>
              <a:gd name="connsiteX3" fmla="*/ 304800 w 308474"/>
              <a:gd name="connsiteY3" fmla="*/ 12134 h 54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8474" h="54467">
                <a:moveTo>
                  <a:pt x="0" y="54467"/>
                </a:moveTo>
                <a:cubicBezTo>
                  <a:pt x="56268" y="52526"/>
                  <a:pt x="112537" y="50586"/>
                  <a:pt x="160867" y="41767"/>
                </a:cubicBezTo>
                <a:cubicBezTo>
                  <a:pt x="209197" y="32948"/>
                  <a:pt x="265994" y="6490"/>
                  <a:pt x="289983" y="1551"/>
                </a:cubicBezTo>
                <a:cubicBezTo>
                  <a:pt x="313972" y="-3388"/>
                  <a:pt x="309386" y="4373"/>
                  <a:pt x="304800" y="12134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3" name="フリーフォーム: 図形 202">
            <a:extLst>
              <a:ext uri="{FF2B5EF4-FFF2-40B4-BE49-F238E27FC236}">
                <a16:creationId xmlns:a16="http://schemas.microsoft.com/office/drawing/2014/main" id="{DE3DDF31-9B0A-4772-B2B4-DA41D9CAAC32}"/>
              </a:ext>
            </a:extLst>
          </p:cNvPr>
          <p:cNvSpPr/>
          <p:nvPr/>
        </p:nvSpPr>
        <p:spPr>
          <a:xfrm>
            <a:off x="3089275" y="2949475"/>
            <a:ext cx="444500" cy="174725"/>
          </a:xfrm>
          <a:custGeom>
            <a:avLst/>
            <a:gdLst>
              <a:gd name="connsiteX0" fmla="*/ 0 w 444500"/>
              <a:gd name="connsiteY0" fmla="*/ 123925 h 174725"/>
              <a:gd name="connsiteX1" fmla="*/ 88900 w 444500"/>
              <a:gd name="connsiteY1" fmla="*/ 114400 h 174725"/>
              <a:gd name="connsiteX2" fmla="*/ 180975 w 444500"/>
              <a:gd name="connsiteY2" fmla="*/ 35025 h 174725"/>
              <a:gd name="connsiteX3" fmla="*/ 250825 w 444500"/>
              <a:gd name="connsiteY3" fmla="*/ 100 h 174725"/>
              <a:gd name="connsiteX4" fmla="*/ 431800 w 444500"/>
              <a:gd name="connsiteY4" fmla="*/ 44550 h 174725"/>
              <a:gd name="connsiteX5" fmla="*/ 412750 w 444500"/>
              <a:gd name="connsiteY5" fmla="*/ 95350 h 174725"/>
              <a:gd name="connsiteX6" fmla="*/ 279400 w 444500"/>
              <a:gd name="connsiteY6" fmla="*/ 133450 h 174725"/>
              <a:gd name="connsiteX7" fmla="*/ 257175 w 444500"/>
              <a:gd name="connsiteY7" fmla="*/ 174725 h 17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4500" h="174725">
                <a:moveTo>
                  <a:pt x="0" y="123925"/>
                </a:moveTo>
                <a:cubicBezTo>
                  <a:pt x="29369" y="126571"/>
                  <a:pt x="58738" y="129217"/>
                  <a:pt x="88900" y="114400"/>
                </a:cubicBezTo>
                <a:cubicBezTo>
                  <a:pt x="119062" y="99583"/>
                  <a:pt x="153988" y="54075"/>
                  <a:pt x="180975" y="35025"/>
                </a:cubicBezTo>
                <a:cubicBezTo>
                  <a:pt x="207962" y="15975"/>
                  <a:pt x="209021" y="-1487"/>
                  <a:pt x="250825" y="100"/>
                </a:cubicBezTo>
                <a:cubicBezTo>
                  <a:pt x="292629" y="1687"/>
                  <a:pt x="404813" y="28675"/>
                  <a:pt x="431800" y="44550"/>
                </a:cubicBezTo>
                <a:cubicBezTo>
                  <a:pt x="458788" y="60425"/>
                  <a:pt x="438150" y="80533"/>
                  <a:pt x="412750" y="95350"/>
                </a:cubicBezTo>
                <a:cubicBezTo>
                  <a:pt x="387350" y="110167"/>
                  <a:pt x="305329" y="120221"/>
                  <a:pt x="279400" y="133450"/>
                </a:cubicBezTo>
                <a:cubicBezTo>
                  <a:pt x="253471" y="146679"/>
                  <a:pt x="255323" y="160702"/>
                  <a:pt x="257175" y="174725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" name="フリーフォーム: 図形 203">
            <a:extLst>
              <a:ext uri="{FF2B5EF4-FFF2-40B4-BE49-F238E27FC236}">
                <a16:creationId xmlns:a16="http://schemas.microsoft.com/office/drawing/2014/main" id="{3BE5D0C8-D9A8-4405-B0AA-F62E985016B2}"/>
              </a:ext>
            </a:extLst>
          </p:cNvPr>
          <p:cNvSpPr/>
          <p:nvPr/>
        </p:nvSpPr>
        <p:spPr>
          <a:xfrm>
            <a:off x="3590925" y="3035300"/>
            <a:ext cx="408055" cy="177800"/>
          </a:xfrm>
          <a:custGeom>
            <a:avLst/>
            <a:gdLst>
              <a:gd name="connsiteX0" fmla="*/ 0 w 408055"/>
              <a:gd name="connsiteY0" fmla="*/ 0 h 177800"/>
              <a:gd name="connsiteX1" fmla="*/ 101600 w 408055"/>
              <a:gd name="connsiteY1" fmla="*/ 63500 h 177800"/>
              <a:gd name="connsiteX2" fmla="*/ 282575 w 408055"/>
              <a:gd name="connsiteY2" fmla="*/ 92075 h 177800"/>
              <a:gd name="connsiteX3" fmla="*/ 393700 w 408055"/>
              <a:gd name="connsiteY3" fmla="*/ 133350 h 177800"/>
              <a:gd name="connsiteX4" fmla="*/ 403225 w 408055"/>
              <a:gd name="connsiteY4" fmla="*/ 177800 h 17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8055" h="177800">
                <a:moveTo>
                  <a:pt x="0" y="0"/>
                </a:moveTo>
                <a:cubicBezTo>
                  <a:pt x="27252" y="24077"/>
                  <a:pt x="54504" y="48154"/>
                  <a:pt x="101600" y="63500"/>
                </a:cubicBezTo>
                <a:cubicBezTo>
                  <a:pt x="148696" y="78846"/>
                  <a:pt x="233892" y="80433"/>
                  <a:pt x="282575" y="92075"/>
                </a:cubicBezTo>
                <a:cubicBezTo>
                  <a:pt x="331258" y="103717"/>
                  <a:pt x="373592" y="119063"/>
                  <a:pt x="393700" y="133350"/>
                </a:cubicBezTo>
                <a:cubicBezTo>
                  <a:pt x="413808" y="147637"/>
                  <a:pt x="408516" y="162718"/>
                  <a:pt x="403225" y="17780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" name="フリーフォーム: 図形 204">
            <a:extLst>
              <a:ext uri="{FF2B5EF4-FFF2-40B4-BE49-F238E27FC236}">
                <a16:creationId xmlns:a16="http://schemas.microsoft.com/office/drawing/2014/main" id="{96D702A9-5094-4DA2-8F05-37D4C41CC7B3}"/>
              </a:ext>
            </a:extLst>
          </p:cNvPr>
          <p:cNvSpPr/>
          <p:nvPr/>
        </p:nvSpPr>
        <p:spPr>
          <a:xfrm>
            <a:off x="3438525" y="3197185"/>
            <a:ext cx="479425" cy="161965"/>
          </a:xfrm>
          <a:custGeom>
            <a:avLst/>
            <a:gdLst>
              <a:gd name="connsiteX0" fmla="*/ 0 w 479425"/>
              <a:gd name="connsiteY0" fmla="*/ 161965 h 161965"/>
              <a:gd name="connsiteX1" fmla="*/ 184150 w 479425"/>
              <a:gd name="connsiteY1" fmla="*/ 31790 h 161965"/>
              <a:gd name="connsiteX2" fmla="*/ 222250 w 479425"/>
              <a:gd name="connsiteY2" fmla="*/ 31790 h 161965"/>
              <a:gd name="connsiteX3" fmla="*/ 260350 w 479425"/>
              <a:gd name="connsiteY3" fmla="*/ 40 h 161965"/>
              <a:gd name="connsiteX4" fmla="*/ 285750 w 479425"/>
              <a:gd name="connsiteY4" fmla="*/ 25440 h 161965"/>
              <a:gd name="connsiteX5" fmla="*/ 400050 w 479425"/>
              <a:gd name="connsiteY5" fmla="*/ 38140 h 161965"/>
              <a:gd name="connsiteX6" fmla="*/ 479425 w 479425"/>
              <a:gd name="connsiteY6" fmla="*/ 41315 h 161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9425" h="161965">
                <a:moveTo>
                  <a:pt x="0" y="161965"/>
                </a:moveTo>
                <a:cubicBezTo>
                  <a:pt x="73554" y="107725"/>
                  <a:pt x="147108" y="53486"/>
                  <a:pt x="184150" y="31790"/>
                </a:cubicBezTo>
                <a:cubicBezTo>
                  <a:pt x="221192" y="10094"/>
                  <a:pt x="209550" y="37082"/>
                  <a:pt x="222250" y="31790"/>
                </a:cubicBezTo>
                <a:cubicBezTo>
                  <a:pt x="234950" y="26498"/>
                  <a:pt x="249767" y="1098"/>
                  <a:pt x="260350" y="40"/>
                </a:cubicBezTo>
                <a:cubicBezTo>
                  <a:pt x="270933" y="-1018"/>
                  <a:pt x="262467" y="19090"/>
                  <a:pt x="285750" y="25440"/>
                </a:cubicBezTo>
                <a:cubicBezTo>
                  <a:pt x="309033" y="31790"/>
                  <a:pt x="367771" y="35494"/>
                  <a:pt x="400050" y="38140"/>
                </a:cubicBezTo>
                <a:cubicBezTo>
                  <a:pt x="432329" y="40786"/>
                  <a:pt x="455877" y="41050"/>
                  <a:pt x="479425" y="41315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" name="フリーフォーム: 図形 205">
            <a:extLst>
              <a:ext uri="{FF2B5EF4-FFF2-40B4-BE49-F238E27FC236}">
                <a16:creationId xmlns:a16="http://schemas.microsoft.com/office/drawing/2014/main" id="{FC9D1617-7DE3-41D3-B63B-691E57E74695}"/>
              </a:ext>
            </a:extLst>
          </p:cNvPr>
          <p:cNvSpPr/>
          <p:nvPr/>
        </p:nvSpPr>
        <p:spPr>
          <a:xfrm>
            <a:off x="3362488" y="3063875"/>
            <a:ext cx="203055" cy="400050"/>
          </a:xfrm>
          <a:custGeom>
            <a:avLst/>
            <a:gdLst>
              <a:gd name="connsiteX0" fmla="*/ 177637 w 203055"/>
              <a:gd name="connsiteY0" fmla="*/ 0 h 400050"/>
              <a:gd name="connsiteX1" fmla="*/ 203037 w 203055"/>
              <a:gd name="connsiteY1" fmla="*/ 74613 h 400050"/>
              <a:gd name="connsiteX2" fmla="*/ 179225 w 203055"/>
              <a:gd name="connsiteY2" fmla="*/ 117475 h 400050"/>
              <a:gd name="connsiteX3" fmla="*/ 72862 w 203055"/>
              <a:gd name="connsiteY3" fmla="*/ 211138 h 400050"/>
              <a:gd name="connsiteX4" fmla="*/ 42700 w 203055"/>
              <a:gd name="connsiteY4" fmla="*/ 247650 h 400050"/>
              <a:gd name="connsiteX5" fmla="*/ 25237 w 203055"/>
              <a:gd name="connsiteY5" fmla="*/ 357188 h 400050"/>
              <a:gd name="connsiteX6" fmla="*/ 15712 w 203055"/>
              <a:gd name="connsiteY6" fmla="*/ 400050 h 400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3055" h="400050">
                <a:moveTo>
                  <a:pt x="177637" y="0"/>
                </a:moveTo>
                <a:cubicBezTo>
                  <a:pt x="190204" y="27517"/>
                  <a:pt x="202772" y="55034"/>
                  <a:pt x="203037" y="74613"/>
                </a:cubicBezTo>
                <a:cubicBezTo>
                  <a:pt x="203302" y="94192"/>
                  <a:pt x="200921" y="94721"/>
                  <a:pt x="179225" y="117475"/>
                </a:cubicBezTo>
                <a:cubicBezTo>
                  <a:pt x="157529" y="140229"/>
                  <a:pt x="95616" y="189442"/>
                  <a:pt x="72862" y="211138"/>
                </a:cubicBezTo>
                <a:cubicBezTo>
                  <a:pt x="50108" y="232834"/>
                  <a:pt x="50637" y="223308"/>
                  <a:pt x="42700" y="247650"/>
                </a:cubicBezTo>
                <a:cubicBezTo>
                  <a:pt x="34763" y="271992"/>
                  <a:pt x="29735" y="331788"/>
                  <a:pt x="25237" y="357188"/>
                </a:cubicBezTo>
                <a:cubicBezTo>
                  <a:pt x="20739" y="382588"/>
                  <a:pt x="-22653" y="377296"/>
                  <a:pt x="15712" y="40005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" name="フリーフォーム: 図形 206">
            <a:extLst>
              <a:ext uri="{FF2B5EF4-FFF2-40B4-BE49-F238E27FC236}">
                <a16:creationId xmlns:a16="http://schemas.microsoft.com/office/drawing/2014/main" id="{6343085B-484A-4AF5-AD04-AECD50B8F6E9}"/>
              </a:ext>
            </a:extLst>
          </p:cNvPr>
          <p:cNvSpPr/>
          <p:nvPr/>
        </p:nvSpPr>
        <p:spPr>
          <a:xfrm>
            <a:off x="3876675" y="3154363"/>
            <a:ext cx="66675" cy="92075"/>
          </a:xfrm>
          <a:custGeom>
            <a:avLst/>
            <a:gdLst>
              <a:gd name="connsiteX0" fmla="*/ 0 w 66675"/>
              <a:gd name="connsiteY0" fmla="*/ 0 h 92075"/>
              <a:gd name="connsiteX1" fmla="*/ 11113 w 66675"/>
              <a:gd name="connsiteY1" fmla="*/ 68262 h 92075"/>
              <a:gd name="connsiteX2" fmla="*/ 66675 w 66675"/>
              <a:gd name="connsiteY2" fmla="*/ 92075 h 9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5" h="92075">
                <a:moveTo>
                  <a:pt x="0" y="0"/>
                </a:moveTo>
                <a:cubicBezTo>
                  <a:pt x="0" y="26458"/>
                  <a:pt x="1" y="52916"/>
                  <a:pt x="11113" y="68262"/>
                </a:cubicBezTo>
                <a:cubicBezTo>
                  <a:pt x="22225" y="83608"/>
                  <a:pt x="44450" y="87841"/>
                  <a:pt x="66675" y="92075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" name="フリーフォーム: 図形 207">
            <a:extLst>
              <a:ext uri="{FF2B5EF4-FFF2-40B4-BE49-F238E27FC236}">
                <a16:creationId xmlns:a16="http://schemas.microsoft.com/office/drawing/2014/main" id="{6126C5BB-3A23-4A27-8A37-D6D2FBC0923A}"/>
              </a:ext>
            </a:extLst>
          </p:cNvPr>
          <p:cNvSpPr/>
          <p:nvPr/>
        </p:nvSpPr>
        <p:spPr>
          <a:xfrm>
            <a:off x="3709988" y="3132138"/>
            <a:ext cx="98425" cy="63563"/>
          </a:xfrm>
          <a:custGeom>
            <a:avLst/>
            <a:gdLst>
              <a:gd name="connsiteX0" fmla="*/ 98425 w 98425"/>
              <a:gd name="connsiteY0" fmla="*/ 0 h 63563"/>
              <a:gd name="connsiteX1" fmla="*/ 60325 w 98425"/>
              <a:gd name="connsiteY1" fmla="*/ 61912 h 63563"/>
              <a:gd name="connsiteX2" fmla="*/ 12700 w 98425"/>
              <a:gd name="connsiteY2" fmla="*/ 46037 h 63563"/>
              <a:gd name="connsiteX3" fmla="*/ 0 w 98425"/>
              <a:gd name="connsiteY3" fmla="*/ 49212 h 63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425" h="63563">
                <a:moveTo>
                  <a:pt x="98425" y="0"/>
                </a:moveTo>
                <a:cubicBezTo>
                  <a:pt x="86518" y="27119"/>
                  <a:pt x="74612" y="54239"/>
                  <a:pt x="60325" y="61912"/>
                </a:cubicBezTo>
                <a:cubicBezTo>
                  <a:pt x="46037" y="69585"/>
                  <a:pt x="22754" y="48154"/>
                  <a:pt x="12700" y="46037"/>
                </a:cubicBezTo>
                <a:cubicBezTo>
                  <a:pt x="2646" y="43920"/>
                  <a:pt x="1323" y="46566"/>
                  <a:pt x="0" y="49212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" name="フリーフォーム: 図形 208">
            <a:extLst>
              <a:ext uri="{FF2B5EF4-FFF2-40B4-BE49-F238E27FC236}">
                <a16:creationId xmlns:a16="http://schemas.microsoft.com/office/drawing/2014/main" id="{951D2CB4-D434-448D-A9B6-E993E6BBDAE3}"/>
              </a:ext>
            </a:extLst>
          </p:cNvPr>
          <p:cNvSpPr/>
          <p:nvPr/>
        </p:nvSpPr>
        <p:spPr>
          <a:xfrm>
            <a:off x="3598244" y="3265488"/>
            <a:ext cx="286415" cy="112873"/>
          </a:xfrm>
          <a:custGeom>
            <a:avLst/>
            <a:gdLst>
              <a:gd name="connsiteX0" fmla="*/ 18081 w 286415"/>
              <a:gd name="connsiteY0" fmla="*/ 41275 h 112873"/>
              <a:gd name="connsiteX1" fmla="*/ 2206 w 286415"/>
              <a:gd name="connsiteY1" fmla="*/ 92075 h 112873"/>
              <a:gd name="connsiteX2" fmla="*/ 60944 w 286415"/>
              <a:gd name="connsiteY2" fmla="*/ 112712 h 112873"/>
              <a:gd name="connsiteX3" fmla="*/ 100631 w 286415"/>
              <a:gd name="connsiteY3" fmla="*/ 82550 h 112873"/>
              <a:gd name="connsiteX4" fmla="*/ 165719 w 286415"/>
              <a:gd name="connsiteY4" fmla="*/ 68262 h 112873"/>
              <a:gd name="connsiteX5" fmla="*/ 246681 w 286415"/>
              <a:gd name="connsiteY5" fmla="*/ 95250 h 112873"/>
              <a:gd name="connsiteX6" fmla="*/ 286369 w 286415"/>
              <a:gd name="connsiteY6" fmla="*/ 74612 h 112873"/>
              <a:gd name="connsiteX7" fmla="*/ 253031 w 286415"/>
              <a:gd name="connsiteY7" fmla="*/ 0 h 112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6415" h="112873">
                <a:moveTo>
                  <a:pt x="18081" y="41275"/>
                </a:moveTo>
                <a:cubicBezTo>
                  <a:pt x="6571" y="60722"/>
                  <a:pt x="-4938" y="80169"/>
                  <a:pt x="2206" y="92075"/>
                </a:cubicBezTo>
                <a:cubicBezTo>
                  <a:pt x="9350" y="103981"/>
                  <a:pt x="44540" y="114299"/>
                  <a:pt x="60944" y="112712"/>
                </a:cubicBezTo>
                <a:cubicBezTo>
                  <a:pt x="77348" y="111125"/>
                  <a:pt x="83169" y="89958"/>
                  <a:pt x="100631" y="82550"/>
                </a:cubicBezTo>
                <a:cubicBezTo>
                  <a:pt x="118093" y="75142"/>
                  <a:pt x="141377" y="66145"/>
                  <a:pt x="165719" y="68262"/>
                </a:cubicBezTo>
                <a:cubicBezTo>
                  <a:pt x="190061" y="70379"/>
                  <a:pt x="226573" y="94192"/>
                  <a:pt x="246681" y="95250"/>
                </a:cubicBezTo>
                <a:cubicBezTo>
                  <a:pt x="266789" y="96308"/>
                  <a:pt x="285311" y="90487"/>
                  <a:pt x="286369" y="74612"/>
                </a:cubicBezTo>
                <a:cubicBezTo>
                  <a:pt x="287427" y="58737"/>
                  <a:pt x="270229" y="29368"/>
                  <a:pt x="253031" y="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" name="フリーフォーム: 図形 209">
            <a:extLst>
              <a:ext uri="{FF2B5EF4-FFF2-40B4-BE49-F238E27FC236}">
                <a16:creationId xmlns:a16="http://schemas.microsoft.com/office/drawing/2014/main" id="{CA4AD523-EC88-4961-8810-678EF9DF4DBE}"/>
              </a:ext>
            </a:extLst>
          </p:cNvPr>
          <p:cNvSpPr/>
          <p:nvPr/>
        </p:nvSpPr>
        <p:spPr>
          <a:xfrm>
            <a:off x="3941760" y="3276600"/>
            <a:ext cx="28578" cy="82550"/>
          </a:xfrm>
          <a:custGeom>
            <a:avLst/>
            <a:gdLst>
              <a:gd name="connsiteX0" fmla="*/ 26990 w 28578"/>
              <a:gd name="connsiteY0" fmla="*/ 0 h 82550"/>
              <a:gd name="connsiteX1" fmla="*/ 3 w 28578"/>
              <a:gd name="connsiteY1" fmla="*/ 53975 h 82550"/>
              <a:gd name="connsiteX2" fmla="*/ 28578 w 28578"/>
              <a:gd name="connsiteY2" fmla="*/ 82550 h 82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578" h="82550">
                <a:moveTo>
                  <a:pt x="26990" y="0"/>
                </a:moveTo>
                <a:cubicBezTo>
                  <a:pt x="13364" y="20108"/>
                  <a:pt x="-262" y="40217"/>
                  <a:pt x="3" y="53975"/>
                </a:cubicBezTo>
                <a:cubicBezTo>
                  <a:pt x="268" y="67733"/>
                  <a:pt x="14423" y="75141"/>
                  <a:pt x="28578" y="8255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" name="フリーフォーム: 図形 210">
            <a:extLst>
              <a:ext uri="{FF2B5EF4-FFF2-40B4-BE49-F238E27FC236}">
                <a16:creationId xmlns:a16="http://schemas.microsoft.com/office/drawing/2014/main" id="{4201446E-6FEA-429E-B320-F3731B7E36FD}"/>
              </a:ext>
            </a:extLst>
          </p:cNvPr>
          <p:cNvSpPr/>
          <p:nvPr/>
        </p:nvSpPr>
        <p:spPr>
          <a:xfrm>
            <a:off x="4013200" y="3241228"/>
            <a:ext cx="132535" cy="117922"/>
          </a:xfrm>
          <a:custGeom>
            <a:avLst/>
            <a:gdLst>
              <a:gd name="connsiteX0" fmla="*/ 0 w 132535"/>
              <a:gd name="connsiteY0" fmla="*/ 3622 h 117922"/>
              <a:gd name="connsiteX1" fmla="*/ 117475 w 132535"/>
              <a:gd name="connsiteY1" fmla="*/ 6797 h 117922"/>
              <a:gd name="connsiteX2" fmla="*/ 128588 w 132535"/>
              <a:gd name="connsiteY2" fmla="*/ 65535 h 117922"/>
              <a:gd name="connsiteX3" fmla="*/ 95250 w 132535"/>
              <a:gd name="connsiteY3" fmla="*/ 84585 h 117922"/>
              <a:gd name="connsiteX4" fmla="*/ 36513 w 132535"/>
              <a:gd name="connsiteY4" fmla="*/ 117922 h 117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535" h="117922">
                <a:moveTo>
                  <a:pt x="0" y="3622"/>
                </a:moveTo>
                <a:cubicBezTo>
                  <a:pt x="48022" y="50"/>
                  <a:pt x="96044" y="-3522"/>
                  <a:pt x="117475" y="6797"/>
                </a:cubicBezTo>
                <a:cubicBezTo>
                  <a:pt x="138906" y="17116"/>
                  <a:pt x="132292" y="52570"/>
                  <a:pt x="128588" y="65535"/>
                </a:cubicBezTo>
                <a:cubicBezTo>
                  <a:pt x="124884" y="78500"/>
                  <a:pt x="95250" y="84585"/>
                  <a:pt x="95250" y="84585"/>
                </a:cubicBezTo>
                <a:lnTo>
                  <a:pt x="36513" y="117922"/>
                </a:ln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" name="フリーフォーム: 図形 211">
            <a:extLst>
              <a:ext uri="{FF2B5EF4-FFF2-40B4-BE49-F238E27FC236}">
                <a16:creationId xmlns:a16="http://schemas.microsoft.com/office/drawing/2014/main" id="{614053DD-81CB-493D-867A-B36AC639F702}"/>
              </a:ext>
            </a:extLst>
          </p:cNvPr>
          <p:cNvSpPr/>
          <p:nvPr/>
        </p:nvSpPr>
        <p:spPr>
          <a:xfrm>
            <a:off x="2760133" y="3073400"/>
            <a:ext cx="451849" cy="60646"/>
          </a:xfrm>
          <a:custGeom>
            <a:avLst/>
            <a:gdLst>
              <a:gd name="connsiteX0" fmla="*/ 0 w 451849"/>
              <a:gd name="connsiteY0" fmla="*/ 0 h 60646"/>
              <a:gd name="connsiteX1" fmla="*/ 188384 w 451849"/>
              <a:gd name="connsiteY1" fmla="*/ 57150 h 60646"/>
              <a:gd name="connsiteX2" fmla="*/ 421217 w 451849"/>
              <a:gd name="connsiteY2" fmla="*/ 50800 h 60646"/>
              <a:gd name="connsiteX3" fmla="*/ 442384 w 451849"/>
              <a:gd name="connsiteY3" fmla="*/ 21167 h 60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1849" h="60646">
                <a:moveTo>
                  <a:pt x="0" y="0"/>
                </a:moveTo>
                <a:cubicBezTo>
                  <a:pt x="59090" y="24341"/>
                  <a:pt x="118181" y="48683"/>
                  <a:pt x="188384" y="57150"/>
                </a:cubicBezTo>
                <a:cubicBezTo>
                  <a:pt x="258587" y="65617"/>
                  <a:pt x="378884" y="56797"/>
                  <a:pt x="421217" y="50800"/>
                </a:cubicBezTo>
                <a:cubicBezTo>
                  <a:pt x="463550" y="44803"/>
                  <a:pt x="452967" y="32985"/>
                  <a:pt x="442384" y="21167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" name="フリーフォーム: 図形 212">
            <a:extLst>
              <a:ext uri="{FF2B5EF4-FFF2-40B4-BE49-F238E27FC236}">
                <a16:creationId xmlns:a16="http://schemas.microsoft.com/office/drawing/2014/main" id="{6A469503-41F4-4F24-9745-03C82F6C2822}"/>
              </a:ext>
            </a:extLst>
          </p:cNvPr>
          <p:cNvSpPr/>
          <p:nvPr/>
        </p:nvSpPr>
        <p:spPr>
          <a:xfrm>
            <a:off x="2820286" y="3136900"/>
            <a:ext cx="392294" cy="108031"/>
          </a:xfrm>
          <a:custGeom>
            <a:avLst/>
            <a:gdLst>
              <a:gd name="connsiteX0" fmla="*/ 1231 w 392294"/>
              <a:gd name="connsiteY0" fmla="*/ 86783 h 108031"/>
              <a:gd name="connsiteX1" fmla="*/ 52031 w 392294"/>
              <a:gd name="connsiteY1" fmla="*/ 107950 h 108031"/>
              <a:gd name="connsiteX2" fmla="*/ 339897 w 392294"/>
              <a:gd name="connsiteY2" fmla="*/ 93133 h 108031"/>
              <a:gd name="connsiteX3" fmla="*/ 382231 w 392294"/>
              <a:gd name="connsiteY3" fmla="*/ 69850 h 108031"/>
              <a:gd name="connsiteX4" fmla="*/ 386464 w 392294"/>
              <a:gd name="connsiteY4" fmla="*/ 42333 h 108031"/>
              <a:gd name="connsiteX5" fmla="*/ 312381 w 392294"/>
              <a:gd name="connsiteY5" fmla="*/ 25400 h 108031"/>
              <a:gd name="connsiteX6" fmla="*/ 261581 w 392294"/>
              <a:gd name="connsiteY6" fmla="*/ 0 h 108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2294" h="108031">
                <a:moveTo>
                  <a:pt x="1231" y="86783"/>
                </a:moveTo>
                <a:cubicBezTo>
                  <a:pt x="-1591" y="96837"/>
                  <a:pt x="-4413" y="106892"/>
                  <a:pt x="52031" y="107950"/>
                </a:cubicBezTo>
                <a:cubicBezTo>
                  <a:pt x="108475" y="109008"/>
                  <a:pt x="284864" y="99483"/>
                  <a:pt x="339897" y="93133"/>
                </a:cubicBezTo>
                <a:cubicBezTo>
                  <a:pt x="394930" y="86783"/>
                  <a:pt x="374470" y="78317"/>
                  <a:pt x="382231" y="69850"/>
                </a:cubicBezTo>
                <a:cubicBezTo>
                  <a:pt x="389992" y="61383"/>
                  <a:pt x="398106" y="49741"/>
                  <a:pt x="386464" y="42333"/>
                </a:cubicBezTo>
                <a:cubicBezTo>
                  <a:pt x="374822" y="34925"/>
                  <a:pt x="333195" y="32455"/>
                  <a:pt x="312381" y="25400"/>
                </a:cubicBezTo>
                <a:cubicBezTo>
                  <a:pt x="291567" y="18345"/>
                  <a:pt x="276574" y="9172"/>
                  <a:pt x="261581" y="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" name="フリーフォーム: 図形 213">
            <a:extLst>
              <a:ext uri="{FF2B5EF4-FFF2-40B4-BE49-F238E27FC236}">
                <a16:creationId xmlns:a16="http://schemas.microsoft.com/office/drawing/2014/main" id="{B7A1E8C8-43A2-4B65-B82C-F49BA67A563D}"/>
              </a:ext>
            </a:extLst>
          </p:cNvPr>
          <p:cNvSpPr/>
          <p:nvPr/>
        </p:nvSpPr>
        <p:spPr>
          <a:xfrm>
            <a:off x="2984500" y="3234267"/>
            <a:ext cx="235636" cy="104360"/>
          </a:xfrm>
          <a:custGeom>
            <a:avLst/>
            <a:gdLst>
              <a:gd name="connsiteX0" fmla="*/ 0 w 235636"/>
              <a:gd name="connsiteY0" fmla="*/ 6350 h 104360"/>
              <a:gd name="connsiteX1" fmla="*/ 91017 w 235636"/>
              <a:gd name="connsiteY1" fmla="*/ 78316 h 104360"/>
              <a:gd name="connsiteX2" fmla="*/ 105833 w 235636"/>
              <a:gd name="connsiteY2" fmla="*/ 101600 h 104360"/>
              <a:gd name="connsiteX3" fmla="*/ 226483 w 235636"/>
              <a:gd name="connsiteY3" fmla="*/ 21166 h 104360"/>
              <a:gd name="connsiteX4" fmla="*/ 218017 w 235636"/>
              <a:gd name="connsiteY4" fmla="*/ 0 h 104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636" h="104360">
                <a:moveTo>
                  <a:pt x="0" y="6350"/>
                </a:moveTo>
                <a:cubicBezTo>
                  <a:pt x="36689" y="34395"/>
                  <a:pt x="73378" y="62441"/>
                  <a:pt x="91017" y="78316"/>
                </a:cubicBezTo>
                <a:cubicBezTo>
                  <a:pt x="108656" y="94191"/>
                  <a:pt x="83255" y="111125"/>
                  <a:pt x="105833" y="101600"/>
                </a:cubicBezTo>
                <a:cubicBezTo>
                  <a:pt x="128411" y="92075"/>
                  <a:pt x="207786" y="38099"/>
                  <a:pt x="226483" y="21166"/>
                </a:cubicBezTo>
                <a:cubicBezTo>
                  <a:pt x="245180" y="4233"/>
                  <a:pt x="231598" y="2116"/>
                  <a:pt x="218017" y="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" name="フリーフォーム: 図形 214">
            <a:extLst>
              <a:ext uri="{FF2B5EF4-FFF2-40B4-BE49-F238E27FC236}">
                <a16:creationId xmlns:a16="http://schemas.microsoft.com/office/drawing/2014/main" id="{15EBF1B0-106A-495E-A01D-35B21F40369F}"/>
              </a:ext>
            </a:extLst>
          </p:cNvPr>
          <p:cNvSpPr/>
          <p:nvPr/>
        </p:nvSpPr>
        <p:spPr>
          <a:xfrm>
            <a:off x="3282950" y="3132092"/>
            <a:ext cx="188792" cy="152975"/>
          </a:xfrm>
          <a:custGeom>
            <a:avLst/>
            <a:gdLst>
              <a:gd name="connsiteX0" fmla="*/ 65617 w 188792"/>
              <a:gd name="connsiteY0" fmla="*/ 575 h 152975"/>
              <a:gd name="connsiteX1" fmla="*/ 188383 w 188792"/>
              <a:gd name="connsiteY1" fmla="*/ 19625 h 152975"/>
              <a:gd name="connsiteX2" fmla="*/ 101600 w 188792"/>
              <a:gd name="connsiteY2" fmla="*/ 129691 h 152975"/>
              <a:gd name="connsiteX3" fmla="*/ 0 w 188792"/>
              <a:gd name="connsiteY3" fmla="*/ 152975 h 15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8792" h="152975">
                <a:moveTo>
                  <a:pt x="65617" y="575"/>
                </a:moveTo>
                <a:cubicBezTo>
                  <a:pt x="124001" y="-660"/>
                  <a:pt x="182386" y="-1894"/>
                  <a:pt x="188383" y="19625"/>
                </a:cubicBezTo>
                <a:cubicBezTo>
                  <a:pt x="194380" y="41144"/>
                  <a:pt x="132997" y="107466"/>
                  <a:pt x="101600" y="129691"/>
                </a:cubicBezTo>
                <a:cubicBezTo>
                  <a:pt x="70203" y="151916"/>
                  <a:pt x="35101" y="152445"/>
                  <a:pt x="0" y="152975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" name="フリーフォーム: 図形 215">
            <a:extLst>
              <a:ext uri="{FF2B5EF4-FFF2-40B4-BE49-F238E27FC236}">
                <a16:creationId xmlns:a16="http://schemas.microsoft.com/office/drawing/2014/main" id="{4FFDF242-14E5-4D62-BE2C-16DBC8C5F345}"/>
              </a:ext>
            </a:extLst>
          </p:cNvPr>
          <p:cNvSpPr/>
          <p:nvPr/>
        </p:nvSpPr>
        <p:spPr>
          <a:xfrm>
            <a:off x="3706283" y="2508250"/>
            <a:ext cx="330200" cy="447550"/>
          </a:xfrm>
          <a:custGeom>
            <a:avLst/>
            <a:gdLst>
              <a:gd name="connsiteX0" fmla="*/ 330200 w 330200"/>
              <a:gd name="connsiteY0" fmla="*/ 0 h 447550"/>
              <a:gd name="connsiteX1" fmla="*/ 277284 w 330200"/>
              <a:gd name="connsiteY1" fmla="*/ 194733 h 447550"/>
              <a:gd name="connsiteX2" fmla="*/ 224367 w 330200"/>
              <a:gd name="connsiteY2" fmla="*/ 381000 h 447550"/>
              <a:gd name="connsiteX3" fmla="*/ 156634 w 330200"/>
              <a:gd name="connsiteY3" fmla="*/ 440267 h 447550"/>
              <a:gd name="connsiteX4" fmla="*/ 0 w 330200"/>
              <a:gd name="connsiteY4" fmla="*/ 444500 h 447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0200" h="447550">
                <a:moveTo>
                  <a:pt x="330200" y="0"/>
                </a:moveTo>
                <a:cubicBezTo>
                  <a:pt x="312561" y="65616"/>
                  <a:pt x="294923" y="131233"/>
                  <a:pt x="277284" y="194733"/>
                </a:cubicBezTo>
                <a:cubicBezTo>
                  <a:pt x="259645" y="258233"/>
                  <a:pt x="244475" y="340078"/>
                  <a:pt x="224367" y="381000"/>
                </a:cubicBezTo>
                <a:cubicBezTo>
                  <a:pt x="204259" y="421922"/>
                  <a:pt x="194029" y="429684"/>
                  <a:pt x="156634" y="440267"/>
                </a:cubicBezTo>
                <a:cubicBezTo>
                  <a:pt x="119239" y="450850"/>
                  <a:pt x="59619" y="447675"/>
                  <a:pt x="0" y="44450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" name="フリーフォーム: 図形 216">
            <a:extLst>
              <a:ext uri="{FF2B5EF4-FFF2-40B4-BE49-F238E27FC236}">
                <a16:creationId xmlns:a16="http://schemas.microsoft.com/office/drawing/2014/main" id="{5740F228-2D9D-46B6-8C82-1E9A701771CB}"/>
              </a:ext>
            </a:extLst>
          </p:cNvPr>
          <p:cNvSpPr/>
          <p:nvPr/>
        </p:nvSpPr>
        <p:spPr>
          <a:xfrm>
            <a:off x="3993303" y="2815167"/>
            <a:ext cx="34714" cy="220133"/>
          </a:xfrm>
          <a:custGeom>
            <a:avLst/>
            <a:gdLst>
              <a:gd name="connsiteX0" fmla="*/ 34714 w 34714"/>
              <a:gd name="connsiteY0" fmla="*/ 0 h 220133"/>
              <a:gd name="connsiteX1" fmla="*/ 847 w 34714"/>
              <a:gd name="connsiteY1" fmla="*/ 112183 h 220133"/>
              <a:gd name="connsiteX2" fmla="*/ 13547 w 34714"/>
              <a:gd name="connsiteY2" fmla="*/ 220133 h 220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714" h="220133">
                <a:moveTo>
                  <a:pt x="34714" y="0"/>
                </a:moveTo>
                <a:cubicBezTo>
                  <a:pt x="19544" y="37747"/>
                  <a:pt x="4375" y="75494"/>
                  <a:pt x="847" y="112183"/>
                </a:cubicBezTo>
                <a:cubicBezTo>
                  <a:pt x="-2681" y="148872"/>
                  <a:pt x="5433" y="184502"/>
                  <a:pt x="13547" y="220133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" name="フリーフォーム: 図形 217">
            <a:extLst>
              <a:ext uri="{FF2B5EF4-FFF2-40B4-BE49-F238E27FC236}">
                <a16:creationId xmlns:a16="http://schemas.microsoft.com/office/drawing/2014/main" id="{A3EECBAC-310C-4B6E-864E-61977A3C61E7}"/>
              </a:ext>
            </a:extLst>
          </p:cNvPr>
          <p:cNvSpPr/>
          <p:nvPr/>
        </p:nvSpPr>
        <p:spPr>
          <a:xfrm>
            <a:off x="4019550" y="2802467"/>
            <a:ext cx="83281" cy="230716"/>
          </a:xfrm>
          <a:custGeom>
            <a:avLst/>
            <a:gdLst>
              <a:gd name="connsiteX0" fmla="*/ 6350 w 83281"/>
              <a:gd name="connsiteY0" fmla="*/ 0 h 230716"/>
              <a:gd name="connsiteX1" fmla="*/ 82550 w 83281"/>
              <a:gd name="connsiteY1" fmla="*/ 23283 h 230716"/>
              <a:gd name="connsiteX2" fmla="*/ 42333 w 83281"/>
              <a:gd name="connsiteY2" fmla="*/ 80433 h 230716"/>
              <a:gd name="connsiteX3" fmla="*/ 0 w 83281"/>
              <a:gd name="connsiteY3" fmla="*/ 230716 h 230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81" h="230716">
                <a:moveTo>
                  <a:pt x="6350" y="0"/>
                </a:moveTo>
                <a:cubicBezTo>
                  <a:pt x="41451" y="4939"/>
                  <a:pt x="76553" y="9878"/>
                  <a:pt x="82550" y="23283"/>
                </a:cubicBezTo>
                <a:cubicBezTo>
                  <a:pt x="88547" y="36688"/>
                  <a:pt x="56091" y="45861"/>
                  <a:pt x="42333" y="80433"/>
                </a:cubicBezTo>
                <a:cubicBezTo>
                  <a:pt x="28575" y="115005"/>
                  <a:pt x="14287" y="172860"/>
                  <a:pt x="0" y="230716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" name="フリーフォーム: 図形 218">
            <a:extLst>
              <a:ext uri="{FF2B5EF4-FFF2-40B4-BE49-F238E27FC236}">
                <a16:creationId xmlns:a16="http://schemas.microsoft.com/office/drawing/2014/main" id="{B5CE7E82-4214-42AB-ADA7-5E4A2356188C}"/>
              </a:ext>
            </a:extLst>
          </p:cNvPr>
          <p:cNvSpPr/>
          <p:nvPr/>
        </p:nvSpPr>
        <p:spPr>
          <a:xfrm>
            <a:off x="3613199" y="2366433"/>
            <a:ext cx="397884" cy="552450"/>
          </a:xfrm>
          <a:custGeom>
            <a:avLst/>
            <a:gdLst>
              <a:gd name="connsiteX0" fmla="*/ 397884 w 397884"/>
              <a:gd name="connsiteY0" fmla="*/ 0 h 552450"/>
              <a:gd name="connsiteX1" fmla="*/ 344968 w 397884"/>
              <a:gd name="connsiteY1" fmla="*/ 230717 h 552450"/>
              <a:gd name="connsiteX2" fmla="*/ 266651 w 397884"/>
              <a:gd name="connsiteY2" fmla="*/ 442384 h 552450"/>
              <a:gd name="connsiteX3" fmla="*/ 2068 w 397884"/>
              <a:gd name="connsiteY3" fmla="*/ 419100 h 552450"/>
              <a:gd name="connsiteX4" fmla="*/ 165051 w 397884"/>
              <a:gd name="connsiteY4" fmla="*/ 552450 h 552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7884" h="552450">
                <a:moveTo>
                  <a:pt x="397884" y="0"/>
                </a:moveTo>
                <a:cubicBezTo>
                  <a:pt x="382362" y="78493"/>
                  <a:pt x="366840" y="156987"/>
                  <a:pt x="344968" y="230717"/>
                </a:cubicBezTo>
                <a:cubicBezTo>
                  <a:pt x="323096" y="304447"/>
                  <a:pt x="323801" y="410987"/>
                  <a:pt x="266651" y="442384"/>
                </a:cubicBezTo>
                <a:cubicBezTo>
                  <a:pt x="209501" y="473781"/>
                  <a:pt x="19001" y="400756"/>
                  <a:pt x="2068" y="419100"/>
                </a:cubicBezTo>
                <a:cubicBezTo>
                  <a:pt x="-14865" y="437444"/>
                  <a:pt x="75093" y="494947"/>
                  <a:pt x="165051" y="55245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" name="フリーフォーム: 図形 219">
            <a:extLst>
              <a:ext uri="{FF2B5EF4-FFF2-40B4-BE49-F238E27FC236}">
                <a16:creationId xmlns:a16="http://schemas.microsoft.com/office/drawing/2014/main" id="{6586A128-8B94-4EAC-9E2F-E12601760846}"/>
              </a:ext>
            </a:extLst>
          </p:cNvPr>
          <p:cNvSpPr/>
          <p:nvPr/>
        </p:nvSpPr>
        <p:spPr>
          <a:xfrm>
            <a:off x="1371600" y="6747933"/>
            <a:ext cx="795867" cy="905934"/>
          </a:xfrm>
          <a:custGeom>
            <a:avLst/>
            <a:gdLst>
              <a:gd name="connsiteX0" fmla="*/ 0 w 795867"/>
              <a:gd name="connsiteY0" fmla="*/ 0 h 905934"/>
              <a:gd name="connsiteX1" fmla="*/ 270933 w 795867"/>
              <a:gd name="connsiteY1" fmla="*/ 465667 h 905934"/>
              <a:gd name="connsiteX2" fmla="*/ 626533 w 795867"/>
              <a:gd name="connsiteY2" fmla="*/ 778934 h 905934"/>
              <a:gd name="connsiteX3" fmla="*/ 795867 w 795867"/>
              <a:gd name="connsiteY3" fmla="*/ 905934 h 905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5867" h="905934">
                <a:moveTo>
                  <a:pt x="0" y="0"/>
                </a:moveTo>
                <a:cubicBezTo>
                  <a:pt x="83255" y="167922"/>
                  <a:pt x="166511" y="335845"/>
                  <a:pt x="270933" y="465667"/>
                </a:cubicBezTo>
                <a:cubicBezTo>
                  <a:pt x="375355" y="595489"/>
                  <a:pt x="539044" y="705556"/>
                  <a:pt x="626533" y="778934"/>
                </a:cubicBezTo>
                <a:cubicBezTo>
                  <a:pt x="714022" y="852312"/>
                  <a:pt x="754944" y="879123"/>
                  <a:pt x="795867" y="905934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" name="フリーフォーム: 図形 220">
            <a:extLst>
              <a:ext uri="{FF2B5EF4-FFF2-40B4-BE49-F238E27FC236}">
                <a16:creationId xmlns:a16="http://schemas.microsoft.com/office/drawing/2014/main" id="{37C0A6DB-55C6-4700-A66D-5411EA0A8A9E}"/>
              </a:ext>
            </a:extLst>
          </p:cNvPr>
          <p:cNvSpPr/>
          <p:nvPr/>
        </p:nvSpPr>
        <p:spPr>
          <a:xfrm>
            <a:off x="3251200" y="7594600"/>
            <a:ext cx="202559" cy="296333"/>
          </a:xfrm>
          <a:custGeom>
            <a:avLst/>
            <a:gdLst>
              <a:gd name="connsiteX0" fmla="*/ 190500 w 202559"/>
              <a:gd name="connsiteY0" fmla="*/ 0 h 296333"/>
              <a:gd name="connsiteX1" fmla="*/ 182033 w 202559"/>
              <a:gd name="connsiteY1" fmla="*/ 135467 h 296333"/>
              <a:gd name="connsiteX2" fmla="*/ 0 w 202559"/>
              <a:gd name="connsiteY2" fmla="*/ 296333 h 296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2559" h="296333">
                <a:moveTo>
                  <a:pt x="190500" y="0"/>
                </a:moveTo>
                <a:cubicBezTo>
                  <a:pt x="202141" y="43039"/>
                  <a:pt x="213783" y="86078"/>
                  <a:pt x="182033" y="135467"/>
                </a:cubicBezTo>
                <a:cubicBezTo>
                  <a:pt x="150283" y="184856"/>
                  <a:pt x="75141" y="240594"/>
                  <a:pt x="0" y="296333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" name="フリーフォーム: 図形 221">
            <a:extLst>
              <a:ext uri="{FF2B5EF4-FFF2-40B4-BE49-F238E27FC236}">
                <a16:creationId xmlns:a16="http://schemas.microsoft.com/office/drawing/2014/main" id="{524415C1-E012-491D-8203-1B8A38E9612E}"/>
              </a:ext>
            </a:extLst>
          </p:cNvPr>
          <p:cNvSpPr/>
          <p:nvPr/>
        </p:nvSpPr>
        <p:spPr>
          <a:xfrm>
            <a:off x="1265767" y="2501900"/>
            <a:ext cx="491066" cy="211269"/>
          </a:xfrm>
          <a:custGeom>
            <a:avLst/>
            <a:gdLst>
              <a:gd name="connsiteX0" fmla="*/ 0 w 491066"/>
              <a:gd name="connsiteY0" fmla="*/ 0 h 211269"/>
              <a:gd name="connsiteX1" fmla="*/ 254000 w 491066"/>
              <a:gd name="connsiteY1" fmla="*/ 135467 h 211269"/>
              <a:gd name="connsiteX2" fmla="*/ 364066 w 491066"/>
              <a:gd name="connsiteY2" fmla="*/ 203200 h 211269"/>
              <a:gd name="connsiteX3" fmla="*/ 491066 w 491066"/>
              <a:gd name="connsiteY3" fmla="*/ 207433 h 211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1066" h="211269">
                <a:moveTo>
                  <a:pt x="0" y="0"/>
                </a:moveTo>
                <a:lnTo>
                  <a:pt x="254000" y="135467"/>
                </a:lnTo>
                <a:cubicBezTo>
                  <a:pt x="314677" y="169334"/>
                  <a:pt x="324555" y="191206"/>
                  <a:pt x="364066" y="203200"/>
                </a:cubicBezTo>
                <a:cubicBezTo>
                  <a:pt x="403577" y="215194"/>
                  <a:pt x="447321" y="211313"/>
                  <a:pt x="491066" y="207433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" name="フリーフォーム: 図形 222">
            <a:extLst>
              <a:ext uri="{FF2B5EF4-FFF2-40B4-BE49-F238E27FC236}">
                <a16:creationId xmlns:a16="http://schemas.microsoft.com/office/drawing/2014/main" id="{BF38ABF9-B5F7-4B19-B714-13B667910842}"/>
              </a:ext>
            </a:extLst>
          </p:cNvPr>
          <p:cNvSpPr/>
          <p:nvPr/>
        </p:nvSpPr>
        <p:spPr>
          <a:xfrm>
            <a:off x="800100" y="1181100"/>
            <a:ext cx="120414" cy="575733"/>
          </a:xfrm>
          <a:custGeom>
            <a:avLst/>
            <a:gdLst>
              <a:gd name="connsiteX0" fmla="*/ 0 w 120414"/>
              <a:gd name="connsiteY0" fmla="*/ 0 h 575733"/>
              <a:gd name="connsiteX1" fmla="*/ 93133 w 120414"/>
              <a:gd name="connsiteY1" fmla="*/ 101600 h 575733"/>
              <a:gd name="connsiteX2" fmla="*/ 118533 w 120414"/>
              <a:gd name="connsiteY2" fmla="*/ 325967 h 575733"/>
              <a:gd name="connsiteX3" fmla="*/ 118533 w 120414"/>
              <a:gd name="connsiteY3" fmla="*/ 516467 h 575733"/>
              <a:gd name="connsiteX4" fmla="*/ 118533 w 120414"/>
              <a:gd name="connsiteY4" fmla="*/ 575733 h 575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414" h="575733">
                <a:moveTo>
                  <a:pt x="0" y="0"/>
                </a:moveTo>
                <a:cubicBezTo>
                  <a:pt x="36689" y="23636"/>
                  <a:pt x="73378" y="47272"/>
                  <a:pt x="93133" y="101600"/>
                </a:cubicBezTo>
                <a:cubicBezTo>
                  <a:pt x="112888" y="155928"/>
                  <a:pt x="114300" y="256823"/>
                  <a:pt x="118533" y="325967"/>
                </a:cubicBezTo>
                <a:cubicBezTo>
                  <a:pt x="122766" y="395111"/>
                  <a:pt x="118533" y="516467"/>
                  <a:pt x="118533" y="516467"/>
                </a:cubicBezTo>
                <a:lnTo>
                  <a:pt x="118533" y="575733"/>
                </a:ln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" name="フリーフォーム: 図形 223">
            <a:extLst>
              <a:ext uri="{FF2B5EF4-FFF2-40B4-BE49-F238E27FC236}">
                <a16:creationId xmlns:a16="http://schemas.microsoft.com/office/drawing/2014/main" id="{F756AB5E-E101-4367-A9AB-C01D3B1196CC}"/>
              </a:ext>
            </a:extLst>
          </p:cNvPr>
          <p:cNvSpPr/>
          <p:nvPr/>
        </p:nvSpPr>
        <p:spPr>
          <a:xfrm>
            <a:off x="657225" y="1538288"/>
            <a:ext cx="178119" cy="266700"/>
          </a:xfrm>
          <a:custGeom>
            <a:avLst/>
            <a:gdLst>
              <a:gd name="connsiteX0" fmla="*/ 0 w 178119"/>
              <a:gd name="connsiteY0" fmla="*/ 0 h 266700"/>
              <a:gd name="connsiteX1" fmla="*/ 128588 w 178119"/>
              <a:gd name="connsiteY1" fmla="*/ 144462 h 266700"/>
              <a:gd name="connsiteX2" fmla="*/ 176213 w 178119"/>
              <a:gd name="connsiteY2" fmla="*/ 195262 h 266700"/>
              <a:gd name="connsiteX3" fmla="*/ 71438 w 178119"/>
              <a:gd name="connsiteY3" fmla="*/ 266700 h 26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8119" h="266700">
                <a:moveTo>
                  <a:pt x="0" y="0"/>
                </a:moveTo>
                <a:lnTo>
                  <a:pt x="128588" y="144462"/>
                </a:lnTo>
                <a:cubicBezTo>
                  <a:pt x="157957" y="177006"/>
                  <a:pt x="185738" y="174889"/>
                  <a:pt x="176213" y="195262"/>
                </a:cubicBezTo>
                <a:cubicBezTo>
                  <a:pt x="166688" y="215635"/>
                  <a:pt x="119063" y="241167"/>
                  <a:pt x="71438" y="26670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" name="フリーフォーム: 図形 224">
            <a:extLst>
              <a:ext uri="{FF2B5EF4-FFF2-40B4-BE49-F238E27FC236}">
                <a16:creationId xmlns:a16="http://schemas.microsoft.com/office/drawing/2014/main" id="{1D0115FC-4158-4B51-A3DB-723C4A1C2FEE}"/>
              </a:ext>
            </a:extLst>
          </p:cNvPr>
          <p:cNvSpPr/>
          <p:nvPr/>
        </p:nvSpPr>
        <p:spPr>
          <a:xfrm>
            <a:off x="3482975" y="641350"/>
            <a:ext cx="288925" cy="61875"/>
          </a:xfrm>
          <a:custGeom>
            <a:avLst/>
            <a:gdLst>
              <a:gd name="connsiteX0" fmla="*/ 0 w 288925"/>
              <a:gd name="connsiteY0" fmla="*/ 0 h 61875"/>
              <a:gd name="connsiteX1" fmla="*/ 168275 w 288925"/>
              <a:gd name="connsiteY1" fmla="*/ 60325 h 61875"/>
              <a:gd name="connsiteX2" fmla="*/ 288925 w 288925"/>
              <a:gd name="connsiteY2" fmla="*/ 38100 h 61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8925" h="61875">
                <a:moveTo>
                  <a:pt x="0" y="0"/>
                </a:moveTo>
                <a:cubicBezTo>
                  <a:pt x="60060" y="26987"/>
                  <a:pt x="120121" y="53975"/>
                  <a:pt x="168275" y="60325"/>
                </a:cubicBezTo>
                <a:cubicBezTo>
                  <a:pt x="216429" y="66675"/>
                  <a:pt x="252677" y="52387"/>
                  <a:pt x="288925" y="3810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" name="フリーフォーム: 図形 225">
            <a:extLst>
              <a:ext uri="{FF2B5EF4-FFF2-40B4-BE49-F238E27FC236}">
                <a16:creationId xmlns:a16="http://schemas.microsoft.com/office/drawing/2014/main" id="{68FBE3BC-0AD4-424D-ACB6-514ABA648573}"/>
              </a:ext>
            </a:extLst>
          </p:cNvPr>
          <p:cNvSpPr/>
          <p:nvPr/>
        </p:nvSpPr>
        <p:spPr>
          <a:xfrm>
            <a:off x="3498850" y="612775"/>
            <a:ext cx="180975" cy="23540"/>
          </a:xfrm>
          <a:custGeom>
            <a:avLst/>
            <a:gdLst>
              <a:gd name="connsiteX0" fmla="*/ 0 w 180975"/>
              <a:gd name="connsiteY0" fmla="*/ 19050 h 23540"/>
              <a:gd name="connsiteX1" fmla="*/ 76200 w 180975"/>
              <a:gd name="connsiteY1" fmla="*/ 22225 h 23540"/>
              <a:gd name="connsiteX2" fmla="*/ 180975 w 180975"/>
              <a:gd name="connsiteY2" fmla="*/ 0 h 23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0975" h="23540">
                <a:moveTo>
                  <a:pt x="0" y="19050"/>
                </a:moveTo>
                <a:cubicBezTo>
                  <a:pt x="23018" y="22225"/>
                  <a:pt x="46037" y="25400"/>
                  <a:pt x="76200" y="22225"/>
                </a:cubicBezTo>
                <a:cubicBezTo>
                  <a:pt x="106363" y="19050"/>
                  <a:pt x="143669" y="9525"/>
                  <a:pt x="180975" y="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" name="フリーフォーム: 図形 226">
            <a:extLst>
              <a:ext uri="{FF2B5EF4-FFF2-40B4-BE49-F238E27FC236}">
                <a16:creationId xmlns:a16="http://schemas.microsoft.com/office/drawing/2014/main" id="{8D2D6575-D092-49B8-99CB-E01A0AF0E2D1}"/>
              </a:ext>
            </a:extLst>
          </p:cNvPr>
          <p:cNvSpPr/>
          <p:nvPr/>
        </p:nvSpPr>
        <p:spPr>
          <a:xfrm>
            <a:off x="2955925" y="627063"/>
            <a:ext cx="76200" cy="160428"/>
          </a:xfrm>
          <a:custGeom>
            <a:avLst/>
            <a:gdLst>
              <a:gd name="connsiteX0" fmla="*/ 76200 w 76200"/>
              <a:gd name="connsiteY0" fmla="*/ 0 h 160428"/>
              <a:gd name="connsiteX1" fmla="*/ 34925 w 76200"/>
              <a:gd name="connsiteY1" fmla="*/ 80962 h 160428"/>
              <a:gd name="connsiteX2" fmla="*/ 46038 w 76200"/>
              <a:gd name="connsiteY2" fmla="*/ 160337 h 160428"/>
              <a:gd name="connsiteX3" fmla="*/ 0 w 76200"/>
              <a:gd name="connsiteY3" fmla="*/ 65087 h 160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200" h="160428">
                <a:moveTo>
                  <a:pt x="76200" y="0"/>
                </a:moveTo>
                <a:cubicBezTo>
                  <a:pt x="58076" y="27119"/>
                  <a:pt x="39952" y="54239"/>
                  <a:pt x="34925" y="80962"/>
                </a:cubicBezTo>
                <a:cubicBezTo>
                  <a:pt x="29898" y="107685"/>
                  <a:pt x="51859" y="162983"/>
                  <a:pt x="46038" y="160337"/>
                </a:cubicBezTo>
                <a:cubicBezTo>
                  <a:pt x="40217" y="157691"/>
                  <a:pt x="20108" y="111389"/>
                  <a:pt x="0" y="65087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" name="フリーフォーム: 図形 227">
            <a:extLst>
              <a:ext uri="{FF2B5EF4-FFF2-40B4-BE49-F238E27FC236}">
                <a16:creationId xmlns:a16="http://schemas.microsoft.com/office/drawing/2014/main" id="{2A4D027C-C2C8-41FC-8DF1-4A9A78E2D997}"/>
              </a:ext>
            </a:extLst>
          </p:cNvPr>
          <p:cNvSpPr/>
          <p:nvPr/>
        </p:nvSpPr>
        <p:spPr>
          <a:xfrm>
            <a:off x="2895600" y="514350"/>
            <a:ext cx="150813" cy="139700"/>
          </a:xfrm>
          <a:custGeom>
            <a:avLst/>
            <a:gdLst>
              <a:gd name="connsiteX0" fmla="*/ 150813 w 150813"/>
              <a:gd name="connsiteY0" fmla="*/ 0 h 139700"/>
              <a:gd name="connsiteX1" fmla="*/ 119063 w 150813"/>
              <a:gd name="connsiteY1" fmla="*/ 60325 h 139700"/>
              <a:gd name="connsiteX2" fmla="*/ 26988 w 150813"/>
              <a:gd name="connsiteY2" fmla="*/ 117475 h 139700"/>
              <a:gd name="connsiteX3" fmla="*/ 0 w 150813"/>
              <a:gd name="connsiteY3" fmla="*/ 139700 h 139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813" h="139700">
                <a:moveTo>
                  <a:pt x="150813" y="0"/>
                </a:moveTo>
                <a:cubicBezTo>
                  <a:pt x="145256" y="20373"/>
                  <a:pt x="139700" y="40746"/>
                  <a:pt x="119063" y="60325"/>
                </a:cubicBezTo>
                <a:cubicBezTo>
                  <a:pt x="98426" y="79904"/>
                  <a:pt x="46832" y="104246"/>
                  <a:pt x="26988" y="117475"/>
                </a:cubicBezTo>
                <a:cubicBezTo>
                  <a:pt x="7144" y="130704"/>
                  <a:pt x="3572" y="135202"/>
                  <a:pt x="0" y="13970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" name="フリーフォーム: 図形 228">
            <a:extLst>
              <a:ext uri="{FF2B5EF4-FFF2-40B4-BE49-F238E27FC236}">
                <a16:creationId xmlns:a16="http://schemas.microsoft.com/office/drawing/2014/main" id="{FB68F265-C88F-48CE-949C-A2AE8E7BFC4D}"/>
              </a:ext>
            </a:extLst>
          </p:cNvPr>
          <p:cNvSpPr/>
          <p:nvPr/>
        </p:nvSpPr>
        <p:spPr>
          <a:xfrm>
            <a:off x="1996017" y="2347383"/>
            <a:ext cx="168284" cy="325967"/>
          </a:xfrm>
          <a:custGeom>
            <a:avLst/>
            <a:gdLst>
              <a:gd name="connsiteX0" fmla="*/ 0 w 168284"/>
              <a:gd name="connsiteY0" fmla="*/ 0 h 325967"/>
              <a:gd name="connsiteX1" fmla="*/ 116416 w 168284"/>
              <a:gd name="connsiteY1" fmla="*/ 101600 h 325967"/>
              <a:gd name="connsiteX2" fmla="*/ 167216 w 168284"/>
              <a:gd name="connsiteY2" fmla="*/ 218017 h 325967"/>
              <a:gd name="connsiteX3" fmla="*/ 146050 w 168284"/>
              <a:gd name="connsiteY3" fmla="*/ 325967 h 325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284" h="325967">
                <a:moveTo>
                  <a:pt x="0" y="0"/>
                </a:moveTo>
                <a:cubicBezTo>
                  <a:pt x="44273" y="32632"/>
                  <a:pt x="88547" y="65264"/>
                  <a:pt x="116416" y="101600"/>
                </a:cubicBezTo>
                <a:cubicBezTo>
                  <a:pt x="144285" y="137936"/>
                  <a:pt x="162277" y="180623"/>
                  <a:pt x="167216" y="218017"/>
                </a:cubicBezTo>
                <a:cubicBezTo>
                  <a:pt x="172155" y="255411"/>
                  <a:pt x="159102" y="290689"/>
                  <a:pt x="146050" y="325967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0" name="フリーフォーム: 図形 229">
            <a:extLst>
              <a:ext uri="{FF2B5EF4-FFF2-40B4-BE49-F238E27FC236}">
                <a16:creationId xmlns:a16="http://schemas.microsoft.com/office/drawing/2014/main" id="{02044D90-F538-4CCC-85E9-63171EA9CD7D}"/>
              </a:ext>
            </a:extLst>
          </p:cNvPr>
          <p:cNvSpPr/>
          <p:nvPr/>
        </p:nvSpPr>
        <p:spPr>
          <a:xfrm>
            <a:off x="1964816" y="2364317"/>
            <a:ext cx="153445" cy="383116"/>
          </a:xfrm>
          <a:custGeom>
            <a:avLst/>
            <a:gdLst>
              <a:gd name="connsiteX0" fmla="*/ 33317 w 153445"/>
              <a:gd name="connsiteY0" fmla="*/ 0 h 383116"/>
              <a:gd name="connsiteX1" fmla="*/ 41784 w 153445"/>
              <a:gd name="connsiteY1" fmla="*/ 118533 h 383116"/>
              <a:gd name="connsiteX2" fmla="*/ 75651 w 153445"/>
              <a:gd name="connsiteY2" fmla="*/ 150283 h 383116"/>
              <a:gd name="connsiteX3" fmla="*/ 29084 w 153445"/>
              <a:gd name="connsiteY3" fmla="*/ 230716 h 383116"/>
              <a:gd name="connsiteX4" fmla="*/ 5801 w 153445"/>
              <a:gd name="connsiteY4" fmla="*/ 251883 h 383116"/>
              <a:gd name="connsiteX5" fmla="*/ 139151 w 153445"/>
              <a:gd name="connsiteY5" fmla="*/ 336550 h 383116"/>
              <a:gd name="connsiteX6" fmla="*/ 143384 w 153445"/>
              <a:gd name="connsiteY6" fmla="*/ 383116 h 383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3445" h="383116">
                <a:moveTo>
                  <a:pt x="33317" y="0"/>
                </a:moveTo>
                <a:cubicBezTo>
                  <a:pt x="34022" y="46743"/>
                  <a:pt x="34728" y="93486"/>
                  <a:pt x="41784" y="118533"/>
                </a:cubicBezTo>
                <a:cubicBezTo>
                  <a:pt x="48840" y="143580"/>
                  <a:pt x="77768" y="131586"/>
                  <a:pt x="75651" y="150283"/>
                </a:cubicBezTo>
                <a:cubicBezTo>
                  <a:pt x="73534" y="168980"/>
                  <a:pt x="40726" y="213783"/>
                  <a:pt x="29084" y="230716"/>
                </a:cubicBezTo>
                <a:cubicBezTo>
                  <a:pt x="17442" y="247649"/>
                  <a:pt x="-12543" y="234244"/>
                  <a:pt x="5801" y="251883"/>
                </a:cubicBezTo>
                <a:cubicBezTo>
                  <a:pt x="24145" y="269522"/>
                  <a:pt x="116221" y="314678"/>
                  <a:pt x="139151" y="336550"/>
                </a:cubicBezTo>
                <a:cubicBezTo>
                  <a:pt x="162081" y="358422"/>
                  <a:pt x="152732" y="370769"/>
                  <a:pt x="143384" y="383116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1" name="フリーフォーム: 図形 230">
            <a:extLst>
              <a:ext uri="{FF2B5EF4-FFF2-40B4-BE49-F238E27FC236}">
                <a16:creationId xmlns:a16="http://schemas.microsoft.com/office/drawing/2014/main" id="{A30F4B02-5C25-4F59-8390-6491E0B4D1FB}"/>
              </a:ext>
            </a:extLst>
          </p:cNvPr>
          <p:cNvSpPr/>
          <p:nvPr/>
        </p:nvSpPr>
        <p:spPr>
          <a:xfrm>
            <a:off x="2435711" y="2448983"/>
            <a:ext cx="144560" cy="414396"/>
          </a:xfrm>
          <a:custGeom>
            <a:avLst/>
            <a:gdLst>
              <a:gd name="connsiteX0" fmla="*/ 51372 w 144560"/>
              <a:gd name="connsiteY0" fmla="*/ 0 h 414396"/>
              <a:gd name="connsiteX1" fmla="*/ 572 w 144560"/>
              <a:gd name="connsiteY1" fmla="*/ 150284 h 414396"/>
              <a:gd name="connsiteX2" fmla="*/ 81006 w 144560"/>
              <a:gd name="connsiteY2" fmla="*/ 251884 h 414396"/>
              <a:gd name="connsiteX3" fmla="*/ 144506 w 144560"/>
              <a:gd name="connsiteY3" fmla="*/ 387350 h 414396"/>
              <a:gd name="connsiteX4" fmla="*/ 70422 w 144560"/>
              <a:gd name="connsiteY4" fmla="*/ 406400 h 414396"/>
              <a:gd name="connsiteX5" fmla="*/ 42906 w 144560"/>
              <a:gd name="connsiteY5" fmla="*/ 289984 h 414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4560" h="414396">
                <a:moveTo>
                  <a:pt x="51372" y="0"/>
                </a:moveTo>
                <a:cubicBezTo>
                  <a:pt x="23502" y="54151"/>
                  <a:pt x="-4367" y="108303"/>
                  <a:pt x="572" y="150284"/>
                </a:cubicBezTo>
                <a:cubicBezTo>
                  <a:pt x="5511" y="192265"/>
                  <a:pt x="57017" y="212373"/>
                  <a:pt x="81006" y="251884"/>
                </a:cubicBezTo>
                <a:cubicBezTo>
                  <a:pt x="104995" y="291395"/>
                  <a:pt x="146270" y="361597"/>
                  <a:pt x="144506" y="387350"/>
                </a:cubicBezTo>
                <a:cubicBezTo>
                  <a:pt x="142742" y="413103"/>
                  <a:pt x="87355" y="422628"/>
                  <a:pt x="70422" y="406400"/>
                </a:cubicBezTo>
                <a:cubicBezTo>
                  <a:pt x="53489" y="390172"/>
                  <a:pt x="48197" y="340078"/>
                  <a:pt x="42906" y="289984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2" name="フリーフォーム: 図形 231">
            <a:extLst>
              <a:ext uri="{FF2B5EF4-FFF2-40B4-BE49-F238E27FC236}">
                <a16:creationId xmlns:a16="http://schemas.microsoft.com/office/drawing/2014/main" id="{28CF6E33-144B-413B-91C0-3C52689977D4}"/>
              </a:ext>
            </a:extLst>
          </p:cNvPr>
          <p:cNvSpPr/>
          <p:nvPr/>
        </p:nvSpPr>
        <p:spPr>
          <a:xfrm>
            <a:off x="2620433" y="2599267"/>
            <a:ext cx="44897" cy="120650"/>
          </a:xfrm>
          <a:custGeom>
            <a:avLst/>
            <a:gdLst>
              <a:gd name="connsiteX0" fmla="*/ 0 w 44897"/>
              <a:gd name="connsiteY0" fmla="*/ 0 h 120650"/>
              <a:gd name="connsiteX1" fmla="*/ 44450 w 44897"/>
              <a:gd name="connsiteY1" fmla="*/ 50800 h 120650"/>
              <a:gd name="connsiteX2" fmla="*/ 19050 w 44897"/>
              <a:gd name="connsiteY2" fmla="*/ 120650 h 120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897" h="120650">
                <a:moveTo>
                  <a:pt x="0" y="0"/>
                </a:moveTo>
                <a:cubicBezTo>
                  <a:pt x="20637" y="15346"/>
                  <a:pt x="41275" y="30692"/>
                  <a:pt x="44450" y="50800"/>
                </a:cubicBezTo>
                <a:cubicBezTo>
                  <a:pt x="47625" y="70908"/>
                  <a:pt x="33337" y="95779"/>
                  <a:pt x="19050" y="12065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3" name="フリーフォーム: 図形 232">
            <a:extLst>
              <a:ext uri="{FF2B5EF4-FFF2-40B4-BE49-F238E27FC236}">
                <a16:creationId xmlns:a16="http://schemas.microsoft.com/office/drawing/2014/main" id="{08BEEA44-EF50-4AB3-8450-AA3D5145F822}"/>
              </a:ext>
            </a:extLst>
          </p:cNvPr>
          <p:cNvSpPr/>
          <p:nvPr/>
        </p:nvSpPr>
        <p:spPr>
          <a:xfrm>
            <a:off x="2361757" y="2453217"/>
            <a:ext cx="112626" cy="385233"/>
          </a:xfrm>
          <a:custGeom>
            <a:avLst/>
            <a:gdLst>
              <a:gd name="connsiteX0" fmla="*/ 8910 w 112626"/>
              <a:gd name="connsiteY0" fmla="*/ 0 h 385233"/>
              <a:gd name="connsiteX1" fmla="*/ 4676 w 112626"/>
              <a:gd name="connsiteY1" fmla="*/ 141816 h 385233"/>
              <a:gd name="connsiteX2" fmla="*/ 66060 w 112626"/>
              <a:gd name="connsiteY2" fmla="*/ 239183 h 385233"/>
              <a:gd name="connsiteX3" fmla="*/ 87226 w 112626"/>
              <a:gd name="connsiteY3" fmla="*/ 325966 h 385233"/>
              <a:gd name="connsiteX4" fmla="*/ 112626 w 112626"/>
              <a:gd name="connsiteY4" fmla="*/ 385233 h 385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626" h="385233">
                <a:moveTo>
                  <a:pt x="8910" y="0"/>
                </a:moveTo>
                <a:cubicBezTo>
                  <a:pt x="2030" y="50976"/>
                  <a:pt x="-4849" y="101952"/>
                  <a:pt x="4676" y="141816"/>
                </a:cubicBezTo>
                <a:cubicBezTo>
                  <a:pt x="14201" y="181680"/>
                  <a:pt x="52302" y="208491"/>
                  <a:pt x="66060" y="239183"/>
                </a:cubicBezTo>
                <a:cubicBezTo>
                  <a:pt x="79818" y="269875"/>
                  <a:pt x="79465" y="301624"/>
                  <a:pt x="87226" y="325966"/>
                </a:cubicBezTo>
                <a:cubicBezTo>
                  <a:pt x="94987" y="350308"/>
                  <a:pt x="103806" y="367770"/>
                  <a:pt x="112626" y="385233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4" name="フリーフォーム: 図形 233">
            <a:extLst>
              <a:ext uri="{FF2B5EF4-FFF2-40B4-BE49-F238E27FC236}">
                <a16:creationId xmlns:a16="http://schemas.microsoft.com/office/drawing/2014/main" id="{583630A7-E5AC-4BA5-82DC-9D5BE513E582}"/>
              </a:ext>
            </a:extLst>
          </p:cNvPr>
          <p:cNvSpPr/>
          <p:nvPr/>
        </p:nvSpPr>
        <p:spPr>
          <a:xfrm>
            <a:off x="1425575" y="2520950"/>
            <a:ext cx="269875" cy="117475"/>
          </a:xfrm>
          <a:custGeom>
            <a:avLst/>
            <a:gdLst>
              <a:gd name="connsiteX0" fmla="*/ 0 w 269875"/>
              <a:gd name="connsiteY0" fmla="*/ 0 h 117475"/>
              <a:gd name="connsiteX1" fmla="*/ 101600 w 269875"/>
              <a:gd name="connsiteY1" fmla="*/ 92075 h 117475"/>
              <a:gd name="connsiteX2" fmla="*/ 168275 w 269875"/>
              <a:gd name="connsiteY2" fmla="*/ 111125 h 117475"/>
              <a:gd name="connsiteX3" fmla="*/ 269875 w 269875"/>
              <a:gd name="connsiteY3" fmla="*/ 117475 h 117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9875" h="117475">
                <a:moveTo>
                  <a:pt x="0" y="0"/>
                </a:moveTo>
                <a:cubicBezTo>
                  <a:pt x="36777" y="36777"/>
                  <a:pt x="73554" y="73554"/>
                  <a:pt x="101600" y="92075"/>
                </a:cubicBezTo>
                <a:cubicBezTo>
                  <a:pt x="129646" y="110596"/>
                  <a:pt x="140229" y="106892"/>
                  <a:pt x="168275" y="111125"/>
                </a:cubicBezTo>
                <a:cubicBezTo>
                  <a:pt x="196321" y="115358"/>
                  <a:pt x="233098" y="116416"/>
                  <a:pt x="269875" y="117475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5" name="フリーフォーム: 図形 234">
            <a:extLst>
              <a:ext uri="{FF2B5EF4-FFF2-40B4-BE49-F238E27FC236}">
                <a16:creationId xmlns:a16="http://schemas.microsoft.com/office/drawing/2014/main" id="{A8DA30A1-8E38-4707-8A43-E90BC219E19F}"/>
              </a:ext>
            </a:extLst>
          </p:cNvPr>
          <p:cNvSpPr/>
          <p:nvPr/>
        </p:nvSpPr>
        <p:spPr>
          <a:xfrm>
            <a:off x="1682750" y="1863725"/>
            <a:ext cx="93103" cy="92075"/>
          </a:xfrm>
          <a:custGeom>
            <a:avLst/>
            <a:gdLst>
              <a:gd name="connsiteX0" fmla="*/ 0 w 93103"/>
              <a:gd name="connsiteY0" fmla="*/ 0 h 92075"/>
              <a:gd name="connsiteX1" fmla="*/ 92075 w 93103"/>
              <a:gd name="connsiteY1" fmla="*/ 41275 h 92075"/>
              <a:gd name="connsiteX2" fmla="*/ 41275 w 93103"/>
              <a:gd name="connsiteY2" fmla="*/ 92075 h 9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103" h="92075">
                <a:moveTo>
                  <a:pt x="0" y="0"/>
                </a:moveTo>
                <a:cubicBezTo>
                  <a:pt x="42598" y="12964"/>
                  <a:pt x="85196" y="25929"/>
                  <a:pt x="92075" y="41275"/>
                </a:cubicBezTo>
                <a:cubicBezTo>
                  <a:pt x="98954" y="56621"/>
                  <a:pt x="70114" y="74348"/>
                  <a:pt x="41275" y="92075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6" name="フリーフォーム: 図形 235">
            <a:extLst>
              <a:ext uri="{FF2B5EF4-FFF2-40B4-BE49-F238E27FC236}">
                <a16:creationId xmlns:a16="http://schemas.microsoft.com/office/drawing/2014/main" id="{A9498E4F-BD36-4515-AF02-256FF74FF31A}"/>
              </a:ext>
            </a:extLst>
          </p:cNvPr>
          <p:cNvSpPr/>
          <p:nvPr/>
        </p:nvSpPr>
        <p:spPr>
          <a:xfrm>
            <a:off x="615950" y="6153150"/>
            <a:ext cx="697929" cy="2165350"/>
          </a:xfrm>
          <a:custGeom>
            <a:avLst/>
            <a:gdLst>
              <a:gd name="connsiteX0" fmla="*/ 0 w 697929"/>
              <a:gd name="connsiteY0" fmla="*/ 0 h 2165350"/>
              <a:gd name="connsiteX1" fmla="*/ 44450 w 697929"/>
              <a:gd name="connsiteY1" fmla="*/ 463550 h 2165350"/>
              <a:gd name="connsiteX2" fmla="*/ 184150 w 697929"/>
              <a:gd name="connsiteY2" fmla="*/ 1155700 h 2165350"/>
              <a:gd name="connsiteX3" fmla="*/ 539750 w 697929"/>
              <a:gd name="connsiteY3" fmla="*/ 1847850 h 2165350"/>
              <a:gd name="connsiteX4" fmla="*/ 685800 w 697929"/>
              <a:gd name="connsiteY4" fmla="*/ 2089150 h 2165350"/>
              <a:gd name="connsiteX5" fmla="*/ 679450 w 697929"/>
              <a:gd name="connsiteY5" fmla="*/ 2165350 h 2165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7929" h="2165350">
                <a:moveTo>
                  <a:pt x="0" y="0"/>
                </a:moveTo>
                <a:cubicBezTo>
                  <a:pt x="6879" y="135467"/>
                  <a:pt x="13758" y="270934"/>
                  <a:pt x="44450" y="463550"/>
                </a:cubicBezTo>
                <a:cubicBezTo>
                  <a:pt x="75142" y="656166"/>
                  <a:pt x="101600" y="924983"/>
                  <a:pt x="184150" y="1155700"/>
                </a:cubicBezTo>
                <a:cubicBezTo>
                  <a:pt x="266700" y="1386417"/>
                  <a:pt x="456142" y="1692275"/>
                  <a:pt x="539750" y="1847850"/>
                </a:cubicBezTo>
                <a:cubicBezTo>
                  <a:pt x="623358" y="2003425"/>
                  <a:pt x="662517" y="2036233"/>
                  <a:pt x="685800" y="2089150"/>
                </a:cubicBezTo>
                <a:cubicBezTo>
                  <a:pt x="709083" y="2142067"/>
                  <a:pt x="694266" y="2153708"/>
                  <a:pt x="679450" y="216535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7" name="フリーフォーム: 図形 236">
            <a:extLst>
              <a:ext uri="{FF2B5EF4-FFF2-40B4-BE49-F238E27FC236}">
                <a16:creationId xmlns:a16="http://schemas.microsoft.com/office/drawing/2014/main" id="{FB3AC88C-0E6A-482E-9078-9049480D8C68}"/>
              </a:ext>
            </a:extLst>
          </p:cNvPr>
          <p:cNvSpPr/>
          <p:nvPr/>
        </p:nvSpPr>
        <p:spPr>
          <a:xfrm>
            <a:off x="537633" y="8318500"/>
            <a:ext cx="778934" cy="317500"/>
          </a:xfrm>
          <a:custGeom>
            <a:avLst/>
            <a:gdLst>
              <a:gd name="connsiteX0" fmla="*/ 778934 w 778934"/>
              <a:gd name="connsiteY0" fmla="*/ 0 h 317500"/>
              <a:gd name="connsiteX1" fmla="*/ 474134 w 778934"/>
              <a:gd name="connsiteY1" fmla="*/ 76200 h 317500"/>
              <a:gd name="connsiteX2" fmla="*/ 342900 w 778934"/>
              <a:gd name="connsiteY2" fmla="*/ 258233 h 317500"/>
              <a:gd name="connsiteX3" fmla="*/ 364067 w 778934"/>
              <a:gd name="connsiteY3" fmla="*/ 309033 h 317500"/>
              <a:gd name="connsiteX4" fmla="*/ 0 w 778934"/>
              <a:gd name="connsiteY4" fmla="*/ 317500 h 317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8934" h="317500">
                <a:moveTo>
                  <a:pt x="778934" y="0"/>
                </a:moveTo>
                <a:cubicBezTo>
                  <a:pt x="662870" y="16580"/>
                  <a:pt x="546806" y="33161"/>
                  <a:pt x="474134" y="76200"/>
                </a:cubicBezTo>
                <a:cubicBezTo>
                  <a:pt x="401462" y="119239"/>
                  <a:pt x="361244" y="219428"/>
                  <a:pt x="342900" y="258233"/>
                </a:cubicBezTo>
                <a:cubicBezTo>
                  <a:pt x="324556" y="297038"/>
                  <a:pt x="421217" y="299155"/>
                  <a:pt x="364067" y="309033"/>
                </a:cubicBezTo>
                <a:cubicBezTo>
                  <a:pt x="306917" y="318911"/>
                  <a:pt x="27517" y="276578"/>
                  <a:pt x="0" y="31750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8" name="フリーフォーム: 図形 237">
            <a:extLst>
              <a:ext uri="{FF2B5EF4-FFF2-40B4-BE49-F238E27FC236}">
                <a16:creationId xmlns:a16="http://schemas.microsoft.com/office/drawing/2014/main" id="{EB6CB0C4-775F-462C-9558-95743308A486}"/>
              </a:ext>
            </a:extLst>
          </p:cNvPr>
          <p:cNvSpPr/>
          <p:nvPr/>
        </p:nvSpPr>
        <p:spPr>
          <a:xfrm>
            <a:off x="1148150" y="6888774"/>
            <a:ext cx="706050" cy="1067776"/>
          </a:xfrm>
          <a:custGeom>
            <a:avLst/>
            <a:gdLst>
              <a:gd name="connsiteX0" fmla="*/ 1200 w 706050"/>
              <a:gd name="connsiteY0" fmla="*/ 976 h 1067776"/>
              <a:gd name="connsiteX1" fmla="*/ 7550 w 706050"/>
              <a:gd name="connsiteY1" fmla="*/ 70826 h 1067776"/>
              <a:gd name="connsiteX2" fmla="*/ 58350 w 706050"/>
              <a:gd name="connsiteY2" fmla="*/ 451826 h 1067776"/>
              <a:gd name="connsiteX3" fmla="*/ 363150 w 706050"/>
              <a:gd name="connsiteY3" fmla="*/ 959826 h 1067776"/>
              <a:gd name="connsiteX4" fmla="*/ 706050 w 706050"/>
              <a:gd name="connsiteY4" fmla="*/ 1067776 h 1067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6050" h="1067776">
                <a:moveTo>
                  <a:pt x="1200" y="976"/>
                </a:moveTo>
                <a:cubicBezTo>
                  <a:pt x="-388" y="-1670"/>
                  <a:pt x="-1975" y="-4316"/>
                  <a:pt x="7550" y="70826"/>
                </a:cubicBezTo>
                <a:cubicBezTo>
                  <a:pt x="17075" y="145968"/>
                  <a:pt x="-917" y="303659"/>
                  <a:pt x="58350" y="451826"/>
                </a:cubicBezTo>
                <a:cubicBezTo>
                  <a:pt x="117617" y="599993"/>
                  <a:pt x="255200" y="857168"/>
                  <a:pt x="363150" y="959826"/>
                </a:cubicBezTo>
                <a:cubicBezTo>
                  <a:pt x="471100" y="1062484"/>
                  <a:pt x="588575" y="1065130"/>
                  <a:pt x="706050" y="1067776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9" name="フリーフォーム: 図形 238">
            <a:extLst>
              <a:ext uri="{FF2B5EF4-FFF2-40B4-BE49-F238E27FC236}">
                <a16:creationId xmlns:a16="http://schemas.microsoft.com/office/drawing/2014/main" id="{43D6F33E-8FB8-48DE-ADAB-E463F4CE7465}"/>
              </a:ext>
            </a:extLst>
          </p:cNvPr>
          <p:cNvSpPr/>
          <p:nvPr/>
        </p:nvSpPr>
        <p:spPr>
          <a:xfrm>
            <a:off x="2120900" y="7796807"/>
            <a:ext cx="409575" cy="1632943"/>
          </a:xfrm>
          <a:custGeom>
            <a:avLst/>
            <a:gdLst>
              <a:gd name="connsiteX0" fmla="*/ 0 w 409575"/>
              <a:gd name="connsiteY0" fmla="*/ 23218 h 1632943"/>
              <a:gd name="connsiteX1" fmla="*/ 101600 w 409575"/>
              <a:gd name="connsiteY1" fmla="*/ 35918 h 1632943"/>
              <a:gd name="connsiteX2" fmla="*/ 260350 w 409575"/>
              <a:gd name="connsiteY2" fmla="*/ 362943 h 1632943"/>
              <a:gd name="connsiteX3" fmla="*/ 307975 w 409575"/>
              <a:gd name="connsiteY3" fmla="*/ 632818 h 1632943"/>
              <a:gd name="connsiteX4" fmla="*/ 292100 w 409575"/>
              <a:gd name="connsiteY4" fmla="*/ 836018 h 1632943"/>
              <a:gd name="connsiteX5" fmla="*/ 203200 w 409575"/>
              <a:gd name="connsiteY5" fmla="*/ 1102718 h 1632943"/>
              <a:gd name="connsiteX6" fmla="*/ 171450 w 409575"/>
              <a:gd name="connsiteY6" fmla="*/ 1328143 h 1632943"/>
              <a:gd name="connsiteX7" fmla="*/ 203200 w 409575"/>
              <a:gd name="connsiteY7" fmla="*/ 1464668 h 1632943"/>
              <a:gd name="connsiteX8" fmla="*/ 307975 w 409575"/>
              <a:gd name="connsiteY8" fmla="*/ 1578968 h 1632943"/>
              <a:gd name="connsiteX9" fmla="*/ 409575 w 409575"/>
              <a:gd name="connsiteY9" fmla="*/ 1632943 h 1632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9575" h="1632943">
                <a:moveTo>
                  <a:pt x="0" y="23218"/>
                </a:moveTo>
                <a:cubicBezTo>
                  <a:pt x="29104" y="1257"/>
                  <a:pt x="58208" y="-20703"/>
                  <a:pt x="101600" y="35918"/>
                </a:cubicBezTo>
                <a:cubicBezTo>
                  <a:pt x="144992" y="92539"/>
                  <a:pt x="225954" y="263460"/>
                  <a:pt x="260350" y="362943"/>
                </a:cubicBezTo>
                <a:cubicBezTo>
                  <a:pt x="294746" y="462426"/>
                  <a:pt x="302683" y="553972"/>
                  <a:pt x="307975" y="632818"/>
                </a:cubicBezTo>
                <a:cubicBezTo>
                  <a:pt x="313267" y="711664"/>
                  <a:pt x="309562" y="757701"/>
                  <a:pt x="292100" y="836018"/>
                </a:cubicBezTo>
                <a:cubicBezTo>
                  <a:pt x="274638" y="914335"/>
                  <a:pt x="223308" y="1020697"/>
                  <a:pt x="203200" y="1102718"/>
                </a:cubicBezTo>
                <a:cubicBezTo>
                  <a:pt x="183092" y="1184739"/>
                  <a:pt x="171450" y="1267818"/>
                  <a:pt x="171450" y="1328143"/>
                </a:cubicBezTo>
                <a:cubicBezTo>
                  <a:pt x="171450" y="1388468"/>
                  <a:pt x="180446" y="1422864"/>
                  <a:pt x="203200" y="1464668"/>
                </a:cubicBezTo>
                <a:cubicBezTo>
                  <a:pt x="225954" y="1506472"/>
                  <a:pt x="273579" y="1550922"/>
                  <a:pt x="307975" y="1578968"/>
                </a:cubicBezTo>
                <a:cubicBezTo>
                  <a:pt x="342371" y="1607014"/>
                  <a:pt x="375973" y="1619978"/>
                  <a:pt x="409575" y="1632943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0" name="フリーフォーム: 図形 239">
            <a:extLst>
              <a:ext uri="{FF2B5EF4-FFF2-40B4-BE49-F238E27FC236}">
                <a16:creationId xmlns:a16="http://schemas.microsoft.com/office/drawing/2014/main" id="{F46155BE-68DF-4FC7-ABBD-C290A51855B9}"/>
              </a:ext>
            </a:extLst>
          </p:cNvPr>
          <p:cNvSpPr/>
          <p:nvPr/>
        </p:nvSpPr>
        <p:spPr>
          <a:xfrm>
            <a:off x="1888687" y="7821083"/>
            <a:ext cx="236446" cy="935567"/>
          </a:xfrm>
          <a:custGeom>
            <a:avLst/>
            <a:gdLst>
              <a:gd name="connsiteX0" fmla="*/ 236446 w 236446"/>
              <a:gd name="connsiteY0" fmla="*/ 0 h 935567"/>
              <a:gd name="connsiteX1" fmla="*/ 153896 w 236446"/>
              <a:gd name="connsiteY1" fmla="*/ 131234 h 935567"/>
              <a:gd name="connsiteX2" fmla="*/ 141196 w 236446"/>
              <a:gd name="connsiteY2" fmla="*/ 194734 h 935567"/>
              <a:gd name="connsiteX3" fmla="*/ 136963 w 236446"/>
              <a:gd name="connsiteY3" fmla="*/ 495300 h 935567"/>
              <a:gd name="connsiteX4" fmla="*/ 90396 w 236446"/>
              <a:gd name="connsiteY4" fmla="*/ 563034 h 935567"/>
              <a:gd name="connsiteX5" fmla="*/ 12080 w 236446"/>
              <a:gd name="connsiteY5" fmla="*/ 783167 h 935567"/>
              <a:gd name="connsiteX6" fmla="*/ 1496 w 236446"/>
              <a:gd name="connsiteY6" fmla="*/ 935567 h 935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6446" h="935567">
                <a:moveTo>
                  <a:pt x="236446" y="0"/>
                </a:moveTo>
                <a:cubicBezTo>
                  <a:pt x="203108" y="49389"/>
                  <a:pt x="169771" y="98778"/>
                  <a:pt x="153896" y="131234"/>
                </a:cubicBezTo>
                <a:cubicBezTo>
                  <a:pt x="138021" y="163690"/>
                  <a:pt x="144018" y="134056"/>
                  <a:pt x="141196" y="194734"/>
                </a:cubicBezTo>
                <a:cubicBezTo>
                  <a:pt x="138374" y="255412"/>
                  <a:pt x="145430" y="433917"/>
                  <a:pt x="136963" y="495300"/>
                </a:cubicBezTo>
                <a:cubicBezTo>
                  <a:pt x="128496" y="556683"/>
                  <a:pt x="111210" y="515056"/>
                  <a:pt x="90396" y="563034"/>
                </a:cubicBezTo>
                <a:cubicBezTo>
                  <a:pt x="69582" y="611012"/>
                  <a:pt x="26897" y="721078"/>
                  <a:pt x="12080" y="783167"/>
                </a:cubicBezTo>
                <a:cubicBezTo>
                  <a:pt x="-2737" y="845256"/>
                  <a:pt x="-621" y="890411"/>
                  <a:pt x="1496" y="935567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1" name="フリーフォーム: 図形 240">
            <a:extLst>
              <a:ext uri="{FF2B5EF4-FFF2-40B4-BE49-F238E27FC236}">
                <a16:creationId xmlns:a16="http://schemas.microsoft.com/office/drawing/2014/main" id="{996BFAE0-D585-47FC-866D-72801753CD76}"/>
              </a:ext>
            </a:extLst>
          </p:cNvPr>
          <p:cNvSpPr/>
          <p:nvPr/>
        </p:nvSpPr>
        <p:spPr>
          <a:xfrm>
            <a:off x="1755161" y="8765117"/>
            <a:ext cx="130789" cy="1121833"/>
          </a:xfrm>
          <a:custGeom>
            <a:avLst/>
            <a:gdLst>
              <a:gd name="connsiteX0" fmla="*/ 130789 w 130789"/>
              <a:gd name="connsiteY0" fmla="*/ 0 h 1121833"/>
              <a:gd name="connsiteX1" fmla="*/ 109622 w 130789"/>
              <a:gd name="connsiteY1" fmla="*/ 156633 h 1121833"/>
              <a:gd name="connsiteX2" fmla="*/ 67289 w 130789"/>
              <a:gd name="connsiteY2" fmla="*/ 444500 h 1121833"/>
              <a:gd name="connsiteX3" fmla="*/ 5906 w 130789"/>
              <a:gd name="connsiteY3" fmla="*/ 611716 h 1121833"/>
              <a:gd name="connsiteX4" fmla="*/ 5906 w 130789"/>
              <a:gd name="connsiteY4" fmla="*/ 1121833 h 1121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789" h="1121833">
                <a:moveTo>
                  <a:pt x="130789" y="0"/>
                </a:moveTo>
                <a:cubicBezTo>
                  <a:pt x="125497" y="41275"/>
                  <a:pt x="120205" y="82550"/>
                  <a:pt x="109622" y="156633"/>
                </a:cubicBezTo>
                <a:cubicBezTo>
                  <a:pt x="99039" y="230716"/>
                  <a:pt x="84575" y="368653"/>
                  <a:pt x="67289" y="444500"/>
                </a:cubicBezTo>
                <a:cubicBezTo>
                  <a:pt x="50003" y="520347"/>
                  <a:pt x="16136" y="498827"/>
                  <a:pt x="5906" y="611716"/>
                </a:cubicBezTo>
                <a:cubicBezTo>
                  <a:pt x="-4324" y="724605"/>
                  <a:pt x="791" y="923219"/>
                  <a:pt x="5906" y="1121833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2" name="フリーフォーム: 図形 241">
            <a:extLst>
              <a:ext uri="{FF2B5EF4-FFF2-40B4-BE49-F238E27FC236}">
                <a16:creationId xmlns:a16="http://schemas.microsoft.com/office/drawing/2014/main" id="{0ADF3BBA-24C6-4483-8FA7-84E611EB91A5}"/>
              </a:ext>
            </a:extLst>
          </p:cNvPr>
          <p:cNvSpPr/>
          <p:nvPr/>
        </p:nvSpPr>
        <p:spPr>
          <a:xfrm>
            <a:off x="1758950" y="9889067"/>
            <a:ext cx="110408" cy="986366"/>
          </a:xfrm>
          <a:custGeom>
            <a:avLst/>
            <a:gdLst>
              <a:gd name="connsiteX0" fmla="*/ 0 w 110408"/>
              <a:gd name="connsiteY0" fmla="*/ 0 h 986366"/>
              <a:gd name="connsiteX1" fmla="*/ 8467 w 110408"/>
              <a:gd name="connsiteY1" fmla="*/ 203200 h 986366"/>
              <a:gd name="connsiteX2" fmla="*/ 31750 w 110408"/>
              <a:gd name="connsiteY2" fmla="*/ 330200 h 986366"/>
              <a:gd name="connsiteX3" fmla="*/ 55033 w 110408"/>
              <a:gd name="connsiteY3" fmla="*/ 472016 h 986366"/>
              <a:gd name="connsiteX4" fmla="*/ 110067 w 110408"/>
              <a:gd name="connsiteY4" fmla="*/ 719666 h 986366"/>
              <a:gd name="connsiteX5" fmla="*/ 78317 w 110408"/>
              <a:gd name="connsiteY5" fmla="*/ 986366 h 986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408" h="986366">
                <a:moveTo>
                  <a:pt x="0" y="0"/>
                </a:moveTo>
                <a:cubicBezTo>
                  <a:pt x="1587" y="74083"/>
                  <a:pt x="3175" y="148167"/>
                  <a:pt x="8467" y="203200"/>
                </a:cubicBezTo>
                <a:cubicBezTo>
                  <a:pt x="13759" y="258233"/>
                  <a:pt x="23989" y="285397"/>
                  <a:pt x="31750" y="330200"/>
                </a:cubicBezTo>
                <a:cubicBezTo>
                  <a:pt x="39511" y="375003"/>
                  <a:pt x="41980" y="407105"/>
                  <a:pt x="55033" y="472016"/>
                </a:cubicBezTo>
                <a:cubicBezTo>
                  <a:pt x="68086" y="536927"/>
                  <a:pt x="106186" y="633941"/>
                  <a:pt x="110067" y="719666"/>
                </a:cubicBezTo>
                <a:cubicBezTo>
                  <a:pt x="113948" y="805391"/>
                  <a:pt x="83609" y="940858"/>
                  <a:pt x="78317" y="986366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3" name="フリーフォーム: 図形 242">
            <a:extLst>
              <a:ext uri="{FF2B5EF4-FFF2-40B4-BE49-F238E27FC236}">
                <a16:creationId xmlns:a16="http://schemas.microsoft.com/office/drawing/2014/main" id="{08E00884-87EE-4130-9090-BD4F910831AA}"/>
              </a:ext>
            </a:extLst>
          </p:cNvPr>
          <p:cNvSpPr/>
          <p:nvPr/>
        </p:nvSpPr>
        <p:spPr>
          <a:xfrm>
            <a:off x="2527300" y="7625075"/>
            <a:ext cx="2946400" cy="1804675"/>
          </a:xfrm>
          <a:custGeom>
            <a:avLst/>
            <a:gdLst>
              <a:gd name="connsiteX0" fmla="*/ 2946400 w 2946400"/>
              <a:gd name="connsiteY0" fmla="*/ 58425 h 1804675"/>
              <a:gd name="connsiteX1" fmla="*/ 2660650 w 2946400"/>
              <a:gd name="connsiteY1" fmla="*/ 20325 h 1804675"/>
              <a:gd name="connsiteX2" fmla="*/ 1816100 w 2946400"/>
              <a:gd name="connsiteY2" fmla="*/ 337825 h 1804675"/>
              <a:gd name="connsiteX3" fmla="*/ 1168400 w 2946400"/>
              <a:gd name="connsiteY3" fmla="*/ 826775 h 1804675"/>
              <a:gd name="connsiteX4" fmla="*/ 412750 w 2946400"/>
              <a:gd name="connsiteY4" fmla="*/ 1512575 h 1804675"/>
              <a:gd name="connsiteX5" fmla="*/ 139700 w 2946400"/>
              <a:gd name="connsiteY5" fmla="*/ 1715775 h 1804675"/>
              <a:gd name="connsiteX6" fmla="*/ 0 w 2946400"/>
              <a:gd name="connsiteY6" fmla="*/ 1804675 h 1804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46400" h="1804675">
                <a:moveTo>
                  <a:pt x="2946400" y="58425"/>
                </a:moveTo>
                <a:cubicBezTo>
                  <a:pt x="2897716" y="16091"/>
                  <a:pt x="2849033" y="-26242"/>
                  <a:pt x="2660650" y="20325"/>
                </a:cubicBezTo>
                <a:cubicBezTo>
                  <a:pt x="2472267" y="66892"/>
                  <a:pt x="2064808" y="203417"/>
                  <a:pt x="1816100" y="337825"/>
                </a:cubicBezTo>
                <a:cubicBezTo>
                  <a:pt x="1567392" y="472233"/>
                  <a:pt x="1402292" y="630983"/>
                  <a:pt x="1168400" y="826775"/>
                </a:cubicBezTo>
                <a:cubicBezTo>
                  <a:pt x="934508" y="1022567"/>
                  <a:pt x="584200" y="1364408"/>
                  <a:pt x="412750" y="1512575"/>
                </a:cubicBezTo>
                <a:cubicBezTo>
                  <a:pt x="241300" y="1660742"/>
                  <a:pt x="208492" y="1667092"/>
                  <a:pt x="139700" y="1715775"/>
                </a:cubicBezTo>
                <a:cubicBezTo>
                  <a:pt x="70908" y="1764458"/>
                  <a:pt x="35454" y="1784566"/>
                  <a:pt x="0" y="1804675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4" name="フリーフォーム: 図形 243">
            <a:extLst>
              <a:ext uri="{FF2B5EF4-FFF2-40B4-BE49-F238E27FC236}">
                <a16:creationId xmlns:a16="http://schemas.microsoft.com/office/drawing/2014/main" id="{FEBA2DC4-ADA0-4EB8-AEA7-3C559836A14A}"/>
              </a:ext>
            </a:extLst>
          </p:cNvPr>
          <p:cNvSpPr/>
          <p:nvPr/>
        </p:nvSpPr>
        <p:spPr>
          <a:xfrm>
            <a:off x="3698240" y="7989565"/>
            <a:ext cx="1478280" cy="1174755"/>
          </a:xfrm>
          <a:custGeom>
            <a:avLst/>
            <a:gdLst>
              <a:gd name="connsiteX0" fmla="*/ 1478280 w 1478280"/>
              <a:gd name="connsiteY0" fmla="*/ 6355 h 1174755"/>
              <a:gd name="connsiteX1" fmla="*/ 1330960 w 1478280"/>
              <a:gd name="connsiteY1" fmla="*/ 6355 h 1174755"/>
              <a:gd name="connsiteX2" fmla="*/ 1183640 w 1478280"/>
              <a:gd name="connsiteY2" fmla="*/ 72395 h 1174755"/>
              <a:gd name="connsiteX3" fmla="*/ 375920 w 1478280"/>
              <a:gd name="connsiteY3" fmla="*/ 697235 h 1174755"/>
              <a:gd name="connsiteX4" fmla="*/ 0 w 1478280"/>
              <a:gd name="connsiteY4" fmla="*/ 1174755 h 1174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8280" h="1174755">
                <a:moveTo>
                  <a:pt x="1478280" y="6355"/>
                </a:moveTo>
                <a:cubicBezTo>
                  <a:pt x="1429173" y="851"/>
                  <a:pt x="1380067" y="-4652"/>
                  <a:pt x="1330960" y="6355"/>
                </a:cubicBezTo>
                <a:cubicBezTo>
                  <a:pt x="1281853" y="17362"/>
                  <a:pt x="1342813" y="-42752"/>
                  <a:pt x="1183640" y="72395"/>
                </a:cubicBezTo>
                <a:cubicBezTo>
                  <a:pt x="1024467" y="187542"/>
                  <a:pt x="573193" y="513508"/>
                  <a:pt x="375920" y="697235"/>
                </a:cubicBezTo>
                <a:cubicBezTo>
                  <a:pt x="178647" y="880962"/>
                  <a:pt x="89323" y="1027858"/>
                  <a:pt x="0" y="1174755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5" name="フリーフォーム: 図形 244">
            <a:extLst>
              <a:ext uri="{FF2B5EF4-FFF2-40B4-BE49-F238E27FC236}">
                <a16:creationId xmlns:a16="http://schemas.microsoft.com/office/drawing/2014/main" id="{2095400A-8762-4B6C-8E27-588479965118}"/>
              </a:ext>
            </a:extLst>
          </p:cNvPr>
          <p:cNvSpPr/>
          <p:nvPr/>
        </p:nvSpPr>
        <p:spPr>
          <a:xfrm>
            <a:off x="4003040" y="8183880"/>
            <a:ext cx="1021080" cy="1310640"/>
          </a:xfrm>
          <a:custGeom>
            <a:avLst/>
            <a:gdLst>
              <a:gd name="connsiteX0" fmla="*/ 1021080 w 1021080"/>
              <a:gd name="connsiteY0" fmla="*/ 0 h 1310640"/>
              <a:gd name="connsiteX1" fmla="*/ 772160 w 1021080"/>
              <a:gd name="connsiteY1" fmla="*/ 289560 h 1310640"/>
              <a:gd name="connsiteX2" fmla="*/ 360680 w 1021080"/>
              <a:gd name="connsiteY2" fmla="*/ 782320 h 1310640"/>
              <a:gd name="connsiteX3" fmla="*/ 0 w 1021080"/>
              <a:gd name="connsiteY3" fmla="*/ 1310640 h 1310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21080" h="1310640">
                <a:moveTo>
                  <a:pt x="1021080" y="0"/>
                </a:moveTo>
                <a:cubicBezTo>
                  <a:pt x="951653" y="79586"/>
                  <a:pt x="882227" y="159173"/>
                  <a:pt x="772160" y="289560"/>
                </a:cubicBezTo>
                <a:cubicBezTo>
                  <a:pt x="662093" y="419947"/>
                  <a:pt x="489373" y="612140"/>
                  <a:pt x="360680" y="782320"/>
                </a:cubicBezTo>
                <a:cubicBezTo>
                  <a:pt x="231987" y="952500"/>
                  <a:pt x="115993" y="1131570"/>
                  <a:pt x="0" y="131064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6" name="フリーフォーム: 図形 245">
            <a:extLst>
              <a:ext uri="{FF2B5EF4-FFF2-40B4-BE49-F238E27FC236}">
                <a16:creationId xmlns:a16="http://schemas.microsoft.com/office/drawing/2014/main" id="{2C3ED031-E134-4753-AD38-5CB11D48E6AB}"/>
              </a:ext>
            </a:extLst>
          </p:cNvPr>
          <p:cNvSpPr/>
          <p:nvPr/>
        </p:nvSpPr>
        <p:spPr>
          <a:xfrm>
            <a:off x="5177232" y="7654516"/>
            <a:ext cx="352031" cy="348072"/>
          </a:xfrm>
          <a:custGeom>
            <a:avLst/>
            <a:gdLst>
              <a:gd name="connsiteX0" fmla="*/ 352031 w 352031"/>
              <a:gd name="connsiteY0" fmla="*/ 19459 h 348072"/>
              <a:gd name="connsiteX1" fmla="*/ 223443 w 352031"/>
              <a:gd name="connsiteY1" fmla="*/ 3584 h 348072"/>
              <a:gd name="connsiteX2" fmla="*/ 75806 w 352031"/>
              <a:gd name="connsiteY2" fmla="*/ 79784 h 348072"/>
              <a:gd name="connsiteX3" fmla="*/ 4368 w 352031"/>
              <a:gd name="connsiteY3" fmla="*/ 151222 h 348072"/>
              <a:gd name="connsiteX4" fmla="*/ 13893 w 352031"/>
              <a:gd name="connsiteY4" fmla="*/ 348072 h 348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2031" h="348072">
                <a:moveTo>
                  <a:pt x="352031" y="19459"/>
                </a:moveTo>
                <a:cubicBezTo>
                  <a:pt x="310755" y="6494"/>
                  <a:pt x="269480" y="-6470"/>
                  <a:pt x="223443" y="3584"/>
                </a:cubicBezTo>
                <a:cubicBezTo>
                  <a:pt x="177405" y="13638"/>
                  <a:pt x="112318" y="55178"/>
                  <a:pt x="75806" y="79784"/>
                </a:cubicBezTo>
                <a:cubicBezTo>
                  <a:pt x="39293" y="104390"/>
                  <a:pt x="14687" y="106507"/>
                  <a:pt x="4368" y="151222"/>
                </a:cubicBezTo>
                <a:cubicBezTo>
                  <a:pt x="-5951" y="195937"/>
                  <a:pt x="3971" y="272004"/>
                  <a:pt x="13893" y="348072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7" name="フリーフォーム: 図形 246">
            <a:extLst>
              <a:ext uri="{FF2B5EF4-FFF2-40B4-BE49-F238E27FC236}">
                <a16:creationId xmlns:a16="http://schemas.microsoft.com/office/drawing/2014/main" id="{16165EF3-E139-42EE-BB26-D5DEBE3E178A}"/>
              </a:ext>
            </a:extLst>
          </p:cNvPr>
          <p:cNvSpPr/>
          <p:nvPr/>
        </p:nvSpPr>
        <p:spPr>
          <a:xfrm>
            <a:off x="5197475" y="7680325"/>
            <a:ext cx="325438" cy="323850"/>
          </a:xfrm>
          <a:custGeom>
            <a:avLst/>
            <a:gdLst>
              <a:gd name="connsiteX0" fmla="*/ 325438 w 325438"/>
              <a:gd name="connsiteY0" fmla="*/ 0 h 323850"/>
              <a:gd name="connsiteX1" fmla="*/ 242888 w 325438"/>
              <a:gd name="connsiteY1" fmla="*/ 85725 h 323850"/>
              <a:gd name="connsiteX2" fmla="*/ 201613 w 325438"/>
              <a:gd name="connsiteY2" fmla="*/ 161925 h 323850"/>
              <a:gd name="connsiteX3" fmla="*/ 58738 w 325438"/>
              <a:gd name="connsiteY3" fmla="*/ 246063 h 323850"/>
              <a:gd name="connsiteX4" fmla="*/ 34925 w 325438"/>
              <a:gd name="connsiteY4" fmla="*/ 300038 h 323850"/>
              <a:gd name="connsiteX5" fmla="*/ 0 w 325438"/>
              <a:gd name="connsiteY5" fmla="*/ 323850 h 32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5438" h="323850">
                <a:moveTo>
                  <a:pt x="325438" y="0"/>
                </a:moveTo>
                <a:cubicBezTo>
                  <a:pt x="294482" y="29368"/>
                  <a:pt x="263526" y="58737"/>
                  <a:pt x="242888" y="85725"/>
                </a:cubicBezTo>
                <a:cubicBezTo>
                  <a:pt x="222250" y="112713"/>
                  <a:pt x="232305" y="135202"/>
                  <a:pt x="201613" y="161925"/>
                </a:cubicBezTo>
                <a:cubicBezTo>
                  <a:pt x="170921" y="188648"/>
                  <a:pt x="86519" y="223044"/>
                  <a:pt x="58738" y="246063"/>
                </a:cubicBezTo>
                <a:cubicBezTo>
                  <a:pt x="30957" y="269082"/>
                  <a:pt x="44715" y="287074"/>
                  <a:pt x="34925" y="300038"/>
                </a:cubicBezTo>
                <a:cubicBezTo>
                  <a:pt x="25135" y="313002"/>
                  <a:pt x="12567" y="318426"/>
                  <a:pt x="0" y="32385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8" name="フリーフォーム: 図形 247">
            <a:extLst>
              <a:ext uri="{FF2B5EF4-FFF2-40B4-BE49-F238E27FC236}">
                <a16:creationId xmlns:a16="http://schemas.microsoft.com/office/drawing/2014/main" id="{B4D20848-357F-4BA1-AE7E-FDB22ADCD2EB}"/>
              </a:ext>
            </a:extLst>
          </p:cNvPr>
          <p:cNvSpPr/>
          <p:nvPr/>
        </p:nvSpPr>
        <p:spPr>
          <a:xfrm>
            <a:off x="5095807" y="7802563"/>
            <a:ext cx="42931" cy="153987"/>
          </a:xfrm>
          <a:custGeom>
            <a:avLst/>
            <a:gdLst>
              <a:gd name="connsiteX0" fmla="*/ 34993 w 42931"/>
              <a:gd name="connsiteY0" fmla="*/ 0 h 153987"/>
              <a:gd name="connsiteX1" fmla="*/ 68 w 42931"/>
              <a:gd name="connsiteY1" fmla="*/ 73025 h 153987"/>
              <a:gd name="connsiteX2" fmla="*/ 42931 w 42931"/>
              <a:gd name="connsiteY2" fmla="*/ 153987 h 153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931" h="153987">
                <a:moveTo>
                  <a:pt x="34993" y="0"/>
                </a:moveTo>
                <a:cubicBezTo>
                  <a:pt x="16869" y="23680"/>
                  <a:pt x="-1255" y="47361"/>
                  <a:pt x="68" y="73025"/>
                </a:cubicBezTo>
                <a:cubicBezTo>
                  <a:pt x="1391" y="98689"/>
                  <a:pt x="22161" y="126338"/>
                  <a:pt x="42931" y="153987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9" name="フリーフォーム: 図形 248">
            <a:extLst>
              <a:ext uri="{FF2B5EF4-FFF2-40B4-BE49-F238E27FC236}">
                <a16:creationId xmlns:a16="http://schemas.microsoft.com/office/drawing/2014/main" id="{A4F11F85-E9A3-40A6-8797-9D9B5855102B}"/>
              </a:ext>
            </a:extLst>
          </p:cNvPr>
          <p:cNvSpPr/>
          <p:nvPr/>
        </p:nvSpPr>
        <p:spPr>
          <a:xfrm>
            <a:off x="4134838" y="9243483"/>
            <a:ext cx="123996" cy="1092200"/>
          </a:xfrm>
          <a:custGeom>
            <a:avLst/>
            <a:gdLst>
              <a:gd name="connsiteX0" fmla="*/ 34995 w 123996"/>
              <a:gd name="connsiteY0" fmla="*/ 0 h 1092200"/>
              <a:gd name="connsiteX1" fmla="*/ 51929 w 123996"/>
              <a:gd name="connsiteY1" fmla="*/ 158750 h 1092200"/>
              <a:gd name="connsiteX2" fmla="*/ 9595 w 123996"/>
              <a:gd name="connsiteY2" fmla="*/ 228600 h 1092200"/>
              <a:gd name="connsiteX3" fmla="*/ 5362 w 123996"/>
              <a:gd name="connsiteY3" fmla="*/ 609600 h 1092200"/>
              <a:gd name="connsiteX4" fmla="*/ 73095 w 123996"/>
              <a:gd name="connsiteY4" fmla="*/ 821267 h 1092200"/>
              <a:gd name="connsiteX5" fmla="*/ 121779 w 123996"/>
              <a:gd name="connsiteY5" fmla="*/ 973667 h 1092200"/>
              <a:gd name="connsiteX6" fmla="*/ 111195 w 123996"/>
              <a:gd name="connsiteY6" fmla="*/ 1092200 h 1092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3996" h="1092200">
                <a:moveTo>
                  <a:pt x="34995" y="0"/>
                </a:moveTo>
                <a:cubicBezTo>
                  <a:pt x="45578" y="60325"/>
                  <a:pt x="56162" y="120650"/>
                  <a:pt x="51929" y="158750"/>
                </a:cubicBezTo>
                <a:cubicBezTo>
                  <a:pt x="47696" y="196850"/>
                  <a:pt x="17356" y="153458"/>
                  <a:pt x="9595" y="228600"/>
                </a:cubicBezTo>
                <a:cubicBezTo>
                  <a:pt x="1834" y="303742"/>
                  <a:pt x="-5221" y="510822"/>
                  <a:pt x="5362" y="609600"/>
                </a:cubicBezTo>
                <a:cubicBezTo>
                  <a:pt x="15945" y="708378"/>
                  <a:pt x="73095" y="821267"/>
                  <a:pt x="73095" y="821267"/>
                </a:cubicBezTo>
                <a:cubicBezTo>
                  <a:pt x="92498" y="881945"/>
                  <a:pt x="115429" y="928512"/>
                  <a:pt x="121779" y="973667"/>
                </a:cubicBezTo>
                <a:cubicBezTo>
                  <a:pt x="128129" y="1018822"/>
                  <a:pt x="119662" y="1055511"/>
                  <a:pt x="111195" y="109220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0" name="フリーフォーム: 図形 249">
            <a:extLst>
              <a:ext uri="{FF2B5EF4-FFF2-40B4-BE49-F238E27FC236}">
                <a16:creationId xmlns:a16="http://schemas.microsoft.com/office/drawing/2014/main" id="{2B51172C-EFED-4760-9761-BBEB15214134}"/>
              </a:ext>
            </a:extLst>
          </p:cNvPr>
          <p:cNvSpPr/>
          <p:nvPr/>
        </p:nvSpPr>
        <p:spPr>
          <a:xfrm>
            <a:off x="2035175" y="7985125"/>
            <a:ext cx="260350" cy="364100"/>
          </a:xfrm>
          <a:custGeom>
            <a:avLst/>
            <a:gdLst>
              <a:gd name="connsiteX0" fmla="*/ 260350 w 260350"/>
              <a:gd name="connsiteY0" fmla="*/ 0 h 364100"/>
              <a:gd name="connsiteX1" fmla="*/ 203200 w 260350"/>
              <a:gd name="connsiteY1" fmla="*/ 60325 h 364100"/>
              <a:gd name="connsiteX2" fmla="*/ 184150 w 260350"/>
              <a:gd name="connsiteY2" fmla="*/ 158750 h 364100"/>
              <a:gd name="connsiteX3" fmla="*/ 152400 w 260350"/>
              <a:gd name="connsiteY3" fmla="*/ 346075 h 364100"/>
              <a:gd name="connsiteX4" fmla="*/ 0 w 260350"/>
              <a:gd name="connsiteY4" fmla="*/ 346075 h 36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0350" h="364100">
                <a:moveTo>
                  <a:pt x="260350" y="0"/>
                </a:moveTo>
                <a:cubicBezTo>
                  <a:pt x="238125" y="16933"/>
                  <a:pt x="215900" y="33867"/>
                  <a:pt x="203200" y="60325"/>
                </a:cubicBezTo>
                <a:cubicBezTo>
                  <a:pt x="190500" y="86783"/>
                  <a:pt x="192617" y="111125"/>
                  <a:pt x="184150" y="158750"/>
                </a:cubicBezTo>
                <a:cubicBezTo>
                  <a:pt x="175683" y="206375"/>
                  <a:pt x="183092" y="314854"/>
                  <a:pt x="152400" y="346075"/>
                </a:cubicBezTo>
                <a:cubicBezTo>
                  <a:pt x="121708" y="377296"/>
                  <a:pt x="60854" y="361685"/>
                  <a:pt x="0" y="346075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1" name="フリーフォーム: 図形 250">
            <a:extLst>
              <a:ext uri="{FF2B5EF4-FFF2-40B4-BE49-F238E27FC236}">
                <a16:creationId xmlns:a16="http://schemas.microsoft.com/office/drawing/2014/main" id="{BAB40EB8-46C0-45B9-86E7-7D877D411119}"/>
              </a:ext>
            </a:extLst>
          </p:cNvPr>
          <p:cNvSpPr/>
          <p:nvPr/>
        </p:nvSpPr>
        <p:spPr>
          <a:xfrm>
            <a:off x="3197225" y="10325100"/>
            <a:ext cx="1060441" cy="1092200"/>
          </a:xfrm>
          <a:custGeom>
            <a:avLst/>
            <a:gdLst>
              <a:gd name="connsiteX0" fmla="*/ 1050925 w 1060441"/>
              <a:gd name="connsiteY0" fmla="*/ 0 h 1092200"/>
              <a:gd name="connsiteX1" fmla="*/ 1003300 w 1060441"/>
              <a:gd name="connsiteY1" fmla="*/ 95250 h 1092200"/>
              <a:gd name="connsiteX2" fmla="*/ 615950 w 1060441"/>
              <a:gd name="connsiteY2" fmla="*/ 396875 h 1092200"/>
              <a:gd name="connsiteX3" fmla="*/ 247650 w 1060441"/>
              <a:gd name="connsiteY3" fmla="*/ 787400 h 1092200"/>
              <a:gd name="connsiteX4" fmla="*/ 155575 w 1060441"/>
              <a:gd name="connsiteY4" fmla="*/ 800100 h 1092200"/>
              <a:gd name="connsiteX5" fmla="*/ 82550 w 1060441"/>
              <a:gd name="connsiteY5" fmla="*/ 993775 h 1092200"/>
              <a:gd name="connsiteX6" fmla="*/ 0 w 1060441"/>
              <a:gd name="connsiteY6" fmla="*/ 1092200 h 1092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0441" h="1092200">
                <a:moveTo>
                  <a:pt x="1050925" y="0"/>
                </a:moveTo>
                <a:cubicBezTo>
                  <a:pt x="1063360" y="14552"/>
                  <a:pt x="1075796" y="29104"/>
                  <a:pt x="1003300" y="95250"/>
                </a:cubicBezTo>
                <a:cubicBezTo>
                  <a:pt x="930804" y="161396"/>
                  <a:pt x="741892" y="281517"/>
                  <a:pt x="615950" y="396875"/>
                </a:cubicBezTo>
                <a:cubicBezTo>
                  <a:pt x="490008" y="512233"/>
                  <a:pt x="324379" y="720196"/>
                  <a:pt x="247650" y="787400"/>
                </a:cubicBezTo>
                <a:cubicBezTo>
                  <a:pt x="170921" y="854604"/>
                  <a:pt x="183092" y="765704"/>
                  <a:pt x="155575" y="800100"/>
                </a:cubicBezTo>
                <a:cubicBezTo>
                  <a:pt x="128058" y="834496"/>
                  <a:pt x="108479" y="945092"/>
                  <a:pt x="82550" y="993775"/>
                </a:cubicBezTo>
                <a:cubicBezTo>
                  <a:pt x="56621" y="1042458"/>
                  <a:pt x="28310" y="1067329"/>
                  <a:pt x="0" y="109220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2" name="フリーフォーム: 図形 251">
            <a:extLst>
              <a:ext uri="{FF2B5EF4-FFF2-40B4-BE49-F238E27FC236}">
                <a16:creationId xmlns:a16="http://schemas.microsoft.com/office/drawing/2014/main" id="{04F95288-F3BB-42F4-8BB5-DCFAB87A1A5D}"/>
              </a:ext>
            </a:extLst>
          </p:cNvPr>
          <p:cNvSpPr/>
          <p:nvPr/>
        </p:nvSpPr>
        <p:spPr>
          <a:xfrm>
            <a:off x="1854200" y="11430000"/>
            <a:ext cx="1325880" cy="2148840"/>
          </a:xfrm>
          <a:custGeom>
            <a:avLst/>
            <a:gdLst>
              <a:gd name="connsiteX0" fmla="*/ 1325880 w 1325880"/>
              <a:gd name="connsiteY0" fmla="*/ 0 h 2148840"/>
              <a:gd name="connsiteX1" fmla="*/ 1117600 w 1325880"/>
              <a:gd name="connsiteY1" fmla="*/ 238760 h 2148840"/>
              <a:gd name="connsiteX2" fmla="*/ 502920 w 1325880"/>
              <a:gd name="connsiteY2" fmla="*/ 1310640 h 2148840"/>
              <a:gd name="connsiteX3" fmla="*/ 254000 w 1325880"/>
              <a:gd name="connsiteY3" fmla="*/ 1681480 h 2148840"/>
              <a:gd name="connsiteX4" fmla="*/ 111760 w 1325880"/>
              <a:gd name="connsiteY4" fmla="*/ 1960880 h 2148840"/>
              <a:gd name="connsiteX5" fmla="*/ 0 w 1325880"/>
              <a:gd name="connsiteY5" fmla="*/ 2148840 h 2148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25880" h="2148840">
                <a:moveTo>
                  <a:pt x="1325880" y="0"/>
                </a:moveTo>
                <a:cubicBezTo>
                  <a:pt x="1290320" y="10160"/>
                  <a:pt x="1254760" y="20320"/>
                  <a:pt x="1117600" y="238760"/>
                </a:cubicBezTo>
                <a:cubicBezTo>
                  <a:pt x="980440" y="457200"/>
                  <a:pt x="646853" y="1070187"/>
                  <a:pt x="502920" y="1310640"/>
                </a:cubicBezTo>
                <a:cubicBezTo>
                  <a:pt x="358987" y="1551093"/>
                  <a:pt x="319193" y="1573107"/>
                  <a:pt x="254000" y="1681480"/>
                </a:cubicBezTo>
                <a:cubicBezTo>
                  <a:pt x="188807" y="1789853"/>
                  <a:pt x="154093" y="1882987"/>
                  <a:pt x="111760" y="1960880"/>
                </a:cubicBezTo>
                <a:cubicBezTo>
                  <a:pt x="69427" y="2038773"/>
                  <a:pt x="23707" y="2107353"/>
                  <a:pt x="0" y="214884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3" name="フリーフォーム: 図形 252">
            <a:extLst>
              <a:ext uri="{FF2B5EF4-FFF2-40B4-BE49-F238E27FC236}">
                <a16:creationId xmlns:a16="http://schemas.microsoft.com/office/drawing/2014/main" id="{BC7A3EED-B7A2-4E20-B733-1D720D192EB6}"/>
              </a:ext>
            </a:extLst>
          </p:cNvPr>
          <p:cNvSpPr/>
          <p:nvPr/>
        </p:nvSpPr>
        <p:spPr>
          <a:xfrm>
            <a:off x="508000" y="10866120"/>
            <a:ext cx="1330960" cy="2296160"/>
          </a:xfrm>
          <a:custGeom>
            <a:avLst/>
            <a:gdLst>
              <a:gd name="connsiteX0" fmla="*/ 1330960 w 1330960"/>
              <a:gd name="connsiteY0" fmla="*/ 0 h 2296160"/>
              <a:gd name="connsiteX1" fmla="*/ 1239520 w 1330960"/>
              <a:gd name="connsiteY1" fmla="*/ 238760 h 2296160"/>
              <a:gd name="connsiteX2" fmla="*/ 965200 w 1330960"/>
              <a:gd name="connsiteY2" fmla="*/ 899160 h 2296160"/>
              <a:gd name="connsiteX3" fmla="*/ 431800 w 1330960"/>
              <a:gd name="connsiteY3" fmla="*/ 1706880 h 2296160"/>
              <a:gd name="connsiteX4" fmla="*/ 0 w 1330960"/>
              <a:gd name="connsiteY4" fmla="*/ 2296160 h 2296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0960" h="2296160">
                <a:moveTo>
                  <a:pt x="1330960" y="0"/>
                </a:moveTo>
                <a:cubicBezTo>
                  <a:pt x="1315720" y="44450"/>
                  <a:pt x="1300480" y="88900"/>
                  <a:pt x="1239520" y="238760"/>
                </a:cubicBezTo>
                <a:cubicBezTo>
                  <a:pt x="1178560" y="388620"/>
                  <a:pt x="1099820" y="654473"/>
                  <a:pt x="965200" y="899160"/>
                </a:cubicBezTo>
                <a:cubicBezTo>
                  <a:pt x="830580" y="1143847"/>
                  <a:pt x="592667" y="1474047"/>
                  <a:pt x="431800" y="1706880"/>
                </a:cubicBezTo>
                <a:cubicBezTo>
                  <a:pt x="270933" y="1939713"/>
                  <a:pt x="142240" y="2120900"/>
                  <a:pt x="0" y="229616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54" name="フリーフォーム: 図形 253">
            <a:extLst>
              <a:ext uri="{FF2B5EF4-FFF2-40B4-BE49-F238E27FC236}">
                <a16:creationId xmlns:a16="http://schemas.microsoft.com/office/drawing/2014/main" id="{EC22888D-BB3A-47DE-B71E-51B5EEC1394C}"/>
              </a:ext>
            </a:extLst>
          </p:cNvPr>
          <p:cNvSpPr/>
          <p:nvPr/>
        </p:nvSpPr>
        <p:spPr>
          <a:xfrm>
            <a:off x="193040" y="13172440"/>
            <a:ext cx="325120" cy="370840"/>
          </a:xfrm>
          <a:custGeom>
            <a:avLst/>
            <a:gdLst>
              <a:gd name="connsiteX0" fmla="*/ 325120 w 325120"/>
              <a:gd name="connsiteY0" fmla="*/ 0 h 370840"/>
              <a:gd name="connsiteX1" fmla="*/ 106680 w 325120"/>
              <a:gd name="connsiteY1" fmla="*/ 259080 h 370840"/>
              <a:gd name="connsiteX2" fmla="*/ 0 w 325120"/>
              <a:gd name="connsiteY2" fmla="*/ 370840 h 370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5120" h="370840">
                <a:moveTo>
                  <a:pt x="325120" y="0"/>
                </a:moveTo>
                <a:cubicBezTo>
                  <a:pt x="242993" y="98636"/>
                  <a:pt x="160867" y="197273"/>
                  <a:pt x="106680" y="259080"/>
                </a:cubicBezTo>
                <a:cubicBezTo>
                  <a:pt x="52493" y="320887"/>
                  <a:pt x="26246" y="345863"/>
                  <a:pt x="0" y="37084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5" name="フリーフォーム: 図形 254">
            <a:extLst>
              <a:ext uri="{FF2B5EF4-FFF2-40B4-BE49-F238E27FC236}">
                <a16:creationId xmlns:a16="http://schemas.microsoft.com/office/drawing/2014/main" id="{B3B4AC82-558C-456F-ADDD-50DE286034CE}"/>
              </a:ext>
            </a:extLst>
          </p:cNvPr>
          <p:cNvSpPr/>
          <p:nvPr/>
        </p:nvSpPr>
        <p:spPr>
          <a:xfrm>
            <a:off x="3403600" y="7040052"/>
            <a:ext cx="395288" cy="170373"/>
          </a:xfrm>
          <a:custGeom>
            <a:avLst/>
            <a:gdLst>
              <a:gd name="connsiteX0" fmla="*/ 395288 w 395288"/>
              <a:gd name="connsiteY0" fmla="*/ 170373 h 170373"/>
              <a:gd name="connsiteX1" fmla="*/ 341313 w 395288"/>
              <a:gd name="connsiteY1" fmla="*/ 125923 h 170373"/>
              <a:gd name="connsiteX2" fmla="*/ 280988 w 395288"/>
              <a:gd name="connsiteY2" fmla="*/ 70361 h 170373"/>
              <a:gd name="connsiteX3" fmla="*/ 212725 w 395288"/>
              <a:gd name="connsiteY3" fmla="*/ 21148 h 170373"/>
              <a:gd name="connsiteX4" fmla="*/ 100013 w 395288"/>
              <a:gd name="connsiteY4" fmla="*/ 511 h 170373"/>
              <a:gd name="connsiteX5" fmla="*/ 22225 w 395288"/>
              <a:gd name="connsiteY5" fmla="*/ 40198 h 170373"/>
              <a:gd name="connsiteX6" fmla="*/ 0 w 395288"/>
              <a:gd name="connsiteY6" fmla="*/ 70361 h 170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5288" h="170373">
                <a:moveTo>
                  <a:pt x="395288" y="170373"/>
                </a:moveTo>
                <a:cubicBezTo>
                  <a:pt x="377825" y="156482"/>
                  <a:pt x="360363" y="142592"/>
                  <a:pt x="341313" y="125923"/>
                </a:cubicBezTo>
                <a:cubicBezTo>
                  <a:pt x="322263" y="109254"/>
                  <a:pt x="302419" y="87823"/>
                  <a:pt x="280988" y="70361"/>
                </a:cubicBezTo>
                <a:cubicBezTo>
                  <a:pt x="259557" y="52899"/>
                  <a:pt x="242887" y="32790"/>
                  <a:pt x="212725" y="21148"/>
                </a:cubicBezTo>
                <a:cubicBezTo>
                  <a:pt x="182563" y="9506"/>
                  <a:pt x="131763" y="-2664"/>
                  <a:pt x="100013" y="511"/>
                </a:cubicBezTo>
                <a:cubicBezTo>
                  <a:pt x="68263" y="3686"/>
                  <a:pt x="38894" y="28556"/>
                  <a:pt x="22225" y="40198"/>
                </a:cubicBezTo>
                <a:cubicBezTo>
                  <a:pt x="5556" y="51840"/>
                  <a:pt x="2778" y="61100"/>
                  <a:pt x="0" y="70361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6" name="フリーフォーム: 図形 255">
            <a:extLst>
              <a:ext uri="{FF2B5EF4-FFF2-40B4-BE49-F238E27FC236}">
                <a16:creationId xmlns:a16="http://schemas.microsoft.com/office/drawing/2014/main" id="{E62C1C7E-F88C-4F3F-A87D-7741C2533D08}"/>
              </a:ext>
            </a:extLst>
          </p:cNvPr>
          <p:cNvSpPr/>
          <p:nvPr/>
        </p:nvSpPr>
        <p:spPr>
          <a:xfrm>
            <a:off x="3636963" y="7220505"/>
            <a:ext cx="117475" cy="45483"/>
          </a:xfrm>
          <a:custGeom>
            <a:avLst/>
            <a:gdLst>
              <a:gd name="connsiteX0" fmla="*/ 0 w 117475"/>
              <a:gd name="connsiteY0" fmla="*/ 18495 h 45483"/>
              <a:gd name="connsiteX1" fmla="*/ 61912 w 117475"/>
              <a:gd name="connsiteY1" fmla="*/ 1033 h 45483"/>
              <a:gd name="connsiteX2" fmla="*/ 117475 w 117475"/>
              <a:gd name="connsiteY2" fmla="*/ 45483 h 45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7475" h="45483">
                <a:moveTo>
                  <a:pt x="0" y="18495"/>
                </a:moveTo>
                <a:cubicBezTo>
                  <a:pt x="21166" y="7515"/>
                  <a:pt x="42333" y="-3465"/>
                  <a:pt x="61912" y="1033"/>
                </a:cubicBezTo>
                <a:cubicBezTo>
                  <a:pt x="81491" y="5531"/>
                  <a:pt x="99483" y="25507"/>
                  <a:pt x="117475" y="45483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7" name="フリーフォーム: 図形 256">
            <a:extLst>
              <a:ext uri="{FF2B5EF4-FFF2-40B4-BE49-F238E27FC236}">
                <a16:creationId xmlns:a16="http://schemas.microsoft.com/office/drawing/2014/main" id="{50BA059C-7D8A-4A92-B8D3-012566BB7277}"/>
              </a:ext>
            </a:extLst>
          </p:cNvPr>
          <p:cNvSpPr/>
          <p:nvPr/>
        </p:nvSpPr>
        <p:spPr>
          <a:xfrm>
            <a:off x="3771721" y="7237413"/>
            <a:ext cx="244654" cy="238125"/>
          </a:xfrm>
          <a:custGeom>
            <a:avLst/>
            <a:gdLst>
              <a:gd name="connsiteX0" fmla="*/ 28754 w 244654"/>
              <a:gd name="connsiteY0" fmla="*/ 0 h 238125"/>
              <a:gd name="connsiteX1" fmla="*/ 1767 w 244654"/>
              <a:gd name="connsiteY1" fmla="*/ 80962 h 238125"/>
              <a:gd name="connsiteX2" fmla="*/ 73204 w 244654"/>
              <a:gd name="connsiteY2" fmla="*/ 139700 h 238125"/>
              <a:gd name="connsiteX3" fmla="*/ 144642 w 244654"/>
              <a:gd name="connsiteY3" fmla="*/ 160337 h 238125"/>
              <a:gd name="connsiteX4" fmla="*/ 204967 w 244654"/>
              <a:gd name="connsiteY4" fmla="*/ 214312 h 238125"/>
              <a:gd name="connsiteX5" fmla="*/ 244654 w 244654"/>
              <a:gd name="connsiteY5" fmla="*/ 238125 h 23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4654" h="238125">
                <a:moveTo>
                  <a:pt x="28754" y="0"/>
                </a:moveTo>
                <a:cubicBezTo>
                  <a:pt x="11556" y="28839"/>
                  <a:pt x="-5641" y="57679"/>
                  <a:pt x="1767" y="80962"/>
                </a:cubicBezTo>
                <a:cubicBezTo>
                  <a:pt x="9175" y="104245"/>
                  <a:pt x="49392" y="126471"/>
                  <a:pt x="73204" y="139700"/>
                </a:cubicBezTo>
                <a:cubicBezTo>
                  <a:pt x="97016" y="152929"/>
                  <a:pt x="122682" y="147902"/>
                  <a:pt x="144642" y="160337"/>
                </a:cubicBezTo>
                <a:cubicBezTo>
                  <a:pt x="166603" y="172772"/>
                  <a:pt x="188298" y="201347"/>
                  <a:pt x="204967" y="214312"/>
                </a:cubicBezTo>
                <a:cubicBezTo>
                  <a:pt x="221636" y="227277"/>
                  <a:pt x="233145" y="232701"/>
                  <a:pt x="244654" y="238125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8" name="フリーフォーム: 図形 257">
            <a:extLst>
              <a:ext uri="{FF2B5EF4-FFF2-40B4-BE49-F238E27FC236}">
                <a16:creationId xmlns:a16="http://schemas.microsoft.com/office/drawing/2014/main" id="{E06A6F74-8F3D-484A-ABDA-905BD4369CA9}"/>
              </a:ext>
            </a:extLst>
          </p:cNvPr>
          <p:cNvSpPr/>
          <p:nvPr/>
        </p:nvSpPr>
        <p:spPr>
          <a:xfrm>
            <a:off x="3803650" y="7212798"/>
            <a:ext cx="276225" cy="177015"/>
          </a:xfrm>
          <a:custGeom>
            <a:avLst/>
            <a:gdLst>
              <a:gd name="connsiteX0" fmla="*/ 0 w 276225"/>
              <a:gd name="connsiteY0" fmla="*/ 19852 h 177015"/>
              <a:gd name="connsiteX1" fmla="*/ 90488 w 276225"/>
              <a:gd name="connsiteY1" fmla="*/ 3977 h 177015"/>
              <a:gd name="connsiteX2" fmla="*/ 142875 w 276225"/>
              <a:gd name="connsiteY2" fmla="*/ 84940 h 177015"/>
              <a:gd name="connsiteX3" fmla="*/ 182563 w 276225"/>
              <a:gd name="connsiteY3" fmla="*/ 119865 h 177015"/>
              <a:gd name="connsiteX4" fmla="*/ 276225 w 276225"/>
              <a:gd name="connsiteY4" fmla="*/ 177015 h 177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6225" h="177015">
                <a:moveTo>
                  <a:pt x="0" y="19852"/>
                </a:moveTo>
                <a:cubicBezTo>
                  <a:pt x="33338" y="6490"/>
                  <a:pt x="66676" y="-6871"/>
                  <a:pt x="90488" y="3977"/>
                </a:cubicBezTo>
                <a:cubicBezTo>
                  <a:pt x="114300" y="14825"/>
                  <a:pt x="127529" y="65625"/>
                  <a:pt x="142875" y="84940"/>
                </a:cubicBezTo>
                <a:cubicBezTo>
                  <a:pt x="158221" y="104255"/>
                  <a:pt x="160338" y="104519"/>
                  <a:pt x="182563" y="119865"/>
                </a:cubicBezTo>
                <a:cubicBezTo>
                  <a:pt x="204788" y="135211"/>
                  <a:pt x="240506" y="156113"/>
                  <a:pt x="276225" y="177015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9" name="フリーフォーム: 図形 258">
            <a:extLst>
              <a:ext uri="{FF2B5EF4-FFF2-40B4-BE49-F238E27FC236}">
                <a16:creationId xmlns:a16="http://schemas.microsoft.com/office/drawing/2014/main" id="{08BB86C5-0427-403E-BF81-3982DE3F49FC}"/>
              </a:ext>
            </a:extLst>
          </p:cNvPr>
          <p:cNvSpPr/>
          <p:nvPr/>
        </p:nvSpPr>
        <p:spPr>
          <a:xfrm>
            <a:off x="4010025" y="7397175"/>
            <a:ext cx="73025" cy="79950"/>
          </a:xfrm>
          <a:custGeom>
            <a:avLst/>
            <a:gdLst>
              <a:gd name="connsiteX0" fmla="*/ 73025 w 73025"/>
              <a:gd name="connsiteY0" fmla="*/ 575 h 79950"/>
              <a:gd name="connsiteX1" fmla="*/ 15875 w 73025"/>
              <a:gd name="connsiteY1" fmla="*/ 11688 h 79950"/>
              <a:gd name="connsiteX2" fmla="*/ 0 w 73025"/>
              <a:gd name="connsiteY2" fmla="*/ 79950 h 79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025" h="79950">
                <a:moveTo>
                  <a:pt x="73025" y="575"/>
                </a:moveTo>
                <a:cubicBezTo>
                  <a:pt x="50535" y="-483"/>
                  <a:pt x="28046" y="-1541"/>
                  <a:pt x="15875" y="11688"/>
                </a:cubicBezTo>
                <a:cubicBezTo>
                  <a:pt x="3704" y="24917"/>
                  <a:pt x="1852" y="52433"/>
                  <a:pt x="0" y="7995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0" name="フリーフォーム: 図形 259">
            <a:extLst>
              <a:ext uri="{FF2B5EF4-FFF2-40B4-BE49-F238E27FC236}">
                <a16:creationId xmlns:a16="http://schemas.microsoft.com/office/drawing/2014/main" id="{2B8D21B1-6CB4-4ADE-89BE-4FE9760A8492}"/>
              </a:ext>
            </a:extLst>
          </p:cNvPr>
          <p:cNvSpPr/>
          <p:nvPr/>
        </p:nvSpPr>
        <p:spPr>
          <a:xfrm>
            <a:off x="4086225" y="7397750"/>
            <a:ext cx="619125" cy="396875"/>
          </a:xfrm>
          <a:custGeom>
            <a:avLst/>
            <a:gdLst>
              <a:gd name="connsiteX0" fmla="*/ 0 w 619125"/>
              <a:gd name="connsiteY0" fmla="*/ 0 h 396875"/>
              <a:gd name="connsiteX1" fmla="*/ 619125 w 619125"/>
              <a:gd name="connsiteY1" fmla="*/ 396875 h 39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19125" h="396875">
                <a:moveTo>
                  <a:pt x="0" y="0"/>
                </a:moveTo>
                <a:lnTo>
                  <a:pt x="619125" y="396875"/>
                </a:ln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1" name="フリーフォーム: 図形 260">
            <a:extLst>
              <a:ext uri="{FF2B5EF4-FFF2-40B4-BE49-F238E27FC236}">
                <a16:creationId xmlns:a16="http://schemas.microsoft.com/office/drawing/2014/main" id="{F18784C4-1703-4187-93AA-FB7B37EDB721}"/>
              </a:ext>
            </a:extLst>
          </p:cNvPr>
          <p:cNvSpPr/>
          <p:nvPr/>
        </p:nvSpPr>
        <p:spPr>
          <a:xfrm>
            <a:off x="4011613" y="7475538"/>
            <a:ext cx="577850" cy="358775"/>
          </a:xfrm>
          <a:custGeom>
            <a:avLst/>
            <a:gdLst>
              <a:gd name="connsiteX0" fmla="*/ 0 w 577850"/>
              <a:gd name="connsiteY0" fmla="*/ 0 h 358775"/>
              <a:gd name="connsiteX1" fmla="*/ 577850 w 577850"/>
              <a:gd name="connsiteY1" fmla="*/ 358775 h 358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77850" h="358775">
                <a:moveTo>
                  <a:pt x="0" y="0"/>
                </a:moveTo>
                <a:lnTo>
                  <a:pt x="577850" y="358775"/>
                </a:ln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2" name="フリーフォーム: 図形 261">
            <a:extLst>
              <a:ext uri="{FF2B5EF4-FFF2-40B4-BE49-F238E27FC236}">
                <a16:creationId xmlns:a16="http://schemas.microsoft.com/office/drawing/2014/main" id="{938107B9-044C-4B97-87BF-C98E33A60ED0}"/>
              </a:ext>
            </a:extLst>
          </p:cNvPr>
          <p:cNvSpPr/>
          <p:nvPr/>
        </p:nvSpPr>
        <p:spPr>
          <a:xfrm>
            <a:off x="5082139" y="7998594"/>
            <a:ext cx="5486400" cy="3359217"/>
          </a:xfrm>
          <a:custGeom>
            <a:avLst/>
            <a:gdLst>
              <a:gd name="connsiteX0" fmla="*/ 0 w 5486400"/>
              <a:gd name="connsiteY0" fmla="*/ 0 h 3359217"/>
              <a:gd name="connsiteX1" fmla="*/ 5486400 w 5486400"/>
              <a:gd name="connsiteY1" fmla="*/ 3359217 h 3359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486400" h="3359217">
                <a:moveTo>
                  <a:pt x="0" y="0"/>
                </a:moveTo>
                <a:lnTo>
                  <a:pt x="5486400" y="3359217"/>
                </a:ln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3" name="フリーフォーム: 図形 262">
            <a:extLst>
              <a:ext uri="{FF2B5EF4-FFF2-40B4-BE49-F238E27FC236}">
                <a16:creationId xmlns:a16="http://schemas.microsoft.com/office/drawing/2014/main" id="{E52A1827-4CFA-4423-BA22-99CEFB42BE3C}"/>
              </a:ext>
            </a:extLst>
          </p:cNvPr>
          <p:cNvSpPr/>
          <p:nvPr/>
        </p:nvSpPr>
        <p:spPr>
          <a:xfrm>
            <a:off x="4928135" y="8075596"/>
            <a:ext cx="5563402" cy="3484345"/>
          </a:xfrm>
          <a:custGeom>
            <a:avLst/>
            <a:gdLst>
              <a:gd name="connsiteX0" fmla="*/ 179304 w 5742706"/>
              <a:gd name="connsiteY0" fmla="*/ 98894 h 3583239"/>
              <a:gd name="connsiteX1" fmla="*/ 237055 w 5742706"/>
              <a:gd name="connsiteY1" fmla="*/ 166271 h 3583239"/>
              <a:gd name="connsiteX2" fmla="*/ 5742706 w 5742706"/>
              <a:gd name="connsiteY2" fmla="*/ 3583239 h 3583239"/>
              <a:gd name="connsiteX0" fmla="*/ 0 w 5563402"/>
              <a:gd name="connsiteY0" fmla="*/ 0 h 3484345"/>
              <a:gd name="connsiteX1" fmla="*/ 5563402 w 5563402"/>
              <a:gd name="connsiteY1" fmla="*/ 3484345 h 3484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563402" h="3484345">
                <a:moveTo>
                  <a:pt x="0" y="0"/>
                </a:moveTo>
                <a:lnTo>
                  <a:pt x="5563402" y="3484345"/>
                </a:ln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4" name="フリーフォーム: 図形 263">
            <a:extLst>
              <a:ext uri="{FF2B5EF4-FFF2-40B4-BE49-F238E27FC236}">
                <a16:creationId xmlns:a16="http://schemas.microsoft.com/office/drawing/2014/main" id="{5F63B9A5-641C-433B-87AD-B2D43CD73461}"/>
              </a:ext>
            </a:extLst>
          </p:cNvPr>
          <p:cNvSpPr/>
          <p:nvPr/>
        </p:nvSpPr>
        <p:spPr>
          <a:xfrm>
            <a:off x="10507663" y="11407775"/>
            <a:ext cx="109537" cy="203200"/>
          </a:xfrm>
          <a:custGeom>
            <a:avLst/>
            <a:gdLst>
              <a:gd name="connsiteX0" fmla="*/ 109537 w 109537"/>
              <a:gd name="connsiteY0" fmla="*/ 0 h 203200"/>
              <a:gd name="connsiteX1" fmla="*/ 55562 w 109537"/>
              <a:gd name="connsiteY1" fmla="*/ 25400 h 203200"/>
              <a:gd name="connsiteX2" fmla="*/ 25400 w 109537"/>
              <a:gd name="connsiteY2" fmla="*/ 60325 h 203200"/>
              <a:gd name="connsiteX3" fmla="*/ 7937 w 109537"/>
              <a:gd name="connsiteY3" fmla="*/ 123825 h 203200"/>
              <a:gd name="connsiteX4" fmla="*/ 3175 w 109537"/>
              <a:gd name="connsiteY4" fmla="*/ 173038 h 203200"/>
              <a:gd name="connsiteX5" fmla="*/ 0 w 109537"/>
              <a:gd name="connsiteY5" fmla="*/ 203200 h 20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537" h="203200">
                <a:moveTo>
                  <a:pt x="109537" y="0"/>
                </a:moveTo>
                <a:cubicBezTo>
                  <a:pt x="89561" y="7673"/>
                  <a:pt x="69585" y="15346"/>
                  <a:pt x="55562" y="25400"/>
                </a:cubicBezTo>
                <a:cubicBezTo>
                  <a:pt x="41539" y="35454"/>
                  <a:pt x="33337" y="43921"/>
                  <a:pt x="25400" y="60325"/>
                </a:cubicBezTo>
                <a:cubicBezTo>
                  <a:pt x="17462" y="76729"/>
                  <a:pt x="11641" y="105040"/>
                  <a:pt x="7937" y="123825"/>
                </a:cubicBezTo>
                <a:cubicBezTo>
                  <a:pt x="4233" y="142610"/>
                  <a:pt x="4498" y="159809"/>
                  <a:pt x="3175" y="173038"/>
                </a:cubicBezTo>
                <a:cubicBezTo>
                  <a:pt x="1852" y="186267"/>
                  <a:pt x="926" y="194733"/>
                  <a:pt x="0" y="20320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5" name="フリーフォーム: 図形 264">
            <a:extLst>
              <a:ext uri="{FF2B5EF4-FFF2-40B4-BE49-F238E27FC236}">
                <a16:creationId xmlns:a16="http://schemas.microsoft.com/office/drawing/2014/main" id="{4036F8E2-2103-4B17-8826-489B3A15A1AD}"/>
              </a:ext>
            </a:extLst>
          </p:cNvPr>
          <p:cNvSpPr/>
          <p:nvPr/>
        </p:nvSpPr>
        <p:spPr>
          <a:xfrm>
            <a:off x="10585450" y="11366500"/>
            <a:ext cx="1231900" cy="809625"/>
          </a:xfrm>
          <a:custGeom>
            <a:avLst/>
            <a:gdLst>
              <a:gd name="connsiteX0" fmla="*/ 0 w 1231900"/>
              <a:gd name="connsiteY0" fmla="*/ 0 h 809625"/>
              <a:gd name="connsiteX1" fmla="*/ 1231900 w 1231900"/>
              <a:gd name="connsiteY1" fmla="*/ 809625 h 80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31900" h="809625">
                <a:moveTo>
                  <a:pt x="0" y="0"/>
                </a:moveTo>
                <a:lnTo>
                  <a:pt x="1231900" y="809625"/>
                </a:ln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7" name="フリーフォーム: 図形 266">
            <a:extLst>
              <a:ext uri="{FF2B5EF4-FFF2-40B4-BE49-F238E27FC236}">
                <a16:creationId xmlns:a16="http://schemas.microsoft.com/office/drawing/2014/main" id="{A3961BF2-F680-4CAB-BF79-6FCCE2633C59}"/>
              </a:ext>
            </a:extLst>
          </p:cNvPr>
          <p:cNvSpPr/>
          <p:nvPr/>
        </p:nvSpPr>
        <p:spPr>
          <a:xfrm>
            <a:off x="10493375" y="11560175"/>
            <a:ext cx="1206500" cy="790575"/>
          </a:xfrm>
          <a:custGeom>
            <a:avLst/>
            <a:gdLst>
              <a:gd name="connsiteX0" fmla="*/ 0 w 1206500"/>
              <a:gd name="connsiteY0" fmla="*/ 0 h 790575"/>
              <a:gd name="connsiteX1" fmla="*/ 57150 w 1206500"/>
              <a:gd name="connsiteY1" fmla="*/ 88900 h 790575"/>
              <a:gd name="connsiteX2" fmla="*/ 257175 w 1206500"/>
              <a:gd name="connsiteY2" fmla="*/ 196850 h 790575"/>
              <a:gd name="connsiteX3" fmla="*/ 1206500 w 1206500"/>
              <a:gd name="connsiteY3" fmla="*/ 790575 h 790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6500" h="790575">
                <a:moveTo>
                  <a:pt x="0" y="0"/>
                </a:moveTo>
                <a:cubicBezTo>
                  <a:pt x="7144" y="28046"/>
                  <a:pt x="14288" y="56092"/>
                  <a:pt x="57150" y="88900"/>
                </a:cubicBezTo>
                <a:cubicBezTo>
                  <a:pt x="100013" y="121708"/>
                  <a:pt x="65617" y="79904"/>
                  <a:pt x="257175" y="196850"/>
                </a:cubicBezTo>
                <a:cubicBezTo>
                  <a:pt x="448733" y="313796"/>
                  <a:pt x="827616" y="552185"/>
                  <a:pt x="1206500" y="790575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8" name="フリーフォーム: 図形 267">
            <a:extLst>
              <a:ext uri="{FF2B5EF4-FFF2-40B4-BE49-F238E27FC236}">
                <a16:creationId xmlns:a16="http://schemas.microsoft.com/office/drawing/2014/main" id="{DCB091D8-2BE7-4A35-B89B-BCE1C698F95A}"/>
              </a:ext>
            </a:extLst>
          </p:cNvPr>
          <p:cNvSpPr/>
          <p:nvPr/>
        </p:nvSpPr>
        <p:spPr>
          <a:xfrm>
            <a:off x="11715750" y="12188825"/>
            <a:ext cx="117475" cy="158750"/>
          </a:xfrm>
          <a:custGeom>
            <a:avLst/>
            <a:gdLst>
              <a:gd name="connsiteX0" fmla="*/ 117475 w 117475"/>
              <a:gd name="connsiteY0" fmla="*/ 0 h 158750"/>
              <a:gd name="connsiteX1" fmla="*/ 60325 w 117475"/>
              <a:gd name="connsiteY1" fmla="*/ 31750 h 158750"/>
              <a:gd name="connsiteX2" fmla="*/ 50800 w 117475"/>
              <a:gd name="connsiteY2" fmla="*/ 92075 h 158750"/>
              <a:gd name="connsiteX3" fmla="*/ 41275 w 117475"/>
              <a:gd name="connsiteY3" fmla="*/ 130175 h 158750"/>
              <a:gd name="connsiteX4" fmla="*/ 0 w 117475"/>
              <a:gd name="connsiteY4" fmla="*/ 158750 h 15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475" h="158750">
                <a:moveTo>
                  <a:pt x="117475" y="0"/>
                </a:moveTo>
                <a:cubicBezTo>
                  <a:pt x="94456" y="8202"/>
                  <a:pt x="71437" y="16404"/>
                  <a:pt x="60325" y="31750"/>
                </a:cubicBezTo>
                <a:cubicBezTo>
                  <a:pt x="49213" y="47096"/>
                  <a:pt x="53975" y="75671"/>
                  <a:pt x="50800" y="92075"/>
                </a:cubicBezTo>
                <a:cubicBezTo>
                  <a:pt x="47625" y="108479"/>
                  <a:pt x="49742" y="119063"/>
                  <a:pt x="41275" y="130175"/>
                </a:cubicBezTo>
                <a:cubicBezTo>
                  <a:pt x="32808" y="141287"/>
                  <a:pt x="16404" y="150018"/>
                  <a:pt x="0" y="15875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9" name="フリーフォーム: 図形 268">
            <a:extLst>
              <a:ext uri="{FF2B5EF4-FFF2-40B4-BE49-F238E27FC236}">
                <a16:creationId xmlns:a16="http://schemas.microsoft.com/office/drawing/2014/main" id="{68360E24-FE7E-4782-9EC4-866CA3BE5DB5}"/>
              </a:ext>
            </a:extLst>
          </p:cNvPr>
          <p:cNvSpPr/>
          <p:nvPr/>
        </p:nvSpPr>
        <p:spPr>
          <a:xfrm>
            <a:off x="11715750" y="12188825"/>
            <a:ext cx="323850" cy="295281"/>
          </a:xfrm>
          <a:custGeom>
            <a:avLst/>
            <a:gdLst>
              <a:gd name="connsiteX0" fmla="*/ 104775 w 323850"/>
              <a:gd name="connsiteY0" fmla="*/ 0 h 295281"/>
              <a:gd name="connsiteX1" fmla="*/ 203200 w 323850"/>
              <a:gd name="connsiteY1" fmla="*/ 57150 h 295281"/>
              <a:gd name="connsiteX2" fmla="*/ 276225 w 323850"/>
              <a:gd name="connsiteY2" fmla="*/ 120650 h 295281"/>
              <a:gd name="connsiteX3" fmla="*/ 323850 w 323850"/>
              <a:gd name="connsiteY3" fmla="*/ 149225 h 295281"/>
              <a:gd name="connsiteX4" fmla="*/ 276225 w 323850"/>
              <a:gd name="connsiteY4" fmla="*/ 241300 h 295281"/>
              <a:gd name="connsiteX5" fmla="*/ 228600 w 323850"/>
              <a:gd name="connsiteY5" fmla="*/ 295275 h 295281"/>
              <a:gd name="connsiteX6" fmla="*/ 101600 w 323850"/>
              <a:gd name="connsiteY6" fmla="*/ 238125 h 295281"/>
              <a:gd name="connsiteX7" fmla="*/ 0 w 323850"/>
              <a:gd name="connsiteY7" fmla="*/ 161925 h 295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3850" h="295281">
                <a:moveTo>
                  <a:pt x="104775" y="0"/>
                </a:moveTo>
                <a:cubicBezTo>
                  <a:pt x="139700" y="18521"/>
                  <a:pt x="174625" y="37042"/>
                  <a:pt x="203200" y="57150"/>
                </a:cubicBezTo>
                <a:cubicBezTo>
                  <a:pt x="231775" y="77258"/>
                  <a:pt x="256117" y="105304"/>
                  <a:pt x="276225" y="120650"/>
                </a:cubicBezTo>
                <a:cubicBezTo>
                  <a:pt x="296333" y="135996"/>
                  <a:pt x="323850" y="129117"/>
                  <a:pt x="323850" y="149225"/>
                </a:cubicBezTo>
                <a:cubicBezTo>
                  <a:pt x="323850" y="169333"/>
                  <a:pt x="292100" y="216958"/>
                  <a:pt x="276225" y="241300"/>
                </a:cubicBezTo>
                <a:cubicBezTo>
                  <a:pt x="260350" y="265642"/>
                  <a:pt x="257704" y="295804"/>
                  <a:pt x="228600" y="295275"/>
                </a:cubicBezTo>
                <a:cubicBezTo>
                  <a:pt x="199496" y="294746"/>
                  <a:pt x="139700" y="260350"/>
                  <a:pt x="101600" y="238125"/>
                </a:cubicBezTo>
                <a:cubicBezTo>
                  <a:pt x="63500" y="215900"/>
                  <a:pt x="31750" y="188912"/>
                  <a:pt x="0" y="161925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0" name="フリーフォーム: 図形 269">
            <a:extLst>
              <a:ext uri="{FF2B5EF4-FFF2-40B4-BE49-F238E27FC236}">
                <a16:creationId xmlns:a16="http://schemas.microsoft.com/office/drawing/2014/main" id="{27E89B2F-D812-48A5-9DB5-E5EF735FCCDA}"/>
              </a:ext>
            </a:extLst>
          </p:cNvPr>
          <p:cNvSpPr/>
          <p:nvPr/>
        </p:nvSpPr>
        <p:spPr>
          <a:xfrm>
            <a:off x="982663" y="6562725"/>
            <a:ext cx="223837" cy="319088"/>
          </a:xfrm>
          <a:custGeom>
            <a:avLst/>
            <a:gdLst>
              <a:gd name="connsiteX0" fmla="*/ 0 w 223837"/>
              <a:gd name="connsiteY0" fmla="*/ 0 h 319088"/>
              <a:gd name="connsiteX1" fmla="*/ 49212 w 223837"/>
              <a:gd name="connsiteY1" fmla="*/ 100013 h 319088"/>
              <a:gd name="connsiteX2" fmla="*/ 153987 w 223837"/>
              <a:gd name="connsiteY2" fmla="*/ 247650 h 319088"/>
              <a:gd name="connsiteX3" fmla="*/ 223837 w 223837"/>
              <a:gd name="connsiteY3" fmla="*/ 319088 h 319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3837" h="319088">
                <a:moveTo>
                  <a:pt x="0" y="0"/>
                </a:moveTo>
                <a:cubicBezTo>
                  <a:pt x="11774" y="29369"/>
                  <a:pt x="23548" y="58738"/>
                  <a:pt x="49212" y="100013"/>
                </a:cubicBezTo>
                <a:cubicBezTo>
                  <a:pt x="74876" y="141288"/>
                  <a:pt x="124883" y="211138"/>
                  <a:pt x="153987" y="247650"/>
                </a:cubicBezTo>
                <a:cubicBezTo>
                  <a:pt x="183091" y="284162"/>
                  <a:pt x="203464" y="301625"/>
                  <a:pt x="223837" y="319088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1" name="フリーフォーム: 図形 270">
            <a:extLst>
              <a:ext uri="{FF2B5EF4-FFF2-40B4-BE49-F238E27FC236}">
                <a16:creationId xmlns:a16="http://schemas.microsoft.com/office/drawing/2014/main" id="{846D5A64-7FE5-43F4-8261-749675B1F761}"/>
              </a:ext>
            </a:extLst>
          </p:cNvPr>
          <p:cNvSpPr/>
          <p:nvPr/>
        </p:nvSpPr>
        <p:spPr>
          <a:xfrm>
            <a:off x="3107267" y="5312833"/>
            <a:ext cx="88900" cy="103717"/>
          </a:xfrm>
          <a:custGeom>
            <a:avLst/>
            <a:gdLst>
              <a:gd name="connsiteX0" fmla="*/ 0 w 88900"/>
              <a:gd name="connsiteY0" fmla="*/ 0 h 103717"/>
              <a:gd name="connsiteX1" fmla="*/ 71966 w 88900"/>
              <a:gd name="connsiteY1" fmla="*/ 63500 h 103717"/>
              <a:gd name="connsiteX2" fmla="*/ 88900 w 88900"/>
              <a:gd name="connsiteY2" fmla="*/ 103717 h 103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900" h="103717">
                <a:moveTo>
                  <a:pt x="0" y="0"/>
                </a:moveTo>
                <a:cubicBezTo>
                  <a:pt x="28574" y="23107"/>
                  <a:pt x="57149" y="46214"/>
                  <a:pt x="71966" y="63500"/>
                </a:cubicBezTo>
                <a:cubicBezTo>
                  <a:pt x="86783" y="80786"/>
                  <a:pt x="87841" y="92251"/>
                  <a:pt x="88900" y="103717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2" name="フリーフォーム: 図形 271">
            <a:extLst>
              <a:ext uri="{FF2B5EF4-FFF2-40B4-BE49-F238E27FC236}">
                <a16:creationId xmlns:a16="http://schemas.microsoft.com/office/drawing/2014/main" id="{40D8E5B2-FD0A-475C-BAA2-652CEF7E15B0}"/>
              </a:ext>
            </a:extLst>
          </p:cNvPr>
          <p:cNvSpPr/>
          <p:nvPr/>
        </p:nvSpPr>
        <p:spPr>
          <a:xfrm>
            <a:off x="2894013" y="5249863"/>
            <a:ext cx="46037" cy="95250"/>
          </a:xfrm>
          <a:custGeom>
            <a:avLst/>
            <a:gdLst>
              <a:gd name="connsiteX0" fmla="*/ 46037 w 46037"/>
              <a:gd name="connsiteY0" fmla="*/ 0 h 95250"/>
              <a:gd name="connsiteX1" fmla="*/ 20637 w 46037"/>
              <a:gd name="connsiteY1" fmla="*/ 79375 h 95250"/>
              <a:gd name="connsiteX2" fmla="*/ 0 w 46037"/>
              <a:gd name="connsiteY2" fmla="*/ 95250 h 95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037" h="95250">
                <a:moveTo>
                  <a:pt x="46037" y="0"/>
                </a:moveTo>
                <a:cubicBezTo>
                  <a:pt x="37173" y="31750"/>
                  <a:pt x="28310" y="63500"/>
                  <a:pt x="20637" y="79375"/>
                </a:cubicBezTo>
                <a:cubicBezTo>
                  <a:pt x="12964" y="95250"/>
                  <a:pt x="6482" y="95250"/>
                  <a:pt x="0" y="9525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3" name="フリーフォーム: 図形 272">
            <a:extLst>
              <a:ext uri="{FF2B5EF4-FFF2-40B4-BE49-F238E27FC236}">
                <a16:creationId xmlns:a16="http://schemas.microsoft.com/office/drawing/2014/main" id="{14F8E225-BEF7-45C1-998A-389437E44574}"/>
              </a:ext>
            </a:extLst>
          </p:cNvPr>
          <p:cNvSpPr/>
          <p:nvPr/>
        </p:nvSpPr>
        <p:spPr>
          <a:xfrm>
            <a:off x="3070225" y="5308600"/>
            <a:ext cx="4763" cy="88900"/>
          </a:xfrm>
          <a:custGeom>
            <a:avLst/>
            <a:gdLst>
              <a:gd name="connsiteX0" fmla="*/ 4763 w 4763"/>
              <a:gd name="connsiteY0" fmla="*/ 0 h 88900"/>
              <a:gd name="connsiteX1" fmla="*/ 0 w 4763"/>
              <a:gd name="connsiteY1" fmla="*/ 58738 h 88900"/>
              <a:gd name="connsiteX2" fmla="*/ 4763 w 4763"/>
              <a:gd name="connsiteY2" fmla="*/ 88900 h 88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63" h="88900">
                <a:moveTo>
                  <a:pt x="4763" y="0"/>
                </a:moveTo>
                <a:cubicBezTo>
                  <a:pt x="2381" y="21960"/>
                  <a:pt x="0" y="43921"/>
                  <a:pt x="0" y="58738"/>
                </a:cubicBezTo>
                <a:cubicBezTo>
                  <a:pt x="0" y="73555"/>
                  <a:pt x="2381" y="81227"/>
                  <a:pt x="4763" y="8890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4" name="フリーフォーム: 図形 273">
            <a:extLst>
              <a:ext uri="{FF2B5EF4-FFF2-40B4-BE49-F238E27FC236}">
                <a16:creationId xmlns:a16="http://schemas.microsoft.com/office/drawing/2014/main" id="{85D531FD-F1E2-4950-A33C-D61E93698EC1}"/>
              </a:ext>
            </a:extLst>
          </p:cNvPr>
          <p:cNvSpPr/>
          <p:nvPr/>
        </p:nvSpPr>
        <p:spPr>
          <a:xfrm>
            <a:off x="2978150" y="5284788"/>
            <a:ext cx="76200" cy="93662"/>
          </a:xfrm>
          <a:custGeom>
            <a:avLst/>
            <a:gdLst>
              <a:gd name="connsiteX0" fmla="*/ 0 w 76200"/>
              <a:gd name="connsiteY0" fmla="*/ 0 h 93662"/>
              <a:gd name="connsiteX1" fmla="*/ 19050 w 76200"/>
              <a:gd name="connsiteY1" fmla="*/ 55562 h 93662"/>
              <a:gd name="connsiteX2" fmla="*/ 55563 w 76200"/>
              <a:gd name="connsiteY2" fmla="*/ 76200 h 93662"/>
              <a:gd name="connsiteX3" fmla="*/ 76200 w 76200"/>
              <a:gd name="connsiteY3" fmla="*/ 93662 h 93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200" h="93662">
                <a:moveTo>
                  <a:pt x="0" y="0"/>
                </a:moveTo>
                <a:cubicBezTo>
                  <a:pt x="4895" y="21431"/>
                  <a:pt x="9790" y="42862"/>
                  <a:pt x="19050" y="55562"/>
                </a:cubicBezTo>
                <a:cubicBezTo>
                  <a:pt x="28310" y="68262"/>
                  <a:pt x="46038" y="69850"/>
                  <a:pt x="55563" y="76200"/>
                </a:cubicBezTo>
                <a:cubicBezTo>
                  <a:pt x="65088" y="82550"/>
                  <a:pt x="70644" y="88106"/>
                  <a:pt x="76200" y="93662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5" name="フリーフォーム: 図形 274">
            <a:extLst>
              <a:ext uri="{FF2B5EF4-FFF2-40B4-BE49-F238E27FC236}">
                <a16:creationId xmlns:a16="http://schemas.microsoft.com/office/drawing/2014/main" id="{4F1624D5-DED0-49AA-80E6-B69DE24B79B9}"/>
              </a:ext>
            </a:extLst>
          </p:cNvPr>
          <p:cNvSpPr/>
          <p:nvPr/>
        </p:nvSpPr>
        <p:spPr>
          <a:xfrm>
            <a:off x="3254375" y="5316538"/>
            <a:ext cx="120743" cy="150812"/>
          </a:xfrm>
          <a:custGeom>
            <a:avLst/>
            <a:gdLst>
              <a:gd name="connsiteX0" fmla="*/ 0 w 120743"/>
              <a:gd name="connsiteY0" fmla="*/ 0 h 150812"/>
              <a:gd name="connsiteX1" fmla="*/ 28575 w 120743"/>
              <a:gd name="connsiteY1" fmla="*/ 46037 h 150812"/>
              <a:gd name="connsiteX2" fmla="*/ 101600 w 120743"/>
              <a:gd name="connsiteY2" fmla="*/ 69850 h 150812"/>
              <a:gd name="connsiteX3" fmla="*/ 119063 w 120743"/>
              <a:gd name="connsiteY3" fmla="*/ 136525 h 150812"/>
              <a:gd name="connsiteX4" fmla="*/ 119063 w 120743"/>
              <a:gd name="connsiteY4" fmla="*/ 150812 h 150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743" h="150812">
                <a:moveTo>
                  <a:pt x="0" y="0"/>
                </a:moveTo>
                <a:cubicBezTo>
                  <a:pt x="5821" y="17197"/>
                  <a:pt x="11642" y="34395"/>
                  <a:pt x="28575" y="46037"/>
                </a:cubicBezTo>
                <a:cubicBezTo>
                  <a:pt x="45508" y="57679"/>
                  <a:pt x="86519" y="54769"/>
                  <a:pt x="101600" y="69850"/>
                </a:cubicBezTo>
                <a:cubicBezTo>
                  <a:pt x="116681" y="84931"/>
                  <a:pt x="116153" y="123031"/>
                  <a:pt x="119063" y="136525"/>
                </a:cubicBezTo>
                <a:cubicBezTo>
                  <a:pt x="121973" y="150019"/>
                  <a:pt x="120518" y="150415"/>
                  <a:pt x="119063" y="150812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6" name="フリーフォーム: 図形 275">
            <a:extLst>
              <a:ext uri="{FF2B5EF4-FFF2-40B4-BE49-F238E27FC236}">
                <a16:creationId xmlns:a16="http://schemas.microsoft.com/office/drawing/2014/main" id="{CEAF0FE7-AB52-4DD8-8C38-80149BC3899A}"/>
              </a:ext>
            </a:extLst>
          </p:cNvPr>
          <p:cNvSpPr/>
          <p:nvPr/>
        </p:nvSpPr>
        <p:spPr>
          <a:xfrm>
            <a:off x="4085413" y="5470525"/>
            <a:ext cx="59550" cy="109538"/>
          </a:xfrm>
          <a:custGeom>
            <a:avLst/>
            <a:gdLst>
              <a:gd name="connsiteX0" fmla="*/ 54787 w 59550"/>
              <a:gd name="connsiteY0" fmla="*/ 0 h 109538"/>
              <a:gd name="connsiteX1" fmla="*/ 8750 w 59550"/>
              <a:gd name="connsiteY1" fmla="*/ 23813 h 109538"/>
              <a:gd name="connsiteX2" fmla="*/ 812 w 59550"/>
              <a:gd name="connsiteY2" fmla="*/ 49213 h 109538"/>
              <a:gd name="connsiteX3" fmla="*/ 19862 w 59550"/>
              <a:gd name="connsiteY3" fmla="*/ 84138 h 109538"/>
              <a:gd name="connsiteX4" fmla="*/ 59550 w 59550"/>
              <a:gd name="connsiteY4" fmla="*/ 109538 h 109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550" h="109538">
                <a:moveTo>
                  <a:pt x="54787" y="0"/>
                </a:moveTo>
                <a:cubicBezTo>
                  <a:pt x="36266" y="7805"/>
                  <a:pt x="17746" y="15611"/>
                  <a:pt x="8750" y="23813"/>
                </a:cubicBezTo>
                <a:cubicBezTo>
                  <a:pt x="-246" y="32015"/>
                  <a:pt x="-1040" y="39159"/>
                  <a:pt x="812" y="49213"/>
                </a:cubicBezTo>
                <a:cubicBezTo>
                  <a:pt x="2664" y="59267"/>
                  <a:pt x="10072" y="74084"/>
                  <a:pt x="19862" y="84138"/>
                </a:cubicBezTo>
                <a:cubicBezTo>
                  <a:pt x="29652" y="94192"/>
                  <a:pt x="44601" y="101865"/>
                  <a:pt x="59550" y="109538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7" name="フリーフォーム: 図形 276">
            <a:extLst>
              <a:ext uri="{FF2B5EF4-FFF2-40B4-BE49-F238E27FC236}">
                <a16:creationId xmlns:a16="http://schemas.microsoft.com/office/drawing/2014/main" id="{08DB0FBC-A9CB-4F5D-8655-B290F0503FE8}"/>
              </a:ext>
            </a:extLst>
          </p:cNvPr>
          <p:cNvSpPr/>
          <p:nvPr/>
        </p:nvSpPr>
        <p:spPr>
          <a:xfrm>
            <a:off x="4032840" y="4830763"/>
            <a:ext cx="215310" cy="254000"/>
          </a:xfrm>
          <a:custGeom>
            <a:avLst/>
            <a:gdLst>
              <a:gd name="connsiteX0" fmla="*/ 215310 w 215310"/>
              <a:gd name="connsiteY0" fmla="*/ 0 h 254000"/>
              <a:gd name="connsiteX1" fmla="*/ 186735 w 215310"/>
              <a:gd name="connsiteY1" fmla="*/ 52387 h 254000"/>
              <a:gd name="connsiteX2" fmla="*/ 148635 w 215310"/>
              <a:gd name="connsiteY2" fmla="*/ 103187 h 254000"/>
              <a:gd name="connsiteX3" fmla="*/ 127998 w 215310"/>
              <a:gd name="connsiteY3" fmla="*/ 120650 h 254000"/>
              <a:gd name="connsiteX4" fmla="*/ 69260 w 215310"/>
              <a:gd name="connsiteY4" fmla="*/ 163512 h 254000"/>
              <a:gd name="connsiteX5" fmla="*/ 43860 w 215310"/>
              <a:gd name="connsiteY5" fmla="*/ 190500 h 254000"/>
              <a:gd name="connsiteX6" fmla="*/ 23223 w 215310"/>
              <a:gd name="connsiteY6" fmla="*/ 223837 h 254000"/>
              <a:gd name="connsiteX7" fmla="*/ 2585 w 215310"/>
              <a:gd name="connsiteY7" fmla="*/ 246062 h 254000"/>
              <a:gd name="connsiteX8" fmla="*/ 998 w 215310"/>
              <a:gd name="connsiteY8" fmla="*/ 254000 h 25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310" h="254000">
                <a:moveTo>
                  <a:pt x="215310" y="0"/>
                </a:moveTo>
                <a:cubicBezTo>
                  <a:pt x="206578" y="17594"/>
                  <a:pt x="197847" y="35189"/>
                  <a:pt x="186735" y="52387"/>
                </a:cubicBezTo>
                <a:cubicBezTo>
                  <a:pt x="175623" y="69585"/>
                  <a:pt x="158424" y="91810"/>
                  <a:pt x="148635" y="103187"/>
                </a:cubicBezTo>
                <a:cubicBezTo>
                  <a:pt x="138846" y="114564"/>
                  <a:pt x="141227" y="110596"/>
                  <a:pt x="127998" y="120650"/>
                </a:cubicBezTo>
                <a:cubicBezTo>
                  <a:pt x="114769" y="130704"/>
                  <a:pt x="83283" y="151870"/>
                  <a:pt x="69260" y="163512"/>
                </a:cubicBezTo>
                <a:cubicBezTo>
                  <a:pt x="55237" y="175154"/>
                  <a:pt x="51533" y="180446"/>
                  <a:pt x="43860" y="190500"/>
                </a:cubicBezTo>
                <a:cubicBezTo>
                  <a:pt x="36187" y="200554"/>
                  <a:pt x="30102" y="214577"/>
                  <a:pt x="23223" y="223837"/>
                </a:cubicBezTo>
                <a:cubicBezTo>
                  <a:pt x="16344" y="233097"/>
                  <a:pt x="6289" y="241035"/>
                  <a:pt x="2585" y="246062"/>
                </a:cubicBezTo>
                <a:cubicBezTo>
                  <a:pt x="-1119" y="251089"/>
                  <a:pt x="-61" y="252544"/>
                  <a:pt x="998" y="25400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8" name="フリーフォーム: 図形 277">
            <a:extLst>
              <a:ext uri="{FF2B5EF4-FFF2-40B4-BE49-F238E27FC236}">
                <a16:creationId xmlns:a16="http://schemas.microsoft.com/office/drawing/2014/main" id="{2AE1CCE7-A80D-4AC7-9193-A0CBDF012409}"/>
              </a:ext>
            </a:extLst>
          </p:cNvPr>
          <p:cNvSpPr/>
          <p:nvPr/>
        </p:nvSpPr>
        <p:spPr>
          <a:xfrm>
            <a:off x="2462213" y="4779839"/>
            <a:ext cx="606425" cy="149349"/>
          </a:xfrm>
          <a:custGeom>
            <a:avLst/>
            <a:gdLst>
              <a:gd name="connsiteX0" fmla="*/ 606425 w 606425"/>
              <a:gd name="connsiteY0" fmla="*/ 20761 h 149349"/>
              <a:gd name="connsiteX1" fmla="*/ 547687 w 606425"/>
              <a:gd name="connsiteY1" fmla="*/ 124 h 149349"/>
              <a:gd name="connsiteX2" fmla="*/ 466725 w 606425"/>
              <a:gd name="connsiteY2" fmla="*/ 12824 h 149349"/>
              <a:gd name="connsiteX3" fmla="*/ 412750 w 606425"/>
              <a:gd name="connsiteY3" fmla="*/ 27111 h 149349"/>
              <a:gd name="connsiteX4" fmla="*/ 331787 w 606425"/>
              <a:gd name="connsiteY4" fmla="*/ 28699 h 149349"/>
              <a:gd name="connsiteX5" fmla="*/ 304800 w 606425"/>
              <a:gd name="connsiteY5" fmla="*/ 52511 h 149349"/>
              <a:gd name="connsiteX6" fmla="*/ 260350 w 606425"/>
              <a:gd name="connsiteY6" fmla="*/ 65211 h 149349"/>
              <a:gd name="connsiteX7" fmla="*/ 198437 w 606425"/>
              <a:gd name="connsiteY7" fmla="*/ 68386 h 149349"/>
              <a:gd name="connsiteX8" fmla="*/ 136525 w 606425"/>
              <a:gd name="connsiteY8" fmla="*/ 74736 h 149349"/>
              <a:gd name="connsiteX9" fmla="*/ 60325 w 606425"/>
              <a:gd name="connsiteY9" fmla="*/ 116011 h 149349"/>
              <a:gd name="connsiteX10" fmla="*/ 0 w 606425"/>
              <a:gd name="connsiteY10" fmla="*/ 149349 h 149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06425" h="149349">
                <a:moveTo>
                  <a:pt x="606425" y="20761"/>
                </a:moveTo>
                <a:cubicBezTo>
                  <a:pt x="588697" y="11104"/>
                  <a:pt x="570970" y="1447"/>
                  <a:pt x="547687" y="124"/>
                </a:cubicBezTo>
                <a:cubicBezTo>
                  <a:pt x="524404" y="-1199"/>
                  <a:pt x="489215" y="8326"/>
                  <a:pt x="466725" y="12824"/>
                </a:cubicBezTo>
                <a:cubicBezTo>
                  <a:pt x="444235" y="17322"/>
                  <a:pt x="435240" y="24465"/>
                  <a:pt x="412750" y="27111"/>
                </a:cubicBezTo>
                <a:cubicBezTo>
                  <a:pt x="390260" y="29757"/>
                  <a:pt x="349779" y="24466"/>
                  <a:pt x="331787" y="28699"/>
                </a:cubicBezTo>
                <a:cubicBezTo>
                  <a:pt x="313795" y="32932"/>
                  <a:pt x="316706" y="46426"/>
                  <a:pt x="304800" y="52511"/>
                </a:cubicBezTo>
                <a:cubicBezTo>
                  <a:pt x="292894" y="58596"/>
                  <a:pt x="278077" y="62565"/>
                  <a:pt x="260350" y="65211"/>
                </a:cubicBezTo>
                <a:cubicBezTo>
                  <a:pt x="242623" y="67857"/>
                  <a:pt x="219074" y="66799"/>
                  <a:pt x="198437" y="68386"/>
                </a:cubicBezTo>
                <a:cubicBezTo>
                  <a:pt x="177800" y="69973"/>
                  <a:pt x="159544" y="66799"/>
                  <a:pt x="136525" y="74736"/>
                </a:cubicBezTo>
                <a:cubicBezTo>
                  <a:pt x="113506" y="82673"/>
                  <a:pt x="60325" y="116011"/>
                  <a:pt x="60325" y="116011"/>
                </a:cubicBezTo>
                <a:lnTo>
                  <a:pt x="0" y="149349"/>
                </a:ln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9" name="フリーフォーム: 図形 278">
            <a:extLst>
              <a:ext uri="{FF2B5EF4-FFF2-40B4-BE49-F238E27FC236}">
                <a16:creationId xmlns:a16="http://schemas.microsoft.com/office/drawing/2014/main" id="{4049851C-04C9-4683-BE10-93F9A2CA5CCC}"/>
              </a:ext>
            </a:extLst>
          </p:cNvPr>
          <p:cNvSpPr/>
          <p:nvPr/>
        </p:nvSpPr>
        <p:spPr>
          <a:xfrm>
            <a:off x="4206875" y="5106988"/>
            <a:ext cx="141288" cy="109537"/>
          </a:xfrm>
          <a:custGeom>
            <a:avLst/>
            <a:gdLst>
              <a:gd name="connsiteX0" fmla="*/ 0 w 141288"/>
              <a:gd name="connsiteY0" fmla="*/ 0 h 109537"/>
              <a:gd name="connsiteX1" fmla="*/ 57150 w 141288"/>
              <a:gd name="connsiteY1" fmla="*/ 23812 h 109537"/>
              <a:gd name="connsiteX2" fmla="*/ 92075 w 141288"/>
              <a:gd name="connsiteY2" fmla="*/ 69850 h 109537"/>
              <a:gd name="connsiteX3" fmla="*/ 141288 w 141288"/>
              <a:gd name="connsiteY3" fmla="*/ 109537 h 109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288" h="109537">
                <a:moveTo>
                  <a:pt x="0" y="0"/>
                </a:moveTo>
                <a:cubicBezTo>
                  <a:pt x="20902" y="6085"/>
                  <a:pt x="41804" y="12170"/>
                  <a:pt x="57150" y="23812"/>
                </a:cubicBezTo>
                <a:cubicBezTo>
                  <a:pt x="72496" y="35454"/>
                  <a:pt x="78052" y="55562"/>
                  <a:pt x="92075" y="69850"/>
                </a:cubicBezTo>
                <a:cubicBezTo>
                  <a:pt x="106098" y="84138"/>
                  <a:pt x="123693" y="96837"/>
                  <a:pt x="141288" y="109537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1" name="フリーフォーム: 図形 280">
            <a:extLst>
              <a:ext uri="{FF2B5EF4-FFF2-40B4-BE49-F238E27FC236}">
                <a16:creationId xmlns:a16="http://schemas.microsoft.com/office/drawing/2014/main" id="{523F587B-1A63-4374-B3A9-40A2E9FC13EB}"/>
              </a:ext>
            </a:extLst>
          </p:cNvPr>
          <p:cNvSpPr/>
          <p:nvPr/>
        </p:nvSpPr>
        <p:spPr>
          <a:xfrm>
            <a:off x="3424767" y="5075767"/>
            <a:ext cx="222250" cy="192342"/>
          </a:xfrm>
          <a:custGeom>
            <a:avLst/>
            <a:gdLst>
              <a:gd name="connsiteX0" fmla="*/ 222250 w 222250"/>
              <a:gd name="connsiteY0" fmla="*/ 0 h 192342"/>
              <a:gd name="connsiteX1" fmla="*/ 139700 w 222250"/>
              <a:gd name="connsiteY1" fmla="*/ 52916 h 192342"/>
              <a:gd name="connsiteX2" fmla="*/ 97366 w 222250"/>
              <a:gd name="connsiteY2" fmla="*/ 182033 h 192342"/>
              <a:gd name="connsiteX3" fmla="*/ 42333 w 222250"/>
              <a:gd name="connsiteY3" fmla="*/ 182033 h 192342"/>
              <a:gd name="connsiteX4" fmla="*/ 0 w 222250"/>
              <a:gd name="connsiteY4" fmla="*/ 162983 h 192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250" h="192342">
                <a:moveTo>
                  <a:pt x="222250" y="0"/>
                </a:moveTo>
                <a:cubicBezTo>
                  <a:pt x="191382" y="11288"/>
                  <a:pt x="160514" y="22577"/>
                  <a:pt x="139700" y="52916"/>
                </a:cubicBezTo>
                <a:cubicBezTo>
                  <a:pt x="118886" y="83255"/>
                  <a:pt x="113594" y="160514"/>
                  <a:pt x="97366" y="182033"/>
                </a:cubicBezTo>
                <a:cubicBezTo>
                  <a:pt x="81138" y="203553"/>
                  <a:pt x="58561" y="185208"/>
                  <a:pt x="42333" y="182033"/>
                </a:cubicBezTo>
                <a:cubicBezTo>
                  <a:pt x="26105" y="178858"/>
                  <a:pt x="13052" y="170920"/>
                  <a:pt x="0" y="162983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2" name="フリーフォーム: 図形 281">
            <a:extLst>
              <a:ext uri="{FF2B5EF4-FFF2-40B4-BE49-F238E27FC236}">
                <a16:creationId xmlns:a16="http://schemas.microsoft.com/office/drawing/2014/main" id="{162522E0-80F2-4B2C-87E8-24EA201049AE}"/>
              </a:ext>
            </a:extLst>
          </p:cNvPr>
          <p:cNvSpPr/>
          <p:nvPr/>
        </p:nvSpPr>
        <p:spPr>
          <a:xfrm>
            <a:off x="2823633" y="5469467"/>
            <a:ext cx="23203" cy="93133"/>
          </a:xfrm>
          <a:custGeom>
            <a:avLst/>
            <a:gdLst>
              <a:gd name="connsiteX0" fmla="*/ 0 w 23203"/>
              <a:gd name="connsiteY0" fmla="*/ 0 h 93133"/>
              <a:gd name="connsiteX1" fmla="*/ 21167 w 23203"/>
              <a:gd name="connsiteY1" fmla="*/ 46566 h 93133"/>
              <a:gd name="connsiteX2" fmla="*/ 21167 w 23203"/>
              <a:gd name="connsiteY2" fmla="*/ 93133 h 93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203" h="93133">
                <a:moveTo>
                  <a:pt x="0" y="0"/>
                </a:moveTo>
                <a:cubicBezTo>
                  <a:pt x="8819" y="15522"/>
                  <a:pt x="17639" y="31044"/>
                  <a:pt x="21167" y="46566"/>
                </a:cubicBezTo>
                <a:cubicBezTo>
                  <a:pt x="24695" y="62088"/>
                  <a:pt x="22931" y="77610"/>
                  <a:pt x="21167" y="93133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3" name="フリーフォーム: 図形 282">
            <a:extLst>
              <a:ext uri="{FF2B5EF4-FFF2-40B4-BE49-F238E27FC236}">
                <a16:creationId xmlns:a16="http://schemas.microsoft.com/office/drawing/2014/main" id="{4ACD0478-E8B0-4454-BD39-29B5AEA44620}"/>
              </a:ext>
            </a:extLst>
          </p:cNvPr>
          <p:cNvSpPr/>
          <p:nvPr/>
        </p:nvSpPr>
        <p:spPr>
          <a:xfrm>
            <a:off x="1490133" y="4978400"/>
            <a:ext cx="152400" cy="389467"/>
          </a:xfrm>
          <a:custGeom>
            <a:avLst/>
            <a:gdLst>
              <a:gd name="connsiteX0" fmla="*/ 0 w 152400"/>
              <a:gd name="connsiteY0" fmla="*/ 0 h 389467"/>
              <a:gd name="connsiteX1" fmla="*/ 42334 w 152400"/>
              <a:gd name="connsiteY1" fmla="*/ 254000 h 389467"/>
              <a:gd name="connsiteX2" fmla="*/ 152400 w 152400"/>
              <a:gd name="connsiteY2" fmla="*/ 389467 h 389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400" h="389467">
                <a:moveTo>
                  <a:pt x="0" y="0"/>
                </a:moveTo>
                <a:cubicBezTo>
                  <a:pt x="8467" y="94544"/>
                  <a:pt x="16934" y="189089"/>
                  <a:pt x="42334" y="254000"/>
                </a:cubicBezTo>
                <a:cubicBezTo>
                  <a:pt x="67734" y="318911"/>
                  <a:pt x="110067" y="354189"/>
                  <a:pt x="152400" y="389467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4" name="フリーフォーム: 図形 283">
            <a:extLst>
              <a:ext uri="{FF2B5EF4-FFF2-40B4-BE49-F238E27FC236}">
                <a16:creationId xmlns:a16="http://schemas.microsoft.com/office/drawing/2014/main" id="{D81C2CE0-F857-41FA-ACF2-396D5B74A1F3}"/>
              </a:ext>
            </a:extLst>
          </p:cNvPr>
          <p:cNvSpPr/>
          <p:nvPr/>
        </p:nvSpPr>
        <p:spPr>
          <a:xfrm>
            <a:off x="1464733" y="5698067"/>
            <a:ext cx="87919" cy="880533"/>
          </a:xfrm>
          <a:custGeom>
            <a:avLst/>
            <a:gdLst>
              <a:gd name="connsiteX0" fmla="*/ 0 w 87919"/>
              <a:gd name="connsiteY0" fmla="*/ 0 h 880533"/>
              <a:gd name="connsiteX1" fmla="*/ 84667 w 87919"/>
              <a:gd name="connsiteY1" fmla="*/ 296333 h 880533"/>
              <a:gd name="connsiteX2" fmla="*/ 67734 w 87919"/>
              <a:gd name="connsiteY2" fmla="*/ 508000 h 880533"/>
              <a:gd name="connsiteX3" fmla="*/ 42334 w 87919"/>
              <a:gd name="connsiteY3" fmla="*/ 711200 h 880533"/>
              <a:gd name="connsiteX4" fmla="*/ 59267 w 87919"/>
              <a:gd name="connsiteY4" fmla="*/ 880533 h 880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919" h="880533">
                <a:moveTo>
                  <a:pt x="0" y="0"/>
                </a:moveTo>
                <a:cubicBezTo>
                  <a:pt x="36689" y="105833"/>
                  <a:pt x="73378" y="211666"/>
                  <a:pt x="84667" y="296333"/>
                </a:cubicBezTo>
                <a:cubicBezTo>
                  <a:pt x="95956" y="381000"/>
                  <a:pt x="74789" y="438856"/>
                  <a:pt x="67734" y="508000"/>
                </a:cubicBezTo>
                <a:cubicBezTo>
                  <a:pt x="60679" y="577144"/>
                  <a:pt x="43745" y="649111"/>
                  <a:pt x="42334" y="711200"/>
                </a:cubicBezTo>
                <a:cubicBezTo>
                  <a:pt x="40923" y="773289"/>
                  <a:pt x="50095" y="826911"/>
                  <a:pt x="59267" y="880533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5" name="フリーフォーム: 図形 284">
            <a:extLst>
              <a:ext uri="{FF2B5EF4-FFF2-40B4-BE49-F238E27FC236}">
                <a16:creationId xmlns:a16="http://schemas.microsoft.com/office/drawing/2014/main" id="{BF77456B-ABA8-4F2F-86BF-FB0F99618681}"/>
              </a:ext>
            </a:extLst>
          </p:cNvPr>
          <p:cNvSpPr/>
          <p:nvPr/>
        </p:nvSpPr>
        <p:spPr>
          <a:xfrm>
            <a:off x="4167188" y="5121275"/>
            <a:ext cx="49212" cy="44450"/>
          </a:xfrm>
          <a:custGeom>
            <a:avLst/>
            <a:gdLst>
              <a:gd name="connsiteX0" fmla="*/ 0 w 49212"/>
              <a:gd name="connsiteY0" fmla="*/ 0 h 44450"/>
              <a:gd name="connsiteX1" fmla="*/ 49212 w 49212"/>
              <a:gd name="connsiteY1" fmla="*/ 44450 h 44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9212" h="44450">
                <a:moveTo>
                  <a:pt x="0" y="0"/>
                </a:moveTo>
                <a:lnTo>
                  <a:pt x="49212" y="44450"/>
                </a:ln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6" name="フリーフォーム: 図形 285">
            <a:extLst>
              <a:ext uri="{FF2B5EF4-FFF2-40B4-BE49-F238E27FC236}">
                <a16:creationId xmlns:a16="http://schemas.microsoft.com/office/drawing/2014/main" id="{38B61642-6D27-4339-9ABF-A49E563EAE84}"/>
              </a:ext>
            </a:extLst>
          </p:cNvPr>
          <p:cNvSpPr/>
          <p:nvPr/>
        </p:nvSpPr>
        <p:spPr>
          <a:xfrm>
            <a:off x="2136746" y="5666964"/>
            <a:ext cx="504854" cy="539103"/>
          </a:xfrm>
          <a:custGeom>
            <a:avLst/>
            <a:gdLst>
              <a:gd name="connsiteX0" fmla="*/ 504854 w 504854"/>
              <a:gd name="connsiteY0" fmla="*/ 5703 h 539103"/>
              <a:gd name="connsiteX1" fmla="*/ 386321 w 504854"/>
              <a:gd name="connsiteY1" fmla="*/ 5703 h 539103"/>
              <a:gd name="connsiteX2" fmla="*/ 242387 w 504854"/>
              <a:gd name="connsiteY2" fmla="*/ 64969 h 539103"/>
              <a:gd name="connsiteX3" fmla="*/ 123854 w 504854"/>
              <a:gd name="connsiteY3" fmla="*/ 208903 h 539103"/>
              <a:gd name="connsiteX4" fmla="*/ 13787 w 504854"/>
              <a:gd name="connsiteY4" fmla="*/ 361303 h 539103"/>
              <a:gd name="connsiteX5" fmla="*/ 5321 w 504854"/>
              <a:gd name="connsiteY5" fmla="*/ 539103 h 539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4854" h="539103">
                <a:moveTo>
                  <a:pt x="504854" y="5703"/>
                </a:moveTo>
                <a:cubicBezTo>
                  <a:pt x="467459" y="764"/>
                  <a:pt x="430065" y="-4175"/>
                  <a:pt x="386321" y="5703"/>
                </a:cubicBezTo>
                <a:cubicBezTo>
                  <a:pt x="342577" y="15581"/>
                  <a:pt x="286131" y="31102"/>
                  <a:pt x="242387" y="64969"/>
                </a:cubicBezTo>
                <a:cubicBezTo>
                  <a:pt x="198642" y="98836"/>
                  <a:pt x="161954" y="159514"/>
                  <a:pt x="123854" y="208903"/>
                </a:cubicBezTo>
                <a:cubicBezTo>
                  <a:pt x="85754" y="258292"/>
                  <a:pt x="33542" y="306270"/>
                  <a:pt x="13787" y="361303"/>
                </a:cubicBezTo>
                <a:cubicBezTo>
                  <a:pt x="-5968" y="416336"/>
                  <a:pt x="-324" y="477719"/>
                  <a:pt x="5321" y="539103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7" name="フリーフォーム: 図形 286">
            <a:extLst>
              <a:ext uri="{FF2B5EF4-FFF2-40B4-BE49-F238E27FC236}">
                <a16:creationId xmlns:a16="http://schemas.microsoft.com/office/drawing/2014/main" id="{B64B8841-0C0F-4D8F-AB32-B6D879929D05}"/>
              </a:ext>
            </a:extLst>
          </p:cNvPr>
          <p:cNvSpPr/>
          <p:nvPr/>
        </p:nvSpPr>
        <p:spPr>
          <a:xfrm>
            <a:off x="3191933" y="5604933"/>
            <a:ext cx="51534" cy="270934"/>
          </a:xfrm>
          <a:custGeom>
            <a:avLst/>
            <a:gdLst>
              <a:gd name="connsiteX0" fmla="*/ 0 w 51534"/>
              <a:gd name="connsiteY0" fmla="*/ 0 h 270934"/>
              <a:gd name="connsiteX1" fmla="*/ 50800 w 51534"/>
              <a:gd name="connsiteY1" fmla="*/ 118534 h 270934"/>
              <a:gd name="connsiteX2" fmla="*/ 25400 w 51534"/>
              <a:gd name="connsiteY2" fmla="*/ 270934 h 270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534" h="270934">
                <a:moveTo>
                  <a:pt x="0" y="0"/>
                </a:moveTo>
                <a:cubicBezTo>
                  <a:pt x="23283" y="36689"/>
                  <a:pt x="46567" y="73378"/>
                  <a:pt x="50800" y="118534"/>
                </a:cubicBezTo>
                <a:cubicBezTo>
                  <a:pt x="55033" y="163690"/>
                  <a:pt x="40216" y="217312"/>
                  <a:pt x="25400" y="270934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8" name="フリーフォーム: 図形 287">
            <a:extLst>
              <a:ext uri="{FF2B5EF4-FFF2-40B4-BE49-F238E27FC236}">
                <a16:creationId xmlns:a16="http://schemas.microsoft.com/office/drawing/2014/main" id="{EF11B54C-886E-43E0-810D-C25A3FCBD93E}"/>
              </a:ext>
            </a:extLst>
          </p:cNvPr>
          <p:cNvSpPr/>
          <p:nvPr/>
        </p:nvSpPr>
        <p:spPr>
          <a:xfrm>
            <a:off x="3924300" y="6261100"/>
            <a:ext cx="279400" cy="495300"/>
          </a:xfrm>
          <a:custGeom>
            <a:avLst/>
            <a:gdLst>
              <a:gd name="connsiteX0" fmla="*/ 279400 w 279400"/>
              <a:gd name="connsiteY0" fmla="*/ 0 h 495300"/>
              <a:gd name="connsiteX1" fmla="*/ 237067 w 279400"/>
              <a:gd name="connsiteY1" fmla="*/ 122767 h 495300"/>
              <a:gd name="connsiteX2" fmla="*/ 110067 w 279400"/>
              <a:gd name="connsiteY2" fmla="*/ 279400 h 495300"/>
              <a:gd name="connsiteX3" fmla="*/ 38100 w 279400"/>
              <a:gd name="connsiteY3" fmla="*/ 364067 h 495300"/>
              <a:gd name="connsiteX4" fmla="*/ 0 w 279400"/>
              <a:gd name="connsiteY4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9400" h="495300">
                <a:moveTo>
                  <a:pt x="279400" y="0"/>
                </a:moveTo>
                <a:cubicBezTo>
                  <a:pt x="272344" y="38100"/>
                  <a:pt x="265289" y="76200"/>
                  <a:pt x="237067" y="122767"/>
                </a:cubicBezTo>
                <a:cubicBezTo>
                  <a:pt x="208845" y="169334"/>
                  <a:pt x="143228" y="239183"/>
                  <a:pt x="110067" y="279400"/>
                </a:cubicBezTo>
                <a:cubicBezTo>
                  <a:pt x="76906" y="319617"/>
                  <a:pt x="56445" y="328084"/>
                  <a:pt x="38100" y="364067"/>
                </a:cubicBezTo>
                <a:cubicBezTo>
                  <a:pt x="19755" y="400050"/>
                  <a:pt x="9877" y="447675"/>
                  <a:pt x="0" y="49530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9" name="フリーフォーム: 図形 288">
            <a:extLst>
              <a:ext uri="{FF2B5EF4-FFF2-40B4-BE49-F238E27FC236}">
                <a16:creationId xmlns:a16="http://schemas.microsoft.com/office/drawing/2014/main" id="{B8D6B590-E685-40C8-9904-AEE8014831DD}"/>
              </a:ext>
            </a:extLst>
          </p:cNvPr>
          <p:cNvSpPr/>
          <p:nvPr/>
        </p:nvSpPr>
        <p:spPr>
          <a:xfrm>
            <a:off x="4250267" y="5647267"/>
            <a:ext cx="8544" cy="533400"/>
          </a:xfrm>
          <a:custGeom>
            <a:avLst/>
            <a:gdLst>
              <a:gd name="connsiteX0" fmla="*/ 4233 w 8544"/>
              <a:gd name="connsiteY0" fmla="*/ 0 h 533400"/>
              <a:gd name="connsiteX1" fmla="*/ 4233 w 8544"/>
              <a:gd name="connsiteY1" fmla="*/ 245533 h 533400"/>
              <a:gd name="connsiteX2" fmla="*/ 8466 w 8544"/>
              <a:gd name="connsiteY2" fmla="*/ 410633 h 533400"/>
              <a:gd name="connsiteX3" fmla="*/ 0 w 8544"/>
              <a:gd name="connsiteY3" fmla="*/ 53340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44" h="533400">
                <a:moveTo>
                  <a:pt x="4233" y="0"/>
                </a:moveTo>
                <a:cubicBezTo>
                  <a:pt x="3880" y="88547"/>
                  <a:pt x="3527" y="177094"/>
                  <a:pt x="4233" y="245533"/>
                </a:cubicBezTo>
                <a:cubicBezTo>
                  <a:pt x="4939" y="313972"/>
                  <a:pt x="9171" y="362655"/>
                  <a:pt x="8466" y="410633"/>
                </a:cubicBezTo>
                <a:cubicBezTo>
                  <a:pt x="7761" y="458611"/>
                  <a:pt x="3880" y="496005"/>
                  <a:pt x="0" y="53340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0" name="フリーフォーム: 図形 289">
            <a:extLst>
              <a:ext uri="{FF2B5EF4-FFF2-40B4-BE49-F238E27FC236}">
                <a16:creationId xmlns:a16="http://schemas.microsoft.com/office/drawing/2014/main" id="{B88C881F-C4E4-4EDC-BC87-B29AC5E060AB}"/>
              </a:ext>
            </a:extLst>
          </p:cNvPr>
          <p:cNvSpPr/>
          <p:nvPr/>
        </p:nvSpPr>
        <p:spPr>
          <a:xfrm>
            <a:off x="3069167" y="5668433"/>
            <a:ext cx="156633" cy="474812"/>
          </a:xfrm>
          <a:custGeom>
            <a:avLst/>
            <a:gdLst>
              <a:gd name="connsiteX0" fmla="*/ 0 w 156633"/>
              <a:gd name="connsiteY0" fmla="*/ 0 h 474812"/>
              <a:gd name="connsiteX1" fmla="*/ 25400 w 156633"/>
              <a:gd name="connsiteY1" fmla="*/ 198967 h 474812"/>
              <a:gd name="connsiteX2" fmla="*/ 101600 w 156633"/>
              <a:gd name="connsiteY2" fmla="*/ 431800 h 474812"/>
              <a:gd name="connsiteX3" fmla="*/ 156633 w 156633"/>
              <a:gd name="connsiteY3" fmla="*/ 474134 h 474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633" h="474812">
                <a:moveTo>
                  <a:pt x="0" y="0"/>
                </a:moveTo>
                <a:cubicBezTo>
                  <a:pt x="4233" y="63500"/>
                  <a:pt x="8467" y="127000"/>
                  <a:pt x="25400" y="198967"/>
                </a:cubicBezTo>
                <a:cubicBezTo>
                  <a:pt x="42333" y="270934"/>
                  <a:pt x="79728" y="385939"/>
                  <a:pt x="101600" y="431800"/>
                </a:cubicBezTo>
                <a:cubicBezTo>
                  <a:pt x="123472" y="477661"/>
                  <a:pt x="140052" y="475897"/>
                  <a:pt x="156633" y="474134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1" name="フリーフォーム: 図形 290">
            <a:extLst>
              <a:ext uri="{FF2B5EF4-FFF2-40B4-BE49-F238E27FC236}">
                <a16:creationId xmlns:a16="http://schemas.microsoft.com/office/drawing/2014/main" id="{BDE8B10D-D947-4C3B-B648-BDCFFE47C91E}"/>
              </a:ext>
            </a:extLst>
          </p:cNvPr>
          <p:cNvSpPr/>
          <p:nvPr/>
        </p:nvSpPr>
        <p:spPr>
          <a:xfrm>
            <a:off x="3649133" y="6489700"/>
            <a:ext cx="198967" cy="65231"/>
          </a:xfrm>
          <a:custGeom>
            <a:avLst/>
            <a:gdLst>
              <a:gd name="connsiteX0" fmla="*/ 0 w 198967"/>
              <a:gd name="connsiteY0" fmla="*/ 0 h 65231"/>
              <a:gd name="connsiteX1" fmla="*/ 55034 w 198967"/>
              <a:gd name="connsiteY1" fmla="*/ 55033 h 65231"/>
              <a:gd name="connsiteX2" fmla="*/ 152400 w 198967"/>
              <a:gd name="connsiteY2" fmla="*/ 63500 h 65231"/>
              <a:gd name="connsiteX3" fmla="*/ 198967 w 198967"/>
              <a:gd name="connsiteY3" fmla="*/ 33867 h 65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967" h="65231">
                <a:moveTo>
                  <a:pt x="0" y="0"/>
                </a:moveTo>
                <a:cubicBezTo>
                  <a:pt x="14817" y="22225"/>
                  <a:pt x="29634" y="44450"/>
                  <a:pt x="55034" y="55033"/>
                </a:cubicBezTo>
                <a:cubicBezTo>
                  <a:pt x="80434" y="65616"/>
                  <a:pt x="128411" y="67028"/>
                  <a:pt x="152400" y="63500"/>
                </a:cubicBezTo>
                <a:cubicBezTo>
                  <a:pt x="176389" y="59972"/>
                  <a:pt x="187678" y="46919"/>
                  <a:pt x="198967" y="33867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9036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テキスト, 女性, 記号 が含まれている画像&#10;&#10;自動的に生成された説明" hidden="1">
            <a:extLst>
              <a:ext uri="{FF2B5EF4-FFF2-40B4-BE49-F238E27FC236}">
                <a16:creationId xmlns:a16="http://schemas.microsoft.com/office/drawing/2014/main" id="{5128BA0D-5410-4C9F-ADC5-FF1AB34138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75" y="-1"/>
            <a:ext cx="8934450" cy="12873847"/>
          </a:xfrm>
          <a:prstGeom prst="rect">
            <a:avLst/>
          </a:prstGeom>
        </p:spPr>
      </p:pic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B341A7BC-AD05-4683-A425-F3A428DB6200}"/>
              </a:ext>
            </a:extLst>
          </p:cNvPr>
          <p:cNvSpPr/>
          <p:nvPr/>
        </p:nvSpPr>
        <p:spPr>
          <a:xfrm>
            <a:off x="3132667" y="4996530"/>
            <a:ext cx="289983" cy="151203"/>
          </a:xfrm>
          <a:custGeom>
            <a:avLst/>
            <a:gdLst>
              <a:gd name="connsiteX0" fmla="*/ 289983 w 289983"/>
              <a:gd name="connsiteY0" fmla="*/ 5153 h 151203"/>
              <a:gd name="connsiteX1" fmla="*/ 198966 w 289983"/>
              <a:gd name="connsiteY1" fmla="*/ 3037 h 151203"/>
              <a:gd name="connsiteX2" fmla="*/ 101600 w 289983"/>
              <a:gd name="connsiteY2" fmla="*/ 41137 h 151203"/>
              <a:gd name="connsiteX3" fmla="*/ 25400 w 289983"/>
              <a:gd name="connsiteY3" fmla="*/ 104637 h 151203"/>
              <a:gd name="connsiteX4" fmla="*/ 0 w 289983"/>
              <a:gd name="connsiteY4" fmla="*/ 151203 h 151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983" h="151203">
                <a:moveTo>
                  <a:pt x="289983" y="5153"/>
                </a:moveTo>
                <a:cubicBezTo>
                  <a:pt x="260173" y="1096"/>
                  <a:pt x="230363" y="-2960"/>
                  <a:pt x="198966" y="3037"/>
                </a:cubicBezTo>
                <a:cubicBezTo>
                  <a:pt x="167569" y="9034"/>
                  <a:pt x="130528" y="24204"/>
                  <a:pt x="101600" y="41137"/>
                </a:cubicBezTo>
                <a:cubicBezTo>
                  <a:pt x="72672" y="58070"/>
                  <a:pt x="42333" y="86293"/>
                  <a:pt x="25400" y="104637"/>
                </a:cubicBezTo>
                <a:cubicBezTo>
                  <a:pt x="8467" y="122981"/>
                  <a:pt x="4233" y="137092"/>
                  <a:pt x="0" y="151203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2A302C73-DD1E-4C5D-93A5-C7EC10CF0E2F}"/>
              </a:ext>
            </a:extLst>
          </p:cNvPr>
          <p:cNvSpPr/>
          <p:nvPr/>
        </p:nvSpPr>
        <p:spPr>
          <a:xfrm>
            <a:off x="3259667" y="5119417"/>
            <a:ext cx="167216" cy="38900"/>
          </a:xfrm>
          <a:custGeom>
            <a:avLst/>
            <a:gdLst>
              <a:gd name="connsiteX0" fmla="*/ 167216 w 167216"/>
              <a:gd name="connsiteY0" fmla="*/ 11383 h 38900"/>
              <a:gd name="connsiteX1" fmla="*/ 116416 w 167216"/>
              <a:gd name="connsiteY1" fmla="*/ 9266 h 38900"/>
              <a:gd name="connsiteX2" fmla="*/ 59266 w 167216"/>
              <a:gd name="connsiteY2" fmla="*/ 2916 h 38900"/>
              <a:gd name="connsiteX3" fmla="*/ 16933 w 167216"/>
              <a:gd name="connsiteY3" fmla="*/ 2916 h 38900"/>
              <a:gd name="connsiteX4" fmla="*/ 0 w 167216"/>
              <a:gd name="connsiteY4" fmla="*/ 38900 h 38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7216" h="38900">
                <a:moveTo>
                  <a:pt x="167216" y="11383"/>
                </a:moveTo>
                <a:cubicBezTo>
                  <a:pt x="150812" y="11030"/>
                  <a:pt x="134408" y="10677"/>
                  <a:pt x="116416" y="9266"/>
                </a:cubicBezTo>
                <a:cubicBezTo>
                  <a:pt x="98424" y="7855"/>
                  <a:pt x="75846" y="3974"/>
                  <a:pt x="59266" y="2916"/>
                </a:cubicBezTo>
                <a:cubicBezTo>
                  <a:pt x="42686" y="1858"/>
                  <a:pt x="26811" y="-3081"/>
                  <a:pt x="16933" y="2916"/>
                </a:cubicBezTo>
                <a:cubicBezTo>
                  <a:pt x="7055" y="8913"/>
                  <a:pt x="3527" y="23906"/>
                  <a:pt x="0" y="3890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EBA59283-F78B-42B0-A1D9-062CC8856D3B}"/>
              </a:ext>
            </a:extLst>
          </p:cNvPr>
          <p:cNvSpPr/>
          <p:nvPr/>
        </p:nvSpPr>
        <p:spPr>
          <a:xfrm>
            <a:off x="3424767" y="5001683"/>
            <a:ext cx="26297" cy="124884"/>
          </a:xfrm>
          <a:custGeom>
            <a:avLst/>
            <a:gdLst>
              <a:gd name="connsiteX0" fmla="*/ 0 w 26297"/>
              <a:gd name="connsiteY0" fmla="*/ 0 h 124884"/>
              <a:gd name="connsiteX1" fmla="*/ 25400 w 26297"/>
              <a:gd name="connsiteY1" fmla="*/ 52917 h 124884"/>
              <a:gd name="connsiteX2" fmla="*/ 19050 w 26297"/>
              <a:gd name="connsiteY2" fmla="*/ 80434 h 124884"/>
              <a:gd name="connsiteX3" fmla="*/ 4233 w 26297"/>
              <a:gd name="connsiteY3" fmla="*/ 124884 h 124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297" h="124884">
                <a:moveTo>
                  <a:pt x="0" y="0"/>
                </a:moveTo>
                <a:cubicBezTo>
                  <a:pt x="11112" y="19755"/>
                  <a:pt x="22225" y="39511"/>
                  <a:pt x="25400" y="52917"/>
                </a:cubicBezTo>
                <a:cubicBezTo>
                  <a:pt x="28575" y="66323"/>
                  <a:pt x="22578" y="68439"/>
                  <a:pt x="19050" y="80434"/>
                </a:cubicBezTo>
                <a:cubicBezTo>
                  <a:pt x="15522" y="92429"/>
                  <a:pt x="9877" y="108656"/>
                  <a:pt x="4233" y="124884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FB9662BF-EBC1-4B47-B507-4256505725DD}"/>
              </a:ext>
            </a:extLst>
          </p:cNvPr>
          <p:cNvSpPr/>
          <p:nvPr/>
        </p:nvSpPr>
        <p:spPr>
          <a:xfrm>
            <a:off x="2988589" y="5147733"/>
            <a:ext cx="144078" cy="254000"/>
          </a:xfrm>
          <a:custGeom>
            <a:avLst/>
            <a:gdLst>
              <a:gd name="connsiteX0" fmla="*/ 144078 w 144078"/>
              <a:gd name="connsiteY0" fmla="*/ 0 h 254000"/>
              <a:gd name="connsiteX1" fmla="*/ 108094 w 144078"/>
              <a:gd name="connsiteY1" fmla="*/ 35984 h 254000"/>
              <a:gd name="connsiteX2" fmla="*/ 55178 w 144078"/>
              <a:gd name="connsiteY2" fmla="*/ 82550 h 254000"/>
              <a:gd name="connsiteX3" fmla="*/ 27661 w 144078"/>
              <a:gd name="connsiteY3" fmla="*/ 118534 h 254000"/>
              <a:gd name="connsiteX4" fmla="*/ 8611 w 144078"/>
              <a:gd name="connsiteY4" fmla="*/ 162984 h 254000"/>
              <a:gd name="connsiteX5" fmla="*/ 144 w 144078"/>
              <a:gd name="connsiteY5" fmla="*/ 209550 h 254000"/>
              <a:gd name="connsiteX6" fmla="*/ 14961 w 144078"/>
              <a:gd name="connsiteY6" fmla="*/ 254000 h 25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4078" h="254000">
                <a:moveTo>
                  <a:pt x="144078" y="0"/>
                </a:moveTo>
                <a:cubicBezTo>
                  <a:pt x="133494" y="11113"/>
                  <a:pt x="122911" y="22226"/>
                  <a:pt x="108094" y="35984"/>
                </a:cubicBezTo>
                <a:cubicBezTo>
                  <a:pt x="93277" y="49742"/>
                  <a:pt x="68583" y="68792"/>
                  <a:pt x="55178" y="82550"/>
                </a:cubicBezTo>
                <a:cubicBezTo>
                  <a:pt x="41773" y="96308"/>
                  <a:pt x="35422" y="105128"/>
                  <a:pt x="27661" y="118534"/>
                </a:cubicBezTo>
                <a:cubicBezTo>
                  <a:pt x="19900" y="131940"/>
                  <a:pt x="13197" y="147815"/>
                  <a:pt x="8611" y="162984"/>
                </a:cubicBezTo>
                <a:cubicBezTo>
                  <a:pt x="4025" y="178153"/>
                  <a:pt x="-914" y="194381"/>
                  <a:pt x="144" y="209550"/>
                </a:cubicBezTo>
                <a:cubicBezTo>
                  <a:pt x="1202" y="224719"/>
                  <a:pt x="8081" y="239359"/>
                  <a:pt x="14961" y="25400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B5940AFC-1108-4C32-A259-CCD6436530B1}"/>
              </a:ext>
            </a:extLst>
          </p:cNvPr>
          <p:cNvSpPr/>
          <p:nvPr/>
        </p:nvSpPr>
        <p:spPr>
          <a:xfrm>
            <a:off x="3249083" y="5164667"/>
            <a:ext cx="141817" cy="158750"/>
          </a:xfrm>
          <a:custGeom>
            <a:avLst/>
            <a:gdLst>
              <a:gd name="connsiteX0" fmla="*/ 0 w 141817"/>
              <a:gd name="connsiteY0" fmla="*/ 0 h 158750"/>
              <a:gd name="connsiteX1" fmla="*/ 84667 w 141817"/>
              <a:gd name="connsiteY1" fmla="*/ 14816 h 158750"/>
              <a:gd name="connsiteX2" fmla="*/ 101600 w 141817"/>
              <a:gd name="connsiteY2" fmla="*/ 46566 h 158750"/>
              <a:gd name="connsiteX3" fmla="*/ 101600 w 141817"/>
              <a:gd name="connsiteY3" fmla="*/ 103716 h 158750"/>
              <a:gd name="connsiteX4" fmla="*/ 120650 w 141817"/>
              <a:gd name="connsiteY4" fmla="*/ 141816 h 158750"/>
              <a:gd name="connsiteX5" fmla="*/ 141817 w 141817"/>
              <a:gd name="connsiteY5" fmla="*/ 158750 h 15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1817" h="158750">
                <a:moveTo>
                  <a:pt x="0" y="0"/>
                </a:moveTo>
                <a:cubicBezTo>
                  <a:pt x="33867" y="3527"/>
                  <a:pt x="67734" y="7055"/>
                  <a:pt x="84667" y="14816"/>
                </a:cubicBezTo>
                <a:cubicBezTo>
                  <a:pt x="101600" y="22577"/>
                  <a:pt x="98778" y="31749"/>
                  <a:pt x="101600" y="46566"/>
                </a:cubicBezTo>
                <a:cubicBezTo>
                  <a:pt x="104422" y="61383"/>
                  <a:pt x="98425" y="87841"/>
                  <a:pt x="101600" y="103716"/>
                </a:cubicBezTo>
                <a:cubicBezTo>
                  <a:pt x="104775" y="119591"/>
                  <a:pt x="113947" y="132644"/>
                  <a:pt x="120650" y="141816"/>
                </a:cubicBezTo>
                <a:cubicBezTo>
                  <a:pt x="127353" y="150988"/>
                  <a:pt x="134585" y="154869"/>
                  <a:pt x="141817" y="15875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AB40ECB2-E604-40D0-ACA9-127ABC38248C}"/>
              </a:ext>
            </a:extLst>
          </p:cNvPr>
          <p:cNvSpPr/>
          <p:nvPr/>
        </p:nvSpPr>
        <p:spPr>
          <a:xfrm>
            <a:off x="3312583" y="5327650"/>
            <a:ext cx="84974" cy="21176"/>
          </a:xfrm>
          <a:custGeom>
            <a:avLst/>
            <a:gdLst>
              <a:gd name="connsiteX0" fmla="*/ 0 w 84974"/>
              <a:gd name="connsiteY0" fmla="*/ 0 h 21176"/>
              <a:gd name="connsiteX1" fmla="*/ 71967 w 84974"/>
              <a:gd name="connsiteY1" fmla="*/ 21167 h 21176"/>
              <a:gd name="connsiteX2" fmla="*/ 84667 w 84974"/>
              <a:gd name="connsiteY2" fmla="*/ 2117 h 21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974" h="21176">
                <a:moveTo>
                  <a:pt x="0" y="0"/>
                </a:moveTo>
                <a:cubicBezTo>
                  <a:pt x="28928" y="10407"/>
                  <a:pt x="57856" y="20814"/>
                  <a:pt x="71967" y="21167"/>
                </a:cubicBezTo>
                <a:cubicBezTo>
                  <a:pt x="86078" y="21520"/>
                  <a:pt x="85372" y="11818"/>
                  <a:pt x="84667" y="2117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055BD417-AC51-43D0-A3F4-8279EE99D12E}"/>
              </a:ext>
            </a:extLst>
          </p:cNvPr>
          <p:cNvSpPr/>
          <p:nvPr/>
        </p:nvSpPr>
        <p:spPr>
          <a:xfrm>
            <a:off x="3044825" y="5119688"/>
            <a:ext cx="117475" cy="125412"/>
          </a:xfrm>
          <a:custGeom>
            <a:avLst/>
            <a:gdLst>
              <a:gd name="connsiteX0" fmla="*/ 117475 w 117475"/>
              <a:gd name="connsiteY0" fmla="*/ 0 h 125412"/>
              <a:gd name="connsiteX1" fmla="*/ 93663 w 117475"/>
              <a:gd name="connsiteY1" fmla="*/ 47625 h 125412"/>
              <a:gd name="connsiteX2" fmla="*/ 58738 w 117475"/>
              <a:gd name="connsiteY2" fmla="*/ 84137 h 125412"/>
              <a:gd name="connsiteX3" fmla="*/ 0 w 117475"/>
              <a:gd name="connsiteY3" fmla="*/ 125412 h 125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475" h="125412">
                <a:moveTo>
                  <a:pt x="117475" y="0"/>
                </a:moveTo>
                <a:cubicBezTo>
                  <a:pt x="110463" y="16801"/>
                  <a:pt x="103452" y="33602"/>
                  <a:pt x="93663" y="47625"/>
                </a:cubicBezTo>
                <a:cubicBezTo>
                  <a:pt x="83873" y="61648"/>
                  <a:pt x="74348" y="71173"/>
                  <a:pt x="58738" y="84137"/>
                </a:cubicBezTo>
                <a:cubicBezTo>
                  <a:pt x="43128" y="97101"/>
                  <a:pt x="21564" y="111256"/>
                  <a:pt x="0" y="125412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A5CAA57A-0FEA-4637-A648-449A0DDF3E4D}"/>
              </a:ext>
            </a:extLst>
          </p:cNvPr>
          <p:cNvSpPr/>
          <p:nvPr/>
        </p:nvSpPr>
        <p:spPr>
          <a:xfrm>
            <a:off x="3094038" y="5403850"/>
            <a:ext cx="173037" cy="90488"/>
          </a:xfrm>
          <a:custGeom>
            <a:avLst/>
            <a:gdLst>
              <a:gd name="connsiteX0" fmla="*/ 0 w 173037"/>
              <a:gd name="connsiteY0" fmla="*/ 0 h 90488"/>
              <a:gd name="connsiteX1" fmla="*/ 14287 w 173037"/>
              <a:gd name="connsiteY1" fmla="*/ 58738 h 90488"/>
              <a:gd name="connsiteX2" fmla="*/ 52387 w 173037"/>
              <a:gd name="connsiteY2" fmla="*/ 74613 h 90488"/>
              <a:gd name="connsiteX3" fmla="*/ 100012 w 173037"/>
              <a:gd name="connsiteY3" fmla="*/ 90488 h 90488"/>
              <a:gd name="connsiteX4" fmla="*/ 173037 w 173037"/>
              <a:gd name="connsiteY4" fmla="*/ 74613 h 9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037" h="90488">
                <a:moveTo>
                  <a:pt x="0" y="0"/>
                </a:moveTo>
                <a:cubicBezTo>
                  <a:pt x="2778" y="23151"/>
                  <a:pt x="5556" y="46303"/>
                  <a:pt x="14287" y="58738"/>
                </a:cubicBezTo>
                <a:cubicBezTo>
                  <a:pt x="23018" y="71173"/>
                  <a:pt x="38100" y="69321"/>
                  <a:pt x="52387" y="74613"/>
                </a:cubicBezTo>
                <a:cubicBezTo>
                  <a:pt x="66674" y="79905"/>
                  <a:pt x="79904" y="90488"/>
                  <a:pt x="100012" y="90488"/>
                </a:cubicBezTo>
                <a:cubicBezTo>
                  <a:pt x="120120" y="90488"/>
                  <a:pt x="146578" y="82550"/>
                  <a:pt x="173037" y="74613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D64C4287-AF6B-4F8E-A96E-D3BB463EBEB2}"/>
              </a:ext>
            </a:extLst>
          </p:cNvPr>
          <p:cNvSpPr/>
          <p:nvPr/>
        </p:nvSpPr>
        <p:spPr>
          <a:xfrm>
            <a:off x="3275013" y="5329238"/>
            <a:ext cx="38100" cy="146050"/>
          </a:xfrm>
          <a:custGeom>
            <a:avLst/>
            <a:gdLst>
              <a:gd name="connsiteX0" fmla="*/ 38100 w 38100"/>
              <a:gd name="connsiteY0" fmla="*/ 0 h 146050"/>
              <a:gd name="connsiteX1" fmla="*/ 9525 w 38100"/>
              <a:gd name="connsiteY1" fmla="*/ 69850 h 146050"/>
              <a:gd name="connsiteX2" fmla="*/ 9525 w 38100"/>
              <a:gd name="connsiteY2" fmla="*/ 123825 h 146050"/>
              <a:gd name="connsiteX3" fmla="*/ 0 w 38100"/>
              <a:gd name="connsiteY3" fmla="*/ 146050 h 146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00" h="146050">
                <a:moveTo>
                  <a:pt x="38100" y="0"/>
                </a:moveTo>
                <a:cubicBezTo>
                  <a:pt x="26193" y="24606"/>
                  <a:pt x="14287" y="49213"/>
                  <a:pt x="9525" y="69850"/>
                </a:cubicBezTo>
                <a:cubicBezTo>
                  <a:pt x="4763" y="90487"/>
                  <a:pt x="11112" y="111125"/>
                  <a:pt x="9525" y="123825"/>
                </a:cubicBezTo>
                <a:cubicBezTo>
                  <a:pt x="7938" y="136525"/>
                  <a:pt x="3969" y="141287"/>
                  <a:pt x="0" y="14605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7CC84F58-E106-491E-B0D7-5CC58575B171}"/>
              </a:ext>
            </a:extLst>
          </p:cNvPr>
          <p:cNvSpPr/>
          <p:nvPr/>
        </p:nvSpPr>
        <p:spPr>
          <a:xfrm>
            <a:off x="3048000" y="5465763"/>
            <a:ext cx="42863" cy="55562"/>
          </a:xfrm>
          <a:custGeom>
            <a:avLst/>
            <a:gdLst>
              <a:gd name="connsiteX0" fmla="*/ 42863 w 42863"/>
              <a:gd name="connsiteY0" fmla="*/ 0 h 55562"/>
              <a:gd name="connsiteX1" fmla="*/ 0 w 42863"/>
              <a:gd name="connsiteY1" fmla="*/ 55562 h 55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863" h="55562">
                <a:moveTo>
                  <a:pt x="42863" y="0"/>
                </a:moveTo>
                <a:lnTo>
                  <a:pt x="0" y="55562"/>
                </a:ln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D20C895D-6EE9-40DD-AF99-A9691168E441}"/>
              </a:ext>
            </a:extLst>
          </p:cNvPr>
          <p:cNvSpPr/>
          <p:nvPr/>
        </p:nvSpPr>
        <p:spPr>
          <a:xfrm>
            <a:off x="2032000" y="4894028"/>
            <a:ext cx="758825" cy="165934"/>
          </a:xfrm>
          <a:custGeom>
            <a:avLst/>
            <a:gdLst>
              <a:gd name="connsiteX0" fmla="*/ 0 w 758825"/>
              <a:gd name="connsiteY0" fmla="*/ 30397 h 165934"/>
              <a:gd name="connsiteX1" fmla="*/ 128588 w 758825"/>
              <a:gd name="connsiteY1" fmla="*/ 235 h 165934"/>
              <a:gd name="connsiteX2" fmla="*/ 263525 w 758825"/>
              <a:gd name="connsiteY2" fmla="*/ 17697 h 165934"/>
              <a:gd name="connsiteX3" fmla="*/ 358775 w 758825"/>
              <a:gd name="connsiteY3" fmla="*/ 41510 h 165934"/>
              <a:gd name="connsiteX4" fmla="*/ 465138 w 758825"/>
              <a:gd name="connsiteY4" fmla="*/ 100247 h 165934"/>
              <a:gd name="connsiteX5" fmla="*/ 512763 w 758825"/>
              <a:gd name="connsiteY5" fmla="*/ 105010 h 165934"/>
              <a:gd name="connsiteX6" fmla="*/ 593725 w 758825"/>
              <a:gd name="connsiteY6" fmla="*/ 136760 h 165934"/>
              <a:gd name="connsiteX7" fmla="*/ 690563 w 758825"/>
              <a:gd name="connsiteY7" fmla="*/ 162160 h 165934"/>
              <a:gd name="connsiteX8" fmla="*/ 758825 w 758825"/>
              <a:gd name="connsiteY8" fmla="*/ 165335 h 165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8825" h="165934">
                <a:moveTo>
                  <a:pt x="0" y="30397"/>
                </a:moveTo>
                <a:cubicBezTo>
                  <a:pt x="42333" y="16374"/>
                  <a:pt x="84667" y="2352"/>
                  <a:pt x="128588" y="235"/>
                </a:cubicBezTo>
                <a:cubicBezTo>
                  <a:pt x="172509" y="-1882"/>
                  <a:pt x="225161" y="10818"/>
                  <a:pt x="263525" y="17697"/>
                </a:cubicBezTo>
                <a:cubicBezTo>
                  <a:pt x="301890" y="24576"/>
                  <a:pt x="325173" y="27752"/>
                  <a:pt x="358775" y="41510"/>
                </a:cubicBezTo>
                <a:cubicBezTo>
                  <a:pt x="392377" y="55268"/>
                  <a:pt x="439473" y="89664"/>
                  <a:pt x="465138" y="100247"/>
                </a:cubicBezTo>
                <a:cubicBezTo>
                  <a:pt x="490803" y="110830"/>
                  <a:pt x="491332" y="98925"/>
                  <a:pt x="512763" y="105010"/>
                </a:cubicBezTo>
                <a:cubicBezTo>
                  <a:pt x="534194" y="111095"/>
                  <a:pt x="564092" y="127235"/>
                  <a:pt x="593725" y="136760"/>
                </a:cubicBezTo>
                <a:cubicBezTo>
                  <a:pt x="623358" y="146285"/>
                  <a:pt x="663046" y="157398"/>
                  <a:pt x="690563" y="162160"/>
                </a:cubicBezTo>
                <a:cubicBezTo>
                  <a:pt x="718080" y="166922"/>
                  <a:pt x="738452" y="166128"/>
                  <a:pt x="758825" y="165335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C3E7AD0B-F2CA-4467-ABF7-9A287B2EC3D2}"/>
              </a:ext>
            </a:extLst>
          </p:cNvPr>
          <p:cNvSpPr/>
          <p:nvPr/>
        </p:nvSpPr>
        <p:spPr>
          <a:xfrm>
            <a:off x="2036763" y="4818266"/>
            <a:ext cx="763981" cy="237922"/>
          </a:xfrm>
          <a:custGeom>
            <a:avLst/>
            <a:gdLst>
              <a:gd name="connsiteX0" fmla="*/ 0 w 763981"/>
              <a:gd name="connsiteY0" fmla="*/ 71234 h 237922"/>
              <a:gd name="connsiteX1" fmla="*/ 169862 w 763981"/>
              <a:gd name="connsiteY1" fmla="*/ 31547 h 237922"/>
              <a:gd name="connsiteX2" fmla="*/ 258762 w 763981"/>
              <a:gd name="connsiteY2" fmla="*/ 1384 h 237922"/>
              <a:gd name="connsiteX3" fmla="*/ 539750 w 763981"/>
              <a:gd name="connsiteY3" fmla="*/ 77584 h 237922"/>
              <a:gd name="connsiteX4" fmla="*/ 563562 w 763981"/>
              <a:gd name="connsiteY4" fmla="*/ 90284 h 237922"/>
              <a:gd name="connsiteX5" fmla="*/ 601662 w 763981"/>
              <a:gd name="connsiteY5" fmla="*/ 101397 h 237922"/>
              <a:gd name="connsiteX6" fmla="*/ 690562 w 763981"/>
              <a:gd name="connsiteY6" fmla="*/ 120447 h 237922"/>
              <a:gd name="connsiteX7" fmla="*/ 730250 w 763981"/>
              <a:gd name="connsiteY7" fmla="*/ 129972 h 237922"/>
              <a:gd name="connsiteX8" fmla="*/ 752475 w 763981"/>
              <a:gd name="connsiteY8" fmla="*/ 171247 h 237922"/>
              <a:gd name="connsiteX9" fmla="*/ 763587 w 763981"/>
              <a:gd name="connsiteY9" fmla="*/ 204584 h 237922"/>
              <a:gd name="connsiteX10" fmla="*/ 760412 w 763981"/>
              <a:gd name="connsiteY10" fmla="*/ 237922 h 237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63981" h="237922">
                <a:moveTo>
                  <a:pt x="0" y="71234"/>
                </a:moveTo>
                <a:cubicBezTo>
                  <a:pt x="63367" y="57211"/>
                  <a:pt x="126735" y="43189"/>
                  <a:pt x="169862" y="31547"/>
                </a:cubicBezTo>
                <a:cubicBezTo>
                  <a:pt x="212989" y="19905"/>
                  <a:pt x="197114" y="-6289"/>
                  <a:pt x="258762" y="1384"/>
                </a:cubicBezTo>
                <a:cubicBezTo>
                  <a:pt x="320410" y="9057"/>
                  <a:pt x="488950" y="62767"/>
                  <a:pt x="539750" y="77584"/>
                </a:cubicBezTo>
                <a:cubicBezTo>
                  <a:pt x="590550" y="92401"/>
                  <a:pt x="553243" y="86315"/>
                  <a:pt x="563562" y="90284"/>
                </a:cubicBezTo>
                <a:cubicBezTo>
                  <a:pt x="573881" y="94253"/>
                  <a:pt x="580495" y="96370"/>
                  <a:pt x="601662" y="101397"/>
                </a:cubicBezTo>
                <a:cubicBezTo>
                  <a:pt x="622829" y="106424"/>
                  <a:pt x="669131" y="115685"/>
                  <a:pt x="690562" y="120447"/>
                </a:cubicBezTo>
                <a:cubicBezTo>
                  <a:pt x="711993" y="125209"/>
                  <a:pt x="719931" y="121505"/>
                  <a:pt x="730250" y="129972"/>
                </a:cubicBezTo>
                <a:cubicBezTo>
                  <a:pt x="740569" y="138439"/>
                  <a:pt x="746919" y="158812"/>
                  <a:pt x="752475" y="171247"/>
                </a:cubicBezTo>
                <a:cubicBezTo>
                  <a:pt x="758031" y="183682"/>
                  <a:pt x="762264" y="193472"/>
                  <a:pt x="763587" y="204584"/>
                </a:cubicBezTo>
                <a:cubicBezTo>
                  <a:pt x="764910" y="215696"/>
                  <a:pt x="762661" y="226809"/>
                  <a:pt x="760412" y="237922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8012E336-BF9D-44C2-BCEC-135DF61CD7A0}"/>
              </a:ext>
            </a:extLst>
          </p:cNvPr>
          <p:cNvSpPr/>
          <p:nvPr/>
        </p:nvSpPr>
        <p:spPr>
          <a:xfrm>
            <a:off x="1995488" y="5199063"/>
            <a:ext cx="606425" cy="168586"/>
          </a:xfrm>
          <a:custGeom>
            <a:avLst/>
            <a:gdLst>
              <a:gd name="connsiteX0" fmla="*/ 0 w 606425"/>
              <a:gd name="connsiteY0" fmla="*/ 0 h 168586"/>
              <a:gd name="connsiteX1" fmla="*/ 71437 w 606425"/>
              <a:gd name="connsiteY1" fmla="*/ 15875 h 168586"/>
              <a:gd name="connsiteX2" fmla="*/ 128587 w 606425"/>
              <a:gd name="connsiteY2" fmla="*/ 53975 h 168586"/>
              <a:gd name="connsiteX3" fmla="*/ 247650 w 606425"/>
              <a:gd name="connsiteY3" fmla="*/ 123825 h 168586"/>
              <a:gd name="connsiteX4" fmla="*/ 420687 w 606425"/>
              <a:gd name="connsiteY4" fmla="*/ 165100 h 168586"/>
              <a:gd name="connsiteX5" fmla="*/ 606425 w 606425"/>
              <a:gd name="connsiteY5" fmla="*/ 163512 h 168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6425" h="168586">
                <a:moveTo>
                  <a:pt x="0" y="0"/>
                </a:moveTo>
                <a:cubicBezTo>
                  <a:pt x="25003" y="3439"/>
                  <a:pt x="50006" y="6879"/>
                  <a:pt x="71437" y="15875"/>
                </a:cubicBezTo>
                <a:cubicBezTo>
                  <a:pt x="92868" y="24871"/>
                  <a:pt x="99218" y="35983"/>
                  <a:pt x="128587" y="53975"/>
                </a:cubicBezTo>
                <a:cubicBezTo>
                  <a:pt x="157956" y="71967"/>
                  <a:pt x="198967" y="105304"/>
                  <a:pt x="247650" y="123825"/>
                </a:cubicBezTo>
                <a:cubicBezTo>
                  <a:pt x="296333" y="142346"/>
                  <a:pt x="360891" y="158486"/>
                  <a:pt x="420687" y="165100"/>
                </a:cubicBezTo>
                <a:cubicBezTo>
                  <a:pt x="480483" y="171714"/>
                  <a:pt x="543454" y="167613"/>
                  <a:pt x="606425" y="163512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E42FF4B2-1DE2-44C4-AB16-E7059AAA68FA}"/>
              </a:ext>
            </a:extLst>
          </p:cNvPr>
          <p:cNvSpPr/>
          <p:nvPr/>
        </p:nvSpPr>
        <p:spPr>
          <a:xfrm>
            <a:off x="1990725" y="5040298"/>
            <a:ext cx="621270" cy="306402"/>
          </a:xfrm>
          <a:custGeom>
            <a:avLst/>
            <a:gdLst>
              <a:gd name="connsiteX0" fmla="*/ 0 w 621270"/>
              <a:gd name="connsiteY0" fmla="*/ 150827 h 306402"/>
              <a:gd name="connsiteX1" fmla="*/ 17463 w 621270"/>
              <a:gd name="connsiteY1" fmla="*/ 101615 h 306402"/>
              <a:gd name="connsiteX2" fmla="*/ 93663 w 621270"/>
              <a:gd name="connsiteY2" fmla="*/ 65102 h 306402"/>
              <a:gd name="connsiteX3" fmla="*/ 196850 w 621270"/>
              <a:gd name="connsiteY3" fmla="*/ 38115 h 306402"/>
              <a:gd name="connsiteX4" fmla="*/ 212725 w 621270"/>
              <a:gd name="connsiteY4" fmla="*/ 20652 h 306402"/>
              <a:gd name="connsiteX5" fmla="*/ 282575 w 621270"/>
              <a:gd name="connsiteY5" fmla="*/ 6365 h 306402"/>
              <a:gd name="connsiteX6" fmla="*/ 382588 w 621270"/>
              <a:gd name="connsiteY6" fmla="*/ 15 h 306402"/>
              <a:gd name="connsiteX7" fmla="*/ 407988 w 621270"/>
              <a:gd name="connsiteY7" fmla="*/ 7952 h 306402"/>
              <a:gd name="connsiteX8" fmla="*/ 463550 w 621270"/>
              <a:gd name="connsiteY8" fmla="*/ 22240 h 306402"/>
              <a:gd name="connsiteX9" fmla="*/ 506413 w 621270"/>
              <a:gd name="connsiteY9" fmla="*/ 31765 h 306402"/>
              <a:gd name="connsiteX10" fmla="*/ 569913 w 621270"/>
              <a:gd name="connsiteY10" fmla="*/ 92090 h 306402"/>
              <a:gd name="connsiteX11" fmla="*/ 620713 w 621270"/>
              <a:gd name="connsiteY11" fmla="*/ 165115 h 306402"/>
              <a:gd name="connsiteX12" fmla="*/ 596900 w 621270"/>
              <a:gd name="connsiteY12" fmla="*/ 207977 h 306402"/>
              <a:gd name="connsiteX13" fmla="*/ 595313 w 621270"/>
              <a:gd name="connsiteY13" fmla="*/ 244490 h 306402"/>
              <a:gd name="connsiteX14" fmla="*/ 604838 w 621270"/>
              <a:gd name="connsiteY14" fmla="*/ 279415 h 306402"/>
              <a:gd name="connsiteX15" fmla="*/ 615950 w 621270"/>
              <a:gd name="connsiteY15" fmla="*/ 306402 h 306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21270" h="306402">
                <a:moveTo>
                  <a:pt x="0" y="150827"/>
                </a:moveTo>
                <a:cubicBezTo>
                  <a:pt x="926" y="133364"/>
                  <a:pt x="1853" y="115902"/>
                  <a:pt x="17463" y="101615"/>
                </a:cubicBezTo>
                <a:cubicBezTo>
                  <a:pt x="33074" y="87327"/>
                  <a:pt x="63765" y="75685"/>
                  <a:pt x="93663" y="65102"/>
                </a:cubicBezTo>
                <a:cubicBezTo>
                  <a:pt x="123561" y="54519"/>
                  <a:pt x="177006" y="45523"/>
                  <a:pt x="196850" y="38115"/>
                </a:cubicBezTo>
                <a:cubicBezTo>
                  <a:pt x="216694" y="30707"/>
                  <a:pt x="198438" y="25944"/>
                  <a:pt x="212725" y="20652"/>
                </a:cubicBezTo>
                <a:cubicBezTo>
                  <a:pt x="227012" y="15360"/>
                  <a:pt x="254265" y="9804"/>
                  <a:pt x="282575" y="6365"/>
                </a:cubicBezTo>
                <a:cubicBezTo>
                  <a:pt x="310885" y="2926"/>
                  <a:pt x="361686" y="-249"/>
                  <a:pt x="382588" y="15"/>
                </a:cubicBezTo>
                <a:cubicBezTo>
                  <a:pt x="403490" y="279"/>
                  <a:pt x="394494" y="4248"/>
                  <a:pt x="407988" y="7952"/>
                </a:cubicBezTo>
                <a:cubicBezTo>
                  <a:pt x="421482" y="11656"/>
                  <a:pt x="447146" y="18271"/>
                  <a:pt x="463550" y="22240"/>
                </a:cubicBezTo>
                <a:cubicBezTo>
                  <a:pt x="479954" y="26209"/>
                  <a:pt x="488686" y="20123"/>
                  <a:pt x="506413" y="31765"/>
                </a:cubicBezTo>
                <a:cubicBezTo>
                  <a:pt x="524140" y="43407"/>
                  <a:pt x="550863" y="69865"/>
                  <a:pt x="569913" y="92090"/>
                </a:cubicBezTo>
                <a:cubicBezTo>
                  <a:pt x="588963" y="114315"/>
                  <a:pt x="616215" y="145801"/>
                  <a:pt x="620713" y="165115"/>
                </a:cubicBezTo>
                <a:cubicBezTo>
                  <a:pt x="625211" y="184429"/>
                  <a:pt x="601133" y="194748"/>
                  <a:pt x="596900" y="207977"/>
                </a:cubicBezTo>
                <a:cubicBezTo>
                  <a:pt x="592667" y="221206"/>
                  <a:pt x="593990" y="232584"/>
                  <a:pt x="595313" y="244490"/>
                </a:cubicBezTo>
                <a:cubicBezTo>
                  <a:pt x="596636" y="256396"/>
                  <a:pt x="601399" y="269096"/>
                  <a:pt x="604838" y="279415"/>
                </a:cubicBezTo>
                <a:cubicBezTo>
                  <a:pt x="608277" y="289734"/>
                  <a:pt x="612113" y="298068"/>
                  <a:pt x="615950" y="306402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97C7B3B8-4F45-4505-A594-2AB229963132}"/>
              </a:ext>
            </a:extLst>
          </p:cNvPr>
          <p:cNvSpPr/>
          <p:nvPr/>
        </p:nvSpPr>
        <p:spPr>
          <a:xfrm>
            <a:off x="2366963" y="5202238"/>
            <a:ext cx="173037" cy="134937"/>
          </a:xfrm>
          <a:custGeom>
            <a:avLst/>
            <a:gdLst>
              <a:gd name="connsiteX0" fmla="*/ 0 w 173037"/>
              <a:gd name="connsiteY0" fmla="*/ 0 h 134937"/>
              <a:gd name="connsiteX1" fmla="*/ 84137 w 173037"/>
              <a:gd name="connsiteY1" fmla="*/ 12700 h 134937"/>
              <a:gd name="connsiteX2" fmla="*/ 104775 w 173037"/>
              <a:gd name="connsiteY2" fmla="*/ 57150 h 134937"/>
              <a:gd name="connsiteX3" fmla="*/ 150812 w 173037"/>
              <a:gd name="connsiteY3" fmla="*/ 103187 h 134937"/>
              <a:gd name="connsiteX4" fmla="*/ 169862 w 173037"/>
              <a:gd name="connsiteY4" fmla="*/ 127000 h 134937"/>
              <a:gd name="connsiteX5" fmla="*/ 173037 w 173037"/>
              <a:gd name="connsiteY5" fmla="*/ 134937 h 134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3037" h="134937">
                <a:moveTo>
                  <a:pt x="0" y="0"/>
                </a:moveTo>
                <a:cubicBezTo>
                  <a:pt x="33337" y="1587"/>
                  <a:pt x="66675" y="3175"/>
                  <a:pt x="84137" y="12700"/>
                </a:cubicBezTo>
                <a:cubicBezTo>
                  <a:pt x="101600" y="22225"/>
                  <a:pt x="93662" y="42069"/>
                  <a:pt x="104775" y="57150"/>
                </a:cubicBezTo>
                <a:cubicBezTo>
                  <a:pt x="115888" y="72231"/>
                  <a:pt x="139964" y="91545"/>
                  <a:pt x="150812" y="103187"/>
                </a:cubicBezTo>
                <a:cubicBezTo>
                  <a:pt x="161660" y="114829"/>
                  <a:pt x="166158" y="121708"/>
                  <a:pt x="169862" y="127000"/>
                </a:cubicBezTo>
                <a:cubicBezTo>
                  <a:pt x="173566" y="132292"/>
                  <a:pt x="169597" y="134408"/>
                  <a:pt x="173037" y="134937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E34C91A4-EF4E-4925-B960-FF60ECC9C5B5}"/>
              </a:ext>
            </a:extLst>
          </p:cNvPr>
          <p:cNvSpPr/>
          <p:nvPr/>
        </p:nvSpPr>
        <p:spPr>
          <a:xfrm>
            <a:off x="2303463" y="5314950"/>
            <a:ext cx="238125" cy="38317"/>
          </a:xfrm>
          <a:custGeom>
            <a:avLst/>
            <a:gdLst>
              <a:gd name="connsiteX0" fmla="*/ 0 w 238125"/>
              <a:gd name="connsiteY0" fmla="*/ 0 h 38317"/>
              <a:gd name="connsiteX1" fmla="*/ 63500 w 238125"/>
              <a:gd name="connsiteY1" fmla="*/ 22225 h 38317"/>
              <a:gd name="connsiteX2" fmla="*/ 171450 w 238125"/>
              <a:gd name="connsiteY2" fmla="*/ 31750 h 38317"/>
              <a:gd name="connsiteX3" fmla="*/ 212725 w 238125"/>
              <a:gd name="connsiteY3" fmla="*/ 38100 h 38317"/>
              <a:gd name="connsiteX4" fmla="*/ 238125 w 238125"/>
              <a:gd name="connsiteY4" fmla="*/ 23813 h 38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125" h="38317">
                <a:moveTo>
                  <a:pt x="0" y="0"/>
                </a:moveTo>
                <a:cubicBezTo>
                  <a:pt x="17462" y="8466"/>
                  <a:pt x="34925" y="16933"/>
                  <a:pt x="63500" y="22225"/>
                </a:cubicBezTo>
                <a:cubicBezTo>
                  <a:pt x="92075" y="27517"/>
                  <a:pt x="146579" y="29104"/>
                  <a:pt x="171450" y="31750"/>
                </a:cubicBezTo>
                <a:cubicBezTo>
                  <a:pt x="196321" y="34396"/>
                  <a:pt x="201613" y="39423"/>
                  <a:pt x="212725" y="38100"/>
                </a:cubicBezTo>
                <a:cubicBezTo>
                  <a:pt x="223837" y="36777"/>
                  <a:pt x="230981" y="30295"/>
                  <a:pt x="238125" y="23813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044AC5E7-9966-487D-A346-E14AC4D45D93}"/>
              </a:ext>
            </a:extLst>
          </p:cNvPr>
          <p:cNvSpPr/>
          <p:nvPr/>
        </p:nvSpPr>
        <p:spPr>
          <a:xfrm>
            <a:off x="2084388" y="5187941"/>
            <a:ext cx="277812" cy="34934"/>
          </a:xfrm>
          <a:custGeom>
            <a:avLst/>
            <a:gdLst>
              <a:gd name="connsiteX0" fmla="*/ 0 w 277812"/>
              <a:gd name="connsiteY0" fmla="*/ 34934 h 34934"/>
              <a:gd name="connsiteX1" fmla="*/ 109537 w 277812"/>
              <a:gd name="connsiteY1" fmla="*/ 11122 h 34934"/>
              <a:gd name="connsiteX2" fmla="*/ 206375 w 277812"/>
              <a:gd name="connsiteY2" fmla="*/ 9 h 34934"/>
              <a:gd name="connsiteX3" fmla="*/ 277812 w 277812"/>
              <a:gd name="connsiteY3" fmla="*/ 12709 h 34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7812" h="34934">
                <a:moveTo>
                  <a:pt x="0" y="34934"/>
                </a:moveTo>
                <a:cubicBezTo>
                  <a:pt x="37570" y="25938"/>
                  <a:pt x="75141" y="16943"/>
                  <a:pt x="109537" y="11122"/>
                </a:cubicBezTo>
                <a:cubicBezTo>
                  <a:pt x="143933" y="5301"/>
                  <a:pt x="178329" y="-255"/>
                  <a:pt x="206375" y="9"/>
                </a:cubicBezTo>
                <a:cubicBezTo>
                  <a:pt x="234421" y="273"/>
                  <a:pt x="256116" y="6491"/>
                  <a:pt x="277812" y="12709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59AE4064-03E3-4F61-B757-0FC76BEA2E05}"/>
              </a:ext>
            </a:extLst>
          </p:cNvPr>
          <p:cNvSpPr/>
          <p:nvPr/>
        </p:nvSpPr>
        <p:spPr>
          <a:xfrm>
            <a:off x="2146300" y="5202238"/>
            <a:ext cx="215900" cy="100606"/>
          </a:xfrm>
          <a:custGeom>
            <a:avLst/>
            <a:gdLst>
              <a:gd name="connsiteX0" fmla="*/ 215900 w 215900"/>
              <a:gd name="connsiteY0" fmla="*/ 0 h 100606"/>
              <a:gd name="connsiteX1" fmla="*/ 204788 w 215900"/>
              <a:gd name="connsiteY1" fmla="*/ 68262 h 100606"/>
              <a:gd name="connsiteX2" fmla="*/ 152400 w 215900"/>
              <a:gd name="connsiteY2" fmla="*/ 100012 h 100606"/>
              <a:gd name="connsiteX3" fmla="*/ 92075 w 215900"/>
              <a:gd name="connsiteY3" fmla="*/ 87312 h 100606"/>
              <a:gd name="connsiteX4" fmla="*/ 57150 w 215900"/>
              <a:gd name="connsiteY4" fmla="*/ 66675 h 100606"/>
              <a:gd name="connsiteX5" fmla="*/ 38100 w 215900"/>
              <a:gd name="connsiteY5" fmla="*/ 31750 h 100606"/>
              <a:gd name="connsiteX6" fmla="*/ 0 w 215900"/>
              <a:gd name="connsiteY6" fmla="*/ 7937 h 100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5900" h="100606">
                <a:moveTo>
                  <a:pt x="215900" y="0"/>
                </a:moveTo>
                <a:cubicBezTo>
                  <a:pt x="215635" y="25796"/>
                  <a:pt x="215371" y="51593"/>
                  <a:pt x="204788" y="68262"/>
                </a:cubicBezTo>
                <a:cubicBezTo>
                  <a:pt x="194205" y="84931"/>
                  <a:pt x="171185" y="96837"/>
                  <a:pt x="152400" y="100012"/>
                </a:cubicBezTo>
                <a:cubicBezTo>
                  <a:pt x="133614" y="103187"/>
                  <a:pt x="107950" y="92868"/>
                  <a:pt x="92075" y="87312"/>
                </a:cubicBezTo>
                <a:cubicBezTo>
                  <a:pt x="76200" y="81756"/>
                  <a:pt x="66146" y="75935"/>
                  <a:pt x="57150" y="66675"/>
                </a:cubicBezTo>
                <a:cubicBezTo>
                  <a:pt x="48154" y="57415"/>
                  <a:pt x="47625" y="41540"/>
                  <a:pt x="38100" y="31750"/>
                </a:cubicBezTo>
                <a:cubicBezTo>
                  <a:pt x="28575" y="21960"/>
                  <a:pt x="14287" y="14948"/>
                  <a:pt x="0" y="7937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7F233044-74F4-4854-B872-134531E1E8A5}"/>
              </a:ext>
            </a:extLst>
          </p:cNvPr>
          <p:cNvSpPr/>
          <p:nvPr/>
        </p:nvSpPr>
        <p:spPr>
          <a:xfrm>
            <a:off x="2409825" y="5367338"/>
            <a:ext cx="98425" cy="36514"/>
          </a:xfrm>
          <a:custGeom>
            <a:avLst/>
            <a:gdLst>
              <a:gd name="connsiteX0" fmla="*/ 0 w 98425"/>
              <a:gd name="connsiteY0" fmla="*/ 0 h 36514"/>
              <a:gd name="connsiteX1" fmla="*/ 52388 w 98425"/>
              <a:gd name="connsiteY1" fmla="*/ 36512 h 36514"/>
              <a:gd name="connsiteX2" fmla="*/ 98425 w 98425"/>
              <a:gd name="connsiteY2" fmla="*/ 1587 h 36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8425" h="36514">
                <a:moveTo>
                  <a:pt x="0" y="0"/>
                </a:moveTo>
                <a:cubicBezTo>
                  <a:pt x="17992" y="18124"/>
                  <a:pt x="35984" y="36248"/>
                  <a:pt x="52388" y="36512"/>
                </a:cubicBezTo>
                <a:cubicBezTo>
                  <a:pt x="68792" y="36777"/>
                  <a:pt x="83608" y="19182"/>
                  <a:pt x="98425" y="1587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B5642E39-1A5F-4BEB-A5D6-A3B60FC8920F}"/>
              </a:ext>
            </a:extLst>
          </p:cNvPr>
          <p:cNvSpPr/>
          <p:nvPr/>
        </p:nvSpPr>
        <p:spPr>
          <a:xfrm>
            <a:off x="2347913" y="5354638"/>
            <a:ext cx="50800" cy="44683"/>
          </a:xfrm>
          <a:custGeom>
            <a:avLst/>
            <a:gdLst>
              <a:gd name="connsiteX0" fmla="*/ 0 w 50800"/>
              <a:gd name="connsiteY0" fmla="*/ 0 h 44683"/>
              <a:gd name="connsiteX1" fmla="*/ 34925 w 50800"/>
              <a:gd name="connsiteY1" fmla="*/ 44450 h 44683"/>
              <a:gd name="connsiteX2" fmla="*/ 50800 w 50800"/>
              <a:gd name="connsiteY2" fmla="*/ 14287 h 44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800" h="44683">
                <a:moveTo>
                  <a:pt x="0" y="0"/>
                </a:moveTo>
                <a:cubicBezTo>
                  <a:pt x="13229" y="21034"/>
                  <a:pt x="26459" y="42069"/>
                  <a:pt x="34925" y="44450"/>
                </a:cubicBezTo>
                <a:cubicBezTo>
                  <a:pt x="43391" y="46831"/>
                  <a:pt x="47095" y="30559"/>
                  <a:pt x="50800" y="14287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1F13716E-AFA6-4F8F-93B0-A19E9D850768}"/>
              </a:ext>
            </a:extLst>
          </p:cNvPr>
          <p:cNvSpPr/>
          <p:nvPr/>
        </p:nvSpPr>
        <p:spPr>
          <a:xfrm>
            <a:off x="2182813" y="5294313"/>
            <a:ext cx="115887" cy="65534"/>
          </a:xfrm>
          <a:custGeom>
            <a:avLst/>
            <a:gdLst>
              <a:gd name="connsiteX0" fmla="*/ 115887 w 115887"/>
              <a:gd name="connsiteY0" fmla="*/ 52387 h 65534"/>
              <a:gd name="connsiteX1" fmla="*/ 53975 w 115887"/>
              <a:gd name="connsiteY1" fmla="*/ 65087 h 65534"/>
              <a:gd name="connsiteX2" fmla="*/ 15875 w 115887"/>
              <a:gd name="connsiteY2" fmla="*/ 38100 h 65534"/>
              <a:gd name="connsiteX3" fmla="*/ 0 w 115887"/>
              <a:gd name="connsiteY3" fmla="*/ 0 h 65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887" h="65534">
                <a:moveTo>
                  <a:pt x="115887" y="52387"/>
                </a:moveTo>
                <a:cubicBezTo>
                  <a:pt x="93265" y="59927"/>
                  <a:pt x="70644" y="67468"/>
                  <a:pt x="53975" y="65087"/>
                </a:cubicBezTo>
                <a:cubicBezTo>
                  <a:pt x="37306" y="62706"/>
                  <a:pt x="24871" y="48948"/>
                  <a:pt x="15875" y="38100"/>
                </a:cubicBezTo>
                <a:cubicBezTo>
                  <a:pt x="6879" y="27252"/>
                  <a:pt x="3439" y="13626"/>
                  <a:pt x="0" y="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C84D6D6D-69FD-4098-A53F-CEDA64A3276B}"/>
              </a:ext>
            </a:extLst>
          </p:cNvPr>
          <p:cNvSpPr/>
          <p:nvPr/>
        </p:nvSpPr>
        <p:spPr>
          <a:xfrm>
            <a:off x="2595563" y="5229225"/>
            <a:ext cx="25667" cy="92075"/>
          </a:xfrm>
          <a:custGeom>
            <a:avLst/>
            <a:gdLst>
              <a:gd name="connsiteX0" fmla="*/ 11112 w 25667"/>
              <a:gd name="connsiteY0" fmla="*/ 0 h 92075"/>
              <a:gd name="connsiteX1" fmla="*/ 25400 w 25667"/>
              <a:gd name="connsiteY1" fmla="*/ 66675 h 92075"/>
              <a:gd name="connsiteX2" fmla="*/ 0 w 25667"/>
              <a:gd name="connsiteY2" fmla="*/ 92075 h 9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667" h="92075">
                <a:moveTo>
                  <a:pt x="11112" y="0"/>
                </a:moveTo>
                <a:cubicBezTo>
                  <a:pt x="19182" y="25664"/>
                  <a:pt x="27252" y="51329"/>
                  <a:pt x="25400" y="66675"/>
                </a:cubicBezTo>
                <a:cubicBezTo>
                  <a:pt x="23548" y="82021"/>
                  <a:pt x="11774" y="87048"/>
                  <a:pt x="0" y="92075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E5F7EA1C-9E45-40B4-BEC0-9A020C626481}"/>
              </a:ext>
            </a:extLst>
          </p:cNvPr>
          <p:cNvSpPr/>
          <p:nvPr/>
        </p:nvSpPr>
        <p:spPr>
          <a:xfrm>
            <a:off x="2551113" y="5978525"/>
            <a:ext cx="392994" cy="109538"/>
          </a:xfrm>
          <a:custGeom>
            <a:avLst/>
            <a:gdLst>
              <a:gd name="connsiteX0" fmla="*/ 0 w 392994"/>
              <a:gd name="connsiteY0" fmla="*/ 0 h 109538"/>
              <a:gd name="connsiteX1" fmla="*/ 58737 w 392994"/>
              <a:gd name="connsiteY1" fmla="*/ 39688 h 109538"/>
              <a:gd name="connsiteX2" fmla="*/ 290512 w 392994"/>
              <a:gd name="connsiteY2" fmla="*/ 41275 h 109538"/>
              <a:gd name="connsiteX3" fmla="*/ 328612 w 392994"/>
              <a:gd name="connsiteY3" fmla="*/ 47625 h 109538"/>
              <a:gd name="connsiteX4" fmla="*/ 384175 w 392994"/>
              <a:gd name="connsiteY4" fmla="*/ 73025 h 109538"/>
              <a:gd name="connsiteX5" fmla="*/ 392112 w 392994"/>
              <a:gd name="connsiteY5" fmla="*/ 109538 h 109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2994" h="109538">
                <a:moveTo>
                  <a:pt x="0" y="0"/>
                </a:moveTo>
                <a:cubicBezTo>
                  <a:pt x="5159" y="16404"/>
                  <a:pt x="10318" y="32809"/>
                  <a:pt x="58737" y="39688"/>
                </a:cubicBezTo>
                <a:cubicBezTo>
                  <a:pt x="107156" y="46567"/>
                  <a:pt x="245533" y="39952"/>
                  <a:pt x="290512" y="41275"/>
                </a:cubicBezTo>
                <a:cubicBezTo>
                  <a:pt x="335491" y="42598"/>
                  <a:pt x="313002" y="42333"/>
                  <a:pt x="328612" y="47625"/>
                </a:cubicBezTo>
                <a:cubicBezTo>
                  <a:pt x="344222" y="52917"/>
                  <a:pt x="373592" y="62706"/>
                  <a:pt x="384175" y="73025"/>
                </a:cubicBezTo>
                <a:cubicBezTo>
                  <a:pt x="394758" y="83344"/>
                  <a:pt x="393435" y="96441"/>
                  <a:pt x="392112" y="109538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F77DAE06-62F8-4973-9406-AD58E1C97CBB}"/>
              </a:ext>
            </a:extLst>
          </p:cNvPr>
          <p:cNvSpPr/>
          <p:nvPr/>
        </p:nvSpPr>
        <p:spPr>
          <a:xfrm>
            <a:off x="3001963" y="5992813"/>
            <a:ext cx="124369" cy="136525"/>
          </a:xfrm>
          <a:custGeom>
            <a:avLst/>
            <a:gdLst>
              <a:gd name="connsiteX0" fmla="*/ 123825 w 124369"/>
              <a:gd name="connsiteY0" fmla="*/ 0 h 136525"/>
              <a:gd name="connsiteX1" fmla="*/ 115887 w 124369"/>
              <a:gd name="connsiteY1" fmla="*/ 88900 h 136525"/>
              <a:gd name="connsiteX2" fmla="*/ 65087 w 124369"/>
              <a:gd name="connsiteY2" fmla="*/ 104775 h 136525"/>
              <a:gd name="connsiteX3" fmla="*/ 0 w 124369"/>
              <a:gd name="connsiteY3" fmla="*/ 136525 h 136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369" h="136525">
                <a:moveTo>
                  <a:pt x="123825" y="0"/>
                </a:moveTo>
                <a:cubicBezTo>
                  <a:pt x="124751" y="35718"/>
                  <a:pt x="125677" y="71437"/>
                  <a:pt x="115887" y="88900"/>
                </a:cubicBezTo>
                <a:cubicBezTo>
                  <a:pt x="106097" y="106363"/>
                  <a:pt x="84401" y="96838"/>
                  <a:pt x="65087" y="104775"/>
                </a:cubicBezTo>
                <a:cubicBezTo>
                  <a:pt x="45772" y="112713"/>
                  <a:pt x="22886" y="124619"/>
                  <a:pt x="0" y="136525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1CF86414-1D72-4830-95E1-2354D2E72BF0}"/>
              </a:ext>
            </a:extLst>
          </p:cNvPr>
          <p:cNvSpPr/>
          <p:nvPr/>
        </p:nvSpPr>
        <p:spPr>
          <a:xfrm>
            <a:off x="2865587" y="5414963"/>
            <a:ext cx="68048" cy="339725"/>
          </a:xfrm>
          <a:custGeom>
            <a:avLst/>
            <a:gdLst>
              <a:gd name="connsiteX0" fmla="*/ 1438 w 68048"/>
              <a:gd name="connsiteY0" fmla="*/ 0 h 339725"/>
              <a:gd name="connsiteX1" fmla="*/ 3026 w 68048"/>
              <a:gd name="connsiteY1" fmla="*/ 128587 h 339725"/>
              <a:gd name="connsiteX2" fmla="*/ 28426 w 68048"/>
              <a:gd name="connsiteY2" fmla="*/ 150812 h 339725"/>
              <a:gd name="connsiteX3" fmla="*/ 45888 w 68048"/>
              <a:gd name="connsiteY3" fmla="*/ 230187 h 339725"/>
              <a:gd name="connsiteX4" fmla="*/ 66526 w 68048"/>
              <a:gd name="connsiteY4" fmla="*/ 298450 h 339725"/>
              <a:gd name="connsiteX5" fmla="*/ 1438 w 68048"/>
              <a:gd name="connsiteY5" fmla="*/ 339725 h 339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048" h="339725">
                <a:moveTo>
                  <a:pt x="1438" y="0"/>
                </a:moveTo>
                <a:cubicBezTo>
                  <a:pt x="-17" y="51726"/>
                  <a:pt x="-1472" y="103452"/>
                  <a:pt x="3026" y="128587"/>
                </a:cubicBezTo>
                <a:cubicBezTo>
                  <a:pt x="7524" y="153722"/>
                  <a:pt x="21282" y="133879"/>
                  <a:pt x="28426" y="150812"/>
                </a:cubicBezTo>
                <a:cubicBezTo>
                  <a:pt x="35570" y="167745"/>
                  <a:pt x="39538" y="205581"/>
                  <a:pt x="45888" y="230187"/>
                </a:cubicBezTo>
                <a:cubicBezTo>
                  <a:pt x="52238" y="254793"/>
                  <a:pt x="73934" y="280194"/>
                  <a:pt x="66526" y="298450"/>
                </a:cubicBezTo>
                <a:cubicBezTo>
                  <a:pt x="59118" y="316706"/>
                  <a:pt x="14138" y="332846"/>
                  <a:pt x="1438" y="339725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C12867D1-FFBC-4A53-8123-E9915B19E6E6}"/>
              </a:ext>
            </a:extLst>
          </p:cNvPr>
          <p:cNvSpPr/>
          <p:nvPr/>
        </p:nvSpPr>
        <p:spPr>
          <a:xfrm>
            <a:off x="2597150" y="5835650"/>
            <a:ext cx="3175" cy="114300"/>
          </a:xfrm>
          <a:custGeom>
            <a:avLst/>
            <a:gdLst>
              <a:gd name="connsiteX0" fmla="*/ 3175 w 3175"/>
              <a:gd name="connsiteY0" fmla="*/ 0 h 114300"/>
              <a:gd name="connsiteX1" fmla="*/ 0 w 3175"/>
              <a:gd name="connsiteY1" fmla="*/ 114300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75" h="114300">
                <a:moveTo>
                  <a:pt x="3175" y="0"/>
                </a:moveTo>
                <a:cubicBezTo>
                  <a:pt x="2117" y="38100"/>
                  <a:pt x="1058" y="76200"/>
                  <a:pt x="0" y="11430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E55E412D-642A-448B-9B59-A887089617D5}"/>
              </a:ext>
            </a:extLst>
          </p:cNvPr>
          <p:cNvSpPr/>
          <p:nvPr/>
        </p:nvSpPr>
        <p:spPr>
          <a:xfrm>
            <a:off x="2678113" y="6043602"/>
            <a:ext cx="263525" cy="50869"/>
          </a:xfrm>
          <a:custGeom>
            <a:avLst/>
            <a:gdLst>
              <a:gd name="connsiteX0" fmla="*/ 0 w 263525"/>
              <a:gd name="connsiteY0" fmla="*/ 4773 h 50869"/>
              <a:gd name="connsiteX1" fmla="*/ 123825 w 263525"/>
              <a:gd name="connsiteY1" fmla="*/ 1598 h 50869"/>
              <a:gd name="connsiteX2" fmla="*/ 144462 w 263525"/>
              <a:gd name="connsiteY2" fmla="*/ 26998 h 50869"/>
              <a:gd name="connsiteX3" fmla="*/ 207962 w 263525"/>
              <a:gd name="connsiteY3" fmla="*/ 26998 h 50869"/>
              <a:gd name="connsiteX4" fmla="*/ 246062 w 263525"/>
              <a:gd name="connsiteY4" fmla="*/ 49223 h 50869"/>
              <a:gd name="connsiteX5" fmla="*/ 263525 w 263525"/>
              <a:gd name="connsiteY5" fmla="*/ 49223 h 50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3525" h="50869">
                <a:moveTo>
                  <a:pt x="0" y="4773"/>
                </a:moveTo>
                <a:cubicBezTo>
                  <a:pt x="49874" y="1333"/>
                  <a:pt x="99748" y="-2106"/>
                  <a:pt x="123825" y="1598"/>
                </a:cubicBezTo>
                <a:cubicBezTo>
                  <a:pt x="147902" y="5302"/>
                  <a:pt x="130439" y="22765"/>
                  <a:pt x="144462" y="26998"/>
                </a:cubicBezTo>
                <a:cubicBezTo>
                  <a:pt x="158485" y="31231"/>
                  <a:pt x="191029" y="23294"/>
                  <a:pt x="207962" y="26998"/>
                </a:cubicBezTo>
                <a:cubicBezTo>
                  <a:pt x="224895" y="30702"/>
                  <a:pt x="236802" y="45519"/>
                  <a:pt x="246062" y="49223"/>
                </a:cubicBezTo>
                <a:cubicBezTo>
                  <a:pt x="255323" y="52927"/>
                  <a:pt x="263525" y="49223"/>
                  <a:pt x="263525" y="49223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4FFE6C7C-715C-4CF7-9588-770681938701}"/>
              </a:ext>
            </a:extLst>
          </p:cNvPr>
          <p:cNvSpPr/>
          <p:nvPr/>
        </p:nvSpPr>
        <p:spPr>
          <a:xfrm>
            <a:off x="2906713" y="5975350"/>
            <a:ext cx="85809" cy="53975"/>
          </a:xfrm>
          <a:custGeom>
            <a:avLst/>
            <a:gdLst>
              <a:gd name="connsiteX0" fmla="*/ 0 w 85809"/>
              <a:gd name="connsiteY0" fmla="*/ 0 h 53975"/>
              <a:gd name="connsiteX1" fmla="*/ 74612 w 85809"/>
              <a:gd name="connsiteY1" fmla="*/ 19050 h 53975"/>
              <a:gd name="connsiteX2" fmla="*/ 84137 w 85809"/>
              <a:gd name="connsiteY2" fmla="*/ 53975 h 53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809" h="53975">
                <a:moveTo>
                  <a:pt x="0" y="0"/>
                </a:moveTo>
                <a:cubicBezTo>
                  <a:pt x="30294" y="5027"/>
                  <a:pt x="60589" y="10054"/>
                  <a:pt x="74612" y="19050"/>
                </a:cubicBezTo>
                <a:cubicBezTo>
                  <a:pt x="88635" y="28046"/>
                  <a:pt x="86386" y="41010"/>
                  <a:pt x="84137" y="53975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7E069649-8148-40B3-8958-AE9B4EB61414}"/>
              </a:ext>
            </a:extLst>
          </p:cNvPr>
          <p:cNvSpPr/>
          <p:nvPr/>
        </p:nvSpPr>
        <p:spPr>
          <a:xfrm>
            <a:off x="2176463" y="6280150"/>
            <a:ext cx="733684" cy="144463"/>
          </a:xfrm>
          <a:custGeom>
            <a:avLst/>
            <a:gdLst>
              <a:gd name="connsiteX0" fmla="*/ 0 w 733684"/>
              <a:gd name="connsiteY0" fmla="*/ 0 h 144463"/>
              <a:gd name="connsiteX1" fmla="*/ 95250 w 733684"/>
              <a:gd name="connsiteY1" fmla="*/ 26988 h 144463"/>
              <a:gd name="connsiteX2" fmla="*/ 320675 w 733684"/>
              <a:gd name="connsiteY2" fmla="*/ 42863 h 144463"/>
              <a:gd name="connsiteX3" fmla="*/ 427037 w 733684"/>
              <a:gd name="connsiteY3" fmla="*/ 39688 h 144463"/>
              <a:gd name="connsiteX4" fmla="*/ 487362 w 733684"/>
              <a:gd name="connsiteY4" fmla="*/ 66675 h 144463"/>
              <a:gd name="connsiteX5" fmla="*/ 544512 w 733684"/>
              <a:gd name="connsiteY5" fmla="*/ 63500 h 144463"/>
              <a:gd name="connsiteX6" fmla="*/ 582612 w 733684"/>
              <a:gd name="connsiteY6" fmla="*/ 60325 h 144463"/>
              <a:gd name="connsiteX7" fmla="*/ 619125 w 733684"/>
              <a:gd name="connsiteY7" fmla="*/ 69850 h 144463"/>
              <a:gd name="connsiteX8" fmla="*/ 654050 w 733684"/>
              <a:gd name="connsiteY8" fmla="*/ 87313 h 144463"/>
              <a:gd name="connsiteX9" fmla="*/ 712787 w 733684"/>
              <a:gd name="connsiteY9" fmla="*/ 82550 h 144463"/>
              <a:gd name="connsiteX10" fmla="*/ 731837 w 733684"/>
              <a:gd name="connsiteY10" fmla="*/ 107950 h 144463"/>
              <a:gd name="connsiteX11" fmla="*/ 730250 w 733684"/>
              <a:gd name="connsiteY11" fmla="*/ 125413 h 144463"/>
              <a:gd name="connsiteX12" fmla="*/ 708025 w 733684"/>
              <a:gd name="connsiteY12" fmla="*/ 144463 h 144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33684" h="144463">
                <a:moveTo>
                  <a:pt x="0" y="0"/>
                </a:moveTo>
                <a:cubicBezTo>
                  <a:pt x="20902" y="9922"/>
                  <a:pt x="41804" y="19844"/>
                  <a:pt x="95250" y="26988"/>
                </a:cubicBezTo>
                <a:cubicBezTo>
                  <a:pt x="148696" y="34132"/>
                  <a:pt x="265377" y="40746"/>
                  <a:pt x="320675" y="42863"/>
                </a:cubicBezTo>
                <a:cubicBezTo>
                  <a:pt x="375973" y="44980"/>
                  <a:pt x="399256" y="35719"/>
                  <a:pt x="427037" y="39688"/>
                </a:cubicBezTo>
                <a:cubicBezTo>
                  <a:pt x="454818" y="43657"/>
                  <a:pt x="467783" y="62706"/>
                  <a:pt x="487362" y="66675"/>
                </a:cubicBezTo>
                <a:cubicBezTo>
                  <a:pt x="506941" y="70644"/>
                  <a:pt x="528637" y="64558"/>
                  <a:pt x="544512" y="63500"/>
                </a:cubicBezTo>
                <a:cubicBezTo>
                  <a:pt x="560387" y="62442"/>
                  <a:pt x="570177" y="59267"/>
                  <a:pt x="582612" y="60325"/>
                </a:cubicBezTo>
                <a:cubicBezTo>
                  <a:pt x="595047" y="61383"/>
                  <a:pt x="607219" y="65352"/>
                  <a:pt x="619125" y="69850"/>
                </a:cubicBezTo>
                <a:cubicBezTo>
                  <a:pt x="631031" y="74348"/>
                  <a:pt x="638440" y="85196"/>
                  <a:pt x="654050" y="87313"/>
                </a:cubicBezTo>
                <a:cubicBezTo>
                  <a:pt x="669660" y="89430"/>
                  <a:pt x="699823" y="79111"/>
                  <a:pt x="712787" y="82550"/>
                </a:cubicBezTo>
                <a:cubicBezTo>
                  <a:pt x="725751" y="85989"/>
                  <a:pt x="728927" y="100806"/>
                  <a:pt x="731837" y="107950"/>
                </a:cubicBezTo>
                <a:cubicBezTo>
                  <a:pt x="734747" y="115094"/>
                  <a:pt x="734219" y="119328"/>
                  <a:pt x="730250" y="125413"/>
                </a:cubicBezTo>
                <a:cubicBezTo>
                  <a:pt x="726281" y="131498"/>
                  <a:pt x="717153" y="137980"/>
                  <a:pt x="708025" y="144463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BBB05E59-DC0D-48D6-B56C-3D7989B93A3A}"/>
              </a:ext>
            </a:extLst>
          </p:cNvPr>
          <p:cNvSpPr/>
          <p:nvPr/>
        </p:nvSpPr>
        <p:spPr>
          <a:xfrm>
            <a:off x="2132216" y="6280150"/>
            <a:ext cx="611497" cy="488950"/>
          </a:xfrm>
          <a:custGeom>
            <a:avLst/>
            <a:gdLst>
              <a:gd name="connsiteX0" fmla="*/ 47422 w 611497"/>
              <a:gd name="connsiteY0" fmla="*/ 0 h 488950"/>
              <a:gd name="connsiteX1" fmla="*/ 4559 w 611497"/>
              <a:gd name="connsiteY1" fmla="*/ 34925 h 488950"/>
              <a:gd name="connsiteX2" fmla="*/ 10909 w 611497"/>
              <a:gd name="connsiteY2" fmla="*/ 69850 h 488950"/>
              <a:gd name="connsiteX3" fmla="*/ 90284 w 611497"/>
              <a:gd name="connsiteY3" fmla="*/ 147638 h 488950"/>
              <a:gd name="connsiteX4" fmla="*/ 229984 w 611497"/>
              <a:gd name="connsiteY4" fmla="*/ 239713 h 488950"/>
              <a:gd name="connsiteX5" fmla="*/ 372859 w 611497"/>
              <a:gd name="connsiteY5" fmla="*/ 290513 h 488950"/>
              <a:gd name="connsiteX6" fmla="*/ 496684 w 611497"/>
              <a:gd name="connsiteY6" fmla="*/ 331788 h 488950"/>
              <a:gd name="connsiteX7" fmla="*/ 564947 w 611497"/>
              <a:gd name="connsiteY7" fmla="*/ 361950 h 488950"/>
              <a:gd name="connsiteX8" fmla="*/ 598284 w 611497"/>
              <a:gd name="connsiteY8" fmla="*/ 390525 h 488950"/>
              <a:gd name="connsiteX9" fmla="*/ 610984 w 611497"/>
              <a:gd name="connsiteY9" fmla="*/ 452438 h 488950"/>
              <a:gd name="connsiteX10" fmla="*/ 607809 w 611497"/>
              <a:gd name="connsiteY10" fmla="*/ 488950 h 488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1497" h="488950">
                <a:moveTo>
                  <a:pt x="47422" y="0"/>
                </a:moveTo>
                <a:cubicBezTo>
                  <a:pt x="29033" y="11641"/>
                  <a:pt x="10644" y="23283"/>
                  <a:pt x="4559" y="34925"/>
                </a:cubicBezTo>
                <a:cubicBezTo>
                  <a:pt x="-1526" y="46567"/>
                  <a:pt x="-3378" y="51065"/>
                  <a:pt x="10909" y="69850"/>
                </a:cubicBezTo>
                <a:cubicBezTo>
                  <a:pt x="25196" y="88635"/>
                  <a:pt x="53772" y="119328"/>
                  <a:pt x="90284" y="147638"/>
                </a:cubicBezTo>
                <a:cubicBezTo>
                  <a:pt x="126796" y="175948"/>
                  <a:pt x="182888" y="215900"/>
                  <a:pt x="229984" y="239713"/>
                </a:cubicBezTo>
                <a:cubicBezTo>
                  <a:pt x="277080" y="263526"/>
                  <a:pt x="328409" y="275167"/>
                  <a:pt x="372859" y="290513"/>
                </a:cubicBezTo>
                <a:cubicBezTo>
                  <a:pt x="417309" y="305859"/>
                  <a:pt x="464669" y="319882"/>
                  <a:pt x="496684" y="331788"/>
                </a:cubicBezTo>
                <a:cubicBezTo>
                  <a:pt x="528699" y="343694"/>
                  <a:pt x="548014" y="352161"/>
                  <a:pt x="564947" y="361950"/>
                </a:cubicBezTo>
                <a:cubicBezTo>
                  <a:pt x="581880" y="371739"/>
                  <a:pt x="590611" y="375444"/>
                  <a:pt x="598284" y="390525"/>
                </a:cubicBezTo>
                <a:cubicBezTo>
                  <a:pt x="605957" y="405606"/>
                  <a:pt x="609397" y="436034"/>
                  <a:pt x="610984" y="452438"/>
                </a:cubicBezTo>
                <a:cubicBezTo>
                  <a:pt x="612571" y="468842"/>
                  <a:pt x="610190" y="478896"/>
                  <a:pt x="607809" y="48895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BAEA8E52-CDB9-421D-AF02-602F5B945101}"/>
              </a:ext>
            </a:extLst>
          </p:cNvPr>
          <p:cNvSpPr/>
          <p:nvPr/>
        </p:nvSpPr>
        <p:spPr>
          <a:xfrm>
            <a:off x="2330450" y="6550025"/>
            <a:ext cx="404813" cy="218907"/>
          </a:xfrm>
          <a:custGeom>
            <a:avLst/>
            <a:gdLst>
              <a:gd name="connsiteX0" fmla="*/ 0 w 404813"/>
              <a:gd name="connsiteY0" fmla="*/ 0 h 218907"/>
              <a:gd name="connsiteX1" fmla="*/ 69850 w 404813"/>
              <a:gd name="connsiteY1" fmla="*/ 60325 h 218907"/>
              <a:gd name="connsiteX2" fmla="*/ 112713 w 404813"/>
              <a:gd name="connsiteY2" fmla="*/ 107950 h 218907"/>
              <a:gd name="connsiteX3" fmla="*/ 209550 w 404813"/>
              <a:gd name="connsiteY3" fmla="*/ 152400 h 218907"/>
              <a:gd name="connsiteX4" fmla="*/ 290513 w 404813"/>
              <a:gd name="connsiteY4" fmla="*/ 179388 h 218907"/>
              <a:gd name="connsiteX5" fmla="*/ 357188 w 404813"/>
              <a:gd name="connsiteY5" fmla="*/ 214313 h 218907"/>
              <a:gd name="connsiteX6" fmla="*/ 404813 w 404813"/>
              <a:gd name="connsiteY6" fmla="*/ 217488 h 218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4813" h="218907">
                <a:moveTo>
                  <a:pt x="0" y="0"/>
                </a:moveTo>
                <a:cubicBezTo>
                  <a:pt x="25532" y="21166"/>
                  <a:pt x="51065" y="42333"/>
                  <a:pt x="69850" y="60325"/>
                </a:cubicBezTo>
                <a:cubicBezTo>
                  <a:pt x="88635" y="78317"/>
                  <a:pt x="89430" y="92604"/>
                  <a:pt x="112713" y="107950"/>
                </a:cubicBezTo>
                <a:cubicBezTo>
                  <a:pt x="135996" y="123296"/>
                  <a:pt x="179917" y="140494"/>
                  <a:pt x="209550" y="152400"/>
                </a:cubicBezTo>
                <a:cubicBezTo>
                  <a:pt x="239183" y="164306"/>
                  <a:pt x="265907" y="169069"/>
                  <a:pt x="290513" y="179388"/>
                </a:cubicBezTo>
                <a:cubicBezTo>
                  <a:pt x="315119" y="189707"/>
                  <a:pt x="338138" y="207963"/>
                  <a:pt x="357188" y="214313"/>
                </a:cubicBezTo>
                <a:cubicBezTo>
                  <a:pt x="376238" y="220663"/>
                  <a:pt x="390525" y="219075"/>
                  <a:pt x="404813" y="217488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8BAA9D71-D132-4FF8-8516-8AB2AC2EAA6D}"/>
              </a:ext>
            </a:extLst>
          </p:cNvPr>
          <p:cNvSpPr/>
          <p:nvPr/>
        </p:nvSpPr>
        <p:spPr>
          <a:xfrm>
            <a:off x="2332038" y="6596063"/>
            <a:ext cx="450701" cy="223892"/>
          </a:xfrm>
          <a:custGeom>
            <a:avLst/>
            <a:gdLst>
              <a:gd name="connsiteX0" fmla="*/ 0 w 450701"/>
              <a:gd name="connsiteY0" fmla="*/ 0 h 223892"/>
              <a:gd name="connsiteX1" fmla="*/ 63500 w 450701"/>
              <a:gd name="connsiteY1" fmla="*/ 68262 h 223892"/>
              <a:gd name="connsiteX2" fmla="*/ 147637 w 450701"/>
              <a:gd name="connsiteY2" fmla="*/ 142875 h 223892"/>
              <a:gd name="connsiteX3" fmla="*/ 212725 w 450701"/>
              <a:gd name="connsiteY3" fmla="*/ 196850 h 223892"/>
              <a:gd name="connsiteX4" fmla="*/ 265112 w 450701"/>
              <a:gd name="connsiteY4" fmla="*/ 201612 h 223892"/>
              <a:gd name="connsiteX5" fmla="*/ 307975 w 450701"/>
              <a:gd name="connsiteY5" fmla="*/ 223837 h 223892"/>
              <a:gd name="connsiteX6" fmla="*/ 347662 w 450701"/>
              <a:gd name="connsiteY6" fmla="*/ 207962 h 223892"/>
              <a:gd name="connsiteX7" fmla="*/ 374650 w 450701"/>
              <a:gd name="connsiteY7" fmla="*/ 207962 h 223892"/>
              <a:gd name="connsiteX8" fmla="*/ 422275 w 450701"/>
              <a:gd name="connsiteY8" fmla="*/ 184150 h 223892"/>
              <a:gd name="connsiteX9" fmla="*/ 447675 w 450701"/>
              <a:gd name="connsiteY9" fmla="*/ 131762 h 223892"/>
              <a:gd name="connsiteX10" fmla="*/ 449262 w 450701"/>
              <a:gd name="connsiteY10" fmla="*/ 100012 h 223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0701" h="223892">
                <a:moveTo>
                  <a:pt x="0" y="0"/>
                </a:moveTo>
                <a:cubicBezTo>
                  <a:pt x="19447" y="22225"/>
                  <a:pt x="38894" y="44450"/>
                  <a:pt x="63500" y="68262"/>
                </a:cubicBezTo>
                <a:cubicBezTo>
                  <a:pt x="88106" y="92074"/>
                  <a:pt x="122766" y="121444"/>
                  <a:pt x="147637" y="142875"/>
                </a:cubicBezTo>
                <a:cubicBezTo>
                  <a:pt x="172508" y="164306"/>
                  <a:pt x="193146" y="187061"/>
                  <a:pt x="212725" y="196850"/>
                </a:cubicBezTo>
                <a:cubicBezTo>
                  <a:pt x="232304" y="206639"/>
                  <a:pt x="249237" y="197114"/>
                  <a:pt x="265112" y="201612"/>
                </a:cubicBezTo>
                <a:cubicBezTo>
                  <a:pt x="280987" y="206110"/>
                  <a:pt x="294217" y="222779"/>
                  <a:pt x="307975" y="223837"/>
                </a:cubicBezTo>
                <a:cubicBezTo>
                  <a:pt x="321733" y="224895"/>
                  <a:pt x="336549" y="210608"/>
                  <a:pt x="347662" y="207962"/>
                </a:cubicBezTo>
                <a:cubicBezTo>
                  <a:pt x="358775" y="205316"/>
                  <a:pt x="362215" y="211931"/>
                  <a:pt x="374650" y="207962"/>
                </a:cubicBezTo>
                <a:cubicBezTo>
                  <a:pt x="387085" y="203993"/>
                  <a:pt x="410104" y="196850"/>
                  <a:pt x="422275" y="184150"/>
                </a:cubicBezTo>
                <a:cubicBezTo>
                  <a:pt x="434446" y="171450"/>
                  <a:pt x="443177" y="145785"/>
                  <a:pt x="447675" y="131762"/>
                </a:cubicBezTo>
                <a:cubicBezTo>
                  <a:pt x="452173" y="117739"/>
                  <a:pt x="450717" y="108875"/>
                  <a:pt x="449262" y="100012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787C1D9C-DDA4-4066-975C-16475AF60DEC}"/>
              </a:ext>
            </a:extLst>
          </p:cNvPr>
          <p:cNvSpPr/>
          <p:nvPr/>
        </p:nvSpPr>
        <p:spPr>
          <a:xfrm>
            <a:off x="2811454" y="6423025"/>
            <a:ext cx="34934" cy="171450"/>
          </a:xfrm>
          <a:custGeom>
            <a:avLst/>
            <a:gdLst>
              <a:gd name="connsiteX0" fmla="*/ 26996 w 34934"/>
              <a:gd name="connsiteY0" fmla="*/ 0 h 171450"/>
              <a:gd name="connsiteX1" fmla="*/ 9534 w 34934"/>
              <a:gd name="connsiteY1" fmla="*/ 60325 h 171450"/>
              <a:gd name="connsiteX2" fmla="*/ 9 w 34934"/>
              <a:gd name="connsiteY2" fmla="*/ 109538 h 171450"/>
              <a:gd name="connsiteX3" fmla="*/ 11121 w 34934"/>
              <a:gd name="connsiteY3" fmla="*/ 157163 h 171450"/>
              <a:gd name="connsiteX4" fmla="*/ 34934 w 34934"/>
              <a:gd name="connsiteY4" fmla="*/ 171450 h 17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934" h="171450">
                <a:moveTo>
                  <a:pt x="26996" y="0"/>
                </a:moveTo>
                <a:cubicBezTo>
                  <a:pt x="20514" y="21034"/>
                  <a:pt x="14032" y="42069"/>
                  <a:pt x="9534" y="60325"/>
                </a:cubicBezTo>
                <a:cubicBezTo>
                  <a:pt x="5036" y="78581"/>
                  <a:pt x="-255" y="93398"/>
                  <a:pt x="9" y="109538"/>
                </a:cubicBezTo>
                <a:cubicBezTo>
                  <a:pt x="273" y="125678"/>
                  <a:pt x="5300" y="146844"/>
                  <a:pt x="11121" y="157163"/>
                </a:cubicBezTo>
                <a:cubicBezTo>
                  <a:pt x="16942" y="167482"/>
                  <a:pt x="25938" y="169466"/>
                  <a:pt x="34934" y="17145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478EBC49-71BD-4D7F-B60B-A993F5B93F52}"/>
              </a:ext>
            </a:extLst>
          </p:cNvPr>
          <p:cNvSpPr/>
          <p:nvPr/>
        </p:nvSpPr>
        <p:spPr>
          <a:xfrm>
            <a:off x="2182813" y="6305550"/>
            <a:ext cx="654050" cy="114300"/>
          </a:xfrm>
          <a:custGeom>
            <a:avLst/>
            <a:gdLst>
              <a:gd name="connsiteX0" fmla="*/ 0 w 654050"/>
              <a:gd name="connsiteY0" fmla="*/ 0 h 114300"/>
              <a:gd name="connsiteX1" fmla="*/ 95250 w 654050"/>
              <a:gd name="connsiteY1" fmla="*/ 26988 h 114300"/>
              <a:gd name="connsiteX2" fmla="*/ 150812 w 654050"/>
              <a:gd name="connsiteY2" fmla="*/ 34925 h 114300"/>
              <a:gd name="connsiteX3" fmla="*/ 182562 w 654050"/>
              <a:gd name="connsiteY3" fmla="*/ 41275 h 114300"/>
              <a:gd name="connsiteX4" fmla="*/ 300037 w 654050"/>
              <a:gd name="connsiteY4" fmla="*/ 49213 h 114300"/>
              <a:gd name="connsiteX5" fmla="*/ 354012 w 654050"/>
              <a:gd name="connsiteY5" fmla="*/ 60325 h 114300"/>
              <a:gd name="connsiteX6" fmla="*/ 419100 w 654050"/>
              <a:gd name="connsiteY6" fmla="*/ 57150 h 114300"/>
              <a:gd name="connsiteX7" fmla="*/ 446087 w 654050"/>
              <a:gd name="connsiteY7" fmla="*/ 73025 h 114300"/>
              <a:gd name="connsiteX8" fmla="*/ 463550 w 654050"/>
              <a:gd name="connsiteY8" fmla="*/ 85725 h 114300"/>
              <a:gd name="connsiteX9" fmla="*/ 544512 w 654050"/>
              <a:gd name="connsiteY9" fmla="*/ 73025 h 114300"/>
              <a:gd name="connsiteX10" fmla="*/ 574675 w 654050"/>
              <a:gd name="connsiteY10" fmla="*/ 85725 h 114300"/>
              <a:gd name="connsiteX11" fmla="*/ 628650 w 654050"/>
              <a:gd name="connsiteY11" fmla="*/ 92075 h 114300"/>
              <a:gd name="connsiteX12" fmla="*/ 654050 w 654050"/>
              <a:gd name="connsiteY12" fmla="*/ 114300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54050" h="114300">
                <a:moveTo>
                  <a:pt x="0" y="0"/>
                </a:moveTo>
                <a:cubicBezTo>
                  <a:pt x="35057" y="10583"/>
                  <a:pt x="70115" y="21167"/>
                  <a:pt x="95250" y="26988"/>
                </a:cubicBezTo>
                <a:cubicBezTo>
                  <a:pt x="120385" y="32809"/>
                  <a:pt x="136260" y="32544"/>
                  <a:pt x="150812" y="34925"/>
                </a:cubicBezTo>
                <a:cubicBezTo>
                  <a:pt x="165364" y="37306"/>
                  <a:pt x="157691" y="38894"/>
                  <a:pt x="182562" y="41275"/>
                </a:cubicBezTo>
                <a:cubicBezTo>
                  <a:pt x="207433" y="43656"/>
                  <a:pt x="271462" y="46038"/>
                  <a:pt x="300037" y="49213"/>
                </a:cubicBezTo>
                <a:cubicBezTo>
                  <a:pt x="328612" y="52388"/>
                  <a:pt x="334168" y="59002"/>
                  <a:pt x="354012" y="60325"/>
                </a:cubicBezTo>
                <a:cubicBezTo>
                  <a:pt x="373856" y="61648"/>
                  <a:pt x="403754" y="55033"/>
                  <a:pt x="419100" y="57150"/>
                </a:cubicBezTo>
                <a:cubicBezTo>
                  <a:pt x="434446" y="59267"/>
                  <a:pt x="438679" y="68263"/>
                  <a:pt x="446087" y="73025"/>
                </a:cubicBezTo>
                <a:cubicBezTo>
                  <a:pt x="453495" y="77788"/>
                  <a:pt x="447146" y="85725"/>
                  <a:pt x="463550" y="85725"/>
                </a:cubicBezTo>
                <a:cubicBezTo>
                  <a:pt x="479954" y="85725"/>
                  <a:pt x="525991" y="73025"/>
                  <a:pt x="544512" y="73025"/>
                </a:cubicBezTo>
                <a:cubicBezTo>
                  <a:pt x="563033" y="73025"/>
                  <a:pt x="560652" y="82550"/>
                  <a:pt x="574675" y="85725"/>
                </a:cubicBezTo>
                <a:cubicBezTo>
                  <a:pt x="588698" y="88900"/>
                  <a:pt x="615421" y="87313"/>
                  <a:pt x="628650" y="92075"/>
                </a:cubicBezTo>
                <a:cubicBezTo>
                  <a:pt x="641879" y="96837"/>
                  <a:pt x="649817" y="99483"/>
                  <a:pt x="654050" y="11430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B31949EE-2A7B-49A2-9E10-D408B0955E4E}"/>
              </a:ext>
            </a:extLst>
          </p:cNvPr>
          <p:cNvSpPr/>
          <p:nvPr/>
        </p:nvSpPr>
        <p:spPr>
          <a:xfrm>
            <a:off x="2239265" y="6334125"/>
            <a:ext cx="569023" cy="165449"/>
          </a:xfrm>
          <a:custGeom>
            <a:avLst/>
            <a:gdLst>
              <a:gd name="connsiteX0" fmla="*/ 8635 w 569023"/>
              <a:gd name="connsiteY0" fmla="*/ 0 h 165449"/>
              <a:gd name="connsiteX1" fmla="*/ 5460 w 569023"/>
              <a:gd name="connsiteY1" fmla="*/ 53975 h 165449"/>
              <a:gd name="connsiteX2" fmla="*/ 72135 w 569023"/>
              <a:gd name="connsiteY2" fmla="*/ 49213 h 165449"/>
              <a:gd name="connsiteX3" fmla="*/ 119760 w 569023"/>
              <a:gd name="connsiteY3" fmla="*/ 66675 h 165449"/>
              <a:gd name="connsiteX4" fmla="*/ 227710 w 569023"/>
              <a:gd name="connsiteY4" fmla="*/ 107950 h 165449"/>
              <a:gd name="connsiteX5" fmla="*/ 357885 w 569023"/>
              <a:gd name="connsiteY5" fmla="*/ 149225 h 165449"/>
              <a:gd name="connsiteX6" fmla="*/ 486473 w 569023"/>
              <a:gd name="connsiteY6" fmla="*/ 165100 h 165449"/>
              <a:gd name="connsiteX7" fmla="*/ 545210 w 569023"/>
              <a:gd name="connsiteY7" fmla="*/ 160338 h 165449"/>
              <a:gd name="connsiteX8" fmla="*/ 569023 w 569023"/>
              <a:gd name="connsiteY8" fmla="*/ 161925 h 165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9023" h="165449">
                <a:moveTo>
                  <a:pt x="8635" y="0"/>
                </a:moveTo>
                <a:cubicBezTo>
                  <a:pt x="1756" y="22886"/>
                  <a:pt x="-5123" y="45773"/>
                  <a:pt x="5460" y="53975"/>
                </a:cubicBezTo>
                <a:cubicBezTo>
                  <a:pt x="16043" y="62177"/>
                  <a:pt x="53085" y="47096"/>
                  <a:pt x="72135" y="49213"/>
                </a:cubicBezTo>
                <a:cubicBezTo>
                  <a:pt x="91185" y="51330"/>
                  <a:pt x="119760" y="66675"/>
                  <a:pt x="119760" y="66675"/>
                </a:cubicBezTo>
                <a:cubicBezTo>
                  <a:pt x="145689" y="76465"/>
                  <a:pt x="188023" y="94192"/>
                  <a:pt x="227710" y="107950"/>
                </a:cubicBezTo>
                <a:cubicBezTo>
                  <a:pt x="267397" y="121708"/>
                  <a:pt x="314758" y="139700"/>
                  <a:pt x="357885" y="149225"/>
                </a:cubicBezTo>
                <a:cubicBezTo>
                  <a:pt x="401012" y="158750"/>
                  <a:pt x="455252" y="163248"/>
                  <a:pt x="486473" y="165100"/>
                </a:cubicBezTo>
                <a:cubicBezTo>
                  <a:pt x="517694" y="166952"/>
                  <a:pt x="531452" y="160867"/>
                  <a:pt x="545210" y="160338"/>
                </a:cubicBezTo>
                <a:cubicBezTo>
                  <a:pt x="558968" y="159809"/>
                  <a:pt x="563995" y="160867"/>
                  <a:pt x="569023" y="161925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EBD34B92-ABAE-4680-A919-2E2AEEC6FC48}"/>
              </a:ext>
            </a:extLst>
          </p:cNvPr>
          <p:cNvSpPr/>
          <p:nvPr/>
        </p:nvSpPr>
        <p:spPr>
          <a:xfrm>
            <a:off x="1996370" y="6003925"/>
            <a:ext cx="280105" cy="323850"/>
          </a:xfrm>
          <a:custGeom>
            <a:avLst/>
            <a:gdLst>
              <a:gd name="connsiteX0" fmla="*/ 280105 w 280105"/>
              <a:gd name="connsiteY0" fmla="*/ 0 h 323850"/>
              <a:gd name="connsiteX1" fmla="*/ 194380 w 280105"/>
              <a:gd name="connsiteY1" fmla="*/ 53975 h 323850"/>
              <a:gd name="connsiteX2" fmla="*/ 51505 w 280105"/>
              <a:gd name="connsiteY2" fmla="*/ 111125 h 323850"/>
              <a:gd name="connsiteX3" fmla="*/ 7055 w 280105"/>
              <a:gd name="connsiteY3" fmla="*/ 190500 h 323850"/>
              <a:gd name="connsiteX4" fmla="*/ 705 w 280105"/>
              <a:gd name="connsiteY4" fmla="*/ 323850 h 32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0105" h="323850">
                <a:moveTo>
                  <a:pt x="280105" y="0"/>
                </a:moveTo>
                <a:cubicBezTo>
                  <a:pt x="256292" y="17727"/>
                  <a:pt x="232480" y="35454"/>
                  <a:pt x="194380" y="53975"/>
                </a:cubicBezTo>
                <a:cubicBezTo>
                  <a:pt x="156280" y="72496"/>
                  <a:pt x="82726" y="88371"/>
                  <a:pt x="51505" y="111125"/>
                </a:cubicBezTo>
                <a:cubicBezTo>
                  <a:pt x="20284" y="133879"/>
                  <a:pt x="15522" y="155046"/>
                  <a:pt x="7055" y="190500"/>
                </a:cubicBezTo>
                <a:cubicBezTo>
                  <a:pt x="-1412" y="225954"/>
                  <a:pt x="-354" y="274902"/>
                  <a:pt x="705" y="32385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F01A7199-AA2C-4F82-AE7E-E6869DAA2E91}"/>
              </a:ext>
            </a:extLst>
          </p:cNvPr>
          <p:cNvSpPr/>
          <p:nvPr/>
        </p:nvSpPr>
        <p:spPr>
          <a:xfrm>
            <a:off x="2003425" y="6099175"/>
            <a:ext cx="184150" cy="219075"/>
          </a:xfrm>
          <a:custGeom>
            <a:avLst/>
            <a:gdLst>
              <a:gd name="connsiteX0" fmla="*/ 184150 w 184150"/>
              <a:gd name="connsiteY0" fmla="*/ 0 h 219075"/>
              <a:gd name="connsiteX1" fmla="*/ 127000 w 184150"/>
              <a:gd name="connsiteY1" fmla="*/ 85725 h 219075"/>
              <a:gd name="connsiteX2" fmla="*/ 63500 w 184150"/>
              <a:gd name="connsiteY2" fmla="*/ 123825 h 219075"/>
              <a:gd name="connsiteX3" fmla="*/ 0 w 184150"/>
              <a:gd name="connsiteY3" fmla="*/ 219075 h 219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50" h="219075">
                <a:moveTo>
                  <a:pt x="184150" y="0"/>
                </a:moveTo>
                <a:cubicBezTo>
                  <a:pt x="165629" y="32544"/>
                  <a:pt x="147108" y="65088"/>
                  <a:pt x="127000" y="85725"/>
                </a:cubicBezTo>
                <a:cubicBezTo>
                  <a:pt x="106892" y="106362"/>
                  <a:pt x="84667" y="101600"/>
                  <a:pt x="63500" y="123825"/>
                </a:cubicBezTo>
                <a:cubicBezTo>
                  <a:pt x="42333" y="146050"/>
                  <a:pt x="21166" y="182562"/>
                  <a:pt x="0" y="219075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EDEEB970-5233-490A-ABFA-CF9B132D6538}"/>
              </a:ext>
            </a:extLst>
          </p:cNvPr>
          <p:cNvSpPr/>
          <p:nvPr/>
        </p:nvSpPr>
        <p:spPr>
          <a:xfrm>
            <a:off x="2505075" y="5997575"/>
            <a:ext cx="155575" cy="79753"/>
          </a:xfrm>
          <a:custGeom>
            <a:avLst/>
            <a:gdLst>
              <a:gd name="connsiteX0" fmla="*/ 0 w 155575"/>
              <a:gd name="connsiteY0" fmla="*/ 0 h 79753"/>
              <a:gd name="connsiteX1" fmla="*/ 15875 w 155575"/>
              <a:gd name="connsiteY1" fmla="*/ 60325 h 79753"/>
              <a:gd name="connsiteX2" fmla="*/ 69850 w 155575"/>
              <a:gd name="connsiteY2" fmla="*/ 79375 h 79753"/>
              <a:gd name="connsiteX3" fmla="*/ 155575 w 155575"/>
              <a:gd name="connsiteY3" fmla="*/ 73025 h 79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5575" h="79753">
                <a:moveTo>
                  <a:pt x="0" y="0"/>
                </a:moveTo>
                <a:cubicBezTo>
                  <a:pt x="2116" y="23548"/>
                  <a:pt x="4233" y="47096"/>
                  <a:pt x="15875" y="60325"/>
                </a:cubicBezTo>
                <a:cubicBezTo>
                  <a:pt x="27517" y="73554"/>
                  <a:pt x="46567" y="77258"/>
                  <a:pt x="69850" y="79375"/>
                </a:cubicBezTo>
                <a:cubicBezTo>
                  <a:pt x="93133" y="81492"/>
                  <a:pt x="134938" y="74083"/>
                  <a:pt x="155575" y="73025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9498A3A7-6FBA-4657-B5C2-83747318D3C6}"/>
              </a:ext>
            </a:extLst>
          </p:cNvPr>
          <p:cNvSpPr/>
          <p:nvPr/>
        </p:nvSpPr>
        <p:spPr>
          <a:xfrm>
            <a:off x="3003550" y="4963019"/>
            <a:ext cx="419100" cy="310656"/>
          </a:xfrm>
          <a:custGeom>
            <a:avLst/>
            <a:gdLst>
              <a:gd name="connsiteX0" fmla="*/ 419100 w 419100"/>
              <a:gd name="connsiteY0" fmla="*/ 12206 h 310656"/>
              <a:gd name="connsiteX1" fmla="*/ 361950 w 419100"/>
              <a:gd name="connsiteY1" fmla="*/ 1094 h 310656"/>
              <a:gd name="connsiteX2" fmla="*/ 257175 w 419100"/>
              <a:gd name="connsiteY2" fmla="*/ 36019 h 310656"/>
              <a:gd name="connsiteX3" fmla="*/ 180975 w 419100"/>
              <a:gd name="connsiteY3" fmla="*/ 91581 h 310656"/>
              <a:gd name="connsiteX4" fmla="*/ 139700 w 419100"/>
              <a:gd name="connsiteY4" fmla="*/ 153494 h 310656"/>
              <a:gd name="connsiteX5" fmla="*/ 112713 w 419100"/>
              <a:gd name="connsiteY5" fmla="*/ 188419 h 310656"/>
              <a:gd name="connsiteX6" fmla="*/ 63500 w 419100"/>
              <a:gd name="connsiteY6" fmla="*/ 224931 h 310656"/>
              <a:gd name="connsiteX7" fmla="*/ 30163 w 419100"/>
              <a:gd name="connsiteY7" fmla="*/ 261444 h 310656"/>
              <a:gd name="connsiteX8" fmla="*/ 0 w 419100"/>
              <a:gd name="connsiteY8" fmla="*/ 310656 h 3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9100" h="310656">
                <a:moveTo>
                  <a:pt x="419100" y="12206"/>
                </a:moveTo>
                <a:cubicBezTo>
                  <a:pt x="404018" y="4665"/>
                  <a:pt x="388937" y="-2875"/>
                  <a:pt x="361950" y="1094"/>
                </a:cubicBezTo>
                <a:cubicBezTo>
                  <a:pt x="334962" y="5063"/>
                  <a:pt x="287337" y="20938"/>
                  <a:pt x="257175" y="36019"/>
                </a:cubicBezTo>
                <a:cubicBezTo>
                  <a:pt x="227013" y="51100"/>
                  <a:pt x="200554" y="72002"/>
                  <a:pt x="180975" y="91581"/>
                </a:cubicBezTo>
                <a:cubicBezTo>
                  <a:pt x="161396" y="111160"/>
                  <a:pt x="151077" y="137354"/>
                  <a:pt x="139700" y="153494"/>
                </a:cubicBezTo>
                <a:cubicBezTo>
                  <a:pt x="128323" y="169634"/>
                  <a:pt x="125413" y="176513"/>
                  <a:pt x="112713" y="188419"/>
                </a:cubicBezTo>
                <a:cubicBezTo>
                  <a:pt x="100013" y="200325"/>
                  <a:pt x="77258" y="212760"/>
                  <a:pt x="63500" y="224931"/>
                </a:cubicBezTo>
                <a:cubicBezTo>
                  <a:pt x="49742" y="237102"/>
                  <a:pt x="40746" y="247157"/>
                  <a:pt x="30163" y="261444"/>
                </a:cubicBezTo>
                <a:cubicBezTo>
                  <a:pt x="19580" y="275732"/>
                  <a:pt x="9790" y="293194"/>
                  <a:pt x="0" y="310656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0879573B-D2ED-41FC-85F4-B1B10271FCF0}"/>
              </a:ext>
            </a:extLst>
          </p:cNvPr>
          <p:cNvSpPr/>
          <p:nvPr/>
        </p:nvSpPr>
        <p:spPr>
          <a:xfrm>
            <a:off x="2978150" y="5351463"/>
            <a:ext cx="63500" cy="101969"/>
          </a:xfrm>
          <a:custGeom>
            <a:avLst/>
            <a:gdLst>
              <a:gd name="connsiteX0" fmla="*/ 0 w 63500"/>
              <a:gd name="connsiteY0" fmla="*/ 0 h 101969"/>
              <a:gd name="connsiteX1" fmla="*/ 19050 w 63500"/>
              <a:gd name="connsiteY1" fmla="*/ 77787 h 101969"/>
              <a:gd name="connsiteX2" fmla="*/ 49213 w 63500"/>
              <a:gd name="connsiteY2" fmla="*/ 101600 h 101969"/>
              <a:gd name="connsiteX3" fmla="*/ 63500 w 63500"/>
              <a:gd name="connsiteY3" fmla="*/ 63500 h 101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500" h="101969">
                <a:moveTo>
                  <a:pt x="0" y="0"/>
                </a:moveTo>
                <a:cubicBezTo>
                  <a:pt x="5424" y="30427"/>
                  <a:pt x="10848" y="60854"/>
                  <a:pt x="19050" y="77787"/>
                </a:cubicBezTo>
                <a:cubicBezTo>
                  <a:pt x="27252" y="94720"/>
                  <a:pt x="41805" y="103981"/>
                  <a:pt x="49213" y="101600"/>
                </a:cubicBezTo>
                <a:cubicBezTo>
                  <a:pt x="56621" y="99219"/>
                  <a:pt x="60060" y="81359"/>
                  <a:pt x="63500" y="6350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F690AB39-F38B-4B86-AFE4-8B241FE1AE81}"/>
              </a:ext>
            </a:extLst>
          </p:cNvPr>
          <p:cNvSpPr/>
          <p:nvPr/>
        </p:nvSpPr>
        <p:spPr>
          <a:xfrm>
            <a:off x="1971675" y="5024022"/>
            <a:ext cx="600075" cy="135353"/>
          </a:xfrm>
          <a:custGeom>
            <a:avLst/>
            <a:gdLst>
              <a:gd name="connsiteX0" fmla="*/ 0 w 600075"/>
              <a:gd name="connsiteY0" fmla="*/ 135353 h 135353"/>
              <a:gd name="connsiteX1" fmla="*/ 63500 w 600075"/>
              <a:gd name="connsiteY1" fmla="*/ 73441 h 135353"/>
              <a:gd name="connsiteX2" fmla="*/ 150813 w 600075"/>
              <a:gd name="connsiteY2" fmla="*/ 59153 h 135353"/>
              <a:gd name="connsiteX3" fmla="*/ 209550 w 600075"/>
              <a:gd name="connsiteY3" fmla="*/ 40103 h 135353"/>
              <a:gd name="connsiteX4" fmla="*/ 250825 w 600075"/>
              <a:gd name="connsiteY4" fmla="*/ 21053 h 135353"/>
              <a:gd name="connsiteX5" fmla="*/ 341313 w 600075"/>
              <a:gd name="connsiteY5" fmla="*/ 2003 h 135353"/>
              <a:gd name="connsiteX6" fmla="*/ 407988 w 600075"/>
              <a:gd name="connsiteY6" fmla="*/ 2003 h 135353"/>
              <a:gd name="connsiteX7" fmla="*/ 431800 w 600075"/>
              <a:gd name="connsiteY7" fmla="*/ 14703 h 135353"/>
              <a:gd name="connsiteX8" fmla="*/ 493713 w 600075"/>
              <a:gd name="connsiteY8" fmla="*/ 27403 h 135353"/>
              <a:gd name="connsiteX9" fmla="*/ 533400 w 600075"/>
              <a:gd name="connsiteY9" fmla="*/ 38516 h 135353"/>
              <a:gd name="connsiteX10" fmla="*/ 574675 w 600075"/>
              <a:gd name="connsiteY10" fmla="*/ 70266 h 135353"/>
              <a:gd name="connsiteX11" fmla="*/ 600075 w 600075"/>
              <a:gd name="connsiteY11" fmla="*/ 103603 h 135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00075" h="135353">
                <a:moveTo>
                  <a:pt x="0" y="135353"/>
                </a:moveTo>
                <a:cubicBezTo>
                  <a:pt x="19182" y="110747"/>
                  <a:pt x="38365" y="86141"/>
                  <a:pt x="63500" y="73441"/>
                </a:cubicBezTo>
                <a:cubicBezTo>
                  <a:pt x="88635" y="60741"/>
                  <a:pt x="126471" y="64709"/>
                  <a:pt x="150813" y="59153"/>
                </a:cubicBezTo>
                <a:cubicBezTo>
                  <a:pt x="175155" y="53597"/>
                  <a:pt x="192881" y="46453"/>
                  <a:pt x="209550" y="40103"/>
                </a:cubicBezTo>
                <a:cubicBezTo>
                  <a:pt x="226219" y="33753"/>
                  <a:pt x="228865" y="27403"/>
                  <a:pt x="250825" y="21053"/>
                </a:cubicBezTo>
                <a:cubicBezTo>
                  <a:pt x="272786" y="14703"/>
                  <a:pt x="315119" y="5178"/>
                  <a:pt x="341313" y="2003"/>
                </a:cubicBezTo>
                <a:cubicBezTo>
                  <a:pt x="367507" y="-1172"/>
                  <a:pt x="392907" y="-114"/>
                  <a:pt x="407988" y="2003"/>
                </a:cubicBezTo>
                <a:cubicBezTo>
                  <a:pt x="423069" y="4120"/>
                  <a:pt x="417513" y="10470"/>
                  <a:pt x="431800" y="14703"/>
                </a:cubicBezTo>
                <a:cubicBezTo>
                  <a:pt x="446087" y="18936"/>
                  <a:pt x="476780" y="23434"/>
                  <a:pt x="493713" y="27403"/>
                </a:cubicBezTo>
                <a:cubicBezTo>
                  <a:pt x="510646" y="31372"/>
                  <a:pt x="519906" y="31372"/>
                  <a:pt x="533400" y="38516"/>
                </a:cubicBezTo>
                <a:cubicBezTo>
                  <a:pt x="546894" y="45660"/>
                  <a:pt x="563563" y="59418"/>
                  <a:pt x="574675" y="70266"/>
                </a:cubicBezTo>
                <a:cubicBezTo>
                  <a:pt x="585788" y="81114"/>
                  <a:pt x="592931" y="92358"/>
                  <a:pt x="600075" y="103603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56185B83-2D7A-463D-A53D-5F10B21FCDE0}"/>
              </a:ext>
            </a:extLst>
          </p:cNvPr>
          <p:cNvSpPr/>
          <p:nvPr/>
        </p:nvSpPr>
        <p:spPr>
          <a:xfrm>
            <a:off x="3068638" y="4951413"/>
            <a:ext cx="220662" cy="185737"/>
          </a:xfrm>
          <a:custGeom>
            <a:avLst/>
            <a:gdLst>
              <a:gd name="connsiteX0" fmla="*/ 220662 w 220662"/>
              <a:gd name="connsiteY0" fmla="*/ 0 h 185737"/>
              <a:gd name="connsiteX1" fmla="*/ 109537 w 220662"/>
              <a:gd name="connsiteY1" fmla="*/ 28575 h 185737"/>
              <a:gd name="connsiteX2" fmla="*/ 41275 w 220662"/>
              <a:gd name="connsiteY2" fmla="*/ 93662 h 185737"/>
              <a:gd name="connsiteX3" fmla="*/ 0 w 220662"/>
              <a:gd name="connsiteY3" fmla="*/ 185737 h 185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0662" h="185737">
                <a:moveTo>
                  <a:pt x="220662" y="0"/>
                </a:moveTo>
                <a:cubicBezTo>
                  <a:pt x="180048" y="6482"/>
                  <a:pt x="139435" y="12965"/>
                  <a:pt x="109537" y="28575"/>
                </a:cubicBezTo>
                <a:cubicBezTo>
                  <a:pt x="79639" y="44185"/>
                  <a:pt x="59531" y="67468"/>
                  <a:pt x="41275" y="93662"/>
                </a:cubicBezTo>
                <a:cubicBezTo>
                  <a:pt x="23019" y="119856"/>
                  <a:pt x="11509" y="152796"/>
                  <a:pt x="0" y="185737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E68FB762-5F90-4D40-BD87-BF3956B99530}"/>
              </a:ext>
            </a:extLst>
          </p:cNvPr>
          <p:cNvSpPr/>
          <p:nvPr/>
        </p:nvSpPr>
        <p:spPr>
          <a:xfrm>
            <a:off x="2579688" y="5104560"/>
            <a:ext cx="217487" cy="68413"/>
          </a:xfrm>
          <a:custGeom>
            <a:avLst/>
            <a:gdLst>
              <a:gd name="connsiteX0" fmla="*/ 0 w 217487"/>
              <a:gd name="connsiteY0" fmla="*/ 4015 h 68413"/>
              <a:gd name="connsiteX1" fmla="*/ 74612 w 217487"/>
              <a:gd name="connsiteY1" fmla="*/ 2428 h 68413"/>
              <a:gd name="connsiteX2" fmla="*/ 112712 w 217487"/>
              <a:gd name="connsiteY2" fmla="*/ 32590 h 68413"/>
              <a:gd name="connsiteX3" fmla="*/ 107950 w 217487"/>
              <a:gd name="connsiteY3" fmla="*/ 57990 h 68413"/>
              <a:gd name="connsiteX4" fmla="*/ 158750 w 217487"/>
              <a:gd name="connsiteY4" fmla="*/ 67515 h 68413"/>
              <a:gd name="connsiteX5" fmla="*/ 217487 w 217487"/>
              <a:gd name="connsiteY5" fmla="*/ 37353 h 68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487" h="68413">
                <a:moveTo>
                  <a:pt x="0" y="4015"/>
                </a:moveTo>
                <a:cubicBezTo>
                  <a:pt x="27913" y="840"/>
                  <a:pt x="55827" y="-2334"/>
                  <a:pt x="74612" y="2428"/>
                </a:cubicBezTo>
                <a:cubicBezTo>
                  <a:pt x="93397" y="7190"/>
                  <a:pt x="107156" y="23330"/>
                  <a:pt x="112712" y="32590"/>
                </a:cubicBezTo>
                <a:cubicBezTo>
                  <a:pt x="118268" y="41850"/>
                  <a:pt x="100277" y="52169"/>
                  <a:pt x="107950" y="57990"/>
                </a:cubicBezTo>
                <a:cubicBezTo>
                  <a:pt x="115623" y="63811"/>
                  <a:pt x="140494" y="70955"/>
                  <a:pt x="158750" y="67515"/>
                </a:cubicBezTo>
                <a:cubicBezTo>
                  <a:pt x="177006" y="64076"/>
                  <a:pt x="197246" y="50714"/>
                  <a:pt x="217487" y="37353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EAE99CD1-86B8-4276-9C77-0B150F99A5A9}"/>
              </a:ext>
            </a:extLst>
          </p:cNvPr>
          <p:cNvSpPr/>
          <p:nvPr/>
        </p:nvSpPr>
        <p:spPr>
          <a:xfrm>
            <a:off x="2622550" y="5203817"/>
            <a:ext cx="67107" cy="52396"/>
          </a:xfrm>
          <a:custGeom>
            <a:avLst/>
            <a:gdLst>
              <a:gd name="connsiteX0" fmla="*/ 0 w 67107"/>
              <a:gd name="connsiteY0" fmla="*/ 36521 h 52396"/>
              <a:gd name="connsiteX1" fmla="*/ 50800 w 67107"/>
              <a:gd name="connsiteY1" fmla="*/ 8 h 52396"/>
              <a:gd name="connsiteX2" fmla="*/ 65088 w 67107"/>
              <a:gd name="connsiteY2" fmla="*/ 33346 h 52396"/>
              <a:gd name="connsiteX3" fmla="*/ 66675 w 67107"/>
              <a:gd name="connsiteY3" fmla="*/ 52396 h 52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107" h="52396">
                <a:moveTo>
                  <a:pt x="0" y="36521"/>
                </a:moveTo>
                <a:cubicBezTo>
                  <a:pt x="19976" y="18529"/>
                  <a:pt x="39952" y="537"/>
                  <a:pt x="50800" y="8"/>
                </a:cubicBezTo>
                <a:cubicBezTo>
                  <a:pt x="61648" y="-521"/>
                  <a:pt x="62442" y="24615"/>
                  <a:pt x="65088" y="33346"/>
                </a:cubicBezTo>
                <a:cubicBezTo>
                  <a:pt x="67734" y="42077"/>
                  <a:pt x="67204" y="47236"/>
                  <a:pt x="66675" y="52396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EFE8C2AF-A43E-49CA-B99D-9777D23384D8}"/>
              </a:ext>
            </a:extLst>
          </p:cNvPr>
          <p:cNvSpPr/>
          <p:nvPr/>
        </p:nvSpPr>
        <p:spPr>
          <a:xfrm>
            <a:off x="2244674" y="5349875"/>
            <a:ext cx="60376" cy="67897"/>
          </a:xfrm>
          <a:custGeom>
            <a:avLst/>
            <a:gdLst>
              <a:gd name="connsiteX0" fmla="*/ 60376 w 60376"/>
              <a:gd name="connsiteY0" fmla="*/ 0 h 67897"/>
              <a:gd name="connsiteX1" fmla="*/ 34976 w 60376"/>
              <a:gd name="connsiteY1" fmla="*/ 61913 h 67897"/>
              <a:gd name="connsiteX2" fmla="*/ 20689 w 60376"/>
              <a:gd name="connsiteY2" fmla="*/ 63500 h 67897"/>
              <a:gd name="connsiteX3" fmla="*/ 3226 w 60376"/>
              <a:gd name="connsiteY3" fmla="*/ 44450 h 67897"/>
              <a:gd name="connsiteX4" fmla="*/ 51 w 60376"/>
              <a:gd name="connsiteY4" fmla="*/ 7938 h 6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376" h="67897">
                <a:moveTo>
                  <a:pt x="60376" y="0"/>
                </a:moveTo>
                <a:cubicBezTo>
                  <a:pt x="50983" y="25665"/>
                  <a:pt x="41590" y="51330"/>
                  <a:pt x="34976" y="61913"/>
                </a:cubicBezTo>
                <a:cubicBezTo>
                  <a:pt x="28362" y="72496"/>
                  <a:pt x="25981" y="66410"/>
                  <a:pt x="20689" y="63500"/>
                </a:cubicBezTo>
                <a:cubicBezTo>
                  <a:pt x="15397" y="60590"/>
                  <a:pt x="6666" y="53710"/>
                  <a:pt x="3226" y="44450"/>
                </a:cubicBezTo>
                <a:cubicBezTo>
                  <a:pt x="-214" y="35190"/>
                  <a:pt x="-82" y="21564"/>
                  <a:pt x="51" y="7938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07694155-5CB6-4736-9B2D-98BA505D12EE}"/>
              </a:ext>
            </a:extLst>
          </p:cNvPr>
          <p:cNvSpPr/>
          <p:nvPr/>
        </p:nvSpPr>
        <p:spPr>
          <a:xfrm>
            <a:off x="2051050" y="5219700"/>
            <a:ext cx="131763" cy="74965"/>
          </a:xfrm>
          <a:custGeom>
            <a:avLst/>
            <a:gdLst>
              <a:gd name="connsiteX0" fmla="*/ 0 w 131763"/>
              <a:gd name="connsiteY0" fmla="*/ 0 h 74965"/>
              <a:gd name="connsiteX1" fmla="*/ 20638 w 131763"/>
              <a:gd name="connsiteY1" fmla="*/ 49213 h 74965"/>
              <a:gd name="connsiteX2" fmla="*/ 46038 w 131763"/>
              <a:gd name="connsiteY2" fmla="*/ 71438 h 74965"/>
              <a:gd name="connsiteX3" fmla="*/ 131763 w 131763"/>
              <a:gd name="connsiteY3" fmla="*/ 74613 h 74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763" h="74965">
                <a:moveTo>
                  <a:pt x="0" y="0"/>
                </a:moveTo>
                <a:cubicBezTo>
                  <a:pt x="6482" y="18653"/>
                  <a:pt x="12965" y="37307"/>
                  <a:pt x="20638" y="49213"/>
                </a:cubicBezTo>
                <a:cubicBezTo>
                  <a:pt x="28311" y="61119"/>
                  <a:pt x="27517" y="67205"/>
                  <a:pt x="46038" y="71438"/>
                </a:cubicBezTo>
                <a:cubicBezTo>
                  <a:pt x="64559" y="75671"/>
                  <a:pt x="98161" y="75142"/>
                  <a:pt x="131763" y="74613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08768880-9C49-4AB4-832A-F6BCEF42249C}"/>
              </a:ext>
            </a:extLst>
          </p:cNvPr>
          <p:cNvSpPr/>
          <p:nvPr/>
        </p:nvSpPr>
        <p:spPr>
          <a:xfrm>
            <a:off x="2103438" y="5292725"/>
            <a:ext cx="80962" cy="32107"/>
          </a:xfrm>
          <a:custGeom>
            <a:avLst/>
            <a:gdLst>
              <a:gd name="connsiteX0" fmla="*/ 80962 w 80962"/>
              <a:gd name="connsiteY0" fmla="*/ 14288 h 32107"/>
              <a:gd name="connsiteX1" fmla="*/ 17462 w 80962"/>
              <a:gd name="connsiteY1" fmla="*/ 31750 h 32107"/>
              <a:gd name="connsiteX2" fmla="*/ 0 w 80962"/>
              <a:gd name="connsiteY2" fmla="*/ 0 h 32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0962" h="32107">
                <a:moveTo>
                  <a:pt x="80962" y="14288"/>
                </a:moveTo>
                <a:cubicBezTo>
                  <a:pt x="55959" y="24209"/>
                  <a:pt x="30956" y="34131"/>
                  <a:pt x="17462" y="31750"/>
                </a:cubicBezTo>
                <a:cubicBezTo>
                  <a:pt x="3968" y="29369"/>
                  <a:pt x="1984" y="14684"/>
                  <a:pt x="0" y="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F1012F9E-DE5D-4BEF-A3C4-B82DE42256E9}"/>
              </a:ext>
            </a:extLst>
          </p:cNvPr>
          <p:cNvSpPr/>
          <p:nvPr/>
        </p:nvSpPr>
        <p:spPr>
          <a:xfrm>
            <a:off x="3182938" y="5303838"/>
            <a:ext cx="75520" cy="119062"/>
          </a:xfrm>
          <a:custGeom>
            <a:avLst/>
            <a:gdLst>
              <a:gd name="connsiteX0" fmla="*/ 0 w 75520"/>
              <a:gd name="connsiteY0" fmla="*/ 0 h 119062"/>
              <a:gd name="connsiteX1" fmla="*/ 69850 w 75520"/>
              <a:gd name="connsiteY1" fmla="*/ 47625 h 119062"/>
              <a:gd name="connsiteX2" fmla="*/ 71437 w 75520"/>
              <a:gd name="connsiteY2" fmla="*/ 87312 h 119062"/>
              <a:gd name="connsiteX3" fmla="*/ 71437 w 75520"/>
              <a:gd name="connsiteY3" fmla="*/ 119062 h 119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520" h="119062">
                <a:moveTo>
                  <a:pt x="0" y="0"/>
                </a:moveTo>
                <a:cubicBezTo>
                  <a:pt x="28972" y="16536"/>
                  <a:pt x="57944" y="33073"/>
                  <a:pt x="69850" y="47625"/>
                </a:cubicBezTo>
                <a:cubicBezTo>
                  <a:pt x="81756" y="62177"/>
                  <a:pt x="71173" y="75406"/>
                  <a:pt x="71437" y="87312"/>
                </a:cubicBezTo>
                <a:cubicBezTo>
                  <a:pt x="71701" y="99218"/>
                  <a:pt x="71569" y="109140"/>
                  <a:pt x="71437" y="119062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493575AE-2B08-4FEF-BEFF-684A28DF4FF2}"/>
              </a:ext>
            </a:extLst>
          </p:cNvPr>
          <p:cNvSpPr/>
          <p:nvPr/>
        </p:nvSpPr>
        <p:spPr>
          <a:xfrm>
            <a:off x="3008313" y="5302250"/>
            <a:ext cx="168275" cy="107995"/>
          </a:xfrm>
          <a:custGeom>
            <a:avLst/>
            <a:gdLst>
              <a:gd name="connsiteX0" fmla="*/ 168275 w 168275"/>
              <a:gd name="connsiteY0" fmla="*/ 0 h 107995"/>
              <a:gd name="connsiteX1" fmla="*/ 152400 w 168275"/>
              <a:gd name="connsiteY1" fmla="*/ 55563 h 107995"/>
              <a:gd name="connsiteX2" fmla="*/ 138112 w 168275"/>
              <a:gd name="connsiteY2" fmla="*/ 82550 h 107995"/>
              <a:gd name="connsiteX3" fmla="*/ 120650 w 168275"/>
              <a:gd name="connsiteY3" fmla="*/ 103188 h 107995"/>
              <a:gd name="connsiteX4" fmla="*/ 84137 w 168275"/>
              <a:gd name="connsiteY4" fmla="*/ 107950 h 107995"/>
              <a:gd name="connsiteX5" fmla="*/ 25400 w 168275"/>
              <a:gd name="connsiteY5" fmla="*/ 101600 h 107995"/>
              <a:gd name="connsiteX6" fmla="*/ 0 w 168275"/>
              <a:gd name="connsiteY6" fmla="*/ 95250 h 107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8275" h="107995">
                <a:moveTo>
                  <a:pt x="168275" y="0"/>
                </a:moveTo>
                <a:cubicBezTo>
                  <a:pt x="162851" y="20902"/>
                  <a:pt x="157427" y="41805"/>
                  <a:pt x="152400" y="55563"/>
                </a:cubicBezTo>
                <a:cubicBezTo>
                  <a:pt x="147373" y="69321"/>
                  <a:pt x="143404" y="74613"/>
                  <a:pt x="138112" y="82550"/>
                </a:cubicBezTo>
                <a:cubicBezTo>
                  <a:pt x="132820" y="90487"/>
                  <a:pt x="129646" y="98955"/>
                  <a:pt x="120650" y="103188"/>
                </a:cubicBezTo>
                <a:cubicBezTo>
                  <a:pt x="111654" y="107421"/>
                  <a:pt x="100012" y="108215"/>
                  <a:pt x="84137" y="107950"/>
                </a:cubicBezTo>
                <a:cubicBezTo>
                  <a:pt x="68262" y="107685"/>
                  <a:pt x="39423" y="103717"/>
                  <a:pt x="25400" y="101600"/>
                </a:cubicBezTo>
                <a:cubicBezTo>
                  <a:pt x="11377" y="99483"/>
                  <a:pt x="5688" y="97366"/>
                  <a:pt x="0" y="9525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6CD020C9-CE1D-4928-A2DE-4E926D961E3F}"/>
              </a:ext>
            </a:extLst>
          </p:cNvPr>
          <p:cNvSpPr/>
          <p:nvPr/>
        </p:nvSpPr>
        <p:spPr>
          <a:xfrm>
            <a:off x="3113088" y="5414963"/>
            <a:ext cx="142875" cy="21562"/>
          </a:xfrm>
          <a:custGeom>
            <a:avLst/>
            <a:gdLst>
              <a:gd name="connsiteX0" fmla="*/ 0 w 142875"/>
              <a:gd name="connsiteY0" fmla="*/ 0 h 21562"/>
              <a:gd name="connsiteX1" fmla="*/ 65087 w 142875"/>
              <a:gd name="connsiteY1" fmla="*/ 20637 h 21562"/>
              <a:gd name="connsiteX2" fmla="*/ 122237 w 142875"/>
              <a:gd name="connsiteY2" fmla="*/ 17462 h 21562"/>
              <a:gd name="connsiteX3" fmla="*/ 142875 w 142875"/>
              <a:gd name="connsiteY3" fmla="*/ 12700 h 21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2875" h="21562">
                <a:moveTo>
                  <a:pt x="0" y="0"/>
                </a:moveTo>
                <a:cubicBezTo>
                  <a:pt x="22357" y="8863"/>
                  <a:pt x="44714" y="17727"/>
                  <a:pt x="65087" y="20637"/>
                </a:cubicBezTo>
                <a:cubicBezTo>
                  <a:pt x="85460" y="23547"/>
                  <a:pt x="109272" y="18785"/>
                  <a:pt x="122237" y="17462"/>
                </a:cubicBezTo>
                <a:cubicBezTo>
                  <a:pt x="135202" y="16139"/>
                  <a:pt x="139038" y="14419"/>
                  <a:pt x="142875" y="1270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28C9EA45-46D6-44DE-8572-C05606B9A946}"/>
              </a:ext>
            </a:extLst>
          </p:cNvPr>
          <p:cNvSpPr/>
          <p:nvPr/>
        </p:nvSpPr>
        <p:spPr>
          <a:xfrm>
            <a:off x="2378075" y="5048250"/>
            <a:ext cx="153988" cy="65088"/>
          </a:xfrm>
          <a:custGeom>
            <a:avLst/>
            <a:gdLst>
              <a:gd name="connsiteX0" fmla="*/ 0 w 153988"/>
              <a:gd name="connsiteY0" fmla="*/ 0 h 65088"/>
              <a:gd name="connsiteX1" fmla="*/ 34925 w 153988"/>
              <a:gd name="connsiteY1" fmla="*/ 50800 h 65088"/>
              <a:gd name="connsiteX2" fmla="*/ 82550 w 153988"/>
              <a:gd name="connsiteY2" fmla="*/ 61913 h 65088"/>
              <a:gd name="connsiteX3" fmla="*/ 153988 w 153988"/>
              <a:gd name="connsiteY3" fmla="*/ 65088 h 65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3988" h="65088">
                <a:moveTo>
                  <a:pt x="0" y="0"/>
                </a:moveTo>
                <a:cubicBezTo>
                  <a:pt x="10583" y="20240"/>
                  <a:pt x="21167" y="40481"/>
                  <a:pt x="34925" y="50800"/>
                </a:cubicBezTo>
                <a:cubicBezTo>
                  <a:pt x="48683" y="61119"/>
                  <a:pt x="62706" y="59532"/>
                  <a:pt x="82550" y="61913"/>
                </a:cubicBezTo>
                <a:cubicBezTo>
                  <a:pt x="102394" y="64294"/>
                  <a:pt x="128191" y="64691"/>
                  <a:pt x="153988" y="65088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1FCA9998-0E03-4F82-844B-8F77ED373FC7}"/>
              </a:ext>
            </a:extLst>
          </p:cNvPr>
          <p:cNvSpPr/>
          <p:nvPr/>
        </p:nvSpPr>
        <p:spPr>
          <a:xfrm>
            <a:off x="1925977" y="4893733"/>
            <a:ext cx="95440" cy="52917"/>
          </a:xfrm>
          <a:custGeom>
            <a:avLst/>
            <a:gdLst>
              <a:gd name="connsiteX0" fmla="*/ 95440 w 95440"/>
              <a:gd name="connsiteY0" fmla="*/ 0 h 52917"/>
              <a:gd name="connsiteX1" fmla="*/ 15006 w 95440"/>
              <a:gd name="connsiteY1" fmla="*/ 25400 h 52917"/>
              <a:gd name="connsiteX2" fmla="*/ 190 w 95440"/>
              <a:gd name="connsiteY2" fmla="*/ 52917 h 52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5440" h="52917">
                <a:moveTo>
                  <a:pt x="95440" y="0"/>
                </a:moveTo>
                <a:cubicBezTo>
                  <a:pt x="63160" y="8290"/>
                  <a:pt x="30881" y="16581"/>
                  <a:pt x="15006" y="25400"/>
                </a:cubicBezTo>
                <a:cubicBezTo>
                  <a:pt x="-869" y="34219"/>
                  <a:pt x="-340" y="43568"/>
                  <a:pt x="190" y="52917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7B5175EA-B8C9-430C-911D-D45F5087C517}"/>
              </a:ext>
            </a:extLst>
          </p:cNvPr>
          <p:cNvSpPr/>
          <p:nvPr/>
        </p:nvSpPr>
        <p:spPr>
          <a:xfrm>
            <a:off x="1975286" y="4927600"/>
            <a:ext cx="187947" cy="104740"/>
          </a:xfrm>
          <a:custGeom>
            <a:avLst/>
            <a:gdLst>
              <a:gd name="connsiteX0" fmla="*/ 115981 w 187947"/>
              <a:gd name="connsiteY0" fmla="*/ 0 h 104740"/>
              <a:gd name="connsiteX1" fmla="*/ 24964 w 187947"/>
              <a:gd name="connsiteY1" fmla="*/ 55033 h 104740"/>
              <a:gd name="connsiteX2" fmla="*/ 5914 w 187947"/>
              <a:gd name="connsiteY2" fmla="*/ 101600 h 104740"/>
              <a:gd name="connsiteX3" fmla="*/ 113864 w 187947"/>
              <a:gd name="connsiteY3" fmla="*/ 97367 h 104740"/>
              <a:gd name="connsiteX4" fmla="*/ 187947 w 187947"/>
              <a:gd name="connsiteY4" fmla="*/ 71967 h 104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947" h="104740">
                <a:moveTo>
                  <a:pt x="115981" y="0"/>
                </a:moveTo>
                <a:cubicBezTo>
                  <a:pt x="79644" y="19050"/>
                  <a:pt x="43308" y="38100"/>
                  <a:pt x="24964" y="55033"/>
                </a:cubicBezTo>
                <a:cubicBezTo>
                  <a:pt x="6620" y="71966"/>
                  <a:pt x="-8903" y="94544"/>
                  <a:pt x="5914" y="101600"/>
                </a:cubicBezTo>
                <a:cubicBezTo>
                  <a:pt x="20731" y="108656"/>
                  <a:pt x="83525" y="102306"/>
                  <a:pt x="113864" y="97367"/>
                </a:cubicBezTo>
                <a:cubicBezTo>
                  <a:pt x="144203" y="92428"/>
                  <a:pt x="166075" y="82197"/>
                  <a:pt x="187947" y="71967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3DBEFA70-65DE-4EBA-B7BA-89D4A3DA358B}"/>
              </a:ext>
            </a:extLst>
          </p:cNvPr>
          <p:cNvSpPr/>
          <p:nvPr/>
        </p:nvSpPr>
        <p:spPr>
          <a:xfrm>
            <a:off x="1852994" y="4904317"/>
            <a:ext cx="79523" cy="80433"/>
          </a:xfrm>
          <a:custGeom>
            <a:avLst/>
            <a:gdLst>
              <a:gd name="connsiteX0" fmla="*/ 79523 w 79523"/>
              <a:gd name="connsiteY0" fmla="*/ 0 h 80433"/>
              <a:gd name="connsiteX1" fmla="*/ 1206 w 79523"/>
              <a:gd name="connsiteY1" fmla="*/ 31750 h 80433"/>
              <a:gd name="connsiteX2" fmla="*/ 39306 w 79523"/>
              <a:gd name="connsiteY2" fmla="*/ 80433 h 80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523" h="80433">
                <a:moveTo>
                  <a:pt x="79523" y="0"/>
                </a:moveTo>
                <a:cubicBezTo>
                  <a:pt x="43716" y="9172"/>
                  <a:pt x="7909" y="18345"/>
                  <a:pt x="1206" y="31750"/>
                </a:cubicBezTo>
                <a:cubicBezTo>
                  <a:pt x="-5497" y="45156"/>
                  <a:pt x="16904" y="62794"/>
                  <a:pt x="39306" y="80433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4ABC5460-01DE-4740-95DE-2D09CF5D9F26}"/>
              </a:ext>
            </a:extLst>
          </p:cNvPr>
          <p:cNvSpPr/>
          <p:nvPr/>
        </p:nvSpPr>
        <p:spPr>
          <a:xfrm>
            <a:off x="1856317" y="5050095"/>
            <a:ext cx="135466" cy="57422"/>
          </a:xfrm>
          <a:custGeom>
            <a:avLst/>
            <a:gdLst>
              <a:gd name="connsiteX0" fmla="*/ 135466 w 135466"/>
              <a:gd name="connsiteY0" fmla="*/ 57422 h 57422"/>
              <a:gd name="connsiteX1" fmla="*/ 88900 w 135466"/>
              <a:gd name="connsiteY1" fmla="*/ 2388 h 57422"/>
              <a:gd name="connsiteX2" fmla="*/ 0 w 135466"/>
              <a:gd name="connsiteY2" fmla="*/ 15088 h 57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5466" h="57422">
                <a:moveTo>
                  <a:pt x="135466" y="57422"/>
                </a:moveTo>
                <a:cubicBezTo>
                  <a:pt x="123472" y="33433"/>
                  <a:pt x="111478" y="9444"/>
                  <a:pt x="88900" y="2388"/>
                </a:cubicBezTo>
                <a:cubicBezTo>
                  <a:pt x="66322" y="-4668"/>
                  <a:pt x="33161" y="5210"/>
                  <a:pt x="0" y="15088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フリーフォーム: 図形 63">
            <a:extLst>
              <a:ext uri="{FF2B5EF4-FFF2-40B4-BE49-F238E27FC236}">
                <a16:creationId xmlns:a16="http://schemas.microsoft.com/office/drawing/2014/main" id="{0117CBC4-DCD6-44F5-B82E-381AD7B7E18C}"/>
              </a:ext>
            </a:extLst>
          </p:cNvPr>
          <p:cNvSpPr/>
          <p:nvPr/>
        </p:nvSpPr>
        <p:spPr>
          <a:xfrm>
            <a:off x="1854200" y="5099050"/>
            <a:ext cx="110067" cy="80433"/>
          </a:xfrm>
          <a:custGeom>
            <a:avLst/>
            <a:gdLst>
              <a:gd name="connsiteX0" fmla="*/ 0 w 110067"/>
              <a:gd name="connsiteY0" fmla="*/ 0 h 80433"/>
              <a:gd name="connsiteX1" fmla="*/ 67733 w 110067"/>
              <a:gd name="connsiteY1" fmla="*/ 19050 h 80433"/>
              <a:gd name="connsiteX2" fmla="*/ 74083 w 110067"/>
              <a:gd name="connsiteY2" fmla="*/ 61383 h 80433"/>
              <a:gd name="connsiteX3" fmla="*/ 69850 w 110067"/>
              <a:gd name="connsiteY3" fmla="*/ 69850 h 80433"/>
              <a:gd name="connsiteX4" fmla="*/ 110067 w 110067"/>
              <a:gd name="connsiteY4" fmla="*/ 80433 h 80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067" h="80433">
                <a:moveTo>
                  <a:pt x="0" y="0"/>
                </a:moveTo>
                <a:cubicBezTo>
                  <a:pt x="27693" y="4409"/>
                  <a:pt x="55386" y="8819"/>
                  <a:pt x="67733" y="19050"/>
                </a:cubicBezTo>
                <a:cubicBezTo>
                  <a:pt x="80080" y="29281"/>
                  <a:pt x="74083" y="61383"/>
                  <a:pt x="74083" y="61383"/>
                </a:cubicBezTo>
                <a:cubicBezTo>
                  <a:pt x="74436" y="69850"/>
                  <a:pt x="63853" y="66675"/>
                  <a:pt x="69850" y="69850"/>
                </a:cubicBezTo>
                <a:cubicBezTo>
                  <a:pt x="75847" y="73025"/>
                  <a:pt x="92957" y="76729"/>
                  <a:pt x="110067" y="80433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フリーフォーム: 図形 64">
            <a:extLst>
              <a:ext uri="{FF2B5EF4-FFF2-40B4-BE49-F238E27FC236}">
                <a16:creationId xmlns:a16="http://schemas.microsoft.com/office/drawing/2014/main" id="{CCB94D76-B6D3-484E-895D-AF7AA1DD64F4}"/>
              </a:ext>
            </a:extLst>
          </p:cNvPr>
          <p:cNvSpPr/>
          <p:nvPr/>
        </p:nvSpPr>
        <p:spPr>
          <a:xfrm>
            <a:off x="2535506" y="5384800"/>
            <a:ext cx="70761" cy="116417"/>
          </a:xfrm>
          <a:custGeom>
            <a:avLst/>
            <a:gdLst>
              <a:gd name="connsiteX0" fmla="*/ 61644 w 70761"/>
              <a:gd name="connsiteY0" fmla="*/ 0 h 116417"/>
              <a:gd name="connsiteX1" fmla="*/ 2377 w 70761"/>
              <a:gd name="connsiteY1" fmla="*/ 19050 h 116417"/>
              <a:gd name="connsiteX2" fmla="*/ 17194 w 70761"/>
              <a:gd name="connsiteY2" fmla="*/ 38100 h 116417"/>
              <a:gd name="connsiteX3" fmla="*/ 67994 w 70761"/>
              <a:gd name="connsiteY3" fmla="*/ 55033 h 116417"/>
              <a:gd name="connsiteX4" fmla="*/ 59527 w 70761"/>
              <a:gd name="connsiteY4" fmla="*/ 116417 h 116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761" h="116417">
                <a:moveTo>
                  <a:pt x="61644" y="0"/>
                </a:moveTo>
                <a:cubicBezTo>
                  <a:pt x="35714" y="6350"/>
                  <a:pt x="9785" y="12700"/>
                  <a:pt x="2377" y="19050"/>
                </a:cubicBezTo>
                <a:cubicBezTo>
                  <a:pt x="-5031" y="25400"/>
                  <a:pt x="6258" y="32103"/>
                  <a:pt x="17194" y="38100"/>
                </a:cubicBezTo>
                <a:cubicBezTo>
                  <a:pt x="28130" y="44097"/>
                  <a:pt x="60939" y="41980"/>
                  <a:pt x="67994" y="55033"/>
                </a:cubicBezTo>
                <a:cubicBezTo>
                  <a:pt x="75049" y="68086"/>
                  <a:pt x="67288" y="92251"/>
                  <a:pt x="59527" y="116417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フリーフォーム: 図形 65">
            <a:extLst>
              <a:ext uri="{FF2B5EF4-FFF2-40B4-BE49-F238E27FC236}">
                <a16:creationId xmlns:a16="http://schemas.microsoft.com/office/drawing/2014/main" id="{5694369C-DAC6-4107-8116-1D8886F8B80B}"/>
              </a:ext>
            </a:extLst>
          </p:cNvPr>
          <p:cNvSpPr/>
          <p:nvPr/>
        </p:nvSpPr>
        <p:spPr>
          <a:xfrm>
            <a:off x="2362200" y="5382683"/>
            <a:ext cx="168079" cy="154517"/>
          </a:xfrm>
          <a:custGeom>
            <a:avLst/>
            <a:gdLst>
              <a:gd name="connsiteX0" fmla="*/ 165100 w 168079"/>
              <a:gd name="connsiteY0" fmla="*/ 0 h 154517"/>
              <a:gd name="connsiteX1" fmla="*/ 165100 w 168079"/>
              <a:gd name="connsiteY1" fmla="*/ 74084 h 154517"/>
              <a:gd name="connsiteX2" fmla="*/ 165100 w 168079"/>
              <a:gd name="connsiteY2" fmla="*/ 97367 h 154517"/>
              <a:gd name="connsiteX3" fmla="*/ 124883 w 168079"/>
              <a:gd name="connsiteY3" fmla="*/ 61384 h 154517"/>
              <a:gd name="connsiteX4" fmla="*/ 48683 w 168079"/>
              <a:gd name="connsiteY4" fmla="*/ 25400 h 154517"/>
              <a:gd name="connsiteX5" fmla="*/ 35983 w 168079"/>
              <a:gd name="connsiteY5" fmla="*/ 44450 h 154517"/>
              <a:gd name="connsiteX6" fmla="*/ 50800 w 168079"/>
              <a:gd name="connsiteY6" fmla="*/ 76200 h 154517"/>
              <a:gd name="connsiteX7" fmla="*/ 46567 w 168079"/>
              <a:gd name="connsiteY7" fmla="*/ 112184 h 154517"/>
              <a:gd name="connsiteX8" fmla="*/ 0 w 168079"/>
              <a:gd name="connsiteY8" fmla="*/ 154517 h 154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079" h="154517">
                <a:moveTo>
                  <a:pt x="165100" y="0"/>
                </a:moveTo>
                <a:lnTo>
                  <a:pt x="165100" y="74084"/>
                </a:lnTo>
                <a:cubicBezTo>
                  <a:pt x="165100" y="90312"/>
                  <a:pt x="171803" y="99484"/>
                  <a:pt x="165100" y="97367"/>
                </a:cubicBezTo>
                <a:cubicBezTo>
                  <a:pt x="158397" y="95250"/>
                  <a:pt x="144286" y="73379"/>
                  <a:pt x="124883" y="61384"/>
                </a:cubicBezTo>
                <a:cubicBezTo>
                  <a:pt x="105480" y="49389"/>
                  <a:pt x="63500" y="28222"/>
                  <a:pt x="48683" y="25400"/>
                </a:cubicBezTo>
                <a:cubicBezTo>
                  <a:pt x="33866" y="22578"/>
                  <a:pt x="35630" y="35983"/>
                  <a:pt x="35983" y="44450"/>
                </a:cubicBezTo>
                <a:cubicBezTo>
                  <a:pt x="36336" y="52917"/>
                  <a:pt x="49036" y="64911"/>
                  <a:pt x="50800" y="76200"/>
                </a:cubicBezTo>
                <a:cubicBezTo>
                  <a:pt x="52564" y="87489"/>
                  <a:pt x="55034" y="99131"/>
                  <a:pt x="46567" y="112184"/>
                </a:cubicBezTo>
                <a:cubicBezTo>
                  <a:pt x="38100" y="125237"/>
                  <a:pt x="19050" y="139877"/>
                  <a:pt x="0" y="154517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フリーフォーム: 図形 66">
            <a:extLst>
              <a:ext uri="{FF2B5EF4-FFF2-40B4-BE49-F238E27FC236}">
                <a16:creationId xmlns:a16="http://schemas.microsoft.com/office/drawing/2014/main" id="{D04B4168-9132-40FE-88B3-BB3A824C7414}"/>
              </a:ext>
            </a:extLst>
          </p:cNvPr>
          <p:cNvSpPr/>
          <p:nvPr/>
        </p:nvSpPr>
        <p:spPr>
          <a:xfrm>
            <a:off x="2851150" y="5219700"/>
            <a:ext cx="21167" cy="135467"/>
          </a:xfrm>
          <a:custGeom>
            <a:avLst/>
            <a:gdLst>
              <a:gd name="connsiteX0" fmla="*/ 0 w 21167"/>
              <a:gd name="connsiteY0" fmla="*/ 0 h 135467"/>
              <a:gd name="connsiteX1" fmla="*/ 16933 w 21167"/>
              <a:gd name="connsiteY1" fmla="*/ 105833 h 135467"/>
              <a:gd name="connsiteX2" fmla="*/ 21167 w 21167"/>
              <a:gd name="connsiteY2" fmla="*/ 135467 h 135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167" h="135467">
                <a:moveTo>
                  <a:pt x="0" y="0"/>
                </a:moveTo>
                <a:cubicBezTo>
                  <a:pt x="6702" y="41627"/>
                  <a:pt x="13405" y="83255"/>
                  <a:pt x="16933" y="105833"/>
                </a:cubicBezTo>
                <a:cubicBezTo>
                  <a:pt x="20461" y="128411"/>
                  <a:pt x="20814" y="131939"/>
                  <a:pt x="21167" y="135467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フリーフォーム: 図形 67">
            <a:extLst>
              <a:ext uri="{FF2B5EF4-FFF2-40B4-BE49-F238E27FC236}">
                <a16:creationId xmlns:a16="http://schemas.microsoft.com/office/drawing/2014/main" id="{EF6F85E7-6D9F-4E1E-B061-F3306FB25379}"/>
              </a:ext>
            </a:extLst>
          </p:cNvPr>
          <p:cNvSpPr/>
          <p:nvPr/>
        </p:nvSpPr>
        <p:spPr>
          <a:xfrm>
            <a:off x="2984500" y="4993217"/>
            <a:ext cx="55033" cy="152400"/>
          </a:xfrm>
          <a:custGeom>
            <a:avLst/>
            <a:gdLst>
              <a:gd name="connsiteX0" fmla="*/ 55033 w 55033"/>
              <a:gd name="connsiteY0" fmla="*/ 0 h 152400"/>
              <a:gd name="connsiteX1" fmla="*/ 29633 w 55033"/>
              <a:gd name="connsiteY1" fmla="*/ 86783 h 152400"/>
              <a:gd name="connsiteX2" fmla="*/ 0 w 55033"/>
              <a:gd name="connsiteY2" fmla="*/ 15240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5033" h="152400">
                <a:moveTo>
                  <a:pt x="55033" y="0"/>
                </a:moveTo>
                <a:cubicBezTo>
                  <a:pt x="46919" y="30691"/>
                  <a:pt x="38805" y="61383"/>
                  <a:pt x="29633" y="86783"/>
                </a:cubicBezTo>
                <a:cubicBezTo>
                  <a:pt x="20461" y="112183"/>
                  <a:pt x="10230" y="132291"/>
                  <a:pt x="0" y="15240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フリーフォーム: 図形 68">
            <a:extLst>
              <a:ext uri="{FF2B5EF4-FFF2-40B4-BE49-F238E27FC236}">
                <a16:creationId xmlns:a16="http://schemas.microsoft.com/office/drawing/2014/main" id="{9AE36966-E57A-4AA4-A5B9-FD424F8EF2EE}"/>
              </a:ext>
            </a:extLst>
          </p:cNvPr>
          <p:cNvSpPr/>
          <p:nvPr/>
        </p:nvSpPr>
        <p:spPr>
          <a:xfrm>
            <a:off x="2177942" y="5405967"/>
            <a:ext cx="23391" cy="143933"/>
          </a:xfrm>
          <a:custGeom>
            <a:avLst/>
            <a:gdLst>
              <a:gd name="connsiteX0" fmla="*/ 23391 w 23391"/>
              <a:gd name="connsiteY0" fmla="*/ 0 h 143933"/>
              <a:gd name="connsiteX1" fmla="*/ 19158 w 23391"/>
              <a:gd name="connsiteY1" fmla="*/ 52916 h 143933"/>
              <a:gd name="connsiteX2" fmla="*/ 108 w 23391"/>
              <a:gd name="connsiteY2" fmla="*/ 91016 h 143933"/>
              <a:gd name="connsiteX3" fmla="*/ 12808 w 23391"/>
              <a:gd name="connsiteY3" fmla="*/ 143933 h 143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391" h="143933">
                <a:moveTo>
                  <a:pt x="23391" y="0"/>
                </a:moveTo>
                <a:cubicBezTo>
                  <a:pt x="23214" y="18873"/>
                  <a:pt x="23038" y="37747"/>
                  <a:pt x="19158" y="52916"/>
                </a:cubicBezTo>
                <a:cubicBezTo>
                  <a:pt x="15278" y="68085"/>
                  <a:pt x="1166" y="75847"/>
                  <a:pt x="108" y="91016"/>
                </a:cubicBezTo>
                <a:cubicBezTo>
                  <a:pt x="-950" y="106186"/>
                  <a:pt x="5929" y="125059"/>
                  <a:pt x="12808" y="143933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フリーフォーム: 図形 69">
            <a:extLst>
              <a:ext uri="{FF2B5EF4-FFF2-40B4-BE49-F238E27FC236}">
                <a16:creationId xmlns:a16="http://schemas.microsoft.com/office/drawing/2014/main" id="{A941349F-3B5A-4F2D-97B6-4206925D6B37}"/>
              </a:ext>
            </a:extLst>
          </p:cNvPr>
          <p:cNvSpPr/>
          <p:nvPr/>
        </p:nvSpPr>
        <p:spPr>
          <a:xfrm>
            <a:off x="3187700" y="4105275"/>
            <a:ext cx="234950" cy="914234"/>
          </a:xfrm>
          <a:custGeom>
            <a:avLst/>
            <a:gdLst>
              <a:gd name="connsiteX0" fmla="*/ 0 w 234950"/>
              <a:gd name="connsiteY0" fmla="*/ 0 h 914234"/>
              <a:gd name="connsiteX1" fmla="*/ 142875 w 234950"/>
              <a:gd name="connsiteY1" fmla="*/ 117475 h 914234"/>
              <a:gd name="connsiteX2" fmla="*/ 225425 w 234950"/>
              <a:gd name="connsiteY2" fmla="*/ 447675 h 914234"/>
              <a:gd name="connsiteX3" fmla="*/ 231775 w 234950"/>
              <a:gd name="connsiteY3" fmla="*/ 863600 h 914234"/>
              <a:gd name="connsiteX4" fmla="*/ 234950 w 234950"/>
              <a:gd name="connsiteY4" fmla="*/ 892175 h 914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4950" h="914234">
                <a:moveTo>
                  <a:pt x="0" y="0"/>
                </a:moveTo>
                <a:cubicBezTo>
                  <a:pt x="52652" y="21431"/>
                  <a:pt x="105304" y="42863"/>
                  <a:pt x="142875" y="117475"/>
                </a:cubicBezTo>
                <a:cubicBezTo>
                  <a:pt x="180446" y="192088"/>
                  <a:pt x="210608" y="323321"/>
                  <a:pt x="225425" y="447675"/>
                </a:cubicBezTo>
                <a:cubicBezTo>
                  <a:pt x="240242" y="572029"/>
                  <a:pt x="230188" y="789517"/>
                  <a:pt x="231775" y="863600"/>
                </a:cubicBezTo>
                <a:cubicBezTo>
                  <a:pt x="233363" y="937683"/>
                  <a:pt x="234156" y="914929"/>
                  <a:pt x="234950" y="892175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フリーフォーム: 図形 70">
            <a:extLst>
              <a:ext uri="{FF2B5EF4-FFF2-40B4-BE49-F238E27FC236}">
                <a16:creationId xmlns:a16="http://schemas.microsoft.com/office/drawing/2014/main" id="{E767CC0B-A351-4602-9F95-51C838DF70E8}"/>
              </a:ext>
            </a:extLst>
          </p:cNvPr>
          <p:cNvSpPr/>
          <p:nvPr/>
        </p:nvSpPr>
        <p:spPr>
          <a:xfrm>
            <a:off x="3354388" y="5132388"/>
            <a:ext cx="73025" cy="49212"/>
          </a:xfrm>
          <a:custGeom>
            <a:avLst/>
            <a:gdLst>
              <a:gd name="connsiteX0" fmla="*/ 73025 w 73025"/>
              <a:gd name="connsiteY0" fmla="*/ 0 h 49212"/>
              <a:gd name="connsiteX1" fmla="*/ 0 w 73025"/>
              <a:gd name="connsiteY1" fmla="*/ 49212 h 49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3025" h="49212">
                <a:moveTo>
                  <a:pt x="73025" y="0"/>
                </a:moveTo>
                <a:lnTo>
                  <a:pt x="0" y="49212"/>
                </a:ln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フリーフォーム: 図形 71">
            <a:extLst>
              <a:ext uri="{FF2B5EF4-FFF2-40B4-BE49-F238E27FC236}">
                <a16:creationId xmlns:a16="http://schemas.microsoft.com/office/drawing/2014/main" id="{55AA1345-80D6-4CF0-800F-97A2B60AFBF3}"/>
              </a:ext>
            </a:extLst>
          </p:cNvPr>
          <p:cNvSpPr/>
          <p:nvPr/>
        </p:nvSpPr>
        <p:spPr>
          <a:xfrm>
            <a:off x="3081338" y="5489575"/>
            <a:ext cx="168331" cy="769938"/>
          </a:xfrm>
          <a:custGeom>
            <a:avLst/>
            <a:gdLst>
              <a:gd name="connsiteX0" fmla="*/ 160337 w 168331"/>
              <a:gd name="connsiteY0" fmla="*/ 0 h 769938"/>
              <a:gd name="connsiteX1" fmla="*/ 153987 w 168331"/>
              <a:gd name="connsiteY1" fmla="*/ 106363 h 769938"/>
              <a:gd name="connsiteX2" fmla="*/ 168275 w 168331"/>
              <a:gd name="connsiteY2" fmla="*/ 377825 h 769938"/>
              <a:gd name="connsiteX3" fmla="*/ 147637 w 168331"/>
              <a:gd name="connsiteY3" fmla="*/ 463550 h 769938"/>
              <a:gd name="connsiteX4" fmla="*/ 147637 w 168331"/>
              <a:gd name="connsiteY4" fmla="*/ 539750 h 769938"/>
              <a:gd name="connsiteX5" fmla="*/ 0 w 168331"/>
              <a:gd name="connsiteY5" fmla="*/ 769938 h 769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331" h="769938">
                <a:moveTo>
                  <a:pt x="160337" y="0"/>
                </a:moveTo>
                <a:cubicBezTo>
                  <a:pt x="156500" y="21696"/>
                  <a:pt x="152664" y="43392"/>
                  <a:pt x="153987" y="106363"/>
                </a:cubicBezTo>
                <a:cubicBezTo>
                  <a:pt x="155310" y="169334"/>
                  <a:pt x="169333" y="318294"/>
                  <a:pt x="168275" y="377825"/>
                </a:cubicBezTo>
                <a:cubicBezTo>
                  <a:pt x="167217" y="437356"/>
                  <a:pt x="151077" y="436563"/>
                  <a:pt x="147637" y="463550"/>
                </a:cubicBezTo>
                <a:cubicBezTo>
                  <a:pt x="144197" y="490537"/>
                  <a:pt x="172243" y="488685"/>
                  <a:pt x="147637" y="539750"/>
                </a:cubicBezTo>
                <a:cubicBezTo>
                  <a:pt x="123031" y="590815"/>
                  <a:pt x="61515" y="680376"/>
                  <a:pt x="0" y="769938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フリーフォーム: 図形 72">
            <a:extLst>
              <a:ext uri="{FF2B5EF4-FFF2-40B4-BE49-F238E27FC236}">
                <a16:creationId xmlns:a16="http://schemas.microsoft.com/office/drawing/2014/main" id="{AD506B71-0CA5-48C4-B694-E7EA071B08C6}"/>
              </a:ext>
            </a:extLst>
          </p:cNvPr>
          <p:cNvSpPr/>
          <p:nvPr/>
        </p:nvSpPr>
        <p:spPr>
          <a:xfrm>
            <a:off x="2855913" y="6257925"/>
            <a:ext cx="225425" cy="334963"/>
          </a:xfrm>
          <a:custGeom>
            <a:avLst/>
            <a:gdLst>
              <a:gd name="connsiteX0" fmla="*/ 225425 w 225425"/>
              <a:gd name="connsiteY0" fmla="*/ 0 h 334963"/>
              <a:gd name="connsiteX1" fmla="*/ 106362 w 225425"/>
              <a:gd name="connsiteY1" fmla="*/ 158750 h 334963"/>
              <a:gd name="connsiteX2" fmla="*/ 46037 w 225425"/>
              <a:gd name="connsiteY2" fmla="*/ 269875 h 334963"/>
              <a:gd name="connsiteX3" fmla="*/ 0 w 225425"/>
              <a:gd name="connsiteY3" fmla="*/ 334963 h 334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5425" h="334963">
                <a:moveTo>
                  <a:pt x="225425" y="0"/>
                </a:moveTo>
                <a:cubicBezTo>
                  <a:pt x="180842" y="56885"/>
                  <a:pt x="136260" y="113771"/>
                  <a:pt x="106362" y="158750"/>
                </a:cubicBezTo>
                <a:cubicBezTo>
                  <a:pt x="76464" y="203729"/>
                  <a:pt x="63764" y="240506"/>
                  <a:pt x="46037" y="269875"/>
                </a:cubicBezTo>
                <a:cubicBezTo>
                  <a:pt x="28310" y="299244"/>
                  <a:pt x="14155" y="317103"/>
                  <a:pt x="0" y="334963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フリーフォーム: 図形 73">
            <a:extLst>
              <a:ext uri="{FF2B5EF4-FFF2-40B4-BE49-F238E27FC236}">
                <a16:creationId xmlns:a16="http://schemas.microsoft.com/office/drawing/2014/main" id="{EB2845CE-3359-41FD-AF9E-1238BCB1FE4D}"/>
              </a:ext>
            </a:extLst>
          </p:cNvPr>
          <p:cNvSpPr/>
          <p:nvPr/>
        </p:nvSpPr>
        <p:spPr>
          <a:xfrm>
            <a:off x="2617788" y="6726238"/>
            <a:ext cx="223837" cy="463550"/>
          </a:xfrm>
          <a:custGeom>
            <a:avLst/>
            <a:gdLst>
              <a:gd name="connsiteX0" fmla="*/ 223837 w 223837"/>
              <a:gd name="connsiteY0" fmla="*/ 0 h 463550"/>
              <a:gd name="connsiteX1" fmla="*/ 171450 w 223837"/>
              <a:gd name="connsiteY1" fmla="*/ 76200 h 463550"/>
              <a:gd name="connsiteX2" fmla="*/ 144462 w 223837"/>
              <a:gd name="connsiteY2" fmla="*/ 173037 h 463550"/>
              <a:gd name="connsiteX3" fmla="*/ 131762 w 223837"/>
              <a:gd name="connsiteY3" fmla="*/ 303212 h 463550"/>
              <a:gd name="connsiteX4" fmla="*/ 0 w 223837"/>
              <a:gd name="connsiteY4" fmla="*/ 463550 h 463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837" h="463550">
                <a:moveTo>
                  <a:pt x="223837" y="0"/>
                </a:moveTo>
                <a:cubicBezTo>
                  <a:pt x="204258" y="23680"/>
                  <a:pt x="184679" y="47361"/>
                  <a:pt x="171450" y="76200"/>
                </a:cubicBezTo>
                <a:cubicBezTo>
                  <a:pt x="158221" y="105039"/>
                  <a:pt x="151077" y="135202"/>
                  <a:pt x="144462" y="173037"/>
                </a:cubicBezTo>
                <a:cubicBezTo>
                  <a:pt x="137847" y="210872"/>
                  <a:pt x="155839" y="254793"/>
                  <a:pt x="131762" y="303212"/>
                </a:cubicBezTo>
                <a:cubicBezTo>
                  <a:pt x="107685" y="351631"/>
                  <a:pt x="53842" y="407590"/>
                  <a:pt x="0" y="46355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フリーフォーム: 図形 74">
            <a:extLst>
              <a:ext uri="{FF2B5EF4-FFF2-40B4-BE49-F238E27FC236}">
                <a16:creationId xmlns:a16="http://schemas.microsoft.com/office/drawing/2014/main" id="{E7D94844-05B2-4A65-83E2-0552DCEC967F}"/>
              </a:ext>
            </a:extLst>
          </p:cNvPr>
          <p:cNvSpPr/>
          <p:nvPr/>
        </p:nvSpPr>
        <p:spPr>
          <a:xfrm>
            <a:off x="1162050" y="6469063"/>
            <a:ext cx="701675" cy="549275"/>
          </a:xfrm>
          <a:custGeom>
            <a:avLst/>
            <a:gdLst>
              <a:gd name="connsiteX0" fmla="*/ 0 w 701675"/>
              <a:gd name="connsiteY0" fmla="*/ 0 h 549275"/>
              <a:gd name="connsiteX1" fmla="*/ 139700 w 701675"/>
              <a:gd name="connsiteY1" fmla="*/ 128587 h 549275"/>
              <a:gd name="connsiteX2" fmla="*/ 361950 w 701675"/>
              <a:gd name="connsiteY2" fmla="*/ 306387 h 549275"/>
              <a:gd name="connsiteX3" fmla="*/ 592138 w 701675"/>
              <a:gd name="connsiteY3" fmla="*/ 458787 h 549275"/>
              <a:gd name="connsiteX4" fmla="*/ 701675 w 701675"/>
              <a:gd name="connsiteY4" fmla="*/ 549275 h 549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1675" h="549275">
                <a:moveTo>
                  <a:pt x="0" y="0"/>
                </a:moveTo>
                <a:cubicBezTo>
                  <a:pt x="39687" y="38761"/>
                  <a:pt x="79375" y="77522"/>
                  <a:pt x="139700" y="128587"/>
                </a:cubicBezTo>
                <a:cubicBezTo>
                  <a:pt x="200025" y="179652"/>
                  <a:pt x="286544" y="251354"/>
                  <a:pt x="361950" y="306387"/>
                </a:cubicBezTo>
                <a:cubicBezTo>
                  <a:pt x="437356" y="361420"/>
                  <a:pt x="535517" y="418306"/>
                  <a:pt x="592138" y="458787"/>
                </a:cubicBezTo>
                <a:cubicBezTo>
                  <a:pt x="648759" y="499268"/>
                  <a:pt x="675217" y="524271"/>
                  <a:pt x="701675" y="549275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フリーフォーム: 図形 75">
            <a:extLst>
              <a:ext uri="{FF2B5EF4-FFF2-40B4-BE49-F238E27FC236}">
                <a16:creationId xmlns:a16="http://schemas.microsoft.com/office/drawing/2014/main" id="{79ED3F41-1549-45AA-B381-8151E6B8C7D8}"/>
              </a:ext>
            </a:extLst>
          </p:cNvPr>
          <p:cNvSpPr/>
          <p:nvPr/>
        </p:nvSpPr>
        <p:spPr>
          <a:xfrm>
            <a:off x="1863725" y="7018338"/>
            <a:ext cx="719138" cy="166922"/>
          </a:xfrm>
          <a:custGeom>
            <a:avLst/>
            <a:gdLst>
              <a:gd name="connsiteX0" fmla="*/ 0 w 719138"/>
              <a:gd name="connsiteY0" fmla="*/ 0 h 166922"/>
              <a:gd name="connsiteX1" fmla="*/ 261938 w 719138"/>
              <a:gd name="connsiteY1" fmla="*/ 76200 h 166922"/>
              <a:gd name="connsiteX2" fmla="*/ 352425 w 719138"/>
              <a:gd name="connsiteY2" fmla="*/ 141287 h 166922"/>
              <a:gd name="connsiteX3" fmla="*/ 503238 w 719138"/>
              <a:gd name="connsiteY3" fmla="*/ 163512 h 166922"/>
              <a:gd name="connsiteX4" fmla="*/ 635000 w 719138"/>
              <a:gd name="connsiteY4" fmla="*/ 166687 h 166922"/>
              <a:gd name="connsiteX5" fmla="*/ 719138 w 719138"/>
              <a:gd name="connsiteY5" fmla="*/ 161925 h 166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9138" h="166922">
                <a:moveTo>
                  <a:pt x="0" y="0"/>
                </a:moveTo>
                <a:cubicBezTo>
                  <a:pt x="101600" y="26326"/>
                  <a:pt x="203201" y="52652"/>
                  <a:pt x="261938" y="76200"/>
                </a:cubicBezTo>
                <a:cubicBezTo>
                  <a:pt x="320675" y="99748"/>
                  <a:pt x="312208" y="126735"/>
                  <a:pt x="352425" y="141287"/>
                </a:cubicBezTo>
                <a:cubicBezTo>
                  <a:pt x="392642" y="155839"/>
                  <a:pt x="456142" y="159279"/>
                  <a:pt x="503238" y="163512"/>
                </a:cubicBezTo>
                <a:cubicBezTo>
                  <a:pt x="550334" y="167745"/>
                  <a:pt x="599017" y="166952"/>
                  <a:pt x="635000" y="166687"/>
                </a:cubicBezTo>
                <a:cubicBezTo>
                  <a:pt x="670983" y="166422"/>
                  <a:pt x="702734" y="162719"/>
                  <a:pt x="719138" y="161925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フリーフォーム: 図形 76">
            <a:extLst>
              <a:ext uri="{FF2B5EF4-FFF2-40B4-BE49-F238E27FC236}">
                <a16:creationId xmlns:a16="http://schemas.microsoft.com/office/drawing/2014/main" id="{DCAC5588-4290-4A12-8C47-1303359C8433}"/>
              </a:ext>
            </a:extLst>
          </p:cNvPr>
          <p:cNvSpPr/>
          <p:nvPr/>
        </p:nvSpPr>
        <p:spPr>
          <a:xfrm>
            <a:off x="2649538" y="6794500"/>
            <a:ext cx="98425" cy="296119"/>
          </a:xfrm>
          <a:custGeom>
            <a:avLst/>
            <a:gdLst>
              <a:gd name="connsiteX0" fmla="*/ 98425 w 98425"/>
              <a:gd name="connsiteY0" fmla="*/ 0 h 296119"/>
              <a:gd name="connsiteX1" fmla="*/ 88900 w 98425"/>
              <a:gd name="connsiteY1" fmla="*/ 88900 h 296119"/>
              <a:gd name="connsiteX2" fmla="*/ 69850 w 98425"/>
              <a:gd name="connsiteY2" fmla="*/ 130175 h 296119"/>
              <a:gd name="connsiteX3" fmla="*/ 50800 w 98425"/>
              <a:gd name="connsiteY3" fmla="*/ 211138 h 296119"/>
              <a:gd name="connsiteX4" fmla="*/ 20637 w 98425"/>
              <a:gd name="connsiteY4" fmla="*/ 285750 h 296119"/>
              <a:gd name="connsiteX5" fmla="*/ 0 w 98425"/>
              <a:gd name="connsiteY5" fmla="*/ 293688 h 296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425" h="296119">
                <a:moveTo>
                  <a:pt x="98425" y="0"/>
                </a:moveTo>
                <a:cubicBezTo>
                  <a:pt x="96043" y="33602"/>
                  <a:pt x="93662" y="67204"/>
                  <a:pt x="88900" y="88900"/>
                </a:cubicBezTo>
                <a:cubicBezTo>
                  <a:pt x="84138" y="110596"/>
                  <a:pt x="76200" y="109802"/>
                  <a:pt x="69850" y="130175"/>
                </a:cubicBezTo>
                <a:cubicBezTo>
                  <a:pt x="63500" y="150548"/>
                  <a:pt x="59002" y="185209"/>
                  <a:pt x="50800" y="211138"/>
                </a:cubicBezTo>
                <a:cubicBezTo>
                  <a:pt x="42598" y="237067"/>
                  <a:pt x="29104" y="271992"/>
                  <a:pt x="20637" y="285750"/>
                </a:cubicBezTo>
                <a:cubicBezTo>
                  <a:pt x="12170" y="299508"/>
                  <a:pt x="6085" y="296598"/>
                  <a:pt x="0" y="293688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フリーフォーム: 図形 77">
            <a:extLst>
              <a:ext uri="{FF2B5EF4-FFF2-40B4-BE49-F238E27FC236}">
                <a16:creationId xmlns:a16="http://schemas.microsoft.com/office/drawing/2014/main" id="{943F9DF2-3CC6-492A-9426-0AA2021E5AF4}"/>
              </a:ext>
            </a:extLst>
          </p:cNvPr>
          <p:cNvSpPr/>
          <p:nvPr/>
        </p:nvSpPr>
        <p:spPr>
          <a:xfrm>
            <a:off x="2495133" y="7005638"/>
            <a:ext cx="138530" cy="149225"/>
          </a:xfrm>
          <a:custGeom>
            <a:avLst/>
            <a:gdLst>
              <a:gd name="connsiteX0" fmla="*/ 138530 w 138530"/>
              <a:gd name="connsiteY0" fmla="*/ 0 h 149225"/>
              <a:gd name="connsiteX1" fmla="*/ 79792 w 138530"/>
              <a:gd name="connsiteY1" fmla="*/ 66675 h 149225"/>
              <a:gd name="connsiteX2" fmla="*/ 55980 w 138530"/>
              <a:gd name="connsiteY2" fmla="*/ 103187 h 149225"/>
              <a:gd name="connsiteX3" fmla="*/ 5180 w 138530"/>
              <a:gd name="connsiteY3" fmla="*/ 111125 h 149225"/>
              <a:gd name="connsiteX4" fmla="*/ 9942 w 138530"/>
              <a:gd name="connsiteY4" fmla="*/ 141287 h 149225"/>
              <a:gd name="connsiteX5" fmla="*/ 78205 w 138530"/>
              <a:gd name="connsiteY5" fmla="*/ 149225 h 149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8530" h="149225">
                <a:moveTo>
                  <a:pt x="138530" y="0"/>
                </a:moveTo>
                <a:cubicBezTo>
                  <a:pt x="116040" y="24738"/>
                  <a:pt x="93550" y="49477"/>
                  <a:pt x="79792" y="66675"/>
                </a:cubicBezTo>
                <a:cubicBezTo>
                  <a:pt x="66034" y="83873"/>
                  <a:pt x="68415" y="95779"/>
                  <a:pt x="55980" y="103187"/>
                </a:cubicBezTo>
                <a:cubicBezTo>
                  <a:pt x="43545" y="110595"/>
                  <a:pt x="12853" y="104775"/>
                  <a:pt x="5180" y="111125"/>
                </a:cubicBezTo>
                <a:cubicBezTo>
                  <a:pt x="-2493" y="117475"/>
                  <a:pt x="-2229" y="134937"/>
                  <a:pt x="9942" y="141287"/>
                </a:cubicBezTo>
                <a:cubicBezTo>
                  <a:pt x="22113" y="147637"/>
                  <a:pt x="50159" y="148431"/>
                  <a:pt x="78205" y="149225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フリーフォーム: 図形 78">
            <a:extLst>
              <a:ext uri="{FF2B5EF4-FFF2-40B4-BE49-F238E27FC236}">
                <a16:creationId xmlns:a16="http://schemas.microsoft.com/office/drawing/2014/main" id="{3167385A-3178-44E9-9285-751D137B4F43}"/>
              </a:ext>
            </a:extLst>
          </p:cNvPr>
          <p:cNvSpPr/>
          <p:nvPr/>
        </p:nvSpPr>
        <p:spPr>
          <a:xfrm>
            <a:off x="1686226" y="4092575"/>
            <a:ext cx="833137" cy="406400"/>
          </a:xfrm>
          <a:custGeom>
            <a:avLst/>
            <a:gdLst>
              <a:gd name="connsiteX0" fmla="*/ 833137 w 833137"/>
              <a:gd name="connsiteY0" fmla="*/ 0 h 406400"/>
              <a:gd name="connsiteX1" fmla="*/ 772812 w 833137"/>
              <a:gd name="connsiteY1" fmla="*/ 20638 h 406400"/>
              <a:gd name="connsiteX2" fmla="*/ 733124 w 833137"/>
              <a:gd name="connsiteY2" fmla="*/ 1588 h 406400"/>
              <a:gd name="connsiteX3" fmla="*/ 695024 w 833137"/>
              <a:gd name="connsiteY3" fmla="*/ 39688 h 406400"/>
              <a:gd name="connsiteX4" fmla="*/ 666449 w 833137"/>
              <a:gd name="connsiteY4" fmla="*/ 57150 h 406400"/>
              <a:gd name="connsiteX5" fmla="*/ 612474 w 833137"/>
              <a:gd name="connsiteY5" fmla="*/ 34925 h 406400"/>
              <a:gd name="connsiteX6" fmla="*/ 548974 w 833137"/>
              <a:gd name="connsiteY6" fmla="*/ 68263 h 406400"/>
              <a:gd name="connsiteX7" fmla="*/ 515637 w 833137"/>
              <a:gd name="connsiteY7" fmla="*/ 103188 h 406400"/>
              <a:gd name="connsiteX8" fmla="*/ 515637 w 833137"/>
              <a:gd name="connsiteY8" fmla="*/ 130175 h 406400"/>
              <a:gd name="connsiteX9" fmla="*/ 461662 w 833137"/>
              <a:gd name="connsiteY9" fmla="*/ 155575 h 406400"/>
              <a:gd name="connsiteX10" fmla="*/ 402924 w 833137"/>
              <a:gd name="connsiteY10" fmla="*/ 158750 h 406400"/>
              <a:gd name="connsiteX11" fmla="*/ 355299 w 833137"/>
              <a:gd name="connsiteY11" fmla="*/ 158750 h 406400"/>
              <a:gd name="connsiteX12" fmla="*/ 220362 w 833137"/>
              <a:gd name="connsiteY12" fmla="*/ 249238 h 406400"/>
              <a:gd name="connsiteX13" fmla="*/ 175912 w 833137"/>
              <a:gd name="connsiteY13" fmla="*/ 280988 h 406400"/>
              <a:gd name="connsiteX14" fmla="*/ 80662 w 833137"/>
              <a:gd name="connsiteY14" fmla="*/ 328613 h 406400"/>
              <a:gd name="connsiteX15" fmla="*/ 4462 w 833137"/>
              <a:gd name="connsiteY15" fmla="*/ 388938 h 406400"/>
              <a:gd name="connsiteX16" fmla="*/ 15574 w 833137"/>
              <a:gd name="connsiteY16" fmla="*/ 406400 h 40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33137" h="406400">
                <a:moveTo>
                  <a:pt x="833137" y="0"/>
                </a:moveTo>
                <a:cubicBezTo>
                  <a:pt x="811309" y="10186"/>
                  <a:pt x="789481" y="20373"/>
                  <a:pt x="772812" y="20638"/>
                </a:cubicBezTo>
                <a:cubicBezTo>
                  <a:pt x="756143" y="20903"/>
                  <a:pt x="746089" y="-1587"/>
                  <a:pt x="733124" y="1588"/>
                </a:cubicBezTo>
                <a:cubicBezTo>
                  <a:pt x="720159" y="4763"/>
                  <a:pt x="706136" y="30428"/>
                  <a:pt x="695024" y="39688"/>
                </a:cubicBezTo>
                <a:cubicBezTo>
                  <a:pt x="683911" y="48948"/>
                  <a:pt x="680207" y="57944"/>
                  <a:pt x="666449" y="57150"/>
                </a:cubicBezTo>
                <a:cubicBezTo>
                  <a:pt x="652691" y="56356"/>
                  <a:pt x="632053" y="33073"/>
                  <a:pt x="612474" y="34925"/>
                </a:cubicBezTo>
                <a:cubicBezTo>
                  <a:pt x="592895" y="36777"/>
                  <a:pt x="565113" y="56886"/>
                  <a:pt x="548974" y="68263"/>
                </a:cubicBezTo>
                <a:cubicBezTo>
                  <a:pt x="532834" y="79640"/>
                  <a:pt x="521193" y="92869"/>
                  <a:pt x="515637" y="103188"/>
                </a:cubicBezTo>
                <a:cubicBezTo>
                  <a:pt x="510081" y="113507"/>
                  <a:pt x="524633" y="121444"/>
                  <a:pt x="515637" y="130175"/>
                </a:cubicBezTo>
                <a:cubicBezTo>
                  <a:pt x="506641" y="138906"/>
                  <a:pt x="480447" y="150813"/>
                  <a:pt x="461662" y="155575"/>
                </a:cubicBezTo>
                <a:cubicBezTo>
                  <a:pt x="442877" y="160337"/>
                  <a:pt x="420651" y="158221"/>
                  <a:pt x="402924" y="158750"/>
                </a:cubicBezTo>
                <a:cubicBezTo>
                  <a:pt x="385197" y="159279"/>
                  <a:pt x="385726" y="143669"/>
                  <a:pt x="355299" y="158750"/>
                </a:cubicBezTo>
                <a:cubicBezTo>
                  <a:pt x="324872" y="173831"/>
                  <a:pt x="250260" y="228865"/>
                  <a:pt x="220362" y="249238"/>
                </a:cubicBezTo>
                <a:cubicBezTo>
                  <a:pt x="190464" y="269611"/>
                  <a:pt x="199195" y="267759"/>
                  <a:pt x="175912" y="280988"/>
                </a:cubicBezTo>
                <a:cubicBezTo>
                  <a:pt x="152629" y="294217"/>
                  <a:pt x="109237" y="310621"/>
                  <a:pt x="80662" y="328613"/>
                </a:cubicBezTo>
                <a:cubicBezTo>
                  <a:pt x="52087" y="346605"/>
                  <a:pt x="15310" y="375974"/>
                  <a:pt x="4462" y="388938"/>
                </a:cubicBezTo>
                <a:cubicBezTo>
                  <a:pt x="-6386" y="401902"/>
                  <a:pt x="4594" y="404151"/>
                  <a:pt x="15574" y="40640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フリーフォーム: 図形 79">
            <a:extLst>
              <a:ext uri="{FF2B5EF4-FFF2-40B4-BE49-F238E27FC236}">
                <a16:creationId xmlns:a16="http://schemas.microsoft.com/office/drawing/2014/main" id="{362DC24B-C173-451E-BEC8-C1435E439B51}"/>
              </a:ext>
            </a:extLst>
          </p:cNvPr>
          <p:cNvSpPr/>
          <p:nvPr/>
        </p:nvSpPr>
        <p:spPr>
          <a:xfrm>
            <a:off x="1127768" y="4505325"/>
            <a:ext cx="575620" cy="623888"/>
          </a:xfrm>
          <a:custGeom>
            <a:avLst/>
            <a:gdLst>
              <a:gd name="connsiteX0" fmla="*/ 575620 w 575620"/>
              <a:gd name="connsiteY0" fmla="*/ 0 h 623888"/>
              <a:gd name="connsiteX1" fmla="*/ 527995 w 575620"/>
              <a:gd name="connsiteY1" fmla="*/ 28575 h 623888"/>
              <a:gd name="connsiteX2" fmla="*/ 523232 w 575620"/>
              <a:gd name="connsiteY2" fmla="*/ 93663 h 623888"/>
              <a:gd name="connsiteX3" fmla="*/ 445445 w 575620"/>
              <a:gd name="connsiteY3" fmla="*/ 127000 h 623888"/>
              <a:gd name="connsiteX4" fmla="*/ 327970 w 575620"/>
              <a:gd name="connsiteY4" fmla="*/ 201613 h 623888"/>
              <a:gd name="connsiteX5" fmla="*/ 167632 w 575620"/>
              <a:gd name="connsiteY5" fmla="*/ 339725 h 623888"/>
              <a:gd name="connsiteX6" fmla="*/ 161282 w 575620"/>
              <a:gd name="connsiteY6" fmla="*/ 393700 h 623888"/>
              <a:gd name="connsiteX7" fmla="*/ 110482 w 575620"/>
              <a:gd name="connsiteY7" fmla="*/ 420688 h 623888"/>
              <a:gd name="connsiteX8" fmla="*/ 153345 w 575620"/>
              <a:gd name="connsiteY8" fmla="*/ 446088 h 623888"/>
              <a:gd name="connsiteX9" fmla="*/ 140645 w 575620"/>
              <a:gd name="connsiteY9" fmla="*/ 496888 h 623888"/>
              <a:gd name="connsiteX10" fmla="*/ 2532 w 575620"/>
              <a:gd name="connsiteY10" fmla="*/ 577850 h 623888"/>
              <a:gd name="connsiteX11" fmla="*/ 64445 w 575620"/>
              <a:gd name="connsiteY11" fmla="*/ 623888 h 623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75620" h="623888">
                <a:moveTo>
                  <a:pt x="575620" y="0"/>
                </a:moveTo>
                <a:cubicBezTo>
                  <a:pt x="556173" y="6482"/>
                  <a:pt x="536726" y="12965"/>
                  <a:pt x="527995" y="28575"/>
                </a:cubicBezTo>
                <a:cubicBezTo>
                  <a:pt x="519264" y="44185"/>
                  <a:pt x="536990" y="77259"/>
                  <a:pt x="523232" y="93663"/>
                </a:cubicBezTo>
                <a:cubicBezTo>
                  <a:pt x="509474" y="110067"/>
                  <a:pt x="477989" y="109008"/>
                  <a:pt x="445445" y="127000"/>
                </a:cubicBezTo>
                <a:cubicBezTo>
                  <a:pt x="412901" y="144992"/>
                  <a:pt x="374272" y="166159"/>
                  <a:pt x="327970" y="201613"/>
                </a:cubicBezTo>
                <a:cubicBezTo>
                  <a:pt x="281668" y="237067"/>
                  <a:pt x="195413" y="307711"/>
                  <a:pt x="167632" y="339725"/>
                </a:cubicBezTo>
                <a:cubicBezTo>
                  <a:pt x="139851" y="371739"/>
                  <a:pt x="170807" y="380206"/>
                  <a:pt x="161282" y="393700"/>
                </a:cubicBezTo>
                <a:cubicBezTo>
                  <a:pt x="151757" y="407194"/>
                  <a:pt x="111805" y="411957"/>
                  <a:pt x="110482" y="420688"/>
                </a:cubicBezTo>
                <a:cubicBezTo>
                  <a:pt x="109159" y="429419"/>
                  <a:pt x="148318" y="433388"/>
                  <a:pt x="153345" y="446088"/>
                </a:cubicBezTo>
                <a:cubicBezTo>
                  <a:pt x="158372" y="458788"/>
                  <a:pt x="165780" y="474928"/>
                  <a:pt x="140645" y="496888"/>
                </a:cubicBezTo>
                <a:cubicBezTo>
                  <a:pt x="115510" y="518848"/>
                  <a:pt x="15232" y="556683"/>
                  <a:pt x="2532" y="577850"/>
                </a:cubicBezTo>
                <a:cubicBezTo>
                  <a:pt x="-10168" y="599017"/>
                  <a:pt x="27138" y="611452"/>
                  <a:pt x="64445" y="623888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フリーフォーム: 図形 80">
            <a:extLst>
              <a:ext uri="{FF2B5EF4-FFF2-40B4-BE49-F238E27FC236}">
                <a16:creationId xmlns:a16="http://schemas.microsoft.com/office/drawing/2014/main" id="{FA900CDA-7D4B-4B86-B714-079120FB3F96}"/>
              </a:ext>
            </a:extLst>
          </p:cNvPr>
          <p:cNvSpPr/>
          <p:nvPr/>
        </p:nvSpPr>
        <p:spPr>
          <a:xfrm>
            <a:off x="833438" y="4864100"/>
            <a:ext cx="360362" cy="287390"/>
          </a:xfrm>
          <a:custGeom>
            <a:avLst/>
            <a:gdLst>
              <a:gd name="connsiteX0" fmla="*/ 0 w 360362"/>
              <a:gd name="connsiteY0" fmla="*/ 0 h 287390"/>
              <a:gd name="connsiteX1" fmla="*/ 66675 w 360362"/>
              <a:gd name="connsiteY1" fmla="*/ 138113 h 287390"/>
              <a:gd name="connsiteX2" fmla="*/ 153987 w 360362"/>
              <a:gd name="connsiteY2" fmla="*/ 266700 h 287390"/>
              <a:gd name="connsiteX3" fmla="*/ 252412 w 360362"/>
              <a:gd name="connsiteY3" fmla="*/ 287338 h 287390"/>
              <a:gd name="connsiteX4" fmla="*/ 360362 w 360362"/>
              <a:gd name="connsiteY4" fmla="*/ 271463 h 287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0362" h="287390">
                <a:moveTo>
                  <a:pt x="0" y="0"/>
                </a:moveTo>
                <a:cubicBezTo>
                  <a:pt x="20505" y="46831"/>
                  <a:pt x="41011" y="93663"/>
                  <a:pt x="66675" y="138113"/>
                </a:cubicBezTo>
                <a:cubicBezTo>
                  <a:pt x="92340" y="182563"/>
                  <a:pt x="123031" y="241829"/>
                  <a:pt x="153987" y="266700"/>
                </a:cubicBezTo>
                <a:cubicBezTo>
                  <a:pt x="184943" y="291571"/>
                  <a:pt x="218016" y="286544"/>
                  <a:pt x="252412" y="287338"/>
                </a:cubicBezTo>
                <a:cubicBezTo>
                  <a:pt x="286808" y="288132"/>
                  <a:pt x="323585" y="279797"/>
                  <a:pt x="360362" y="271463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フリーフォーム: 図形 81">
            <a:extLst>
              <a:ext uri="{FF2B5EF4-FFF2-40B4-BE49-F238E27FC236}">
                <a16:creationId xmlns:a16="http://schemas.microsoft.com/office/drawing/2014/main" id="{FE39047F-A9B8-4B5F-A786-79295BC16C7A}"/>
              </a:ext>
            </a:extLst>
          </p:cNvPr>
          <p:cNvSpPr/>
          <p:nvPr/>
        </p:nvSpPr>
        <p:spPr>
          <a:xfrm>
            <a:off x="1000125" y="6261100"/>
            <a:ext cx="171450" cy="228600"/>
          </a:xfrm>
          <a:custGeom>
            <a:avLst/>
            <a:gdLst>
              <a:gd name="connsiteX0" fmla="*/ 0 w 171450"/>
              <a:gd name="connsiteY0" fmla="*/ 0 h 228600"/>
              <a:gd name="connsiteX1" fmla="*/ 69850 w 171450"/>
              <a:gd name="connsiteY1" fmla="*/ 149225 h 228600"/>
              <a:gd name="connsiteX2" fmla="*/ 171450 w 171450"/>
              <a:gd name="connsiteY2" fmla="*/ 22860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1450" h="228600">
                <a:moveTo>
                  <a:pt x="0" y="0"/>
                </a:moveTo>
                <a:cubicBezTo>
                  <a:pt x="20637" y="55562"/>
                  <a:pt x="41275" y="111125"/>
                  <a:pt x="69850" y="149225"/>
                </a:cubicBezTo>
                <a:cubicBezTo>
                  <a:pt x="98425" y="187325"/>
                  <a:pt x="134937" y="207962"/>
                  <a:pt x="171450" y="22860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フリーフォーム: 図形 82">
            <a:extLst>
              <a:ext uri="{FF2B5EF4-FFF2-40B4-BE49-F238E27FC236}">
                <a16:creationId xmlns:a16="http://schemas.microsoft.com/office/drawing/2014/main" id="{D06C7171-B96E-48A6-BCA9-CB6DFA78DBF5}"/>
              </a:ext>
            </a:extLst>
          </p:cNvPr>
          <p:cNvSpPr/>
          <p:nvPr/>
        </p:nvSpPr>
        <p:spPr>
          <a:xfrm>
            <a:off x="1294904" y="5172075"/>
            <a:ext cx="262434" cy="197148"/>
          </a:xfrm>
          <a:custGeom>
            <a:avLst/>
            <a:gdLst>
              <a:gd name="connsiteX0" fmla="*/ 8434 w 262434"/>
              <a:gd name="connsiteY0" fmla="*/ 0 h 197148"/>
              <a:gd name="connsiteX1" fmla="*/ 496 w 262434"/>
              <a:gd name="connsiteY1" fmla="*/ 57150 h 197148"/>
              <a:gd name="connsiteX2" fmla="*/ 21134 w 262434"/>
              <a:gd name="connsiteY2" fmla="*/ 166688 h 197148"/>
              <a:gd name="connsiteX3" fmla="*/ 157659 w 262434"/>
              <a:gd name="connsiteY3" fmla="*/ 195263 h 197148"/>
              <a:gd name="connsiteX4" fmla="*/ 262434 w 262434"/>
              <a:gd name="connsiteY4" fmla="*/ 192088 h 19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2434" h="197148">
                <a:moveTo>
                  <a:pt x="8434" y="0"/>
                </a:moveTo>
                <a:cubicBezTo>
                  <a:pt x="3406" y="14684"/>
                  <a:pt x="-1621" y="29369"/>
                  <a:pt x="496" y="57150"/>
                </a:cubicBezTo>
                <a:cubicBezTo>
                  <a:pt x="2613" y="84931"/>
                  <a:pt x="-5060" y="143669"/>
                  <a:pt x="21134" y="166688"/>
                </a:cubicBezTo>
                <a:cubicBezTo>
                  <a:pt x="47328" y="189707"/>
                  <a:pt x="117442" y="191030"/>
                  <a:pt x="157659" y="195263"/>
                </a:cubicBezTo>
                <a:cubicBezTo>
                  <a:pt x="197876" y="199496"/>
                  <a:pt x="230155" y="195792"/>
                  <a:pt x="262434" y="192088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フリーフォーム: 図形 83">
            <a:extLst>
              <a:ext uri="{FF2B5EF4-FFF2-40B4-BE49-F238E27FC236}">
                <a16:creationId xmlns:a16="http://schemas.microsoft.com/office/drawing/2014/main" id="{912209BE-3066-47BC-83F0-EBDF0177F01A}"/>
              </a:ext>
            </a:extLst>
          </p:cNvPr>
          <p:cNvSpPr/>
          <p:nvPr/>
        </p:nvSpPr>
        <p:spPr>
          <a:xfrm>
            <a:off x="1177925" y="5521325"/>
            <a:ext cx="357188" cy="38574"/>
          </a:xfrm>
          <a:custGeom>
            <a:avLst/>
            <a:gdLst>
              <a:gd name="connsiteX0" fmla="*/ 0 w 357188"/>
              <a:gd name="connsiteY0" fmla="*/ 0 h 38574"/>
              <a:gd name="connsiteX1" fmla="*/ 98425 w 357188"/>
              <a:gd name="connsiteY1" fmla="*/ 28575 h 38574"/>
              <a:gd name="connsiteX2" fmla="*/ 230188 w 357188"/>
              <a:gd name="connsiteY2" fmla="*/ 38100 h 38574"/>
              <a:gd name="connsiteX3" fmla="*/ 357188 w 357188"/>
              <a:gd name="connsiteY3" fmla="*/ 15875 h 38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8" h="38574">
                <a:moveTo>
                  <a:pt x="0" y="0"/>
                </a:moveTo>
                <a:cubicBezTo>
                  <a:pt x="30030" y="11112"/>
                  <a:pt x="60060" y="22225"/>
                  <a:pt x="98425" y="28575"/>
                </a:cubicBezTo>
                <a:cubicBezTo>
                  <a:pt x="136790" y="34925"/>
                  <a:pt x="187061" y="40217"/>
                  <a:pt x="230188" y="38100"/>
                </a:cubicBezTo>
                <a:cubicBezTo>
                  <a:pt x="273315" y="35983"/>
                  <a:pt x="315251" y="25929"/>
                  <a:pt x="357188" y="15875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フリーフォーム: 図形 84">
            <a:extLst>
              <a:ext uri="{FF2B5EF4-FFF2-40B4-BE49-F238E27FC236}">
                <a16:creationId xmlns:a16="http://schemas.microsoft.com/office/drawing/2014/main" id="{0C93352E-B815-4D1C-983F-0C8210087B03}"/>
              </a:ext>
            </a:extLst>
          </p:cNvPr>
          <p:cNvSpPr/>
          <p:nvPr/>
        </p:nvSpPr>
        <p:spPr>
          <a:xfrm>
            <a:off x="1108075" y="6284913"/>
            <a:ext cx="465138" cy="373062"/>
          </a:xfrm>
          <a:custGeom>
            <a:avLst/>
            <a:gdLst>
              <a:gd name="connsiteX0" fmla="*/ 0 w 465138"/>
              <a:gd name="connsiteY0" fmla="*/ 0 h 373062"/>
              <a:gd name="connsiteX1" fmla="*/ 80963 w 465138"/>
              <a:gd name="connsiteY1" fmla="*/ 128587 h 373062"/>
              <a:gd name="connsiteX2" fmla="*/ 217488 w 465138"/>
              <a:gd name="connsiteY2" fmla="*/ 247650 h 373062"/>
              <a:gd name="connsiteX3" fmla="*/ 274638 w 465138"/>
              <a:gd name="connsiteY3" fmla="*/ 303212 h 373062"/>
              <a:gd name="connsiteX4" fmla="*/ 423863 w 465138"/>
              <a:gd name="connsiteY4" fmla="*/ 333375 h 373062"/>
              <a:gd name="connsiteX5" fmla="*/ 465138 w 465138"/>
              <a:gd name="connsiteY5" fmla="*/ 373062 h 373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5138" h="373062">
                <a:moveTo>
                  <a:pt x="0" y="0"/>
                </a:moveTo>
                <a:cubicBezTo>
                  <a:pt x="22357" y="43656"/>
                  <a:pt x="44715" y="87312"/>
                  <a:pt x="80963" y="128587"/>
                </a:cubicBezTo>
                <a:cubicBezTo>
                  <a:pt x="117211" y="169862"/>
                  <a:pt x="185209" y="218546"/>
                  <a:pt x="217488" y="247650"/>
                </a:cubicBezTo>
                <a:cubicBezTo>
                  <a:pt x="249767" y="276754"/>
                  <a:pt x="240242" y="288925"/>
                  <a:pt x="274638" y="303212"/>
                </a:cubicBezTo>
                <a:cubicBezTo>
                  <a:pt x="309034" y="317500"/>
                  <a:pt x="392113" y="321733"/>
                  <a:pt x="423863" y="333375"/>
                </a:cubicBezTo>
                <a:cubicBezTo>
                  <a:pt x="455613" y="345017"/>
                  <a:pt x="460375" y="359039"/>
                  <a:pt x="465138" y="373062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フリーフォーム: 図形 85">
            <a:extLst>
              <a:ext uri="{FF2B5EF4-FFF2-40B4-BE49-F238E27FC236}">
                <a16:creationId xmlns:a16="http://schemas.microsoft.com/office/drawing/2014/main" id="{6E35039C-5438-488E-931D-E9BFBFBE8745}"/>
              </a:ext>
            </a:extLst>
          </p:cNvPr>
          <p:cNvSpPr/>
          <p:nvPr/>
        </p:nvSpPr>
        <p:spPr>
          <a:xfrm>
            <a:off x="2937933" y="5789083"/>
            <a:ext cx="283055" cy="514350"/>
          </a:xfrm>
          <a:custGeom>
            <a:avLst/>
            <a:gdLst>
              <a:gd name="connsiteX0" fmla="*/ 275167 w 283055"/>
              <a:gd name="connsiteY0" fmla="*/ 0 h 514350"/>
              <a:gd name="connsiteX1" fmla="*/ 281517 w 283055"/>
              <a:gd name="connsiteY1" fmla="*/ 131234 h 514350"/>
              <a:gd name="connsiteX2" fmla="*/ 249767 w 283055"/>
              <a:gd name="connsiteY2" fmla="*/ 247650 h 514350"/>
              <a:gd name="connsiteX3" fmla="*/ 192617 w 283055"/>
              <a:gd name="connsiteY3" fmla="*/ 366184 h 514350"/>
              <a:gd name="connsiteX4" fmla="*/ 114300 w 283055"/>
              <a:gd name="connsiteY4" fmla="*/ 389467 h 514350"/>
              <a:gd name="connsiteX5" fmla="*/ 50800 w 283055"/>
              <a:gd name="connsiteY5" fmla="*/ 446617 h 514350"/>
              <a:gd name="connsiteX6" fmla="*/ 0 w 283055"/>
              <a:gd name="connsiteY6" fmla="*/ 514350 h 51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3055" h="514350">
                <a:moveTo>
                  <a:pt x="275167" y="0"/>
                </a:moveTo>
                <a:cubicBezTo>
                  <a:pt x="280458" y="44979"/>
                  <a:pt x="285750" y="89959"/>
                  <a:pt x="281517" y="131234"/>
                </a:cubicBezTo>
                <a:cubicBezTo>
                  <a:pt x="277284" y="172509"/>
                  <a:pt x="264584" y="208492"/>
                  <a:pt x="249767" y="247650"/>
                </a:cubicBezTo>
                <a:cubicBezTo>
                  <a:pt x="234950" y="286808"/>
                  <a:pt x="215195" y="342548"/>
                  <a:pt x="192617" y="366184"/>
                </a:cubicBezTo>
                <a:cubicBezTo>
                  <a:pt x="170039" y="389820"/>
                  <a:pt x="137936" y="376062"/>
                  <a:pt x="114300" y="389467"/>
                </a:cubicBezTo>
                <a:cubicBezTo>
                  <a:pt x="90664" y="402872"/>
                  <a:pt x="69850" y="425803"/>
                  <a:pt x="50800" y="446617"/>
                </a:cubicBezTo>
                <a:cubicBezTo>
                  <a:pt x="31750" y="467431"/>
                  <a:pt x="15875" y="490890"/>
                  <a:pt x="0" y="51435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フリーフォーム: 図形 86">
            <a:extLst>
              <a:ext uri="{FF2B5EF4-FFF2-40B4-BE49-F238E27FC236}">
                <a16:creationId xmlns:a16="http://schemas.microsoft.com/office/drawing/2014/main" id="{04EC1847-F0AC-49D7-B5FF-1F013D92D841}"/>
              </a:ext>
            </a:extLst>
          </p:cNvPr>
          <p:cNvSpPr/>
          <p:nvPr/>
        </p:nvSpPr>
        <p:spPr>
          <a:xfrm>
            <a:off x="2451100" y="6303963"/>
            <a:ext cx="455613" cy="44964"/>
          </a:xfrm>
          <a:custGeom>
            <a:avLst/>
            <a:gdLst>
              <a:gd name="connsiteX0" fmla="*/ 0 w 455613"/>
              <a:gd name="connsiteY0" fmla="*/ 0 h 44964"/>
              <a:gd name="connsiteX1" fmla="*/ 203200 w 455613"/>
              <a:gd name="connsiteY1" fmla="*/ 25400 h 44964"/>
              <a:gd name="connsiteX2" fmla="*/ 234950 w 455613"/>
              <a:gd name="connsiteY2" fmla="*/ 36512 h 44964"/>
              <a:gd name="connsiteX3" fmla="*/ 346075 w 455613"/>
              <a:gd name="connsiteY3" fmla="*/ 31750 h 44964"/>
              <a:gd name="connsiteX4" fmla="*/ 430213 w 455613"/>
              <a:gd name="connsiteY4" fmla="*/ 44450 h 44964"/>
              <a:gd name="connsiteX5" fmla="*/ 455613 w 455613"/>
              <a:gd name="connsiteY5" fmla="*/ 41275 h 44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5613" h="44964">
                <a:moveTo>
                  <a:pt x="0" y="0"/>
                </a:moveTo>
                <a:lnTo>
                  <a:pt x="203200" y="25400"/>
                </a:lnTo>
                <a:cubicBezTo>
                  <a:pt x="242358" y="31485"/>
                  <a:pt x="211138" y="35454"/>
                  <a:pt x="234950" y="36512"/>
                </a:cubicBezTo>
                <a:cubicBezTo>
                  <a:pt x="258762" y="37570"/>
                  <a:pt x="313531" y="30427"/>
                  <a:pt x="346075" y="31750"/>
                </a:cubicBezTo>
                <a:cubicBezTo>
                  <a:pt x="378619" y="33073"/>
                  <a:pt x="411957" y="42863"/>
                  <a:pt x="430213" y="44450"/>
                </a:cubicBezTo>
                <a:cubicBezTo>
                  <a:pt x="448469" y="46038"/>
                  <a:pt x="452041" y="43656"/>
                  <a:pt x="455613" y="41275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フリーフォーム: 図形 87">
            <a:extLst>
              <a:ext uri="{FF2B5EF4-FFF2-40B4-BE49-F238E27FC236}">
                <a16:creationId xmlns:a16="http://schemas.microsoft.com/office/drawing/2014/main" id="{82042178-56DB-4803-A7CC-F61F54DCCC52}"/>
              </a:ext>
            </a:extLst>
          </p:cNvPr>
          <p:cNvSpPr/>
          <p:nvPr/>
        </p:nvSpPr>
        <p:spPr>
          <a:xfrm>
            <a:off x="2925763" y="5191125"/>
            <a:ext cx="52387" cy="336550"/>
          </a:xfrm>
          <a:custGeom>
            <a:avLst/>
            <a:gdLst>
              <a:gd name="connsiteX0" fmla="*/ 52387 w 52387"/>
              <a:gd name="connsiteY0" fmla="*/ 0 h 336550"/>
              <a:gd name="connsiteX1" fmla="*/ 28575 w 52387"/>
              <a:gd name="connsiteY1" fmla="*/ 101600 h 336550"/>
              <a:gd name="connsiteX2" fmla="*/ 0 w 52387"/>
              <a:gd name="connsiteY2" fmla="*/ 201613 h 336550"/>
              <a:gd name="connsiteX3" fmla="*/ 28575 w 52387"/>
              <a:gd name="connsiteY3" fmla="*/ 268288 h 336550"/>
              <a:gd name="connsiteX4" fmla="*/ 26987 w 52387"/>
              <a:gd name="connsiteY4" fmla="*/ 336550 h 33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387" h="336550">
                <a:moveTo>
                  <a:pt x="52387" y="0"/>
                </a:moveTo>
                <a:cubicBezTo>
                  <a:pt x="44846" y="33999"/>
                  <a:pt x="37306" y="67998"/>
                  <a:pt x="28575" y="101600"/>
                </a:cubicBezTo>
                <a:cubicBezTo>
                  <a:pt x="19844" y="135202"/>
                  <a:pt x="0" y="173832"/>
                  <a:pt x="0" y="201613"/>
                </a:cubicBezTo>
                <a:cubicBezTo>
                  <a:pt x="0" y="229394"/>
                  <a:pt x="24077" y="245798"/>
                  <a:pt x="28575" y="268288"/>
                </a:cubicBezTo>
                <a:cubicBezTo>
                  <a:pt x="33073" y="290778"/>
                  <a:pt x="30030" y="313664"/>
                  <a:pt x="26987" y="33655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フリーフォーム: 図形 88">
            <a:extLst>
              <a:ext uri="{FF2B5EF4-FFF2-40B4-BE49-F238E27FC236}">
                <a16:creationId xmlns:a16="http://schemas.microsoft.com/office/drawing/2014/main" id="{6B009DF9-CECD-461C-B540-723C1A199764}"/>
              </a:ext>
            </a:extLst>
          </p:cNvPr>
          <p:cNvSpPr/>
          <p:nvPr/>
        </p:nvSpPr>
        <p:spPr>
          <a:xfrm>
            <a:off x="1171575" y="5751822"/>
            <a:ext cx="263525" cy="29853"/>
          </a:xfrm>
          <a:custGeom>
            <a:avLst/>
            <a:gdLst>
              <a:gd name="connsiteX0" fmla="*/ 0 w 263525"/>
              <a:gd name="connsiteY0" fmla="*/ 7628 h 29853"/>
              <a:gd name="connsiteX1" fmla="*/ 130175 w 263525"/>
              <a:gd name="connsiteY1" fmla="*/ 1278 h 29853"/>
              <a:gd name="connsiteX2" fmla="*/ 263525 w 263525"/>
              <a:gd name="connsiteY2" fmla="*/ 29853 h 29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3525" h="29853">
                <a:moveTo>
                  <a:pt x="0" y="7628"/>
                </a:moveTo>
                <a:cubicBezTo>
                  <a:pt x="43127" y="2601"/>
                  <a:pt x="86254" y="-2426"/>
                  <a:pt x="130175" y="1278"/>
                </a:cubicBezTo>
                <a:cubicBezTo>
                  <a:pt x="174096" y="4982"/>
                  <a:pt x="218810" y="17417"/>
                  <a:pt x="263525" y="29853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フリーフォーム: 図形 89">
            <a:extLst>
              <a:ext uri="{FF2B5EF4-FFF2-40B4-BE49-F238E27FC236}">
                <a16:creationId xmlns:a16="http://schemas.microsoft.com/office/drawing/2014/main" id="{87409CC5-DC44-4852-8EEB-D957657F078D}"/>
              </a:ext>
            </a:extLst>
          </p:cNvPr>
          <p:cNvSpPr/>
          <p:nvPr/>
        </p:nvSpPr>
        <p:spPr>
          <a:xfrm>
            <a:off x="2065867" y="6278033"/>
            <a:ext cx="99483" cy="97367"/>
          </a:xfrm>
          <a:custGeom>
            <a:avLst/>
            <a:gdLst>
              <a:gd name="connsiteX0" fmla="*/ 99483 w 99483"/>
              <a:gd name="connsiteY0" fmla="*/ 0 h 97367"/>
              <a:gd name="connsiteX1" fmla="*/ 29633 w 99483"/>
              <a:gd name="connsiteY1" fmla="*/ 25400 h 97367"/>
              <a:gd name="connsiteX2" fmla="*/ 0 w 99483"/>
              <a:gd name="connsiteY2" fmla="*/ 97367 h 97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9483" h="97367">
                <a:moveTo>
                  <a:pt x="99483" y="0"/>
                </a:moveTo>
                <a:cubicBezTo>
                  <a:pt x="72848" y="4586"/>
                  <a:pt x="46213" y="9172"/>
                  <a:pt x="29633" y="25400"/>
                </a:cubicBezTo>
                <a:cubicBezTo>
                  <a:pt x="13052" y="41628"/>
                  <a:pt x="6526" y="69497"/>
                  <a:pt x="0" y="97367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フリーフォーム: 図形 90">
            <a:extLst>
              <a:ext uri="{FF2B5EF4-FFF2-40B4-BE49-F238E27FC236}">
                <a16:creationId xmlns:a16="http://schemas.microsoft.com/office/drawing/2014/main" id="{52B730BC-7985-464D-A420-0322117EF634}"/>
              </a:ext>
            </a:extLst>
          </p:cNvPr>
          <p:cNvSpPr/>
          <p:nvPr/>
        </p:nvSpPr>
        <p:spPr>
          <a:xfrm>
            <a:off x="1352550" y="4997450"/>
            <a:ext cx="489867" cy="1206500"/>
          </a:xfrm>
          <a:custGeom>
            <a:avLst/>
            <a:gdLst>
              <a:gd name="connsiteX0" fmla="*/ 457200 w 489867"/>
              <a:gd name="connsiteY0" fmla="*/ 0 h 1206500"/>
              <a:gd name="connsiteX1" fmla="*/ 488950 w 489867"/>
              <a:gd name="connsiteY1" fmla="*/ 279400 h 1206500"/>
              <a:gd name="connsiteX2" fmla="*/ 425450 w 489867"/>
              <a:gd name="connsiteY2" fmla="*/ 723900 h 1206500"/>
              <a:gd name="connsiteX3" fmla="*/ 298450 w 489867"/>
              <a:gd name="connsiteY3" fmla="*/ 971550 h 1206500"/>
              <a:gd name="connsiteX4" fmla="*/ 146050 w 489867"/>
              <a:gd name="connsiteY4" fmla="*/ 1155700 h 1206500"/>
              <a:gd name="connsiteX5" fmla="*/ 0 w 489867"/>
              <a:gd name="connsiteY5" fmla="*/ 1206500 h 1206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9867" h="1206500">
                <a:moveTo>
                  <a:pt x="457200" y="0"/>
                </a:moveTo>
                <a:cubicBezTo>
                  <a:pt x="475721" y="79375"/>
                  <a:pt x="494242" y="158750"/>
                  <a:pt x="488950" y="279400"/>
                </a:cubicBezTo>
                <a:cubicBezTo>
                  <a:pt x="483658" y="400050"/>
                  <a:pt x="457200" y="608542"/>
                  <a:pt x="425450" y="723900"/>
                </a:cubicBezTo>
                <a:cubicBezTo>
                  <a:pt x="393700" y="839258"/>
                  <a:pt x="345017" y="899583"/>
                  <a:pt x="298450" y="971550"/>
                </a:cubicBezTo>
                <a:cubicBezTo>
                  <a:pt x="251883" y="1043517"/>
                  <a:pt x="195792" y="1116542"/>
                  <a:pt x="146050" y="1155700"/>
                </a:cubicBezTo>
                <a:cubicBezTo>
                  <a:pt x="96308" y="1194858"/>
                  <a:pt x="48154" y="1200679"/>
                  <a:pt x="0" y="120650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フリーフォーム: 図形 91">
            <a:extLst>
              <a:ext uri="{FF2B5EF4-FFF2-40B4-BE49-F238E27FC236}">
                <a16:creationId xmlns:a16="http://schemas.microsoft.com/office/drawing/2014/main" id="{604B755E-CFED-4371-ACA7-D5769CCB396C}"/>
              </a:ext>
            </a:extLst>
          </p:cNvPr>
          <p:cNvSpPr/>
          <p:nvPr/>
        </p:nvSpPr>
        <p:spPr>
          <a:xfrm>
            <a:off x="3035300" y="5540375"/>
            <a:ext cx="92075" cy="431800"/>
          </a:xfrm>
          <a:custGeom>
            <a:avLst/>
            <a:gdLst>
              <a:gd name="connsiteX0" fmla="*/ 0 w 92075"/>
              <a:gd name="connsiteY0" fmla="*/ 0 h 431800"/>
              <a:gd name="connsiteX1" fmla="*/ 15875 w 92075"/>
              <a:gd name="connsiteY1" fmla="*/ 104775 h 431800"/>
              <a:gd name="connsiteX2" fmla="*/ 50800 w 92075"/>
              <a:gd name="connsiteY2" fmla="*/ 254000 h 431800"/>
              <a:gd name="connsiteX3" fmla="*/ 92075 w 92075"/>
              <a:gd name="connsiteY3" fmla="*/ 431800 h 43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075" h="431800">
                <a:moveTo>
                  <a:pt x="0" y="0"/>
                </a:moveTo>
                <a:cubicBezTo>
                  <a:pt x="3704" y="31221"/>
                  <a:pt x="7408" y="62442"/>
                  <a:pt x="15875" y="104775"/>
                </a:cubicBezTo>
                <a:cubicBezTo>
                  <a:pt x="24342" y="147108"/>
                  <a:pt x="38100" y="199496"/>
                  <a:pt x="50800" y="254000"/>
                </a:cubicBezTo>
                <a:cubicBezTo>
                  <a:pt x="63500" y="308504"/>
                  <a:pt x="77787" y="370152"/>
                  <a:pt x="92075" y="43180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フリーフォーム: 図形 92">
            <a:extLst>
              <a:ext uri="{FF2B5EF4-FFF2-40B4-BE49-F238E27FC236}">
                <a16:creationId xmlns:a16="http://schemas.microsoft.com/office/drawing/2014/main" id="{1B53A76E-B507-4D9A-8622-E9C57A08198F}"/>
              </a:ext>
            </a:extLst>
          </p:cNvPr>
          <p:cNvSpPr/>
          <p:nvPr/>
        </p:nvSpPr>
        <p:spPr>
          <a:xfrm>
            <a:off x="2976928" y="5189538"/>
            <a:ext cx="75835" cy="157162"/>
          </a:xfrm>
          <a:custGeom>
            <a:avLst/>
            <a:gdLst>
              <a:gd name="connsiteX0" fmla="*/ 75835 w 75835"/>
              <a:gd name="connsiteY0" fmla="*/ 0 h 157162"/>
              <a:gd name="connsiteX1" fmla="*/ 34560 w 75835"/>
              <a:gd name="connsiteY1" fmla="*/ 49212 h 157162"/>
              <a:gd name="connsiteX2" fmla="*/ 13922 w 75835"/>
              <a:gd name="connsiteY2" fmla="*/ 93662 h 157162"/>
              <a:gd name="connsiteX3" fmla="*/ 1222 w 75835"/>
              <a:gd name="connsiteY3" fmla="*/ 130175 h 157162"/>
              <a:gd name="connsiteX4" fmla="*/ 1222 w 75835"/>
              <a:gd name="connsiteY4" fmla="*/ 157162 h 157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835" h="157162">
                <a:moveTo>
                  <a:pt x="75835" y="0"/>
                </a:moveTo>
                <a:cubicBezTo>
                  <a:pt x="60357" y="16801"/>
                  <a:pt x="44879" y="33602"/>
                  <a:pt x="34560" y="49212"/>
                </a:cubicBezTo>
                <a:cubicBezTo>
                  <a:pt x="24241" y="64822"/>
                  <a:pt x="19478" y="80168"/>
                  <a:pt x="13922" y="93662"/>
                </a:cubicBezTo>
                <a:cubicBezTo>
                  <a:pt x="8366" y="107156"/>
                  <a:pt x="3339" y="119592"/>
                  <a:pt x="1222" y="130175"/>
                </a:cubicBezTo>
                <a:cubicBezTo>
                  <a:pt x="-895" y="140758"/>
                  <a:pt x="163" y="148960"/>
                  <a:pt x="1222" y="157162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フリーフォーム: 図形 93">
            <a:extLst>
              <a:ext uri="{FF2B5EF4-FFF2-40B4-BE49-F238E27FC236}">
                <a16:creationId xmlns:a16="http://schemas.microsoft.com/office/drawing/2014/main" id="{F05DCE1D-CE03-4F42-ACCF-C9A61539DA2F}"/>
              </a:ext>
            </a:extLst>
          </p:cNvPr>
          <p:cNvSpPr/>
          <p:nvPr/>
        </p:nvSpPr>
        <p:spPr>
          <a:xfrm>
            <a:off x="3090863" y="5505450"/>
            <a:ext cx="112712" cy="52388"/>
          </a:xfrm>
          <a:custGeom>
            <a:avLst/>
            <a:gdLst>
              <a:gd name="connsiteX0" fmla="*/ 0 w 112712"/>
              <a:gd name="connsiteY0" fmla="*/ 0 h 52388"/>
              <a:gd name="connsiteX1" fmla="*/ 49212 w 112712"/>
              <a:gd name="connsiteY1" fmla="*/ 36513 h 52388"/>
              <a:gd name="connsiteX2" fmla="*/ 112712 w 112712"/>
              <a:gd name="connsiteY2" fmla="*/ 52388 h 52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2712" h="52388">
                <a:moveTo>
                  <a:pt x="0" y="0"/>
                </a:moveTo>
                <a:cubicBezTo>
                  <a:pt x="15213" y="13891"/>
                  <a:pt x="30427" y="27782"/>
                  <a:pt x="49212" y="36513"/>
                </a:cubicBezTo>
                <a:cubicBezTo>
                  <a:pt x="67997" y="45244"/>
                  <a:pt x="90354" y="48816"/>
                  <a:pt x="112712" y="52388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フリーフォーム: 図形 94">
            <a:extLst>
              <a:ext uri="{FF2B5EF4-FFF2-40B4-BE49-F238E27FC236}">
                <a16:creationId xmlns:a16="http://schemas.microsoft.com/office/drawing/2014/main" id="{4F9E2B04-66EA-49FB-AEE6-C6680B132848}"/>
              </a:ext>
            </a:extLst>
          </p:cNvPr>
          <p:cNvSpPr/>
          <p:nvPr/>
        </p:nvSpPr>
        <p:spPr>
          <a:xfrm>
            <a:off x="2082800" y="6506633"/>
            <a:ext cx="274125" cy="579967"/>
          </a:xfrm>
          <a:custGeom>
            <a:avLst/>
            <a:gdLst>
              <a:gd name="connsiteX0" fmla="*/ 0 w 274125"/>
              <a:gd name="connsiteY0" fmla="*/ 0 h 579967"/>
              <a:gd name="connsiteX1" fmla="*/ 76200 w 274125"/>
              <a:gd name="connsiteY1" fmla="*/ 275167 h 579967"/>
              <a:gd name="connsiteX2" fmla="*/ 254000 w 274125"/>
              <a:gd name="connsiteY2" fmla="*/ 436034 h 579967"/>
              <a:gd name="connsiteX3" fmla="*/ 262467 w 274125"/>
              <a:gd name="connsiteY3" fmla="*/ 579967 h 579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4125" h="579967">
                <a:moveTo>
                  <a:pt x="0" y="0"/>
                </a:moveTo>
                <a:cubicBezTo>
                  <a:pt x="16933" y="101247"/>
                  <a:pt x="33867" y="202495"/>
                  <a:pt x="76200" y="275167"/>
                </a:cubicBezTo>
                <a:cubicBezTo>
                  <a:pt x="118533" y="347839"/>
                  <a:pt x="222956" y="385234"/>
                  <a:pt x="254000" y="436034"/>
                </a:cubicBezTo>
                <a:cubicBezTo>
                  <a:pt x="285044" y="486834"/>
                  <a:pt x="273755" y="533400"/>
                  <a:pt x="262467" y="579967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026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テキスト&#10;&#10;自動的に生成された説明">
            <a:extLst>
              <a:ext uri="{FF2B5EF4-FFF2-40B4-BE49-F238E27FC236}">
                <a16:creationId xmlns:a16="http://schemas.microsoft.com/office/drawing/2014/main" id="{F8F7C1B4-0D54-456E-ABF5-280D691B81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226" y="19559"/>
            <a:ext cx="8852747" cy="12782041"/>
          </a:xfrm>
          <a:prstGeom prst="rect">
            <a:avLst/>
          </a:prstGeom>
        </p:spPr>
      </p:pic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9AFE4613-543C-4089-B76F-EC48E8A24221}"/>
              </a:ext>
            </a:extLst>
          </p:cNvPr>
          <p:cNvSpPr/>
          <p:nvPr/>
        </p:nvSpPr>
        <p:spPr>
          <a:xfrm>
            <a:off x="1819275" y="4780462"/>
            <a:ext cx="526830" cy="178888"/>
          </a:xfrm>
          <a:custGeom>
            <a:avLst/>
            <a:gdLst>
              <a:gd name="connsiteX0" fmla="*/ 0 w 526830"/>
              <a:gd name="connsiteY0" fmla="*/ 178888 h 178888"/>
              <a:gd name="connsiteX1" fmla="*/ 244475 w 526830"/>
              <a:gd name="connsiteY1" fmla="*/ 118563 h 178888"/>
              <a:gd name="connsiteX2" fmla="*/ 488950 w 526830"/>
              <a:gd name="connsiteY2" fmla="*/ 16963 h 178888"/>
              <a:gd name="connsiteX3" fmla="*/ 522288 w 526830"/>
              <a:gd name="connsiteY3" fmla="*/ 1088 h 178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6830" h="178888" extrusionOk="0">
                <a:moveTo>
                  <a:pt x="0" y="178888"/>
                </a:moveTo>
                <a:cubicBezTo>
                  <a:pt x="77860" y="159979"/>
                  <a:pt x="147600" y="151324"/>
                  <a:pt x="244475" y="118563"/>
                </a:cubicBezTo>
                <a:cubicBezTo>
                  <a:pt x="329229" y="92263"/>
                  <a:pt x="437814" y="36696"/>
                  <a:pt x="488950" y="16963"/>
                </a:cubicBezTo>
                <a:cubicBezTo>
                  <a:pt x="534403" y="-1787"/>
                  <a:pt x="528632" y="0"/>
                  <a:pt x="522288" y="1088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526830"/>
                      <a:gd name="connsiteY0" fmla="*/ 178888 h 178888"/>
                      <a:gd name="connsiteX1" fmla="*/ 244475 w 526830"/>
                      <a:gd name="connsiteY1" fmla="*/ 118563 h 178888"/>
                      <a:gd name="connsiteX2" fmla="*/ 488950 w 526830"/>
                      <a:gd name="connsiteY2" fmla="*/ 16963 h 178888"/>
                      <a:gd name="connsiteX3" fmla="*/ 522288 w 526830"/>
                      <a:gd name="connsiteY3" fmla="*/ 1088 h 1788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26830" h="178888">
                        <a:moveTo>
                          <a:pt x="0" y="178888"/>
                        </a:moveTo>
                        <a:cubicBezTo>
                          <a:pt x="81491" y="162219"/>
                          <a:pt x="162983" y="145550"/>
                          <a:pt x="244475" y="118563"/>
                        </a:cubicBezTo>
                        <a:cubicBezTo>
                          <a:pt x="325967" y="91576"/>
                          <a:pt x="442648" y="36542"/>
                          <a:pt x="488950" y="16963"/>
                        </a:cubicBezTo>
                        <a:cubicBezTo>
                          <a:pt x="535252" y="-2616"/>
                          <a:pt x="528770" y="-764"/>
                          <a:pt x="522288" y="1088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949A9E1D-26DD-44FD-882F-16570D35B81B}"/>
              </a:ext>
            </a:extLst>
          </p:cNvPr>
          <p:cNvSpPr/>
          <p:nvPr/>
        </p:nvSpPr>
        <p:spPr>
          <a:xfrm>
            <a:off x="2347913" y="4776788"/>
            <a:ext cx="484187" cy="258762"/>
          </a:xfrm>
          <a:custGeom>
            <a:avLst/>
            <a:gdLst>
              <a:gd name="connsiteX0" fmla="*/ 0 w 484187"/>
              <a:gd name="connsiteY0" fmla="*/ 0 h 258762"/>
              <a:gd name="connsiteX1" fmla="*/ 157162 w 484187"/>
              <a:gd name="connsiteY1" fmla="*/ 57150 h 258762"/>
              <a:gd name="connsiteX2" fmla="*/ 406400 w 484187"/>
              <a:gd name="connsiteY2" fmla="*/ 171450 h 258762"/>
              <a:gd name="connsiteX3" fmla="*/ 484187 w 484187"/>
              <a:gd name="connsiteY3" fmla="*/ 258762 h 258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4187" h="258762" extrusionOk="0">
                <a:moveTo>
                  <a:pt x="0" y="0"/>
                </a:moveTo>
                <a:cubicBezTo>
                  <a:pt x="44113" y="16378"/>
                  <a:pt x="90638" y="28028"/>
                  <a:pt x="157162" y="57150"/>
                </a:cubicBezTo>
                <a:cubicBezTo>
                  <a:pt x="227511" y="81894"/>
                  <a:pt x="362296" y="134396"/>
                  <a:pt x="406400" y="171450"/>
                </a:cubicBezTo>
                <a:cubicBezTo>
                  <a:pt x="461664" y="206518"/>
                  <a:pt x="473943" y="231554"/>
                  <a:pt x="484187" y="258762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1435683001">
                  <a:custGeom>
                    <a:avLst/>
                    <a:gdLst>
                      <a:gd name="connsiteX0" fmla="*/ 0 w 484187"/>
                      <a:gd name="connsiteY0" fmla="*/ 0 h 258762"/>
                      <a:gd name="connsiteX1" fmla="*/ 157162 w 484187"/>
                      <a:gd name="connsiteY1" fmla="*/ 57150 h 258762"/>
                      <a:gd name="connsiteX2" fmla="*/ 406400 w 484187"/>
                      <a:gd name="connsiteY2" fmla="*/ 171450 h 258762"/>
                      <a:gd name="connsiteX3" fmla="*/ 484187 w 484187"/>
                      <a:gd name="connsiteY3" fmla="*/ 258762 h 2587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484187" h="258762">
                        <a:moveTo>
                          <a:pt x="0" y="0"/>
                        </a:moveTo>
                        <a:cubicBezTo>
                          <a:pt x="44714" y="14287"/>
                          <a:pt x="89429" y="28575"/>
                          <a:pt x="157162" y="57150"/>
                        </a:cubicBezTo>
                        <a:cubicBezTo>
                          <a:pt x="224895" y="85725"/>
                          <a:pt x="351896" y="137848"/>
                          <a:pt x="406400" y="171450"/>
                        </a:cubicBezTo>
                        <a:cubicBezTo>
                          <a:pt x="460904" y="205052"/>
                          <a:pt x="472545" y="231907"/>
                          <a:pt x="484187" y="258762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710A3B61-5FA3-4C33-A394-586C104A2319}"/>
              </a:ext>
            </a:extLst>
          </p:cNvPr>
          <p:cNvSpPr/>
          <p:nvPr/>
        </p:nvSpPr>
        <p:spPr>
          <a:xfrm>
            <a:off x="1817688" y="4852985"/>
            <a:ext cx="574675" cy="110938"/>
          </a:xfrm>
          <a:custGeom>
            <a:avLst/>
            <a:gdLst>
              <a:gd name="connsiteX0" fmla="*/ 0 w 574675"/>
              <a:gd name="connsiteY0" fmla="*/ 107953 h 110938"/>
              <a:gd name="connsiteX1" fmla="*/ 153987 w 574675"/>
              <a:gd name="connsiteY1" fmla="*/ 100015 h 110938"/>
              <a:gd name="connsiteX2" fmla="*/ 403225 w 574675"/>
              <a:gd name="connsiteY2" fmla="*/ 19053 h 110938"/>
              <a:gd name="connsiteX3" fmla="*/ 479425 w 574675"/>
              <a:gd name="connsiteY3" fmla="*/ 3 h 110938"/>
              <a:gd name="connsiteX4" fmla="*/ 525462 w 574675"/>
              <a:gd name="connsiteY4" fmla="*/ 17465 h 110938"/>
              <a:gd name="connsiteX5" fmla="*/ 574675 w 574675"/>
              <a:gd name="connsiteY5" fmla="*/ 26990 h 110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4675" h="110938" extrusionOk="0">
                <a:moveTo>
                  <a:pt x="0" y="107953"/>
                </a:moveTo>
                <a:cubicBezTo>
                  <a:pt x="42136" y="108569"/>
                  <a:pt x="89930" y="118395"/>
                  <a:pt x="153987" y="100015"/>
                </a:cubicBezTo>
                <a:cubicBezTo>
                  <a:pt x="223050" y="92921"/>
                  <a:pt x="351393" y="33776"/>
                  <a:pt x="403225" y="19053"/>
                </a:cubicBezTo>
                <a:cubicBezTo>
                  <a:pt x="457463" y="2090"/>
                  <a:pt x="459105" y="754"/>
                  <a:pt x="479425" y="3"/>
                </a:cubicBezTo>
                <a:cubicBezTo>
                  <a:pt x="501869" y="-360"/>
                  <a:pt x="509396" y="14072"/>
                  <a:pt x="525462" y="17465"/>
                </a:cubicBezTo>
                <a:cubicBezTo>
                  <a:pt x="540274" y="20410"/>
                  <a:pt x="558954" y="24556"/>
                  <a:pt x="574675" y="26990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894913178">
                  <a:custGeom>
                    <a:avLst/>
                    <a:gdLst>
                      <a:gd name="connsiteX0" fmla="*/ 0 w 574675"/>
                      <a:gd name="connsiteY0" fmla="*/ 107953 h 110938"/>
                      <a:gd name="connsiteX1" fmla="*/ 153987 w 574675"/>
                      <a:gd name="connsiteY1" fmla="*/ 100015 h 110938"/>
                      <a:gd name="connsiteX2" fmla="*/ 403225 w 574675"/>
                      <a:gd name="connsiteY2" fmla="*/ 19053 h 110938"/>
                      <a:gd name="connsiteX3" fmla="*/ 479425 w 574675"/>
                      <a:gd name="connsiteY3" fmla="*/ 3 h 110938"/>
                      <a:gd name="connsiteX4" fmla="*/ 525462 w 574675"/>
                      <a:gd name="connsiteY4" fmla="*/ 17465 h 110938"/>
                      <a:gd name="connsiteX5" fmla="*/ 574675 w 574675"/>
                      <a:gd name="connsiteY5" fmla="*/ 26990 h 1109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574675" h="110938">
                        <a:moveTo>
                          <a:pt x="0" y="107953"/>
                        </a:moveTo>
                        <a:cubicBezTo>
                          <a:pt x="43391" y="111392"/>
                          <a:pt x="86783" y="114832"/>
                          <a:pt x="153987" y="100015"/>
                        </a:cubicBezTo>
                        <a:cubicBezTo>
                          <a:pt x="221191" y="85198"/>
                          <a:pt x="348985" y="35722"/>
                          <a:pt x="403225" y="19053"/>
                        </a:cubicBezTo>
                        <a:cubicBezTo>
                          <a:pt x="457465" y="2384"/>
                          <a:pt x="459052" y="268"/>
                          <a:pt x="479425" y="3"/>
                        </a:cubicBezTo>
                        <a:cubicBezTo>
                          <a:pt x="499798" y="-262"/>
                          <a:pt x="509587" y="12967"/>
                          <a:pt x="525462" y="17465"/>
                        </a:cubicBezTo>
                        <a:cubicBezTo>
                          <a:pt x="541337" y="21963"/>
                          <a:pt x="558006" y="24476"/>
                          <a:pt x="574675" y="26990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4E0CAAA0-D6A0-4899-9655-2E25439DD824}"/>
              </a:ext>
            </a:extLst>
          </p:cNvPr>
          <p:cNvSpPr/>
          <p:nvPr/>
        </p:nvSpPr>
        <p:spPr>
          <a:xfrm>
            <a:off x="2397125" y="4881563"/>
            <a:ext cx="434975" cy="164541"/>
          </a:xfrm>
          <a:custGeom>
            <a:avLst/>
            <a:gdLst>
              <a:gd name="connsiteX0" fmla="*/ 0 w 434975"/>
              <a:gd name="connsiteY0" fmla="*/ 0 h 164541"/>
              <a:gd name="connsiteX1" fmla="*/ 128588 w 434975"/>
              <a:gd name="connsiteY1" fmla="*/ 65087 h 164541"/>
              <a:gd name="connsiteX2" fmla="*/ 258763 w 434975"/>
              <a:gd name="connsiteY2" fmla="*/ 125412 h 164541"/>
              <a:gd name="connsiteX3" fmla="*/ 400050 w 434975"/>
              <a:gd name="connsiteY3" fmla="*/ 161925 h 164541"/>
              <a:gd name="connsiteX4" fmla="*/ 434975 w 434975"/>
              <a:gd name="connsiteY4" fmla="*/ 158750 h 164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4975" h="164541" extrusionOk="0">
                <a:moveTo>
                  <a:pt x="0" y="0"/>
                </a:moveTo>
                <a:cubicBezTo>
                  <a:pt x="41638" y="22119"/>
                  <a:pt x="83263" y="51016"/>
                  <a:pt x="128588" y="65087"/>
                </a:cubicBezTo>
                <a:cubicBezTo>
                  <a:pt x="175282" y="81054"/>
                  <a:pt x="208130" y="113761"/>
                  <a:pt x="258763" y="125412"/>
                </a:cubicBezTo>
                <a:cubicBezTo>
                  <a:pt x="304311" y="137432"/>
                  <a:pt x="371035" y="156641"/>
                  <a:pt x="400050" y="161925"/>
                </a:cubicBezTo>
                <a:cubicBezTo>
                  <a:pt x="428885" y="167548"/>
                  <a:pt x="431396" y="163757"/>
                  <a:pt x="434975" y="158750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956252093">
                  <a:custGeom>
                    <a:avLst/>
                    <a:gdLst>
                      <a:gd name="connsiteX0" fmla="*/ 0 w 434975"/>
                      <a:gd name="connsiteY0" fmla="*/ 0 h 164541"/>
                      <a:gd name="connsiteX1" fmla="*/ 128588 w 434975"/>
                      <a:gd name="connsiteY1" fmla="*/ 65087 h 164541"/>
                      <a:gd name="connsiteX2" fmla="*/ 258763 w 434975"/>
                      <a:gd name="connsiteY2" fmla="*/ 125412 h 164541"/>
                      <a:gd name="connsiteX3" fmla="*/ 400050 w 434975"/>
                      <a:gd name="connsiteY3" fmla="*/ 161925 h 164541"/>
                      <a:gd name="connsiteX4" fmla="*/ 434975 w 434975"/>
                      <a:gd name="connsiteY4" fmla="*/ 158750 h 1645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434975" h="164541">
                        <a:moveTo>
                          <a:pt x="0" y="0"/>
                        </a:moveTo>
                        <a:cubicBezTo>
                          <a:pt x="42730" y="22092"/>
                          <a:pt x="85461" y="44185"/>
                          <a:pt x="128588" y="65087"/>
                        </a:cubicBezTo>
                        <a:cubicBezTo>
                          <a:pt x="171715" y="85989"/>
                          <a:pt x="213519" y="109272"/>
                          <a:pt x="258763" y="125412"/>
                        </a:cubicBezTo>
                        <a:cubicBezTo>
                          <a:pt x="304007" y="141552"/>
                          <a:pt x="370681" y="156369"/>
                          <a:pt x="400050" y="161925"/>
                        </a:cubicBezTo>
                        <a:cubicBezTo>
                          <a:pt x="429419" y="167481"/>
                          <a:pt x="432197" y="163115"/>
                          <a:pt x="434975" y="158750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715DD67D-A460-40BA-8D59-47D47E8C5D9B}"/>
              </a:ext>
            </a:extLst>
          </p:cNvPr>
          <p:cNvSpPr/>
          <p:nvPr/>
        </p:nvSpPr>
        <p:spPr>
          <a:xfrm>
            <a:off x="1882775" y="5041900"/>
            <a:ext cx="736600" cy="345089"/>
          </a:xfrm>
          <a:custGeom>
            <a:avLst/>
            <a:gdLst>
              <a:gd name="connsiteX0" fmla="*/ 0 w 736600"/>
              <a:gd name="connsiteY0" fmla="*/ 0 h 345089"/>
              <a:gd name="connsiteX1" fmla="*/ 87313 w 736600"/>
              <a:gd name="connsiteY1" fmla="*/ 71438 h 345089"/>
              <a:gd name="connsiteX2" fmla="*/ 346075 w 736600"/>
              <a:gd name="connsiteY2" fmla="*/ 254000 h 345089"/>
              <a:gd name="connsiteX3" fmla="*/ 444500 w 736600"/>
              <a:gd name="connsiteY3" fmla="*/ 319088 h 345089"/>
              <a:gd name="connsiteX4" fmla="*/ 668338 w 736600"/>
              <a:gd name="connsiteY4" fmla="*/ 344488 h 345089"/>
              <a:gd name="connsiteX5" fmla="*/ 736600 w 736600"/>
              <a:gd name="connsiteY5" fmla="*/ 296863 h 345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6600" h="345089" extrusionOk="0">
                <a:moveTo>
                  <a:pt x="0" y="0"/>
                </a:moveTo>
                <a:cubicBezTo>
                  <a:pt x="14851" y="14862"/>
                  <a:pt x="29203" y="32537"/>
                  <a:pt x="87313" y="71438"/>
                </a:cubicBezTo>
                <a:cubicBezTo>
                  <a:pt x="157475" y="109033"/>
                  <a:pt x="273841" y="215529"/>
                  <a:pt x="346075" y="254000"/>
                </a:cubicBezTo>
                <a:cubicBezTo>
                  <a:pt x="404927" y="295214"/>
                  <a:pt x="390941" y="303262"/>
                  <a:pt x="444500" y="319088"/>
                </a:cubicBezTo>
                <a:cubicBezTo>
                  <a:pt x="499104" y="333056"/>
                  <a:pt x="612402" y="347408"/>
                  <a:pt x="668338" y="344488"/>
                </a:cubicBezTo>
                <a:cubicBezTo>
                  <a:pt x="718683" y="341219"/>
                  <a:pt x="725489" y="305030"/>
                  <a:pt x="736600" y="296863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1240615390">
                  <a:custGeom>
                    <a:avLst/>
                    <a:gdLst>
                      <a:gd name="connsiteX0" fmla="*/ 0 w 736600"/>
                      <a:gd name="connsiteY0" fmla="*/ 0 h 345089"/>
                      <a:gd name="connsiteX1" fmla="*/ 87313 w 736600"/>
                      <a:gd name="connsiteY1" fmla="*/ 71438 h 345089"/>
                      <a:gd name="connsiteX2" fmla="*/ 346075 w 736600"/>
                      <a:gd name="connsiteY2" fmla="*/ 254000 h 345089"/>
                      <a:gd name="connsiteX3" fmla="*/ 444500 w 736600"/>
                      <a:gd name="connsiteY3" fmla="*/ 319088 h 345089"/>
                      <a:gd name="connsiteX4" fmla="*/ 668338 w 736600"/>
                      <a:gd name="connsiteY4" fmla="*/ 344488 h 345089"/>
                      <a:gd name="connsiteX5" fmla="*/ 736600 w 736600"/>
                      <a:gd name="connsiteY5" fmla="*/ 296863 h 34508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736600" h="345089">
                        <a:moveTo>
                          <a:pt x="0" y="0"/>
                        </a:moveTo>
                        <a:cubicBezTo>
                          <a:pt x="14817" y="14552"/>
                          <a:pt x="29634" y="29105"/>
                          <a:pt x="87313" y="71438"/>
                        </a:cubicBezTo>
                        <a:cubicBezTo>
                          <a:pt x="144992" y="113771"/>
                          <a:pt x="286544" y="212725"/>
                          <a:pt x="346075" y="254000"/>
                        </a:cubicBezTo>
                        <a:cubicBezTo>
                          <a:pt x="405606" y="295275"/>
                          <a:pt x="390790" y="304007"/>
                          <a:pt x="444500" y="319088"/>
                        </a:cubicBezTo>
                        <a:cubicBezTo>
                          <a:pt x="498211" y="334169"/>
                          <a:pt x="619655" y="348192"/>
                          <a:pt x="668338" y="344488"/>
                        </a:cubicBezTo>
                        <a:cubicBezTo>
                          <a:pt x="717021" y="340784"/>
                          <a:pt x="723106" y="305859"/>
                          <a:pt x="736600" y="296863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A3549A73-9852-4C3C-9CDB-BAD7490C77E2}"/>
              </a:ext>
            </a:extLst>
          </p:cNvPr>
          <p:cNvSpPr/>
          <p:nvPr/>
        </p:nvSpPr>
        <p:spPr>
          <a:xfrm>
            <a:off x="1971675" y="5007312"/>
            <a:ext cx="672250" cy="331451"/>
          </a:xfrm>
          <a:custGeom>
            <a:avLst/>
            <a:gdLst>
              <a:gd name="connsiteX0" fmla="*/ 0 w 672250"/>
              <a:gd name="connsiteY0" fmla="*/ 98088 h 331451"/>
              <a:gd name="connsiteX1" fmla="*/ 168275 w 672250"/>
              <a:gd name="connsiteY1" fmla="*/ 80626 h 331451"/>
              <a:gd name="connsiteX2" fmla="*/ 341313 w 672250"/>
              <a:gd name="connsiteY2" fmla="*/ 1251 h 331451"/>
              <a:gd name="connsiteX3" fmla="*/ 442913 w 672250"/>
              <a:gd name="connsiteY3" fmla="*/ 36176 h 331451"/>
              <a:gd name="connsiteX4" fmla="*/ 560388 w 672250"/>
              <a:gd name="connsiteY4" fmla="*/ 91738 h 331451"/>
              <a:gd name="connsiteX5" fmla="*/ 625475 w 672250"/>
              <a:gd name="connsiteY5" fmla="*/ 147301 h 331451"/>
              <a:gd name="connsiteX6" fmla="*/ 663575 w 672250"/>
              <a:gd name="connsiteY6" fmla="*/ 194926 h 331451"/>
              <a:gd name="connsiteX7" fmla="*/ 671513 w 672250"/>
              <a:gd name="connsiteY7" fmla="*/ 285413 h 331451"/>
              <a:gd name="connsiteX8" fmla="*/ 650875 w 672250"/>
              <a:gd name="connsiteY8" fmla="*/ 331451 h 331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2250" h="331451" extrusionOk="0">
                <a:moveTo>
                  <a:pt x="0" y="98088"/>
                </a:moveTo>
                <a:cubicBezTo>
                  <a:pt x="59356" y="89333"/>
                  <a:pt x="106405" y="91357"/>
                  <a:pt x="168275" y="80626"/>
                </a:cubicBezTo>
                <a:cubicBezTo>
                  <a:pt x="230811" y="61874"/>
                  <a:pt x="296504" y="7005"/>
                  <a:pt x="341313" y="1251"/>
                </a:cubicBezTo>
                <a:cubicBezTo>
                  <a:pt x="383959" y="-4647"/>
                  <a:pt x="404906" y="18647"/>
                  <a:pt x="442913" y="36176"/>
                </a:cubicBezTo>
                <a:cubicBezTo>
                  <a:pt x="474252" y="52051"/>
                  <a:pt x="528227" y="76053"/>
                  <a:pt x="560388" y="91738"/>
                </a:cubicBezTo>
                <a:cubicBezTo>
                  <a:pt x="587703" y="109130"/>
                  <a:pt x="605558" y="127884"/>
                  <a:pt x="625475" y="147301"/>
                </a:cubicBezTo>
                <a:cubicBezTo>
                  <a:pt x="640718" y="165403"/>
                  <a:pt x="653392" y="172022"/>
                  <a:pt x="663575" y="194926"/>
                </a:cubicBezTo>
                <a:cubicBezTo>
                  <a:pt x="672510" y="220560"/>
                  <a:pt x="670575" y="260389"/>
                  <a:pt x="671513" y="285413"/>
                </a:cubicBezTo>
                <a:cubicBezTo>
                  <a:pt x="668627" y="309838"/>
                  <a:pt x="659809" y="318318"/>
                  <a:pt x="650875" y="331451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2903301941">
                  <a:custGeom>
                    <a:avLst/>
                    <a:gdLst>
                      <a:gd name="connsiteX0" fmla="*/ 0 w 672250"/>
                      <a:gd name="connsiteY0" fmla="*/ 98088 h 331451"/>
                      <a:gd name="connsiteX1" fmla="*/ 168275 w 672250"/>
                      <a:gd name="connsiteY1" fmla="*/ 80626 h 331451"/>
                      <a:gd name="connsiteX2" fmla="*/ 341313 w 672250"/>
                      <a:gd name="connsiteY2" fmla="*/ 1251 h 331451"/>
                      <a:gd name="connsiteX3" fmla="*/ 442913 w 672250"/>
                      <a:gd name="connsiteY3" fmla="*/ 36176 h 331451"/>
                      <a:gd name="connsiteX4" fmla="*/ 560388 w 672250"/>
                      <a:gd name="connsiteY4" fmla="*/ 91738 h 331451"/>
                      <a:gd name="connsiteX5" fmla="*/ 625475 w 672250"/>
                      <a:gd name="connsiteY5" fmla="*/ 147301 h 331451"/>
                      <a:gd name="connsiteX6" fmla="*/ 663575 w 672250"/>
                      <a:gd name="connsiteY6" fmla="*/ 194926 h 331451"/>
                      <a:gd name="connsiteX7" fmla="*/ 671513 w 672250"/>
                      <a:gd name="connsiteY7" fmla="*/ 285413 h 331451"/>
                      <a:gd name="connsiteX8" fmla="*/ 650875 w 672250"/>
                      <a:gd name="connsiteY8" fmla="*/ 331451 h 3314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672250" h="331451">
                        <a:moveTo>
                          <a:pt x="0" y="98088"/>
                        </a:moveTo>
                        <a:cubicBezTo>
                          <a:pt x="55695" y="97426"/>
                          <a:pt x="111390" y="96765"/>
                          <a:pt x="168275" y="80626"/>
                        </a:cubicBezTo>
                        <a:cubicBezTo>
                          <a:pt x="225161" y="64486"/>
                          <a:pt x="295540" y="8659"/>
                          <a:pt x="341313" y="1251"/>
                        </a:cubicBezTo>
                        <a:cubicBezTo>
                          <a:pt x="387086" y="-6157"/>
                          <a:pt x="406400" y="21095"/>
                          <a:pt x="442913" y="36176"/>
                        </a:cubicBezTo>
                        <a:cubicBezTo>
                          <a:pt x="479426" y="51257"/>
                          <a:pt x="529961" y="73217"/>
                          <a:pt x="560388" y="91738"/>
                        </a:cubicBezTo>
                        <a:cubicBezTo>
                          <a:pt x="590815" y="110259"/>
                          <a:pt x="608277" y="130103"/>
                          <a:pt x="625475" y="147301"/>
                        </a:cubicBezTo>
                        <a:cubicBezTo>
                          <a:pt x="642673" y="164499"/>
                          <a:pt x="655902" y="171907"/>
                          <a:pt x="663575" y="194926"/>
                        </a:cubicBezTo>
                        <a:cubicBezTo>
                          <a:pt x="671248" y="217945"/>
                          <a:pt x="673630" y="262659"/>
                          <a:pt x="671513" y="285413"/>
                        </a:cubicBezTo>
                        <a:cubicBezTo>
                          <a:pt x="669396" y="308167"/>
                          <a:pt x="660135" y="319809"/>
                          <a:pt x="650875" y="331451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6634D742-C085-4F17-B01F-A80A2D284F09}"/>
              </a:ext>
            </a:extLst>
          </p:cNvPr>
          <p:cNvSpPr/>
          <p:nvPr/>
        </p:nvSpPr>
        <p:spPr>
          <a:xfrm>
            <a:off x="2100263" y="5149850"/>
            <a:ext cx="476250" cy="186411"/>
          </a:xfrm>
          <a:custGeom>
            <a:avLst/>
            <a:gdLst>
              <a:gd name="connsiteX0" fmla="*/ 0 w 476250"/>
              <a:gd name="connsiteY0" fmla="*/ 0 h 186411"/>
              <a:gd name="connsiteX1" fmla="*/ 96837 w 476250"/>
              <a:gd name="connsiteY1" fmla="*/ 76200 h 186411"/>
              <a:gd name="connsiteX2" fmla="*/ 250825 w 476250"/>
              <a:gd name="connsiteY2" fmla="*/ 165100 h 186411"/>
              <a:gd name="connsiteX3" fmla="*/ 395287 w 476250"/>
              <a:gd name="connsiteY3" fmla="*/ 185738 h 186411"/>
              <a:gd name="connsiteX4" fmla="*/ 476250 w 476250"/>
              <a:gd name="connsiteY4" fmla="*/ 179388 h 186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6250" h="186411" extrusionOk="0">
                <a:moveTo>
                  <a:pt x="0" y="0"/>
                </a:moveTo>
                <a:cubicBezTo>
                  <a:pt x="28123" y="20908"/>
                  <a:pt x="54163" y="49122"/>
                  <a:pt x="96837" y="76200"/>
                </a:cubicBezTo>
                <a:cubicBezTo>
                  <a:pt x="141690" y="108828"/>
                  <a:pt x="205461" y="146442"/>
                  <a:pt x="250825" y="165100"/>
                </a:cubicBezTo>
                <a:cubicBezTo>
                  <a:pt x="301504" y="179925"/>
                  <a:pt x="355898" y="183080"/>
                  <a:pt x="395287" y="185738"/>
                </a:cubicBezTo>
                <a:cubicBezTo>
                  <a:pt x="434091" y="190162"/>
                  <a:pt x="454350" y="185939"/>
                  <a:pt x="476250" y="179388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74403136">
                  <a:custGeom>
                    <a:avLst/>
                    <a:gdLst>
                      <a:gd name="connsiteX0" fmla="*/ 0 w 476250"/>
                      <a:gd name="connsiteY0" fmla="*/ 0 h 186411"/>
                      <a:gd name="connsiteX1" fmla="*/ 96837 w 476250"/>
                      <a:gd name="connsiteY1" fmla="*/ 76200 h 186411"/>
                      <a:gd name="connsiteX2" fmla="*/ 250825 w 476250"/>
                      <a:gd name="connsiteY2" fmla="*/ 165100 h 186411"/>
                      <a:gd name="connsiteX3" fmla="*/ 395287 w 476250"/>
                      <a:gd name="connsiteY3" fmla="*/ 185738 h 186411"/>
                      <a:gd name="connsiteX4" fmla="*/ 476250 w 476250"/>
                      <a:gd name="connsiteY4" fmla="*/ 179388 h 186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476250" h="186411">
                        <a:moveTo>
                          <a:pt x="0" y="0"/>
                        </a:moveTo>
                        <a:cubicBezTo>
                          <a:pt x="27516" y="24341"/>
                          <a:pt x="55033" y="48683"/>
                          <a:pt x="96837" y="76200"/>
                        </a:cubicBezTo>
                        <a:cubicBezTo>
                          <a:pt x="138641" y="103717"/>
                          <a:pt x="201083" y="146844"/>
                          <a:pt x="250825" y="165100"/>
                        </a:cubicBezTo>
                        <a:cubicBezTo>
                          <a:pt x="300567" y="183356"/>
                          <a:pt x="357716" y="183357"/>
                          <a:pt x="395287" y="185738"/>
                        </a:cubicBezTo>
                        <a:cubicBezTo>
                          <a:pt x="432858" y="188119"/>
                          <a:pt x="454554" y="183753"/>
                          <a:pt x="476250" y="179388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EA66A4F6-FF74-4CF6-B3C3-6B82300C8AC8}"/>
              </a:ext>
            </a:extLst>
          </p:cNvPr>
          <p:cNvSpPr/>
          <p:nvPr/>
        </p:nvSpPr>
        <p:spPr>
          <a:xfrm>
            <a:off x="2058988" y="5094693"/>
            <a:ext cx="517525" cy="225020"/>
          </a:xfrm>
          <a:custGeom>
            <a:avLst/>
            <a:gdLst>
              <a:gd name="connsiteX0" fmla="*/ 0 w 517525"/>
              <a:gd name="connsiteY0" fmla="*/ 40870 h 225020"/>
              <a:gd name="connsiteX1" fmla="*/ 142875 w 517525"/>
              <a:gd name="connsiteY1" fmla="*/ 37695 h 225020"/>
              <a:gd name="connsiteX2" fmla="*/ 233362 w 517525"/>
              <a:gd name="connsiteY2" fmla="*/ 1182 h 225020"/>
              <a:gd name="connsiteX3" fmla="*/ 311150 w 517525"/>
              <a:gd name="connsiteY3" fmla="*/ 17057 h 225020"/>
              <a:gd name="connsiteX4" fmla="*/ 455612 w 517525"/>
              <a:gd name="connsiteY4" fmla="*/ 94845 h 225020"/>
              <a:gd name="connsiteX5" fmla="*/ 488950 w 517525"/>
              <a:gd name="connsiteY5" fmla="*/ 144057 h 225020"/>
              <a:gd name="connsiteX6" fmla="*/ 509587 w 517525"/>
              <a:gd name="connsiteY6" fmla="*/ 175807 h 225020"/>
              <a:gd name="connsiteX7" fmla="*/ 517525 w 517525"/>
              <a:gd name="connsiteY7" fmla="*/ 225020 h 225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7525" h="225020" extrusionOk="0">
                <a:moveTo>
                  <a:pt x="0" y="40870"/>
                </a:moveTo>
                <a:cubicBezTo>
                  <a:pt x="54143" y="37034"/>
                  <a:pt x="100728" y="47012"/>
                  <a:pt x="142875" y="37695"/>
                </a:cubicBezTo>
                <a:cubicBezTo>
                  <a:pt x="180161" y="26623"/>
                  <a:pt x="205181" y="3638"/>
                  <a:pt x="233362" y="1182"/>
                </a:cubicBezTo>
                <a:cubicBezTo>
                  <a:pt x="261445" y="-2033"/>
                  <a:pt x="271634" y="1204"/>
                  <a:pt x="311150" y="17057"/>
                </a:cubicBezTo>
                <a:cubicBezTo>
                  <a:pt x="345549" y="36313"/>
                  <a:pt x="425848" y="76013"/>
                  <a:pt x="455612" y="94845"/>
                </a:cubicBezTo>
                <a:cubicBezTo>
                  <a:pt x="485105" y="116399"/>
                  <a:pt x="479861" y="128016"/>
                  <a:pt x="488950" y="144057"/>
                </a:cubicBezTo>
                <a:cubicBezTo>
                  <a:pt x="497537" y="157813"/>
                  <a:pt x="505321" y="163186"/>
                  <a:pt x="509587" y="175807"/>
                </a:cubicBezTo>
                <a:cubicBezTo>
                  <a:pt x="515046" y="189386"/>
                  <a:pt x="513830" y="207635"/>
                  <a:pt x="517525" y="225020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111894888">
                  <a:custGeom>
                    <a:avLst/>
                    <a:gdLst>
                      <a:gd name="connsiteX0" fmla="*/ 0 w 517525"/>
                      <a:gd name="connsiteY0" fmla="*/ 40870 h 225020"/>
                      <a:gd name="connsiteX1" fmla="*/ 142875 w 517525"/>
                      <a:gd name="connsiteY1" fmla="*/ 37695 h 225020"/>
                      <a:gd name="connsiteX2" fmla="*/ 233362 w 517525"/>
                      <a:gd name="connsiteY2" fmla="*/ 1182 h 225020"/>
                      <a:gd name="connsiteX3" fmla="*/ 311150 w 517525"/>
                      <a:gd name="connsiteY3" fmla="*/ 17057 h 225020"/>
                      <a:gd name="connsiteX4" fmla="*/ 455612 w 517525"/>
                      <a:gd name="connsiteY4" fmla="*/ 94845 h 225020"/>
                      <a:gd name="connsiteX5" fmla="*/ 488950 w 517525"/>
                      <a:gd name="connsiteY5" fmla="*/ 144057 h 225020"/>
                      <a:gd name="connsiteX6" fmla="*/ 509587 w 517525"/>
                      <a:gd name="connsiteY6" fmla="*/ 175807 h 225020"/>
                      <a:gd name="connsiteX7" fmla="*/ 517525 w 517525"/>
                      <a:gd name="connsiteY7" fmla="*/ 225020 h 22502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517525" h="225020">
                        <a:moveTo>
                          <a:pt x="0" y="40870"/>
                        </a:moveTo>
                        <a:cubicBezTo>
                          <a:pt x="51990" y="42590"/>
                          <a:pt x="103981" y="44310"/>
                          <a:pt x="142875" y="37695"/>
                        </a:cubicBezTo>
                        <a:cubicBezTo>
                          <a:pt x="181769" y="31080"/>
                          <a:pt x="205316" y="4622"/>
                          <a:pt x="233362" y="1182"/>
                        </a:cubicBezTo>
                        <a:cubicBezTo>
                          <a:pt x="261408" y="-2258"/>
                          <a:pt x="274108" y="1446"/>
                          <a:pt x="311150" y="17057"/>
                        </a:cubicBezTo>
                        <a:cubicBezTo>
                          <a:pt x="348192" y="32667"/>
                          <a:pt x="425979" y="73678"/>
                          <a:pt x="455612" y="94845"/>
                        </a:cubicBezTo>
                        <a:cubicBezTo>
                          <a:pt x="485245" y="116012"/>
                          <a:pt x="479954" y="130563"/>
                          <a:pt x="488950" y="144057"/>
                        </a:cubicBezTo>
                        <a:cubicBezTo>
                          <a:pt x="497946" y="157551"/>
                          <a:pt x="504825" y="162313"/>
                          <a:pt x="509587" y="175807"/>
                        </a:cubicBezTo>
                        <a:cubicBezTo>
                          <a:pt x="514349" y="189301"/>
                          <a:pt x="515937" y="207160"/>
                          <a:pt x="517525" y="225020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22342318-282F-42EC-A5D4-344BEC42B9AD}"/>
              </a:ext>
            </a:extLst>
          </p:cNvPr>
          <p:cNvSpPr/>
          <p:nvPr/>
        </p:nvSpPr>
        <p:spPr>
          <a:xfrm>
            <a:off x="2206625" y="5174091"/>
            <a:ext cx="296863" cy="95554"/>
          </a:xfrm>
          <a:custGeom>
            <a:avLst/>
            <a:gdLst>
              <a:gd name="connsiteX0" fmla="*/ 296863 w 296863"/>
              <a:gd name="connsiteY0" fmla="*/ 15447 h 95554"/>
              <a:gd name="connsiteX1" fmla="*/ 223838 w 296863"/>
              <a:gd name="connsiteY1" fmla="*/ 1159 h 95554"/>
              <a:gd name="connsiteX2" fmla="*/ 190500 w 296863"/>
              <a:gd name="connsiteY2" fmla="*/ 42434 h 95554"/>
              <a:gd name="connsiteX3" fmla="*/ 127000 w 296863"/>
              <a:gd name="connsiteY3" fmla="*/ 93234 h 95554"/>
              <a:gd name="connsiteX4" fmla="*/ 69850 w 296863"/>
              <a:gd name="connsiteY4" fmla="*/ 82122 h 95554"/>
              <a:gd name="connsiteX5" fmla="*/ 20638 w 296863"/>
              <a:gd name="connsiteY5" fmla="*/ 39259 h 95554"/>
              <a:gd name="connsiteX6" fmla="*/ 0 w 296863"/>
              <a:gd name="connsiteY6" fmla="*/ 7509 h 95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6863" h="95554" extrusionOk="0">
                <a:moveTo>
                  <a:pt x="296863" y="15447"/>
                </a:moveTo>
                <a:cubicBezTo>
                  <a:pt x="271819" y="7827"/>
                  <a:pt x="242378" y="-3269"/>
                  <a:pt x="223838" y="1159"/>
                </a:cubicBezTo>
                <a:cubicBezTo>
                  <a:pt x="205967" y="4717"/>
                  <a:pt x="206432" y="26599"/>
                  <a:pt x="190500" y="42434"/>
                </a:cubicBezTo>
                <a:cubicBezTo>
                  <a:pt x="174753" y="54321"/>
                  <a:pt x="148684" y="87056"/>
                  <a:pt x="127000" y="93234"/>
                </a:cubicBezTo>
                <a:cubicBezTo>
                  <a:pt x="106992" y="101367"/>
                  <a:pt x="88055" y="87841"/>
                  <a:pt x="69850" y="82122"/>
                </a:cubicBezTo>
                <a:cubicBezTo>
                  <a:pt x="51633" y="74369"/>
                  <a:pt x="32877" y="49511"/>
                  <a:pt x="20638" y="39259"/>
                </a:cubicBezTo>
                <a:cubicBezTo>
                  <a:pt x="7345" y="27147"/>
                  <a:pt x="5162" y="17772"/>
                  <a:pt x="0" y="7509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1767971158">
                  <a:custGeom>
                    <a:avLst/>
                    <a:gdLst>
                      <a:gd name="connsiteX0" fmla="*/ 296863 w 296863"/>
                      <a:gd name="connsiteY0" fmla="*/ 15447 h 95554"/>
                      <a:gd name="connsiteX1" fmla="*/ 223838 w 296863"/>
                      <a:gd name="connsiteY1" fmla="*/ 1159 h 95554"/>
                      <a:gd name="connsiteX2" fmla="*/ 190500 w 296863"/>
                      <a:gd name="connsiteY2" fmla="*/ 42434 h 95554"/>
                      <a:gd name="connsiteX3" fmla="*/ 127000 w 296863"/>
                      <a:gd name="connsiteY3" fmla="*/ 93234 h 95554"/>
                      <a:gd name="connsiteX4" fmla="*/ 69850 w 296863"/>
                      <a:gd name="connsiteY4" fmla="*/ 82122 h 95554"/>
                      <a:gd name="connsiteX5" fmla="*/ 20638 w 296863"/>
                      <a:gd name="connsiteY5" fmla="*/ 39259 h 95554"/>
                      <a:gd name="connsiteX6" fmla="*/ 0 w 296863"/>
                      <a:gd name="connsiteY6" fmla="*/ 7509 h 9555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96863" h="95554">
                        <a:moveTo>
                          <a:pt x="296863" y="15447"/>
                        </a:moveTo>
                        <a:cubicBezTo>
                          <a:pt x="269214" y="6054"/>
                          <a:pt x="241565" y="-3339"/>
                          <a:pt x="223838" y="1159"/>
                        </a:cubicBezTo>
                        <a:cubicBezTo>
                          <a:pt x="206111" y="5657"/>
                          <a:pt x="206640" y="27088"/>
                          <a:pt x="190500" y="42434"/>
                        </a:cubicBezTo>
                        <a:cubicBezTo>
                          <a:pt x="174360" y="57780"/>
                          <a:pt x="147108" y="86619"/>
                          <a:pt x="127000" y="93234"/>
                        </a:cubicBezTo>
                        <a:cubicBezTo>
                          <a:pt x="106892" y="99849"/>
                          <a:pt x="87577" y="91118"/>
                          <a:pt x="69850" y="82122"/>
                        </a:cubicBezTo>
                        <a:cubicBezTo>
                          <a:pt x="52123" y="73126"/>
                          <a:pt x="32280" y="51695"/>
                          <a:pt x="20638" y="39259"/>
                        </a:cubicBezTo>
                        <a:cubicBezTo>
                          <a:pt x="8996" y="26824"/>
                          <a:pt x="4498" y="17166"/>
                          <a:pt x="0" y="7509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47BAEA43-C3B3-41AA-AF9D-7FB24B997D71}"/>
              </a:ext>
            </a:extLst>
          </p:cNvPr>
          <p:cNvSpPr/>
          <p:nvPr/>
        </p:nvSpPr>
        <p:spPr>
          <a:xfrm>
            <a:off x="3074988" y="4967288"/>
            <a:ext cx="379412" cy="238125"/>
          </a:xfrm>
          <a:custGeom>
            <a:avLst/>
            <a:gdLst>
              <a:gd name="connsiteX0" fmla="*/ 379412 w 379412"/>
              <a:gd name="connsiteY0" fmla="*/ 0 h 238125"/>
              <a:gd name="connsiteX1" fmla="*/ 228600 w 379412"/>
              <a:gd name="connsiteY1" fmla="*/ 42862 h 238125"/>
              <a:gd name="connsiteX2" fmla="*/ 101600 w 379412"/>
              <a:gd name="connsiteY2" fmla="*/ 147637 h 238125"/>
              <a:gd name="connsiteX3" fmla="*/ 0 w 379412"/>
              <a:gd name="connsiteY3" fmla="*/ 238125 h 23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9412" h="238125" extrusionOk="0">
                <a:moveTo>
                  <a:pt x="379412" y="0"/>
                </a:moveTo>
                <a:cubicBezTo>
                  <a:pt x="326433" y="9135"/>
                  <a:pt x="269528" y="14142"/>
                  <a:pt x="228600" y="42862"/>
                </a:cubicBezTo>
                <a:cubicBezTo>
                  <a:pt x="181723" y="65789"/>
                  <a:pt x="144460" y="106431"/>
                  <a:pt x="101600" y="147637"/>
                </a:cubicBezTo>
                <a:cubicBezTo>
                  <a:pt x="71535" y="178365"/>
                  <a:pt x="25594" y="211476"/>
                  <a:pt x="0" y="238125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160941404">
                  <a:custGeom>
                    <a:avLst/>
                    <a:gdLst>
                      <a:gd name="connsiteX0" fmla="*/ 379412 w 379412"/>
                      <a:gd name="connsiteY0" fmla="*/ 0 h 238125"/>
                      <a:gd name="connsiteX1" fmla="*/ 228600 w 379412"/>
                      <a:gd name="connsiteY1" fmla="*/ 42862 h 238125"/>
                      <a:gd name="connsiteX2" fmla="*/ 101600 w 379412"/>
                      <a:gd name="connsiteY2" fmla="*/ 147637 h 238125"/>
                      <a:gd name="connsiteX3" fmla="*/ 0 w 379412"/>
                      <a:gd name="connsiteY3" fmla="*/ 238125 h 23812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379412" h="238125">
                        <a:moveTo>
                          <a:pt x="379412" y="0"/>
                        </a:moveTo>
                        <a:cubicBezTo>
                          <a:pt x="327157" y="9128"/>
                          <a:pt x="274902" y="18256"/>
                          <a:pt x="228600" y="42862"/>
                        </a:cubicBezTo>
                        <a:cubicBezTo>
                          <a:pt x="182298" y="67468"/>
                          <a:pt x="139700" y="115093"/>
                          <a:pt x="101600" y="147637"/>
                        </a:cubicBezTo>
                        <a:cubicBezTo>
                          <a:pt x="63500" y="180181"/>
                          <a:pt x="31750" y="209153"/>
                          <a:pt x="0" y="238125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6BEAB392-F3B5-410E-AF29-AB4EF80BA493}"/>
              </a:ext>
            </a:extLst>
          </p:cNvPr>
          <p:cNvSpPr/>
          <p:nvPr/>
        </p:nvSpPr>
        <p:spPr>
          <a:xfrm>
            <a:off x="2961217" y="5499100"/>
            <a:ext cx="330843" cy="954617"/>
          </a:xfrm>
          <a:custGeom>
            <a:avLst/>
            <a:gdLst>
              <a:gd name="connsiteX0" fmla="*/ 275166 w 330843"/>
              <a:gd name="connsiteY0" fmla="*/ 0 h 954617"/>
              <a:gd name="connsiteX1" fmla="*/ 321733 w 330843"/>
              <a:gd name="connsiteY1" fmla="*/ 237067 h 954617"/>
              <a:gd name="connsiteX2" fmla="*/ 321733 w 330843"/>
              <a:gd name="connsiteY2" fmla="*/ 406400 h 954617"/>
              <a:gd name="connsiteX3" fmla="*/ 226483 w 330843"/>
              <a:gd name="connsiteY3" fmla="*/ 635000 h 954617"/>
              <a:gd name="connsiteX4" fmla="*/ 50800 w 330843"/>
              <a:gd name="connsiteY4" fmla="*/ 891117 h 954617"/>
              <a:gd name="connsiteX5" fmla="*/ 0 w 330843"/>
              <a:gd name="connsiteY5" fmla="*/ 954617 h 954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0843" h="954617" extrusionOk="0">
                <a:moveTo>
                  <a:pt x="275166" y="0"/>
                </a:moveTo>
                <a:cubicBezTo>
                  <a:pt x="292793" y="82323"/>
                  <a:pt x="312037" y="169692"/>
                  <a:pt x="321733" y="237067"/>
                </a:cubicBezTo>
                <a:cubicBezTo>
                  <a:pt x="334444" y="305030"/>
                  <a:pt x="340895" y="337536"/>
                  <a:pt x="321733" y="406400"/>
                </a:cubicBezTo>
                <a:cubicBezTo>
                  <a:pt x="303464" y="463840"/>
                  <a:pt x="276774" y="554718"/>
                  <a:pt x="226483" y="635000"/>
                </a:cubicBezTo>
                <a:cubicBezTo>
                  <a:pt x="171732" y="724606"/>
                  <a:pt x="85977" y="837830"/>
                  <a:pt x="50800" y="891117"/>
                </a:cubicBezTo>
                <a:cubicBezTo>
                  <a:pt x="12840" y="944215"/>
                  <a:pt x="12055" y="942142"/>
                  <a:pt x="0" y="954617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2179924879">
                  <a:custGeom>
                    <a:avLst/>
                    <a:gdLst>
                      <a:gd name="connsiteX0" fmla="*/ 275166 w 330843"/>
                      <a:gd name="connsiteY0" fmla="*/ 0 h 954617"/>
                      <a:gd name="connsiteX1" fmla="*/ 321733 w 330843"/>
                      <a:gd name="connsiteY1" fmla="*/ 237067 h 954617"/>
                      <a:gd name="connsiteX2" fmla="*/ 321733 w 330843"/>
                      <a:gd name="connsiteY2" fmla="*/ 406400 h 954617"/>
                      <a:gd name="connsiteX3" fmla="*/ 226483 w 330843"/>
                      <a:gd name="connsiteY3" fmla="*/ 635000 h 954617"/>
                      <a:gd name="connsiteX4" fmla="*/ 50800 w 330843"/>
                      <a:gd name="connsiteY4" fmla="*/ 891117 h 954617"/>
                      <a:gd name="connsiteX5" fmla="*/ 0 w 330843"/>
                      <a:gd name="connsiteY5" fmla="*/ 954617 h 95461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330843" h="954617">
                        <a:moveTo>
                          <a:pt x="275166" y="0"/>
                        </a:moveTo>
                        <a:cubicBezTo>
                          <a:pt x="294569" y="84667"/>
                          <a:pt x="313972" y="169334"/>
                          <a:pt x="321733" y="237067"/>
                        </a:cubicBezTo>
                        <a:cubicBezTo>
                          <a:pt x="329494" y="304800"/>
                          <a:pt x="337608" y="340078"/>
                          <a:pt x="321733" y="406400"/>
                        </a:cubicBezTo>
                        <a:cubicBezTo>
                          <a:pt x="305858" y="472722"/>
                          <a:pt x="271638" y="554214"/>
                          <a:pt x="226483" y="635000"/>
                        </a:cubicBezTo>
                        <a:cubicBezTo>
                          <a:pt x="181328" y="715786"/>
                          <a:pt x="88547" y="837848"/>
                          <a:pt x="50800" y="891117"/>
                        </a:cubicBezTo>
                        <a:cubicBezTo>
                          <a:pt x="13053" y="944386"/>
                          <a:pt x="11994" y="942270"/>
                          <a:pt x="0" y="954617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79361081-E741-4FB4-B3F2-D3A189D010C0}"/>
              </a:ext>
            </a:extLst>
          </p:cNvPr>
          <p:cNvSpPr/>
          <p:nvPr/>
        </p:nvSpPr>
        <p:spPr>
          <a:xfrm>
            <a:off x="2916767" y="6451600"/>
            <a:ext cx="46566" cy="84667"/>
          </a:xfrm>
          <a:custGeom>
            <a:avLst/>
            <a:gdLst>
              <a:gd name="connsiteX0" fmla="*/ 46566 w 46566"/>
              <a:gd name="connsiteY0" fmla="*/ 0 h 84667"/>
              <a:gd name="connsiteX1" fmla="*/ 0 w 46566"/>
              <a:gd name="connsiteY1" fmla="*/ 84667 h 84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6566" h="84667" extrusionOk="0">
                <a:moveTo>
                  <a:pt x="46566" y="0"/>
                </a:moveTo>
                <a:cubicBezTo>
                  <a:pt x="20736" y="32064"/>
                  <a:pt x="15494" y="59788"/>
                  <a:pt x="0" y="84667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2709121278">
                  <a:custGeom>
                    <a:avLst/>
                    <a:gdLst>
                      <a:gd name="connsiteX0" fmla="*/ 46566 w 46566"/>
                      <a:gd name="connsiteY0" fmla="*/ 0 h 84667"/>
                      <a:gd name="connsiteX1" fmla="*/ 0 w 46566"/>
                      <a:gd name="connsiteY1" fmla="*/ 84667 h 846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46566" h="84667">
                        <a:moveTo>
                          <a:pt x="46566" y="0"/>
                        </a:moveTo>
                        <a:lnTo>
                          <a:pt x="0" y="84667"/>
                        </a:ln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201D982F-ECD9-46EB-8859-DD8A5685CE39}"/>
              </a:ext>
            </a:extLst>
          </p:cNvPr>
          <p:cNvSpPr/>
          <p:nvPr/>
        </p:nvSpPr>
        <p:spPr>
          <a:xfrm>
            <a:off x="2967567" y="5492750"/>
            <a:ext cx="227574" cy="512233"/>
          </a:xfrm>
          <a:custGeom>
            <a:avLst/>
            <a:gdLst>
              <a:gd name="connsiteX0" fmla="*/ 0 w 227574"/>
              <a:gd name="connsiteY0" fmla="*/ 0 h 512233"/>
              <a:gd name="connsiteX1" fmla="*/ 131233 w 227574"/>
              <a:gd name="connsiteY1" fmla="*/ 192617 h 512233"/>
              <a:gd name="connsiteX2" fmla="*/ 220133 w 227574"/>
              <a:gd name="connsiteY2" fmla="*/ 402167 h 512233"/>
              <a:gd name="connsiteX3" fmla="*/ 220133 w 227574"/>
              <a:gd name="connsiteY3" fmla="*/ 476250 h 512233"/>
              <a:gd name="connsiteX4" fmla="*/ 198966 w 227574"/>
              <a:gd name="connsiteY4" fmla="*/ 512233 h 512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7574" h="512233" extrusionOk="0">
                <a:moveTo>
                  <a:pt x="0" y="0"/>
                </a:moveTo>
                <a:cubicBezTo>
                  <a:pt x="41570" y="65627"/>
                  <a:pt x="89384" y="124380"/>
                  <a:pt x="131233" y="192617"/>
                </a:cubicBezTo>
                <a:cubicBezTo>
                  <a:pt x="168079" y="260571"/>
                  <a:pt x="212996" y="351552"/>
                  <a:pt x="220133" y="402167"/>
                </a:cubicBezTo>
                <a:cubicBezTo>
                  <a:pt x="236294" y="450522"/>
                  <a:pt x="223648" y="458518"/>
                  <a:pt x="220133" y="476250"/>
                </a:cubicBezTo>
                <a:cubicBezTo>
                  <a:pt x="217152" y="496440"/>
                  <a:pt x="207035" y="501750"/>
                  <a:pt x="198966" y="512233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884364335">
                  <a:custGeom>
                    <a:avLst/>
                    <a:gdLst>
                      <a:gd name="connsiteX0" fmla="*/ 0 w 227574"/>
                      <a:gd name="connsiteY0" fmla="*/ 0 h 512233"/>
                      <a:gd name="connsiteX1" fmla="*/ 131233 w 227574"/>
                      <a:gd name="connsiteY1" fmla="*/ 192617 h 512233"/>
                      <a:gd name="connsiteX2" fmla="*/ 220133 w 227574"/>
                      <a:gd name="connsiteY2" fmla="*/ 402167 h 512233"/>
                      <a:gd name="connsiteX3" fmla="*/ 220133 w 227574"/>
                      <a:gd name="connsiteY3" fmla="*/ 476250 h 512233"/>
                      <a:gd name="connsiteX4" fmla="*/ 198966 w 227574"/>
                      <a:gd name="connsiteY4" fmla="*/ 512233 h 51223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27574" h="512233">
                        <a:moveTo>
                          <a:pt x="0" y="0"/>
                        </a:moveTo>
                        <a:cubicBezTo>
                          <a:pt x="47272" y="62794"/>
                          <a:pt x="94544" y="125589"/>
                          <a:pt x="131233" y="192617"/>
                        </a:cubicBezTo>
                        <a:cubicBezTo>
                          <a:pt x="167922" y="259645"/>
                          <a:pt x="205316" y="354895"/>
                          <a:pt x="220133" y="402167"/>
                        </a:cubicBezTo>
                        <a:cubicBezTo>
                          <a:pt x="234950" y="449439"/>
                          <a:pt x="223661" y="457906"/>
                          <a:pt x="220133" y="476250"/>
                        </a:cubicBezTo>
                        <a:cubicBezTo>
                          <a:pt x="216605" y="494594"/>
                          <a:pt x="207785" y="503413"/>
                          <a:pt x="198966" y="512233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7184FC9D-ACC2-4BD0-A20C-741EFAFDCCFE}"/>
              </a:ext>
            </a:extLst>
          </p:cNvPr>
          <p:cNvSpPr/>
          <p:nvPr/>
        </p:nvSpPr>
        <p:spPr>
          <a:xfrm>
            <a:off x="2965450" y="6043083"/>
            <a:ext cx="154517" cy="76815"/>
          </a:xfrm>
          <a:custGeom>
            <a:avLst/>
            <a:gdLst>
              <a:gd name="connsiteX0" fmla="*/ 154517 w 154517"/>
              <a:gd name="connsiteY0" fmla="*/ 0 h 76815"/>
              <a:gd name="connsiteX1" fmla="*/ 91017 w 154517"/>
              <a:gd name="connsiteY1" fmla="*/ 57150 h 76815"/>
              <a:gd name="connsiteX2" fmla="*/ 33867 w 154517"/>
              <a:gd name="connsiteY2" fmla="*/ 76200 h 76815"/>
              <a:gd name="connsiteX3" fmla="*/ 0 w 154517"/>
              <a:gd name="connsiteY3" fmla="*/ 38100 h 76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4517" h="76815" extrusionOk="0">
                <a:moveTo>
                  <a:pt x="154517" y="0"/>
                </a:moveTo>
                <a:cubicBezTo>
                  <a:pt x="131887" y="22583"/>
                  <a:pt x="110866" y="45038"/>
                  <a:pt x="91017" y="57150"/>
                </a:cubicBezTo>
                <a:cubicBezTo>
                  <a:pt x="73352" y="70264"/>
                  <a:pt x="48261" y="82135"/>
                  <a:pt x="33867" y="76200"/>
                </a:cubicBezTo>
                <a:cubicBezTo>
                  <a:pt x="21428" y="74481"/>
                  <a:pt x="9093" y="57573"/>
                  <a:pt x="0" y="38100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659583776">
                  <a:custGeom>
                    <a:avLst/>
                    <a:gdLst>
                      <a:gd name="connsiteX0" fmla="*/ 154517 w 154517"/>
                      <a:gd name="connsiteY0" fmla="*/ 0 h 76815"/>
                      <a:gd name="connsiteX1" fmla="*/ 91017 w 154517"/>
                      <a:gd name="connsiteY1" fmla="*/ 57150 h 76815"/>
                      <a:gd name="connsiteX2" fmla="*/ 33867 w 154517"/>
                      <a:gd name="connsiteY2" fmla="*/ 76200 h 76815"/>
                      <a:gd name="connsiteX3" fmla="*/ 0 w 154517"/>
                      <a:gd name="connsiteY3" fmla="*/ 38100 h 7681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54517" h="76815">
                        <a:moveTo>
                          <a:pt x="154517" y="0"/>
                        </a:moveTo>
                        <a:cubicBezTo>
                          <a:pt x="132821" y="22225"/>
                          <a:pt x="111125" y="44450"/>
                          <a:pt x="91017" y="57150"/>
                        </a:cubicBezTo>
                        <a:cubicBezTo>
                          <a:pt x="70909" y="69850"/>
                          <a:pt x="49037" y="79375"/>
                          <a:pt x="33867" y="76200"/>
                        </a:cubicBezTo>
                        <a:cubicBezTo>
                          <a:pt x="18697" y="73025"/>
                          <a:pt x="9348" y="55562"/>
                          <a:pt x="0" y="38100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48B308C6-7528-45FD-AD28-DBA0065A04B3}"/>
              </a:ext>
            </a:extLst>
          </p:cNvPr>
          <p:cNvSpPr/>
          <p:nvPr/>
        </p:nvSpPr>
        <p:spPr>
          <a:xfrm>
            <a:off x="2561167" y="5956300"/>
            <a:ext cx="383116" cy="82550"/>
          </a:xfrm>
          <a:custGeom>
            <a:avLst/>
            <a:gdLst>
              <a:gd name="connsiteX0" fmla="*/ 0 w 383116"/>
              <a:gd name="connsiteY0" fmla="*/ 0 h 82550"/>
              <a:gd name="connsiteX1" fmla="*/ 80433 w 383116"/>
              <a:gd name="connsiteY1" fmla="*/ 46567 h 82550"/>
              <a:gd name="connsiteX2" fmla="*/ 196850 w 383116"/>
              <a:gd name="connsiteY2" fmla="*/ 52917 h 82550"/>
              <a:gd name="connsiteX3" fmla="*/ 270933 w 383116"/>
              <a:gd name="connsiteY3" fmla="*/ 44450 h 82550"/>
              <a:gd name="connsiteX4" fmla="*/ 340783 w 383116"/>
              <a:gd name="connsiteY4" fmla="*/ 61383 h 82550"/>
              <a:gd name="connsiteX5" fmla="*/ 383116 w 383116"/>
              <a:gd name="connsiteY5" fmla="*/ 82550 h 82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3116" h="82550" extrusionOk="0">
                <a:moveTo>
                  <a:pt x="0" y="0"/>
                </a:moveTo>
                <a:cubicBezTo>
                  <a:pt x="19786" y="19437"/>
                  <a:pt x="49654" y="40764"/>
                  <a:pt x="80433" y="46567"/>
                </a:cubicBezTo>
                <a:cubicBezTo>
                  <a:pt x="116614" y="55762"/>
                  <a:pt x="170697" y="55794"/>
                  <a:pt x="196850" y="52917"/>
                </a:cubicBezTo>
                <a:cubicBezTo>
                  <a:pt x="228545" y="48942"/>
                  <a:pt x="248733" y="41599"/>
                  <a:pt x="270933" y="44450"/>
                </a:cubicBezTo>
                <a:cubicBezTo>
                  <a:pt x="293745" y="46968"/>
                  <a:pt x="322200" y="55332"/>
                  <a:pt x="340783" y="61383"/>
                </a:cubicBezTo>
                <a:cubicBezTo>
                  <a:pt x="358282" y="69570"/>
                  <a:pt x="370667" y="75007"/>
                  <a:pt x="383116" y="82550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2636933287">
                  <a:custGeom>
                    <a:avLst/>
                    <a:gdLst>
                      <a:gd name="connsiteX0" fmla="*/ 0 w 383116"/>
                      <a:gd name="connsiteY0" fmla="*/ 0 h 82550"/>
                      <a:gd name="connsiteX1" fmla="*/ 80433 w 383116"/>
                      <a:gd name="connsiteY1" fmla="*/ 46567 h 82550"/>
                      <a:gd name="connsiteX2" fmla="*/ 196850 w 383116"/>
                      <a:gd name="connsiteY2" fmla="*/ 52917 h 82550"/>
                      <a:gd name="connsiteX3" fmla="*/ 270933 w 383116"/>
                      <a:gd name="connsiteY3" fmla="*/ 44450 h 82550"/>
                      <a:gd name="connsiteX4" fmla="*/ 340783 w 383116"/>
                      <a:gd name="connsiteY4" fmla="*/ 61383 h 82550"/>
                      <a:gd name="connsiteX5" fmla="*/ 383116 w 383116"/>
                      <a:gd name="connsiteY5" fmla="*/ 82550 h 825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383116" h="82550">
                        <a:moveTo>
                          <a:pt x="0" y="0"/>
                        </a:moveTo>
                        <a:cubicBezTo>
                          <a:pt x="23812" y="18874"/>
                          <a:pt x="47625" y="37748"/>
                          <a:pt x="80433" y="46567"/>
                        </a:cubicBezTo>
                        <a:cubicBezTo>
                          <a:pt x="113241" y="55387"/>
                          <a:pt x="165100" y="53270"/>
                          <a:pt x="196850" y="52917"/>
                        </a:cubicBezTo>
                        <a:cubicBezTo>
                          <a:pt x="228600" y="52564"/>
                          <a:pt x="246944" y="43039"/>
                          <a:pt x="270933" y="44450"/>
                        </a:cubicBezTo>
                        <a:cubicBezTo>
                          <a:pt x="294922" y="45861"/>
                          <a:pt x="322086" y="55033"/>
                          <a:pt x="340783" y="61383"/>
                        </a:cubicBezTo>
                        <a:cubicBezTo>
                          <a:pt x="359480" y="67733"/>
                          <a:pt x="371298" y="75141"/>
                          <a:pt x="383116" y="82550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159A63A0-A6CA-470B-88A3-5F0D0EA0ABCF}"/>
              </a:ext>
            </a:extLst>
          </p:cNvPr>
          <p:cNvSpPr/>
          <p:nvPr/>
        </p:nvSpPr>
        <p:spPr>
          <a:xfrm>
            <a:off x="2647950" y="6017239"/>
            <a:ext cx="287867" cy="34311"/>
          </a:xfrm>
          <a:custGeom>
            <a:avLst/>
            <a:gdLst>
              <a:gd name="connsiteX0" fmla="*/ 0 w 287867"/>
              <a:gd name="connsiteY0" fmla="*/ 15261 h 34311"/>
              <a:gd name="connsiteX1" fmla="*/ 114300 w 287867"/>
              <a:gd name="connsiteY1" fmla="*/ 6794 h 34311"/>
              <a:gd name="connsiteX2" fmla="*/ 188383 w 287867"/>
              <a:gd name="connsiteY2" fmla="*/ 444 h 34311"/>
              <a:gd name="connsiteX3" fmla="*/ 237067 w 287867"/>
              <a:gd name="connsiteY3" fmla="*/ 19494 h 34311"/>
              <a:gd name="connsiteX4" fmla="*/ 287867 w 287867"/>
              <a:gd name="connsiteY4" fmla="*/ 34311 h 34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7867" h="34311" extrusionOk="0">
                <a:moveTo>
                  <a:pt x="0" y="15261"/>
                </a:moveTo>
                <a:cubicBezTo>
                  <a:pt x="40661" y="8087"/>
                  <a:pt x="56615" y="2805"/>
                  <a:pt x="114300" y="6794"/>
                </a:cubicBezTo>
                <a:cubicBezTo>
                  <a:pt x="147573" y="6691"/>
                  <a:pt x="167633" y="-1245"/>
                  <a:pt x="188383" y="444"/>
                </a:cubicBezTo>
                <a:cubicBezTo>
                  <a:pt x="209476" y="5283"/>
                  <a:pt x="222723" y="12180"/>
                  <a:pt x="237067" y="19494"/>
                </a:cubicBezTo>
                <a:cubicBezTo>
                  <a:pt x="255303" y="22362"/>
                  <a:pt x="270162" y="28844"/>
                  <a:pt x="287867" y="34311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725490787">
                  <a:custGeom>
                    <a:avLst/>
                    <a:gdLst>
                      <a:gd name="connsiteX0" fmla="*/ 0 w 287867"/>
                      <a:gd name="connsiteY0" fmla="*/ 15261 h 34311"/>
                      <a:gd name="connsiteX1" fmla="*/ 114300 w 287867"/>
                      <a:gd name="connsiteY1" fmla="*/ 6794 h 34311"/>
                      <a:gd name="connsiteX2" fmla="*/ 188383 w 287867"/>
                      <a:gd name="connsiteY2" fmla="*/ 444 h 34311"/>
                      <a:gd name="connsiteX3" fmla="*/ 237067 w 287867"/>
                      <a:gd name="connsiteY3" fmla="*/ 19494 h 34311"/>
                      <a:gd name="connsiteX4" fmla="*/ 287867 w 287867"/>
                      <a:gd name="connsiteY4" fmla="*/ 34311 h 343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87867" h="34311">
                        <a:moveTo>
                          <a:pt x="0" y="15261"/>
                        </a:moveTo>
                        <a:lnTo>
                          <a:pt x="114300" y="6794"/>
                        </a:lnTo>
                        <a:cubicBezTo>
                          <a:pt x="145697" y="4325"/>
                          <a:pt x="167922" y="-1673"/>
                          <a:pt x="188383" y="444"/>
                        </a:cubicBezTo>
                        <a:cubicBezTo>
                          <a:pt x="208844" y="2561"/>
                          <a:pt x="220486" y="13849"/>
                          <a:pt x="237067" y="19494"/>
                        </a:cubicBezTo>
                        <a:cubicBezTo>
                          <a:pt x="253648" y="25139"/>
                          <a:pt x="270757" y="29725"/>
                          <a:pt x="287867" y="34311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3BE5453F-B5A1-47E2-855B-E1FB2BC28182}"/>
              </a:ext>
            </a:extLst>
          </p:cNvPr>
          <p:cNvSpPr/>
          <p:nvPr/>
        </p:nvSpPr>
        <p:spPr>
          <a:xfrm>
            <a:off x="2667000" y="6077173"/>
            <a:ext cx="247650" cy="68041"/>
          </a:xfrm>
          <a:custGeom>
            <a:avLst/>
            <a:gdLst>
              <a:gd name="connsiteX0" fmla="*/ 0 w 247650"/>
              <a:gd name="connsiteY0" fmla="*/ 8244 h 68041"/>
              <a:gd name="connsiteX1" fmla="*/ 129117 w 247650"/>
              <a:gd name="connsiteY1" fmla="*/ 1894 h 68041"/>
              <a:gd name="connsiteX2" fmla="*/ 194733 w 247650"/>
              <a:gd name="connsiteY2" fmla="*/ 37877 h 68041"/>
              <a:gd name="connsiteX3" fmla="*/ 232833 w 247650"/>
              <a:gd name="connsiteY3" fmla="*/ 65394 h 68041"/>
              <a:gd name="connsiteX4" fmla="*/ 247650 w 247650"/>
              <a:gd name="connsiteY4" fmla="*/ 65394 h 68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650" h="68041" extrusionOk="0">
                <a:moveTo>
                  <a:pt x="0" y="8244"/>
                </a:moveTo>
                <a:cubicBezTo>
                  <a:pt x="49838" y="-719"/>
                  <a:pt x="97914" y="-65"/>
                  <a:pt x="129117" y="1894"/>
                </a:cubicBezTo>
                <a:cubicBezTo>
                  <a:pt x="163697" y="5523"/>
                  <a:pt x="176097" y="26674"/>
                  <a:pt x="194733" y="37877"/>
                </a:cubicBezTo>
                <a:cubicBezTo>
                  <a:pt x="210826" y="49417"/>
                  <a:pt x="223804" y="60902"/>
                  <a:pt x="232833" y="65394"/>
                </a:cubicBezTo>
                <a:cubicBezTo>
                  <a:pt x="241394" y="69272"/>
                  <a:pt x="244145" y="67521"/>
                  <a:pt x="247650" y="65394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2387621504">
                  <a:custGeom>
                    <a:avLst/>
                    <a:gdLst>
                      <a:gd name="connsiteX0" fmla="*/ 0 w 247650"/>
                      <a:gd name="connsiteY0" fmla="*/ 8244 h 68041"/>
                      <a:gd name="connsiteX1" fmla="*/ 129117 w 247650"/>
                      <a:gd name="connsiteY1" fmla="*/ 1894 h 68041"/>
                      <a:gd name="connsiteX2" fmla="*/ 194733 w 247650"/>
                      <a:gd name="connsiteY2" fmla="*/ 37877 h 68041"/>
                      <a:gd name="connsiteX3" fmla="*/ 232833 w 247650"/>
                      <a:gd name="connsiteY3" fmla="*/ 65394 h 68041"/>
                      <a:gd name="connsiteX4" fmla="*/ 247650 w 247650"/>
                      <a:gd name="connsiteY4" fmla="*/ 65394 h 680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47650" h="68041">
                        <a:moveTo>
                          <a:pt x="0" y="8244"/>
                        </a:moveTo>
                        <a:cubicBezTo>
                          <a:pt x="48330" y="2599"/>
                          <a:pt x="96661" y="-3045"/>
                          <a:pt x="129117" y="1894"/>
                        </a:cubicBezTo>
                        <a:cubicBezTo>
                          <a:pt x="161573" y="6833"/>
                          <a:pt x="177447" y="27294"/>
                          <a:pt x="194733" y="37877"/>
                        </a:cubicBezTo>
                        <a:cubicBezTo>
                          <a:pt x="212019" y="48460"/>
                          <a:pt x="224013" y="60808"/>
                          <a:pt x="232833" y="65394"/>
                        </a:cubicBezTo>
                        <a:cubicBezTo>
                          <a:pt x="241653" y="69980"/>
                          <a:pt x="244651" y="67687"/>
                          <a:pt x="247650" y="65394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3FD7E614-20FA-4FB8-95EA-A4A7D0F9DB1B}"/>
              </a:ext>
            </a:extLst>
          </p:cNvPr>
          <p:cNvSpPr/>
          <p:nvPr/>
        </p:nvSpPr>
        <p:spPr>
          <a:xfrm>
            <a:off x="2070100" y="5880100"/>
            <a:ext cx="438150" cy="251883"/>
          </a:xfrm>
          <a:custGeom>
            <a:avLst/>
            <a:gdLst>
              <a:gd name="connsiteX0" fmla="*/ 438150 w 438150"/>
              <a:gd name="connsiteY0" fmla="*/ 0 h 251883"/>
              <a:gd name="connsiteX1" fmla="*/ 234950 w 438150"/>
              <a:gd name="connsiteY1" fmla="*/ 135467 h 251883"/>
              <a:gd name="connsiteX2" fmla="*/ 76200 w 438150"/>
              <a:gd name="connsiteY2" fmla="*/ 220133 h 251883"/>
              <a:gd name="connsiteX3" fmla="*/ 0 w 438150"/>
              <a:gd name="connsiteY3" fmla="*/ 251883 h 251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8150" h="251883" extrusionOk="0">
                <a:moveTo>
                  <a:pt x="438150" y="0"/>
                </a:moveTo>
                <a:cubicBezTo>
                  <a:pt x="366057" y="51307"/>
                  <a:pt x="285357" y="107478"/>
                  <a:pt x="234950" y="135467"/>
                </a:cubicBezTo>
                <a:cubicBezTo>
                  <a:pt x="175432" y="171074"/>
                  <a:pt x="111560" y="203896"/>
                  <a:pt x="76200" y="220133"/>
                </a:cubicBezTo>
                <a:cubicBezTo>
                  <a:pt x="36036" y="240574"/>
                  <a:pt x="15813" y="244944"/>
                  <a:pt x="0" y="251883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510180729">
                  <a:custGeom>
                    <a:avLst/>
                    <a:gdLst>
                      <a:gd name="connsiteX0" fmla="*/ 438150 w 438150"/>
                      <a:gd name="connsiteY0" fmla="*/ 0 h 251883"/>
                      <a:gd name="connsiteX1" fmla="*/ 234950 w 438150"/>
                      <a:gd name="connsiteY1" fmla="*/ 135467 h 251883"/>
                      <a:gd name="connsiteX2" fmla="*/ 76200 w 438150"/>
                      <a:gd name="connsiteY2" fmla="*/ 220133 h 251883"/>
                      <a:gd name="connsiteX3" fmla="*/ 0 w 438150"/>
                      <a:gd name="connsiteY3" fmla="*/ 251883 h 25188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438150" h="251883">
                        <a:moveTo>
                          <a:pt x="438150" y="0"/>
                        </a:moveTo>
                        <a:cubicBezTo>
                          <a:pt x="366712" y="49389"/>
                          <a:pt x="295275" y="98778"/>
                          <a:pt x="234950" y="135467"/>
                        </a:cubicBezTo>
                        <a:cubicBezTo>
                          <a:pt x="174625" y="172156"/>
                          <a:pt x="115358" y="200730"/>
                          <a:pt x="76200" y="220133"/>
                        </a:cubicBezTo>
                        <a:cubicBezTo>
                          <a:pt x="37042" y="239536"/>
                          <a:pt x="18521" y="245709"/>
                          <a:pt x="0" y="251883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35904ADE-7709-44A1-AFD2-384E38EFA91C}"/>
              </a:ext>
            </a:extLst>
          </p:cNvPr>
          <p:cNvSpPr/>
          <p:nvPr/>
        </p:nvSpPr>
        <p:spPr>
          <a:xfrm>
            <a:off x="1881717" y="6030383"/>
            <a:ext cx="294216" cy="249767"/>
          </a:xfrm>
          <a:custGeom>
            <a:avLst/>
            <a:gdLst>
              <a:gd name="connsiteX0" fmla="*/ 0 w 294216"/>
              <a:gd name="connsiteY0" fmla="*/ 0 h 249767"/>
              <a:gd name="connsiteX1" fmla="*/ 218016 w 294216"/>
              <a:gd name="connsiteY1" fmla="*/ 203200 h 249767"/>
              <a:gd name="connsiteX2" fmla="*/ 294216 w 294216"/>
              <a:gd name="connsiteY2" fmla="*/ 249767 h 249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4216" h="249767" extrusionOk="0">
                <a:moveTo>
                  <a:pt x="0" y="0"/>
                </a:moveTo>
                <a:cubicBezTo>
                  <a:pt x="73084" y="77224"/>
                  <a:pt x="158983" y="163387"/>
                  <a:pt x="218016" y="203200"/>
                </a:cubicBezTo>
                <a:cubicBezTo>
                  <a:pt x="267695" y="245547"/>
                  <a:pt x="278444" y="246669"/>
                  <a:pt x="294216" y="249767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828937777">
                  <a:custGeom>
                    <a:avLst/>
                    <a:gdLst>
                      <a:gd name="connsiteX0" fmla="*/ 0 w 294216"/>
                      <a:gd name="connsiteY0" fmla="*/ 0 h 249767"/>
                      <a:gd name="connsiteX1" fmla="*/ 218016 w 294216"/>
                      <a:gd name="connsiteY1" fmla="*/ 203200 h 249767"/>
                      <a:gd name="connsiteX2" fmla="*/ 294216 w 294216"/>
                      <a:gd name="connsiteY2" fmla="*/ 249767 h 2497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294216" h="249767">
                        <a:moveTo>
                          <a:pt x="0" y="0"/>
                        </a:moveTo>
                        <a:cubicBezTo>
                          <a:pt x="84490" y="80786"/>
                          <a:pt x="168980" y="161572"/>
                          <a:pt x="218016" y="203200"/>
                        </a:cubicBezTo>
                        <a:cubicBezTo>
                          <a:pt x="267052" y="244828"/>
                          <a:pt x="280634" y="247297"/>
                          <a:pt x="294216" y="249767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CB0C810D-3F13-47D4-BC36-001670C25D31}"/>
              </a:ext>
            </a:extLst>
          </p:cNvPr>
          <p:cNvSpPr/>
          <p:nvPr/>
        </p:nvSpPr>
        <p:spPr>
          <a:xfrm>
            <a:off x="2180167" y="6284059"/>
            <a:ext cx="726016" cy="70723"/>
          </a:xfrm>
          <a:custGeom>
            <a:avLst/>
            <a:gdLst>
              <a:gd name="connsiteX0" fmla="*/ 0 w 726016"/>
              <a:gd name="connsiteY0" fmla="*/ 15141 h 70723"/>
              <a:gd name="connsiteX1" fmla="*/ 133350 w 726016"/>
              <a:gd name="connsiteY1" fmla="*/ 324 h 70723"/>
              <a:gd name="connsiteX2" fmla="*/ 186266 w 726016"/>
              <a:gd name="connsiteY2" fmla="*/ 4558 h 70723"/>
              <a:gd name="connsiteX3" fmla="*/ 345016 w 726016"/>
              <a:gd name="connsiteY3" fmla="*/ 19374 h 70723"/>
              <a:gd name="connsiteX4" fmla="*/ 495300 w 726016"/>
              <a:gd name="connsiteY4" fmla="*/ 63824 h 70723"/>
              <a:gd name="connsiteX5" fmla="*/ 641350 w 726016"/>
              <a:gd name="connsiteY5" fmla="*/ 70174 h 70723"/>
              <a:gd name="connsiteX6" fmla="*/ 726016 w 726016"/>
              <a:gd name="connsiteY6" fmla="*/ 59591 h 70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6016" h="70723" extrusionOk="0">
                <a:moveTo>
                  <a:pt x="0" y="15141"/>
                </a:moveTo>
                <a:cubicBezTo>
                  <a:pt x="51626" y="8133"/>
                  <a:pt x="97357" y="385"/>
                  <a:pt x="133350" y="324"/>
                </a:cubicBezTo>
                <a:cubicBezTo>
                  <a:pt x="164394" y="-1440"/>
                  <a:pt x="186266" y="4558"/>
                  <a:pt x="186266" y="4558"/>
                </a:cubicBezTo>
                <a:cubicBezTo>
                  <a:pt x="222544" y="7786"/>
                  <a:pt x="287911" y="16443"/>
                  <a:pt x="345016" y="19374"/>
                </a:cubicBezTo>
                <a:cubicBezTo>
                  <a:pt x="395318" y="33685"/>
                  <a:pt x="452312" y="58724"/>
                  <a:pt x="495300" y="63824"/>
                </a:cubicBezTo>
                <a:cubicBezTo>
                  <a:pt x="544234" y="70813"/>
                  <a:pt x="602882" y="75255"/>
                  <a:pt x="641350" y="70174"/>
                </a:cubicBezTo>
                <a:cubicBezTo>
                  <a:pt x="681868" y="71128"/>
                  <a:pt x="699407" y="64632"/>
                  <a:pt x="726016" y="59591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894848778">
                  <a:custGeom>
                    <a:avLst/>
                    <a:gdLst>
                      <a:gd name="connsiteX0" fmla="*/ 0 w 726016"/>
                      <a:gd name="connsiteY0" fmla="*/ 15141 h 70723"/>
                      <a:gd name="connsiteX1" fmla="*/ 133350 w 726016"/>
                      <a:gd name="connsiteY1" fmla="*/ 324 h 70723"/>
                      <a:gd name="connsiteX2" fmla="*/ 186266 w 726016"/>
                      <a:gd name="connsiteY2" fmla="*/ 4558 h 70723"/>
                      <a:gd name="connsiteX3" fmla="*/ 345016 w 726016"/>
                      <a:gd name="connsiteY3" fmla="*/ 19374 h 70723"/>
                      <a:gd name="connsiteX4" fmla="*/ 495300 w 726016"/>
                      <a:gd name="connsiteY4" fmla="*/ 63824 h 70723"/>
                      <a:gd name="connsiteX5" fmla="*/ 641350 w 726016"/>
                      <a:gd name="connsiteY5" fmla="*/ 70174 h 70723"/>
                      <a:gd name="connsiteX6" fmla="*/ 726016 w 726016"/>
                      <a:gd name="connsiteY6" fmla="*/ 59591 h 707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26016" h="70723">
                        <a:moveTo>
                          <a:pt x="0" y="15141"/>
                        </a:moveTo>
                        <a:cubicBezTo>
                          <a:pt x="51153" y="8614"/>
                          <a:pt x="102306" y="2088"/>
                          <a:pt x="133350" y="324"/>
                        </a:cubicBezTo>
                        <a:cubicBezTo>
                          <a:pt x="164394" y="-1440"/>
                          <a:pt x="186266" y="4558"/>
                          <a:pt x="186266" y="4558"/>
                        </a:cubicBezTo>
                        <a:cubicBezTo>
                          <a:pt x="221544" y="7733"/>
                          <a:pt x="293510" y="9496"/>
                          <a:pt x="345016" y="19374"/>
                        </a:cubicBezTo>
                        <a:cubicBezTo>
                          <a:pt x="396522" y="29252"/>
                          <a:pt x="445911" y="55357"/>
                          <a:pt x="495300" y="63824"/>
                        </a:cubicBezTo>
                        <a:cubicBezTo>
                          <a:pt x="544689" y="72291"/>
                          <a:pt x="602897" y="70880"/>
                          <a:pt x="641350" y="70174"/>
                        </a:cubicBezTo>
                        <a:cubicBezTo>
                          <a:pt x="679803" y="69469"/>
                          <a:pt x="702909" y="64530"/>
                          <a:pt x="726016" y="59591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E1D2EBE0-425A-4B9D-AEE4-5F1D4AB4F637}"/>
              </a:ext>
            </a:extLst>
          </p:cNvPr>
          <p:cNvSpPr/>
          <p:nvPr/>
        </p:nvSpPr>
        <p:spPr>
          <a:xfrm>
            <a:off x="2145771" y="6286500"/>
            <a:ext cx="660929" cy="402167"/>
          </a:xfrm>
          <a:custGeom>
            <a:avLst/>
            <a:gdLst>
              <a:gd name="connsiteX0" fmla="*/ 529 w 660929"/>
              <a:gd name="connsiteY0" fmla="*/ 0 h 402167"/>
              <a:gd name="connsiteX1" fmla="*/ 36512 w 660929"/>
              <a:gd name="connsiteY1" fmla="*/ 48683 h 402167"/>
              <a:gd name="connsiteX2" fmla="*/ 233362 w 660929"/>
              <a:gd name="connsiteY2" fmla="*/ 167217 h 402167"/>
              <a:gd name="connsiteX3" fmla="*/ 457729 w 660929"/>
              <a:gd name="connsiteY3" fmla="*/ 287867 h 402167"/>
              <a:gd name="connsiteX4" fmla="*/ 544512 w 660929"/>
              <a:gd name="connsiteY4" fmla="*/ 306917 h 402167"/>
              <a:gd name="connsiteX5" fmla="*/ 601662 w 660929"/>
              <a:gd name="connsiteY5" fmla="*/ 364067 h 402167"/>
              <a:gd name="connsiteX6" fmla="*/ 660929 w 660929"/>
              <a:gd name="connsiteY6" fmla="*/ 402167 h 40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0929" h="402167" extrusionOk="0">
                <a:moveTo>
                  <a:pt x="529" y="0"/>
                </a:moveTo>
                <a:cubicBezTo>
                  <a:pt x="-1906" y="10008"/>
                  <a:pt x="-4173" y="20201"/>
                  <a:pt x="36512" y="48683"/>
                </a:cubicBezTo>
                <a:cubicBezTo>
                  <a:pt x="87646" y="84577"/>
                  <a:pt x="157689" y="136573"/>
                  <a:pt x="233362" y="167217"/>
                </a:cubicBezTo>
                <a:cubicBezTo>
                  <a:pt x="306335" y="213797"/>
                  <a:pt x="413067" y="263593"/>
                  <a:pt x="457729" y="287867"/>
                </a:cubicBezTo>
                <a:cubicBezTo>
                  <a:pt x="512719" y="312696"/>
                  <a:pt x="517550" y="291993"/>
                  <a:pt x="544512" y="306917"/>
                </a:cubicBezTo>
                <a:cubicBezTo>
                  <a:pt x="568988" y="319463"/>
                  <a:pt x="583508" y="344805"/>
                  <a:pt x="601662" y="364067"/>
                </a:cubicBezTo>
                <a:cubicBezTo>
                  <a:pt x="618054" y="380318"/>
                  <a:pt x="642868" y="387268"/>
                  <a:pt x="660929" y="402167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2299790591">
                  <a:custGeom>
                    <a:avLst/>
                    <a:gdLst>
                      <a:gd name="connsiteX0" fmla="*/ 529 w 660929"/>
                      <a:gd name="connsiteY0" fmla="*/ 0 h 402167"/>
                      <a:gd name="connsiteX1" fmla="*/ 36512 w 660929"/>
                      <a:gd name="connsiteY1" fmla="*/ 48683 h 402167"/>
                      <a:gd name="connsiteX2" fmla="*/ 233362 w 660929"/>
                      <a:gd name="connsiteY2" fmla="*/ 167217 h 402167"/>
                      <a:gd name="connsiteX3" fmla="*/ 457729 w 660929"/>
                      <a:gd name="connsiteY3" fmla="*/ 287867 h 402167"/>
                      <a:gd name="connsiteX4" fmla="*/ 544512 w 660929"/>
                      <a:gd name="connsiteY4" fmla="*/ 306917 h 402167"/>
                      <a:gd name="connsiteX5" fmla="*/ 601662 w 660929"/>
                      <a:gd name="connsiteY5" fmla="*/ 364067 h 402167"/>
                      <a:gd name="connsiteX6" fmla="*/ 660929 w 660929"/>
                      <a:gd name="connsiteY6" fmla="*/ 402167 h 4021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660929" h="402167">
                        <a:moveTo>
                          <a:pt x="529" y="0"/>
                        </a:moveTo>
                        <a:cubicBezTo>
                          <a:pt x="-883" y="10406"/>
                          <a:pt x="-2294" y="20813"/>
                          <a:pt x="36512" y="48683"/>
                        </a:cubicBezTo>
                        <a:cubicBezTo>
                          <a:pt x="75318" y="76553"/>
                          <a:pt x="163159" y="127353"/>
                          <a:pt x="233362" y="167217"/>
                        </a:cubicBezTo>
                        <a:cubicBezTo>
                          <a:pt x="303565" y="207081"/>
                          <a:pt x="405871" y="264584"/>
                          <a:pt x="457729" y="287867"/>
                        </a:cubicBezTo>
                        <a:cubicBezTo>
                          <a:pt x="509587" y="311150"/>
                          <a:pt x="520523" y="294217"/>
                          <a:pt x="544512" y="306917"/>
                        </a:cubicBezTo>
                        <a:cubicBezTo>
                          <a:pt x="568501" y="319617"/>
                          <a:pt x="582259" y="348192"/>
                          <a:pt x="601662" y="364067"/>
                        </a:cubicBezTo>
                        <a:cubicBezTo>
                          <a:pt x="621065" y="379942"/>
                          <a:pt x="640997" y="391054"/>
                          <a:pt x="660929" y="402167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DFFCD204-D23F-486A-B9E0-668D88BBE324}"/>
              </a:ext>
            </a:extLst>
          </p:cNvPr>
          <p:cNvSpPr/>
          <p:nvPr/>
        </p:nvSpPr>
        <p:spPr>
          <a:xfrm>
            <a:off x="2163763" y="6291263"/>
            <a:ext cx="655637" cy="388937"/>
          </a:xfrm>
          <a:custGeom>
            <a:avLst/>
            <a:gdLst>
              <a:gd name="connsiteX0" fmla="*/ 0 w 655637"/>
              <a:gd name="connsiteY0" fmla="*/ 0 h 388937"/>
              <a:gd name="connsiteX1" fmla="*/ 122237 w 655637"/>
              <a:gd name="connsiteY1" fmla="*/ 77787 h 388937"/>
              <a:gd name="connsiteX2" fmla="*/ 207962 w 655637"/>
              <a:gd name="connsiteY2" fmla="*/ 125412 h 388937"/>
              <a:gd name="connsiteX3" fmla="*/ 436562 w 655637"/>
              <a:gd name="connsiteY3" fmla="*/ 263525 h 388937"/>
              <a:gd name="connsiteX4" fmla="*/ 571500 w 655637"/>
              <a:gd name="connsiteY4" fmla="*/ 307975 h 388937"/>
              <a:gd name="connsiteX5" fmla="*/ 655637 w 655637"/>
              <a:gd name="connsiteY5" fmla="*/ 388937 h 388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5637" h="388937" extrusionOk="0">
                <a:moveTo>
                  <a:pt x="0" y="0"/>
                </a:moveTo>
                <a:cubicBezTo>
                  <a:pt x="40061" y="27593"/>
                  <a:pt x="85070" y="53238"/>
                  <a:pt x="122237" y="77787"/>
                </a:cubicBezTo>
                <a:cubicBezTo>
                  <a:pt x="156666" y="98822"/>
                  <a:pt x="155275" y="95013"/>
                  <a:pt x="207962" y="125412"/>
                </a:cubicBezTo>
                <a:cubicBezTo>
                  <a:pt x="253549" y="154001"/>
                  <a:pt x="385764" y="230045"/>
                  <a:pt x="436562" y="263525"/>
                </a:cubicBezTo>
                <a:cubicBezTo>
                  <a:pt x="500897" y="288797"/>
                  <a:pt x="535042" y="287787"/>
                  <a:pt x="571500" y="307975"/>
                </a:cubicBezTo>
                <a:cubicBezTo>
                  <a:pt x="606084" y="333293"/>
                  <a:pt x="635196" y="354410"/>
                  <a:pt x="655637" y="388937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2147455307">
                  <a:custGeom>
                    <a:avLst/>
                    <a:gdLst>
                      <a:gd name="connsiteX0" fmla="*/ 0 w 655637"/>
                      <a:gd name="connsiteY0" fmla="*/ 0 h 388937"/>
                      <a:gd name="connsiteX1" fmla="*/ 122237 w 655637"/>
                      <a:gd name="connsiteY1" fmla="*/ 77787 h 388937"/>
                      <a:gd name="connsiteX2" fmla="*/ 207962 w 655637"/>
                      <a:gd name="connsiteY2" fmla="*/ 125412 h 388937"/>
                      <a:gd name="connsiteX3" fmla="*/ 436562 w 655637"/>
                      <a:gd name="connsiteY3" fmla="*/ 263525 h 388937"/>
                      <a:gd name="connsiteX4" fmla="*/ 571500 w 655637"/>
                      <a:gd name="connsiteY4" fmla="*/ 307975 h 388937"/>
                      <a:gd name="connsiteX5" fmla="*/ 655637 w 655637"/>
                      <a:gd name="connsiteY5" fmla="*/ 388937 h 3889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655637" h="388937">
                        <a:moveTo>
                          <a:pt x="0" y="0"/>
                        </a:moveTo>
                        <a:cubicBezTo>
                          <a:pt x="43788" y="28442"/>
                          <a:pt x="87577" y="56885"/>
                          <a:pt x="122237" y="77787"/>
                        </a:cubicBezTo>
                        <a:cubicBezTo>
                          <a:pt x="156897" y="98689"/>
                          <a:pt x="155575" y="94456"/>
                          <a:pt x="207962" y="125412"/>
                        </a:cubicBezTo>
                        <a:cubicBezTo>
                          <a:pt x="260349" y="156368"/>
                          <a:pt x="375972" y="233098"/>
                          <a:pt x="436562" y="263525"/>
                        </a:cubicBezTo>
                        <a:cubicBezTo>
                          <a:pt x="497152" y="293952"/>
                          <a:pt x="534988" y="287073"/>
                          <a:pt x="571500" y="307975"/>
                        </a:cubicBezTo>
                        <a:cubicBezTo>
                          <a:pt x="608012" y="328877"/>
                          <a:pt x="631824" y="358907"/>
                          <a:pt x="655637" y="388937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867F67C9-9685-45A7-B784-6E3B3CFBA0D4}"/>
              </a:ext>
            </a:extLst>
          </p:cNvPr>
          <p:cNvSpPr/>
          <p:nvPr/>
        </p:nvSpPr>
        <p:spPr>
          <a:xfrm>
            <a:off x="2327275" y="6286500"/>
            <a:ext cx="273050" cy="46410"/>
          </a:xfrm>
          <a:custGeom>
            <a:avLst/>
            <a:gdLst>
              <a:gd name="connsiteX0" fmla="*/ 0 w 273050"/>
              <a:gd name="connsiteY0" fmla="*/ 0 h 46410"/>
              <a:gd name="connsiteX1" fmla="*/ 160338 w 273050"/>
              <a:gd name="connsiteY1" fmla="*/ 39688 h 46410"/>
              <a:gd name="connsiteX2" fmla="*/ 273050 w 273050"/>
              <a:gd name="connsiteY2" fmla="*/ 46038 h 46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3050" h="46410" extrusionOk="0">
                <a:moveTo>
                  <a:pt x="0" y="0"/>
                </a:moveTo>
                <a:cubicBezTo>
                  <a:pt x="63715" y="20754"/>
                  <a:pt x="119628" y="28549"/>
                  <a:pt x="160338" y="39688"/>
                </a:cubicBezTo>
                <a:cubicBezTo>
                  <a:pt x="211020" y="46756"/>
                  <a:pt x="241703" y="45953"/>
                  <a:pt x="273050" y="46038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2944568742">
                  <a:custGeom>
                    <a:avLst/>
                    <a:gdLst>
                      <a:gd name="connsiteX0" fmla="*/ 0 w 273050"/>
                      <a:gd name="connsiteY0" fmla="*/ 0 h 46410"/>
                      <a:gd name="connsiteX1" fmla="*/ 160338 w 273050"/>
                      <a:gd name="connsiteY1" fmla="*/ 39688 h 46410"/>
                      <a:gd name="connsiteX2" fmla="*/ 273050 w 273050"/>
                      <a:gd name="connsiteY2" fmla="*/ 46038 h 4641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273050" h="46410">
                        <a:moveTo>
                          <a:pt x="0" y="0"/>
                        </a:moveTo>
                        <a:cubicBezTo>
                          <a:pt x="57415" y="16007"/>
                          <a:pt x="114830" y="32015"/>
                          <a:pt x="160338" y="39688"/>
                        </a:cubicBezTo>
                        <a:cubicBezTo>
                          <a:pt x="205846" y="47361"/>
                          <a:pt x="239448" y="46699"/>
                          <a:pt x="273050" y="46038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AF15C2D7-B84D-420C-882D-86E0F22557DA}"/>
              </a:ext>
            </a:extLst>
          </p:cNvPr>
          <p:cNvSpPr/>
          <p:nvPr/>
        </p:nvSpPr>
        <p:spPr>
          <a:xfrm>
            <a:off x="2597150" y="6330950"/>
            <a:ext cx="312738" cy="49213"/>
          </a:xfrm>
          <a:custGeom>
            <a:avLst/>
            <a:gdLst>
              <a:gd name="connsiteX0" fmla="*/ 0 w 312738"/>
              <a:gd name="connsiteY0" fmla="*/ 0 h 49213"/>
              <a:gd name="connsiteX1" fmla="*/ 103188 w 312738"/>
              <a:gd name="connsiteY1" fmla="*/ 38100 h 49213"/>
              <a:gd name="connsiteX2" fmla="*/ 215900 w 312738"/>
              <a:gd name="connsiteY2" fmla="*/ 38100 h 49213"/>
              <a:gd name="connsiteX3" fmla="*/ 312738 w 312738"/>
              <a:gd name="connsiteY3" fmla="*/ 49213 h 49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2738" h="49213" extrusionOk="0">
                <a:moveTo>
                  <a:pt x="0" y="0"/>
                </a:moveTo>
                <a:cubicBezTo>
                  <a:pt x="28502" y="18578"/>
                  <a:pt x="61305" y="33583"/>
                  <a:pt x="103188" y="38100"/>
                </a:cubicBezTo>
                <a:cubicBezTo>
                  <a:pt x="137469" y="41780"/>
                  <a:pt x="179865" y="33353"/>
                  <a:pt x="215900" y="38100"/>
                </a:cubicBezTo>
                <a:cubicBezTo>
                  <a:pt x="250570" y="38544"/>
                  <a:pt x="276534" y="41659"/>
                  <a:pt x="312738" y="49213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926450693">
                  <a:custGeom>
                    <a:avLst/>
                    <a:gdLst>
                      <a:gd name="connsiteX0" fmla="*/ 0 w 312738"/>
                      <a:gd name="connsiteY0" fmla="*/ 0 h 49213"/>
                      <a:gd name="connsiteX1" fmla="*/ 103188 w 312738"/>
                      <a:gd name="connsiteY1" fmla="*/ 38100 h 49213"/>
                      <a:gd name="connsiteX2" fmla="*/ 215900 w 312738"/>
                      <a:gd name="connsiteY2" fmla="*/ 38100 h 49213"/>
                      <a:gd name="connsiteX3" fmla="*/ 312738 w 312738"/>
                      <a:gd name="connsiteY3" fmla="*/ 49213 h 4921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312738" h="49213">
                        <a:moveTo>
                          <a:pt x="0" y="0"/>
                        </a:moveTo>
                        <a:cubicBezTo>
                          <a:pt x="33602" y="15875"/>
                          <a:pt x="67205" y="31750"/>
                          <a:pt x="103188" y="38100"/>
                        </a:cubicBezTo>
                        <a:cubicBezTo>
                          <a:pt x="139171" y="44450"/>
                          <a:pt x="180975" y="36248"/>
                          <a:pt x="215900" y="38100"/>
                        </a:cubicBezTo>
                        <a:cubicBezTo>
                          <a:pt x="250825" y="39952"/>
                          <a:pt x="281781" y="44582"/>
                          <a:pt x="312738" y="49213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62D26B05-84AD-46F8-A6A5-BFD82F5B29BA}"/>
              </a:ext>
            </a:extLst>
          </p:cNvPr>
          <p:cNvSpPr/>
          <p:nvPr/>
        </p:nvSpPr>
        <p:spPr>
          <a:xfrm>
            <a:off x="2239963" y="6306909"/>
            <a:ext cx="102743" cy="60554"/>
          </a:xfrm>
          <a:custGeom>
            <a:avLst/>
            <a:gdLst>
              <a:gd name="connsiteX0" fmla="*/ 0 w 102743"/>
              <a:gd name="connsiteY0" fmla="*/ 8166 h 60554"/>
              <a:gd name="connsiteX1" fmla="*/ 77787 w 102743"/>
              <a:gd name="connsiteY1" fmla="*/ 229 h 60554"/>
              <a:gd name="connsiteX2" fmla="*/ 100012 w 102743"/>
              <a:gd name="connsiteY2" fmla="*/ 16104 h 60554"/>
              <a:gd name="connsiteX3" fmla="*/ 101600 w 102743"/>
              <a:gd name="connsiteY3" fmla="*/ 60554 h 60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2743" h="60554" extrusionOk="0">
                <a:moveTo>
                  <a:pt x="0" y="8166"/>
                </a:moveTo>
                <a:cubicBezTo>
                  <a:pt x="30713" y="6009"/>
                  <a:pt x="59421" y="-2408"/>
                  <a:pt x="77787" y="229"/>
                </a:cubicBezTo>
                <a:cubicBezTo>
                  <a:pt x="94616" y="1536"/>
                  <a:pt x="96765" y="6283"/>
                  <a:pt x="100012" y="16104"/>
                </a:cubicBezTo>
                <a:cubicBezTo>
                  <a:pt x="106177" y="28482"/>
                  <a:pt x="102296" y="44788"/>
                  <a:pt x="101600" y="60554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1720505362">
                  <a:custGeom>
                    <a:avLst/>
                    <a:gdLst>
                      <a:gd name="connsiteX0" fmla="*/ 0 w 102743"/>
                      <a:gd name="connsiteY0" fmla="*/ 8166 h 60554"/>
                      <a:gd name="connsiteX1" fmla="*/ 77787 w 102743"/>
                      <a:gd name="connsiteY1" fmla="*/ 229 h 60554"/>
                      <a:gd name="connsiteX2" fmla="*/ 100012 w 102743"/>
                      <a:gd name="connsiteY2" fmla="*/ 16104 h 60554"/>
                      <a:gd name="connsiteX3" fmla="*/ 101600 w 102743"/>
                      <a:gd name="connsiteY3" fmla="*/ 60554 h 6055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02743" h="60554">
                        <a:moveTo>
                          <a:pt x="0" y="8166"/>
                        </a:moveTo>
                        <a:cubicBezTo>
                          <a:pt x="30559" y="3536"/>
                          <a:pt x="61118" y="-1094"/>
                          <a:pt x="77787" y="229"/>
                        </a:cubicBezTo>
                        <a:cubicBezTo>
                          <a:pt x="94456" y="1552"/>
                          <a:pt x="96043" y="6050"/>
                          <a:pt x="100012" y="16104"/>
                        </a:cubicBezTo>
                        <a:cubicBezTo>
                          <a:pt x="103981" y="26158"/>
                          <a:pt x="102790" y="43356"/>
                          <a:pt x="101600" y="60554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7783D1F3-7814-4173-89F5-3A44171580F2}"/>
              </a:ext>
            </a:extLst>
          </p:cNvPr>
          <p:cNvSpPr/>
          <p:nvPr/>
        </p:nvSpPr>
        <p:spPr>
          <a:xfrm>
            <a:off x="2347913" y="6361045"/>
            <a:ext cx="525462" cy="117248"/>
          </a:xfrm>
          <a:custGeom>
            <a:avLst/>
            <a:gdLst>
              <a:gd name="connsiteX0" fmla="*/ 525462 w 525462"/>
              <a:gd name="connsiteY0" fmla="*/ 61980 h 117248"/>
              <a:gd name="connsiteX1" fmla="*/ 423862 w 525462"/>
              <a:gd name="connsiteY1" fmla="*/ 106430 h 117248"/>
              <a:gd name="connsiteX2" fmla="*/ 292100 w 525462"/>
              <a:gd name="connsiteY2" fmla="*/ 112780 h 117248"/>
              <a:gd name="connsiteX3" fmla="*/ 130175 w 525462"/>
              <a:gd name="connsiteY3" fmla="*/ 49280 h 117248"/>
              <a:gd name="connsiteX4" fmla="*/ 50800 w 525462"/>
              <a:gd name="connsiteY4" fmla="*/ 4830 h 117248"/>
              <a:gd name="connsiteX5" fmla="*/ 0 w 525462"/>
              <a:gd name="connsiteY5" fmla="*/ 3243 h 117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5462" h="117248" extrusionOk="0">
                <a:moveTo>
                  <a:pt x="525462" y="61980"/>
                </a:moveTo>
                <a:cubicBezTo>
                  <a:pt x="498245" y="80669"/>
                  <a:pt x="465031" y="100735"/>
                  <a:pt x="423862" y="106430"/>
                </a:cubicBezTo>
                <a:cubicBezTo>
                  <a:pt x="383461" y="123484"/>
                  <a:pt x="343198" y="120979"/>
                  <a:pt x="292100" y="112780"/>
                </a:cubicBezTo>
                <a:cubicBezTo>
                  <a:pt x="241420" y="98131"/>
                  <a:pt x="169205" y="64589"/>
                  <a:pt x="130175" y="49280"/>
                </a:cubicBezTo>
                <a:cubicBezTo>
                  <a:pt x="93208" y="29692"/>
                  <a:pt x="69395" y="15062"/>
                  <a:pt x="50800" y="4830"/>
                </a:cubicBezTo>
                <a:cubicBezTo>
                  <a:pt x="30137" y="-845"/>
                  <a:pt x="14881" y="458"/>
                  <a:pt x="0" y="3243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1688434419">
                  <a:custGeom>
                    <a:avLst/>
                    <a:gdLst>
                      <a:gd name="connsiteX0" fmla="*/ 525462 w 525462"/>
                      <a:gd name="connsiteY0" fmla="*/ 61980 h 117248"/>
                      <a:gd name="connsiteX1" fmla="*/ 423862 w 525462"/>
                      <a:gd name="connsiteY1" fmla="*/ 106430 h 117248"/>
                      <a:gd name="connsiteX2" fmla="*/ 292100 w 525462"/>
                      <a:gd name="connsiteY2" fmla="*/ 112780 h 117248"/>
                      <a:gd name="connsiteX3" fmla="*/ 130175 w 525462"/>
                      <a:gd name="connsiteY3" fmla="*/ 49280 h 117248"/>
                      <a:gd name="connsiteX4" fmla="*/ 50800 w 525462"/>
                      <a:gd name="connsiteY4" fmla="*/ 4830 h 117248"/>
                      <a:gd name="connsiteX5" fmla="*/ 0 w 525462"/>
                      <a:gd name="connsiteY5" fmla="*/ 3243 h 11724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525462" h="117248">
                        <a:moveTo>
                          <a:pt x="525462" y="61980"/>
                        </a:moveTo>
                        <a:cubicBezTo>
                          <a:pt x="494109" y="79971"/>
                          <a:pt x="462756" y="97963"/>
                          <a:pt x="423862" y="106430"/>
                        </a:cubicBezTo>
                        <a:cubicBezTo>
                          <a:pt x="384968" y="114897"/>
                          <a:pt x="341048" y="122305"/>
                          <a:pt x="292100" y="112780"/>
                        </a:cubicBezTo>
                        <a:cubicBezTo>
                          <a:pt x="243152" y="103255"/>
                          <a:pt x="170392" y="67272"/>
                          <a:pt x="130175" y="49280"/>
                        </a:cubicBezTo>
                        <a:cubicBezTo>
                          <a:pt x="89958" y="31288"/>
                          <a:pt x="72496" y="12503"/>
                          <a:pt x="50800" y="4830"/>
                        </a:cubicBezTo>
                        <a:cubicBezTo>
                          <a:pt x="29104" y="-2843"/>
                          <a:pt x="14552" y="200"/>
                          <a:pt x="0" y="3243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0C513111-7C08-4E4F-992E-252C440B588D}"/>
              </a:ext>
            </a:extLst>
          </p:cNvPr>
          <p:cNvSpPr/>
          <p:nvPr/>
        </p:nvSpPr>
        <p:spPr>
          <a:xfrm>
            <a:off x="2917825" y="6046788"/>
            <a:ext cx="241300" cy="342900"/>
          </a:xfrm>
          <a:custGeom>
            <a:avLst/>
            <a:gdLst>
              <a:gd name="connsiteX0" fmla="*/ 241300 w 241300"/>
              <a:gd name="connsiteY0" fmla="*/ 0 h 342900"/>
              <a:gd name="connsiteX1" fmla="*/ 133350 w 241300"/>
              <a:gd name="connsiteY1" fmla="*/ 182562 h 342900"/>
              <a:gd name="connsiteX2" fmla="*/ 55563 w 241300"/>
              <a:gd name="connsiteY2" fmla="*/ 298450 h 342900"/>
              <a:gd name="connsiteX3" fmla="*/ 0 w 241300"/>
              <a:gd name="connsiteY3" fmla="*/ 342900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1300" h="342900" extrusionOk="0">
                <a:moveTo>
                  <a:pt x="241300" y="0"/>
                </a:moveTo>
                <a:cubicBezTo>
                  <a:pt x="194058" y="64954"/>
                  <a:pt x="159469" y="132666"/>
                  <a:pt x="133350" y="182562"/>
                </a:cubicBezTo>
                <a:cubicBezTo>
                  <a:pt x="105013" y="230705"/>
                  <a:pt x="75340" y="272231"/>
                  <a:pt x="55563" y="298450"/>
                </a:cubicBezTo>
                <a:cubicBezTo>
                  <a:pt x="32982" y="324376"/>
                  <a:pt x="17709" y="333987"/>
                  <a:pt x="0" y="342900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2406749421">
                  <a:custGeom>
                    <a:avLst/>
                    <a:gdLst>
                      <a:gd name="connsiteX0" fmla="*/ 241300 w 241300"/>
                      <a:gd name="connsiteY0" fmla="*/ 0 h 342900"/>
                      <a:gd name="connsiteX1" fmla="*/ 133350 w 241300"/>
                      <a:gd name="connsiteY1" fmla="*/ 182562 h 342900"/>
                      <a:gd name="connsiteX2" fmla="*/ 55563 w 241300"/>
                      <a:gd name="connsiteY2" fmla="*/ 298450 h 342900"/>
                      <a:gd name="connsiteX3" fmla="*/ 0 w 241300"/>
                      <a:gd name="connsiteY3" fmla="*/ 342900 h 3429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41300" h="342900">
                        <a:moveTo>
                          <a:pt x="241300" y="0"/>
                        </a:moveTo>
                        <a:cubicBezTo>
                          <a:pt x="202803" y="66410"/>
                          <a:pt x="164306" y="132820"/>
                          <a:pt x="133350" y="182562"/>
                        </a:cubicBezTo>
                        <a:cubicBezTo>
                          <a:pt x="102394" y="232304"/>
                          <a:pt x="77788" y="271727"/>
                          <a:pt x="55563" y="298450"/>
                        </a:cubicBezTo>
                        <a:cubicBezTo>
                          <a:pt x="33338" y="325173"/>
                          <a:pt x="16669" y="334036"/>
                          <a:pt x="0" y="342900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B5A1BDB8-6F4A-4F28-81F2-DEC29558199D}"/>
              </a:ext>
            </a:extLst>
          </p:cNvPr>
          <p:cNvSpPr/>
          <p:nvPr/>
        </p:nvSpPr>
        <p:spPr>
          <a:xfrm>
            <a:off x="2790825" y="6375400"/>
            <a:ext cx="119063" cy="29250"/>
          </a:xfrm>
          <a:custGeom>
            <a:avLst/>
            <a:gdLst>
              <a:gd name="connsiteX0" fmla="*/ 0 w 119063"/>
              <a:gd name="connsiteY0" fmla="*/ 0 h 29250"/>
              <a:gd name="connsiteX1" fmla="*/ 61913 w 119063"/>
              <a:gd name="connsiteY1" fmla="*/ 28575 h 29250"/>
              <a:gd name="connsiteX2" fmla="*/ 119063 w 119063"/>
              <a:gd name="connsiteY2" fmla="*/ 17463 h 29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9063" h="29250" extrusionOk="0">
                <a:moveTo>
                  <a:pt x="0" y="0"/>
                </a:moveTo>
                <a:cubicBezTo>
                  <a:pt x="23554" y="12347"/>
                  <a:pt x="41781" y="25525"/>
                  <a:pt x="61913" y="28575"/>
                </a:cubicBezTo>
                <a:cubicBezTo>
                  <a:pt x="78665" y="31813"/>
                  <a:pt x="98907" y="23719"/>
                  <a:pt x="119063" y="17463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2099234264">
                  <a:custGeom>
                    <a:avLst/>
                    <a:gdLst>
                      <a:gd name="connsiteX0" fmla="*/ 0 w 119063"/>
                      <a:gd name="connsiteY0" fmla="*/ 0 h 29250"/>
                      <a:gd name="connsiteX1" fmla="*/ 61913 w 119063"/>
                      <a:gd name="connsiteY1" fmla="*/ 28575 h 29250"/>
                      <a:gd name="connsiteX2" fmla="*/ 119063 w 119063"/>
                      <a:gd name="connsiteY2" fmla="*/ 17463 h 292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19063" h="29250">
                        <a:moveTo>
                          <a:pt x="0" y="0"/>
                        </a:moveTo>
                        <a:cubicBezTo>
                          <a:pt x="21034" y="12832"/>
                          <a:pt x="42069" y="25664"/>
                          <a:pt x="61913" y="28575"/>
                        </a:cubicBezTo>
                        <a:cubicBezTo>
                          <a:pt x="81757" y="31486"/>
                          <a:pt x="100410" y="24474"/>
                          <a:pt x="119063" y="17463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8C05AC35-A482-4F7E-9F35-2E5200FFFB4D}"/>
              </a:ext>
            </a:extLst>
          </p:cNvPr>
          <p:cNvSpPr/>
          <p:nvPr/>
        </p:nvSpPr>
        <p:spPr>
          <a:xfrm>
            <a:off x="2914650" y="6313265"/>
            <a:ext cx="65088" cy="22448"/>
          </a:xfrm>
          <a:custGeom>
            <a:avLst/>
            <a:gdLst>
              <a:gd name="connsiteX0" fmla="*/ 65088 w 65088"/>
              <a:gd name="connsiteY0" fmla="*/ 12923 h 22448"/>
              <a:gd name="connsiteX1" fmla="*/ 11113 w 65088"/>
              <a:gd name="connsiteY1" fmla="*/ 223 h 22448"/>
              <a:gd name="connsiteX2" fmla="*/ 0 w 65088"/>
              <a:gd name="connsiteY2" fmla="*/ 22448 h 22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088" h="22448" extrusionOk="0">
                <a:moveTo>
                  <a:pt x="65088" y="12923"/>
                </a:moveTo>
                <a:cubicBezTo>
                  <a:pt x="42658" y="7281"/>
                  <a:pt x="21380" y="-2026"/>
                  <a:pt x="11113" y="223"/>
                </a:cubicBezTo>
                <a:cubicBezTo>
                  <a:pt x="-530" y="2775"/>
                  <a:pt x="102" y="12423"/>
                  <a:pt x="0" y="22448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145258218">
                  <a:custGeom>
                    <a:avLst/>
                    <a:gdLst>
                      <a:gd name="connsiteX0" fmla="*/ 65088 w 65088"/>
                      <a:gd name="connsiteY0" fmla="*/ 12923 h 22448"/>
                      <a:gd name="connsiteX1" fmla="*/ 11113 w 65088"/>
                      <a:gd name="connsiteY1" fmla="*/ 223 h 22448"/>
                      <a:gd name="connsiteX2" fmla="*/ 0 w 65088"/>
                      <a:gd name="connsiteY2" fmla="*/ 22448 h 2244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65088" h="22448">
                        <a:moveTo>
                          <a:pt x="65088" y="12923"/>
                        </a:moveTo>
                        <a:cubicBezTo>
                          <a:pt x="43524" y="5779"/>
                          <a:pt x="21961" y="-1364"/>
                          <a:pt x="11113" y="223"/>
                        </a:cubicBezTo>
                        <a:cubicBezTo>
                          <a:pt x="265" y="1810"/>
                          <a:pt x="132" y="12129"/>
                          <a:pt x="0" y="22448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824BD972-1D74-43F3-8475-F6F7129464A5}"/>
              </a:ext>
            </a:extLst>
          </p:cNvPr>
          <p:cNvSpPr/>
          <p:nvPr/>
        </p:nvSpPr>
        <p:spPr>
          <a:xfrm>
            <a:off x="2782888" y="6107113"/>
            <a:ext cx="188912" cy="76672"/>
          </a:xfrm>
          <a:custGeom>
            <a:avLst/>
            <a:gdLst>
              <a:gd name="connsiteX0" fmla="*/ 0 w 188912"/>
              <a:gd name="connsiteY0" fmla="*/ 0 h 76672"/>
              <a:gd name="connsiteX1" fmla="*/ 66675 w 188912"/>
              <a:gd name="connsiteY1" fmla="*/ 63500 h 76672"/>
              <a:gd name="connsiteX2" fmla="*/ 114300 w 188912"/>
              <a:gd name="connsiteY2" fmla="*/ 73025 h 76672"/>
              <a:gd name="connsiteX3" fmla="*/ 188912 w 188912"/>
              <a:gd name="connsiteY3" fmla="*/ 17462 h 76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8912" h="76672" extrusionOk="0">
                <a:moveTo>
                  <a:pt x="0" y="0"/>
                </a:moveTo>
                <a:cubicBezTo>
                  <a:pt x="23528" y="28388"/>
                  <a:pt x="48184" y="51916"/>
                  <a:pt x="66675" y="63500"/>
                </a:cubicBezTo>
                <a:cubicBezTo>
                  <a:pt x="85927" y="74095"/>
                  <a:pt x="94693" y="80453"/>
                  <a:pt x="114300" y="73025"/>
                </a:cubicBezTo>
                <a:cubicBezTo>
                  <a:pt x="131917" y="65874"/>
                  <a:pt x="173448" y="28799"/>
                  <a:pt x="188912" y="17462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1545443007">
                  <a:custGeom>
                    <a:avLst/>
                    <a:gdLst>
                      <a:gd name="connsiteX0" fmla="*/ 0 w 188912"/>
                      <a:gd name="connsiteY0" fmla="*/ 0 h 76672"/>
                      <a:gd name="connsiteX1" fmla="*/ 66675 w 188912"/>
                      <a:gd name="connsiteY1" fmla="*/ 63500 h 76672"/>
                      <a:gd name="connsiteX2" fmla="*/ 114300 w 188912"/>
                      <a:gd name="connsiteY2" fmla="*/ 73025 h 76672"/>
                      <a:gd name="connsiteX3" fmla="*/ 188912 w 188912"/>
                      <a:gd name="connsiteY3" fmla="*/ 17462 h 7667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88912" h="76672">
                        <a:moveTo>
                          <a:pt x="0" y="0"/>
                        </a:moveTo>
                        <a:cubicBezTo>
                          <a:pt x="23812" y="25664"/>
                          <a:pt x="47625" y="51329"/>
                          <a:pt x="66675" y="63500"/>
                        </a:cubicBezTo>
                        <a:cubicBezTo>
                          <a:pt x="85725" y="75671"/>
                          <a:pt x="93927" y="80698"/>
                          <a:pt x="114300" y="73025"/>
                        </a:cubicBezTo>
                        <a:cubicBezTo>
                          <a:pt x="134673" y="65352"/>
                          <a:pt x="173566" y="27252"/>
                          <a:pt x="188912" y="17462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875A16B2-9789-4B40-9634-C72631A087E0}"/>
              </a:ext>
            </a:extLst>
          </p:cNvPr>
          <p:cNvSpPr/>
          <p:nvPr/>
        </p:nvSpPr>
        <p:spPr>
          <a:xfrm>
            <a:off x="2239963" y="6481763"/>
            <a:ext cx="555625" cy="284596"/>
          </a:xfrm>
          <a:custGeom>
            <a:avLst/>
            <a:gdLst>
              <a:gd name="connsiteX0" fmla="*/ 0 w 555625"/>
              <a:gd name="connsiteY0" fmla="*/ 0 h 284596"/>
              <a:gd name="connsiteX1" fmla="*/ 211137 w 555625"/>
              <a:gd name="connsiteY1" fmla="*/ 149225 h 284596"/>
              <a:gd name="connsiteX2" fmla="*/ 414337 w 555625"/>
              <a:gd name="connsiteY2" fmla="*/ 271462 h 284596"/>
              <a:gd name="connsiteX3" fmla="*/ 450850 w 555625"/>
              <a:gd name="connsiteY3" fmla="*/ 279400 h 284596"/>
              <a:gd name="connsiteX4" fmla="*/ 487362 w 555625"/>
              <a:gd name="connsiteY4" fmla="*/ 255587 h 284596"/>
              <a:gd name="connsiteX5" fmla="*/ 525462 w 555625"/>
              <a:gd name="connsiteY5" fmla="*/ 255587 h 284596"/>
              <a:gd name="connsiteX6" fmla="*/ 555625 w 555625"/>
              <a:gd name="connsiteY6" fmla="*/ 215900 h 284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5625" h="284596" extrusionOk="0">
                <a:moveTo>
                  <a:pt x="0" y="0"/>
                </a:moveTo>
                <a:cubicBezTo>
                  <a:pt x="72879" y="45621"/>
                  <a:pt x="145733" y="97908"/>
                  <a:pt x="211137" y="149225"/>
                </a:cubicBezTo>
                <a:cubicBezTo>
                  <a:pt x="280607" y="193280"/>
                  <a:pt x="376322" y="246972"/>
                  <a:pt x="414337" y="271462"/>
                </a:cubicBezTo>
                <a:cubicBezTo>
                  <a:pt x="452919" y="295105"/>
                  <a:pt x="438495" y="282010"/>
                  <a:pt x="450850" y="279400"/>
                </a:cubicBezTo>
                <a:cubicBezTo>
                  <a:pt x="462959" y="274507"/>
                  <a:pt x="474426" y="257738"/>
                  <a:pt x="487362" y="255587"/>
                </a:cubicBezTo>
                <a:cubicBezTo>
                  <a:pt x="498681" y="253073"/>
                  <a:pt x="513804" y="260991"/>
                  <a:pt x="525462" y="255587"/>
                </a:cubicBezTo>
                <a:cubicBezTo>
                  <a:pt x="536105" y="248334"/>
                  <a:pt x="549332" y="230596"/>
                  <a:pt x="555625" y="215900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1740270847">
                  <a:custGeom>
                    <a:avLst/>
                    <a:gdLst>
                      <a:gd name="connsiteX0" fmla="*/ 0 w 555625"/>
                      <a:gd name="connsiteY0" fmla="*/ 0 h 284596"/>
                      <a:gd name="connsiteX1" fmla="*/ 211137 w 555625"/>
                      <a:gd name="connsiteY1" fmla="*/ 149225 h 284596"/>
                      <a:gd name="connsiteX2" fmla="*/ 414337 w 555625"/>
                      <a:gd name="connsiteY2" fmla="*/ 271462 h 284596"/>
                      <a:gd name="connsiteX3" fmla="*/ 450850 w 555625"/>
                      <a:gd name="connsiteY3" fmla="*/ 279400 h 284596"/>
                      <a:gd name="connsiteX4" fmla="*/ 487362 w 555625"/>
                      <a:gd name="connsiteY4" fmla="*/ 255587 h 284596"/>
                      <a:gd name="connsiteX5" fmla="*/ 525462 w 555625"/>
                      <a:gd name="connsiteY5" fmla="*/ 255587 h 284596"/>
                      <a:gd name="connsiteX6" fmla="*/ 555625 w 555625"/>
                      <a:gd name="connsiteY6" fmla="*/ 215900 h 2845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555625" h="284596">
                        <a:moveTo>
                          <a:pt x="0" y="0"/>
                        </a:moveTo>
                        <a:cubicBezTo>
                          <a:pt x="71040" y="51990"/>
                          <a:pt x="142081" y="103981"/>
                          <a:pt x="211137" y="149225"/>
                        </a:cubicBezTo>
                        <a:cubicBezTo>
                          <a:pt x="280193" y="194469"/>
                          <a:pt x="374385" y="249766"/>
                          <a:pt x="414337" y="271462"/>
                        </a:cubicBezTo>
                        <a:cubicBezTo>
                          <a:pt x="454289" y="293158"/>
                          <a:pt x="438679" y="282046"/>
                          <a:pt x="450850" y="279400"/>
                        </a:cubicBezTo>
                        <a:cubicBezTo>
                          <a:pt x="463021" y="276754"/>
                          <a:pt x="474927" y="259556"/>
                          <a:pt x="487362" y="255587"/>
                        </a:cubicBezTo>
                        <a:cubicBezTo>
                          <a:pt x="499797" y="251618"/>
                          <a:pt x="514085" y="262202"/>
                          <a:pt x="525462" y="255587"/>
                        </a:cubicBezTo>
                        <a:cubicBezTo>
                          <a:pt x="536839" y="248973"/>
                          <a:pt x="546232" y="232436"/>
                          <a:pt x="555625" y="215900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9DD4853A-07C4-4D30-8C61-0F30537BF8E6}"/>
              </a:ext>
            </a:extLst>
          </p:cNvPr>
          <p:cNvSpPr/>
          <p:nvPr/>
        </p:nvSpPr>
        <p:spPr>
          <a:xfrm>
            <a:off x="2246313" y="6502400"/>
            <a:ext cx="471487" cy="288967"/>
          </a:xfrm>
          <a:custGeom>
            <a:avLst/>
            <a:gdLst>
              <a:gd name="connsiteX0" fmla="*/ 0 w 471487"/>
              <a:gd name="connsiteY0" fmla="*/ 0 h 288967"/>
              <a:gd name="connsiteX1" fmla="*/ 103187 w 471487"/>
              <a:gd name="connsiteY1" fmla="*/ 79375 h 288967"/>
              <a:gd name="connsiteX2" fmla="*/ 255587 w 471487"/>
              <a:gd name="connsiteY2" fmla="*/ 196850 h 288967"/>
              <a:gd name="connsiteX3" fmla="*/ 330200 w 471487"/>
              <a:gd name="connsiteY3" fmla="*/ 258763 h 288967"/>
              <a:gd name="connsiteX4" fmla="*/ 392112 w 471487"/>
              <a:gd name="connsiteY4" fmla="*/ 284163 h 288967"/>
              <a:gd name="connsiteX5" fmla="*/ 471487 w 471487"/>
              <a:gd name="connsiteY5" fmla="*/ 288925 h 288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1487" h="288967" extrusionOk="0">
                <a:moveTo>
                  <a:pt x="0" y="0"/>
                </a:moveTo>
                <a:cubicBezTo>
                  <a:pt x="19706" y="17658"/>
                  <a:pt x="52257" y="50364"/>
                  <a:pt x="103187" y="79375"/>
                </a:cubicBezTo>
                <a:cubicBezTo>
                  <a:pt x="130566" y="120507"/>
                  <a:pt x="179555" y="153673"/>
                  <a:pt x="255587" y="196850"/>
                </a:cubicBezTo>
                <a:cubicBezTo>
                  <a:pt x="289746" y="226863"/>
                  <a:pt x="306406" y="244086"/>
                  <a:pt x="330200" y="258763"/>
                </a:cubicBezTo>
                <a:cubicBezTo>
                  <a:pt x="353132" y="271535"/>
                  <a:pt x="369032" y="280912"/>
                  <a:pt x="392112" y="284163"/>
                </a:cubicBezTo>
                <a:cubicBezTo>
                  <a:pt x="416769" y="288394"/>
                  <a:pt x="443740" y="290308"/>
                  <a:pt x="471487" y="288925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18640769">
                  <a:custGeom>
                    <a:avLst/>
                    <a:gdLst>
                      <a:gd name="connsiteX0" fmla="*/ 0 w 471487"/>
                      <a:gd name="connsiteY0" fmla="*/ 0 h 288967"/>
                      <a:gd name="connsiteX1" fmla="*/ 103187 w 471487"/>
                      <a:gd name="connsiteY1" fmla="*/ 79375 h 288967"/>
                      <a:gd name="connsiteX2" fmla="*/ 255587 w 471487"/>
                      <a:gd name="connsiteY2" fmla="*/ 196850 h 288967"/>
                      <a:gd name="connsiteX3" fmla="*/ 330200 w 471487"/>
                      <a:gd name="connsiteY3" fmla="*/ 258763 h 288967"/>
                      <a:gd name="connsiteX4" fmla="*/ 392112 w 471487"/>
                      <a:gd name="connsiteY4" fmla="*/ 284163 h 288967"/>
                      <a:gd name="connsiteX5" fmla="*/ 471487 w 471487"/>
                      <a:gd name="connsiteY5" fmla="*/ 288925 h 2889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471487" h="288967">
                        <a:moveTo>
                          <a:pt x="0" y="0"/>
                        </a:moveTo>
                        <a:lnTo>
                          <a:pt x="103187" y="79375"/>
                        </a:lnTo>
                        <a:lnTo>
                          <a:pt x="255587" y="196850"/>
                        </a:lnTo>
                        <a:cubicBezTo>
                          <a:pt x="293422" y="226748"/>
                          <a:pt x="307446" y="244211"/>
                          <a:pt x="330200" y="258763"/>
                        </a:cubicBezTo>
                        <a:cubicBezTo>
                          <a:pt x="352954" y="273315"/>
                          <a:pt x="368564" y="279136"/>
                          <a:pt x="392112" y="284163"/>
                        </a:cubicBezTo>
                        <a:cubicBezTo>
                          <a:pt x="415660" y="289190"/>
                          <a:pt x="443573" y="289057"/>
                          <a:pt x="471487" y="288925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EBCC8595-567C-4559-AECF-B982DB8DCC04}"/>
              </a:ext>
            </a:extLst>
          </p:cNvPr>
          <p:cNvSpPr/>
          <p:nvPr/>
        </p:nvSpPr>
        <p:spPr>
          <a:xfrm>
            <a:off x="2700338" y="6746875"/>
            <a:ext cx="138112" cy="319088"/>
          </a:xfrm>
          <a:custGeom>
            <a:avLst/>
            <a:gdLst>
              <a:gd name="connsiteX0" fmla="*/ 138112 w 138112"/>
              <a:gd name="connsiteY0" fmla="*/ 0 h 319088"/>
              <a:gd name="connsiteX1" fmla="*/ 111125 w 138112"/>
              <a:gd name="connsiteY1" fmla="*/ 100013 h 319088"/>
              <a:gd name="connsiteX2" fmla="*/ 65087 w 138112"/>
              <a:gd name="connsiteY2" fmla="*/ 188913 h 319088"/>
              <a:gd name="connsiteX3" fmla="*/ 47625 w 138112"/>
              <a:gd name="connsiteY3" fmla="*/ 242888 h 319088"/>
              <a:gd name="connsiteX4" fmla="*/ 0 w 138112"/>
              <a:gd name="connsiteY4" fmla="*/ 319088 h 319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112" h="319088" extrusionOk="0">
                <a:moveTo>
                  <a:pt x="138112" y="0"/>
                </a:moveTo>
                <a:cubicBezTo>
                  <a:pt x="131833" y="32582"/>
                  <a:pt x="126152" y="64445"/>
                  <a:pt x="111125" y="100013"/>
                </a:cubicBezTo>
                <a:cubicBezTo>
                  <a:pt x="98784" y="131230"/>
                  <a:pt x="72205" y="166331"/>
                  <a:pt x="65087" y="188913"/>
                </a:cubicBezTo>
                <a:cubicBezTo>
                  <a:pt x="55468" y="212722"/>
                  <a:pt x="58639" y="221691"/>
                  <a:pt x="47625" y="242888"/>
                </a:cubicBezTo>
                <a:cubicBezTo>
                  <a:pt x="40652" y="267906"/>
                  <a:pt x="17939" y="291616"/>
                  <a:pt x="0" y="319088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472688656">
                  <a:custGeom>
                    <a:avLst/>
                    <a:gdLst>
                      <a:gd name="connsiteX0" fmla="*/ 138112 w 138112"/>
                      <a:gd name="connsiteY0" fmla="*/ 0 h 319088"/>
                      <a:gd name="connsiteX1" fmla="*/ 111125 w 138112"/>
                      <a:gd name="connsiteY1" fmla="*/ 100013 h 319088"/>
                      <a:gd name="connsiteX2" fmla="*/ 65087 w 138112"/>
                      <a:gd name="connsiteY2" fmla="*/ 188913 h 319088"/>
                      <a:gd name="connsiteX3" fmla="*/ 47625 w 138112"/>
                      <a:gd name="connsiteY3" fmla="*/ 242888 h 319088"/>
                      <a:gd name="connsiteX4" fmla="*/ 0 w 138112"/>
                      <a:gd name="connsiteY4" fmla="*/ 319088 h 3190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8112" h="319088">
                        <a:moveTo>
                          <a:pt x="138112" y="0"/>
                        </a:moveTo>
                        <a:cubicBezTo>
                          <a:pt x="130704" y="34264"/>
                          <a:pt x="123296" y="68528"/>
                          <a:pt x="111125" y="100013"/>
                        </a:cubicBezTo>
                        <a:cubicBezTo>
                          <a:pt x="98954" y="131499"/>
                          <a:pt x="75670" y="165101"/>
                          <a:pt x="65087" y="188913"/>
                        </a:cubicBezTo>
                        <a:cubicBezTo>
                          <a:pt x="54504" y="212725"/>
                          <a:pt x="58473" y="221192"/>
                          <a:pt x="47625" y="242888"/>
                        </a:cubicBezTo>
                        <a:cubicBezTo>
                          <a:pt x="36777" y="264584"/>
                          <a:pt x="18388" y="291836"/>
                          <a:pt x="0" y="319088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71E2DBD2-ACF2-498D-8259-7832B0AE554B}"/>
              </a:ext>
            </a:extLst>
          </p:cNvPr>
          <p:cNvSpPr/>
          <p:nvPr/>
        </p:nvSpPr>
        <p:spPr>
          <a:xfrm>
            <a:off x="2727325" y="6759575"/>
            <a:ext cx="72484" cy="62010"/>
          </a:xfrm>
          <a:custGeom>
            <a:avLst/>
            <a:gdLst>
              <a:gd name="connsiteX0" fmla="*/ 68263 w 72484"/>
              <a:gd name="connsiteY0" fmla="*/ 0 h 62010"/>
              <a:gd name="connsiteX1" fmla="*/ 65088 w 72484"/>
              <a:gd name="connsiteY1" fmla="*/ 61913 h 62010"/>
              <a:gd name="connsiteX2" fmla="*/ 0 w 72484"/>
              <a:gd name="connsiteY2" fmla="*/ 14288 h 62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2484" h="62010" extrusionOk="0">
                <a:moveTo>
                  <a:pt x="68263" y="0"/>
                </a:moveTo>
                <a:cubicBezTo>
                  <a:pt x="71828" y="29784"/>
                  <a:pt x="76410" y="59696"/>
                  <a:pt x="65088" y="61913"/>
                </a:cubicBezTo>
                <a:cubicBezTo>
                  <a:pt x="54047" y="64991"/>
                  <a:pt x="11032" y="23775"/>
                  <a:pt x="0" y="14288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1813170678">
                  <a:custGeom>
                    <a:avLst/>
                    <a:gdLst>
                      <a:gd name="connsiteX0" fmla="*/ 68263 w 72484"/>
                      <a:gd name="connsiteY0" fmla="*/ 0 h 62010"/>
                      <a:gd name="connsiteX1" fmla="*/ 65088 w 72484"/>
                      <a:gd name="connsiteY1" fmla="*/ 61913 h 62010"/>
                      <a:gd name="connsiteX2" fmla="*/ 0 w 72484"/>
                      <a:gd name="connsiteY2" fmla="*/ 14288 h 6201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72484" h="62010">
                        <a:moveTo>
                          <a:pt x="68263" y="0"/>
                        </a:moveTo>
                        <a:cubicBezTo>
                          <a:pt x="72364" y="29766"/>
                          <a:pt x="76465" y="59532"/>
                          <a:pt x="65088" y="61913"/>
                        </a:cubicBezTo>
                        <a:cubicBezTo>
                          <a:pt x="53711" y="64294"/>
                          <a:pt x="12435" y="22225"/>
                          <a:pt x="0" y="14288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464ED9DD-2B8A-4FCA-A0E0-218B1F7B6452}"/>
              </a:ext>
            </a:extLst>
          </p:cNvPr>
          <p:cNvSpPr/>
          <p:nvPr/>
        </p:nvSpPr>
        <p:spPr>
          <a:xfrm>
            <a:off x="3063875" y="4073525"/>
            <a:ext cx="400050" cy="746125"/>
          </a:xfrm>
          <a:custGeom>
            <a:avLst/>
            <a:gdLst>
              <a:gd name="connsiteX0" fmla="*/ 0 w 400050"/>
              <a:gd name="connsiteY0" fmla="*/ 0 h 746125"/>
              <a:gd name="connsiteX1" fmla="*/ 161925 w 400050"/>
              <a:gd name="connsiteY1" fmla="*/ 225425 h 746125"/>
              <a:gd name="connsiteX2" fmla="*/ 301625 w 400050"/>
              <a:gd name="connsiteY2" fmla="*/ 485775 h 746125"/>
              <a:gd name="connsiteX3" fmla="*/ 400050 w 400050"/>
              <a:gd name="connsiteY3" fmla="*/ 746125 h 746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0050" h="746125" extrusionOk="0">
                <a:moveTo>
                  <a:pt x="0" y="0"/>
                </a:moveTo>
                <a:cubicBezTo>
                  <a:pt x="42282" y="73623"/>
                  <a:pt x="113302" y="148994"/>
                  <a:pt x="161925" y="225425"/>
                </a:cubicBezTo>
                <a:cubicBezTo>
                  <a:pt x="212910" y="307469"/>
                  <a:pt x="254263" y="381585"/>
                  <a:pt x="301625" y="485775"/>
                </a:cubicBezTo>
                <a:cubicBezTo>
                  <a:pt x="332909" y="574297"/>
                  <a:pt x="361971" y="657951"/>
                  <a:pt x="400050" y="746125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1967183670">
                  <a:custGeom>
                    <a:avLst/>
                    <a:gdLst>
                      <a:gd name="connsiteX0" fmla="*/ 0 w 400050"/>
                      <a:gd name="connsiteY0" fmla="*/ 0 h 746125"/>
                      <a:gd name="connsiteX1" fmla="*/ 161925 w 400050"/>
                      <a:gd name="connsiteY1" fmla="*/ 225425 h 746125"/>
                      <a:gd name="connsiteX2" fmla="*/ 301625 w 400050"/>
                      <a:gd name="connsiteY2" fmla="*/ 485775 h 746125"/>
                      <a:gd name="connsiteX3" fmla="*/ 400050 w 400050"/>
                      <a:gd name="connsiteY3" fmla="*/ 746125 h 74612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400050" h="746125">
                        <a:moveTo>
                          <a:pt x="0" y="0"/>
                        </a:moveTo>
                        <a:cubicBezTo>
                          <a:pt x="55827" y="72231"/>
                          <a:pt x="111654" y="144463"/>
                          <a:pt x="161925" y="225425"/>
                        </a:cubicBezTo>
                        <a:cubicBezTo>
                          <a:pt x="212196" y="306387"/>
                          <a:pt x="261938" y="398992"/>
                          <a:pt x="301625" y="485775"/>
                        </a:cubicBezTo>
                        <a:cubicBezTo>
                          <a:pt x="341312" y="572558"/>
                          <a:pt x="370681" y="659341"/>
                          <a:pt x="400050" y="746125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AEE15A40-0EA9-48D6-8149-870B17F94079}"/>
              </a:ext>
            </a:extLst>
          </p:cNvPr>
          <p:cNvSpPr/>
          <p:nvPr/>
        </p:nvSpPr>
        <p:spPr>
          <a:xfrm>
            <a:off x="3079750" y="4071938"/>
            <a:ext cx="423863" cy="917575"/>
          </a:xfrm>
          <a:custGeom>
            <a:avLst/>
            <a:gdLst>
              <a:gd name="connsiteX0" fmla="*/ 0 w 423863"/>
              <a:gd name="connsiteY0" fmla="*/ 0 h 917575"/>
              <a:gd name="connsiteX1" fmla="*/ 115888 w 423863"/>
              <a:gd name="connsiteY1" fmla="*/ 146050 h 917575"/>
              <a:gd name="connsiteX2" fmla="*/ 239713 w 423863"/>
              <a:gd name="connsiteY2" fmla="*/ 363537 h 917575"/>
              <a:gd name="connsiteX3" fmla="*/ 376238 w 423863"/>
              <a:gd name="connsiteY3" fmla="*/ 673100 h 917575"/>
              <a:gd name="connsiteX4" fmla="*/ 407988 w 423863"/>
              <a:gd name="connsiteY4" fmla="*/ 776287 h 917575"/>
              <a:gd name="connsiteX5" fmla="*/ 401638 w 423863"/>
              <a:gd name="connsiteY5" fmla="*/ 841375 h 917575"/>
              <a:gd name="connsiteX6" fmla="*/ 423863 w 423863"/>
              <a:gd name="connsiteY6" fmla="*/ 917575 h 917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863" h="917575" extrusionOk="0">
                <a:moveTo>
                  <a:pt x="0" y="0"/>
                </a:moveTo>
                <a:cubicBezTo>
                  <a:pt x="39345" y="43036"/>
                  <a:pt x="78396" y="76305"/>
                  <a:pt x="115888" y="146050"/>
                </a:cubicBezTo>
                <a:cubicBezTo>
                  <a:pt x="170311" y="206422"/>
                  <a:pt x="193833" y="269156"/>
                  <a:pt x="239713" y="363537"/>
                </a:cubicBezTo>
                <a:cubicBezTo>
                  <a:pt x="286288" y="451140"/>
                  <a:pt x="346918" y="605246"/>
                  <a:pt x="376238" y="673100"/>
                </a:cubicBezTo>
                <a:cubicBezTo>
                  <a:pt x="405228" y="741878"/>
                  <a:pt x="403791" y="748501"/>
                  <a:pt x="407988" y="776287"/>
                </a:cubicBezTo>
                <a:cubicBezTo>
                  <a:pt x="415527" y="803983"/>
                  <a:pt x="398743" y="817693"/>
                  <a:pt x="401638" y="841375"/>
                </a:cubicBezTo>
                <a:cubicBezTo>
                  <a:pt x="408528" y="865684"/>
                  <a:pt x="410224" y="891743"/>
                  <a:pt x="423863" y="917575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2535510612">
                  <a:custGeom>
                    <a:avLst/>
                    <a:gdLst>
                      <a:gd name="connsiteX0" fmla="*/ 0 w 423863"/>
                      <a:gd name="connsiteY0" fmla="*/ 0 h 917575"/>
                      <a:gd name="connsiteX1" fmla="*/ 115888 w 423863"/>
                      <a:gd name="connsiteY1" fmla="*/ 146050 h 917575"/>
                      <a:gd name="connsiteX2" fmla="*/ 239713 w 423863"/>
                      <a:gd name="connsiteY2" fmla="*/ 363537 h 917575"/>
                      <a:gd name="connsiteX3" fmla="*/ 376238 w 423863"/>
                      <a:gd name="connsiteY3" fmla="*/ 673100 h 917575"/>
                      <a:gd name="connsiteX4" fmla="*/ 407988 w 423863"/>
                      <a:gd name="connsiteY4" fmla="*/ 776287 h 917575"/>
                      <a:gd name="connsiteX5" fmla="*/ 401638 w 423863"/>
                      <a:gd name="connsiteY5" fmla="*/ 841375 h 917575"/>
                      <a:gd name="connsiteX6" fmla="*/ 423863 w 423863"/>
                      <a:gd name="connsiteY6" fmla="*/ 917575 h 9175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423863" h="917575">
                        <a:moveTo>
                          <a:pt x="0" y="0"/>
                        </a:moveTo>
                        <a:cubicBezTo>
                          <a:pt x="37968" y="42730"/>
                          <a:pt x="75936" y="85461"/>
                          <a:pt x="115888" y="146050"/>
                        </a:cubicBezTo>
                        <a:cubicBezTo>
                          <a:pt x="155840" y="206639"/>
                          <a:pt x="196321" y="275695"/>
                          <a:pt x="239713" y="363537"/>
                        </a:cubicBezTo>
                        <a:cubicBezTo>
                          <a:pt x="283105" y="451379"/>
                          <a:pt x="348192" y="604308"/>
                          <a:pt x="376238" y="673100"/>
                        </a:cubicBezTo>
                        <a:cubicBezTo>
                          <a:pt x="404284" y="741892"/>
                          <a:pt x="403755" y="748241"/>
                          <a:pt x="407988" y="776287"/>
                        </a:cubicBezTo>
                        <a:cubicBezTo>
                          <a:pt x="412221" y="804333"/>
                          <a:pt x="398992" y="817827"/>
                          <a:pt x="401638" y="841375"/>
                        </a:cubicBezTo>
                        <a:cubicBezTo>
                          <a:pt x="404284" y="864923"/>
                          <a:pt x="414073" y="891249"/>
                          <a:pt x="423863" y="917575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43317CF6-3CC7-4312-BDEA-E2E0282A2BDE}"/>
              </a:ext>
            </a:extLst>
          </p:cNvPr>
          <p:cNvSpPr/>
          <p:nvPr/>
        </p:nvSpPr>
        <p:spPr>
          <a:xfrm>
            <a:off x="3476625" y="4989513"/>
            <a:ext cx="46072" cy="146050"/>
          </a:xfrm>
          <a:custGeom>
            <a:avLst/>
            <a:gdLst>
              <a:gd name="connsiteX0" fmla="*/ 30163 w 46072"/>
              <a:gd name="connsiteY0" fmla="*/ 0 h 146050"/>
              <a:gd name="connsiteX1" fmla="*/ 46038 w 46072"/>
              <a:gd name="connsiteY1" fmla="*/ 57150 h 146050"/>
              <a:gd name="connsiteX2" fmla="*/ 33338 w 46072"/>
              <a:gd name="connsiteY2" fmla="*/ 101600 h 146050"/>
              <a:gd name="connsiteX3" fmla="*/ 0 w 46072"/>
              <a:gd name="connsiteY3" fmla="*/ 146050 h 146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072" h="146050" extrusionOk="0">
                <a:moveTo>
                  <a:pt x="30163" y="0"/>
                </a:moveTo>
                <a:cubicBezTo>
                  <a:pt x="36000" y="17384"/>
                  <a:pt x="45897" y="39687"/>
                  <a:pt x="46038" y="57150"/>
                </a:cubicBezTo>
                <a:cubicBezTo>
                  <a:pt x="46318" y="75752"/>
                  <a:pt x="40049" y="86659"/>
                  <a:pt x="33338" y="101600"/>
                </a:cubicBezTo>
                <a:cubicBezTo>
                  <a:pt x="27155" y="116548"/>
                  <a:pt x="10824" y="132530"/>
                  <a:pt x="0" y="146050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483155362">
                  <a:custGeom>
                    <a:avLst/>
                    <a:gdLst>
                      <a:gd name="connsiteX0" fmla="*/ 30163 w 46072"/>
                      <a:gd name="connsiteY0" fmla="*/ 0 h 146050"/>
                      <a:gd name="connsiteX1" fmla="*/ 46038 w 46072"/>
                      <a:gd name="connsiteY1" fmla="*/ 57150 h 146050"/>
                      <a:gd name="connsiteX2" fmla="*/ 33338 w 46072"/>
                      <a:gd name="connsiteY2" fmla="*/ 101600 h 146050"/>
                      <a:gd name="connsiteX3" fmla="*/ 0 w 46072"/>
                      <a:gd name="connsiteY3" fmla="*/ 146050 h 1460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46072" h="146050">
                        <a:moveTo>
                          <a:pt x="30163" y="0"/>
                        </a:moveTo>
                        <a:cubicBezTo>
                          <a:pt x="37836" y="20108"/>
                          <a:pt x="45509" y="40217"/>
                          <a:pt x="46038" y="57150"/>
                        </a:cubicBezTo>
                        <a:cubicBezTo>
                          <a:pt x="46567" y="74083"/>
                          <a:pt x="41011" y="86783"/>
                          <a:pt x="33338" y="101600"/>
                        </a:cubicBezTo>
                        <a:cubicBezTo>
                          <a:pt x="25665" y="116417"/>
                          <a:pt x="12832" y="131233"/>
                          <a:pt x="0" y="146050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807FD4D9-660B-4A73-8392-07E9F27E5F88}"/>
              </a:ext>
            </a:extLst>
          </p:cNvPr>
          <p:cNvSpPr/>
          <p:nvPr/>
        </p:nvSpPr>
        <p:spPr>
          <a:xfrm>
            <a:off x="3035300" y="4188883"/>
            <a:ext cx="182033" cy="368300"/>
          </a:xfrm>
          <a:custGeom>
            <a:avLst/>
            <a:gdLst>
              <a:gd name="connsiteX0" fmla="*/ 0 w 182033"/>
              <a:gd name="connsiteY0" fmla="*/ 0 h 368300"/>
              <a:gd name="connsiteX1" fmla="*/ 69850 w 182033"/>
              <a:gd name="connsiteY1" fmla="*/ 224367 h 368300"/>
              <a:gd name="connsiteX2" fmla="*/ 182033 w 182033"/>
              <a:gd name="connsiteY2" fmla="*/ 368300 h 368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2033" h="368300" extrusionOk="0">
                <a:moveTo>
                  <a:pt x="0" y="0"/>
                </a:moveTo>
                <a:cubicBezTo>
                  <a:pt x="23106" y="85577"/>
                  <a:pt x="44963" y="152115"/>
                  <a:pt x="69850" y="224367"/>
                </a:cubicBezTo>
                <a:cubicBezTo>
                  <a:pt x="103532" y="282173"/>
                  <a:pt x="141172" y="328510"/>
                  <a:pt x="182033" y="368300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766576394">
                  <a:custGeom>
                    <a:avLst/>
                    <a:gdLst>
                      <a:gd name="connsiteX0" fmla="*/ 0 w 182033"/>
                      <a:gd name="connsiteY0" fmla="*/ 0 h 368300"/>
                      <a:gd name="connsiteX1" fmla="*/ 69850 w 182033"/>
                      <a:gd name="connsiteY1" fmla="*/ 224367 h 368300"/>
                      <a:gd name="connsiteX2" fmla="*/ 182033 w 182033"/>
                      <a:gd name="connsiteY2" fmla="*/ 368300 h 3683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82033" h="368300">
                        <a:moveTo>
                          <a:pt x="0" y="0"/>
                        </a:moveTo>
                        <a:cubicBezTo>
                          <a:pt x="19755" y="81492"/>
                          <a:pt x="39511" y="162984"/>
                          <a:pt x="69850" y="224367"/>
                        </a:cubicBezTo>
                        <a:cubicBezTo>
                          <a:pt x="100189" y="285750"/>
                          <a:pt x="141111" y="327025"/>
                          <a:pt x="182033" y="368300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42BFE7FE-7347-4519-A972-62C4F0DBF7EA}"/>
              </a:ext>
            </a:extLst>
          </p:cNvPr>
          <p:cNvSpPr/>
          <p:nvPr/>
        </p:nvSpPr>
        <p:spPr>
          <a:xfrm>
            <a:off x="3020483" y="4324350"/>
            <a:ext cx="135467" cy="160867"/>
          </a:xfrm>
          <a:custGeom>
            <a:avLst/>
            <a:gdLst>
              <a:gd name="connsiteX0" fmla="*/ 0 w 135467"/>
              <a:gd name="connsiteY0" fmla="*/ 0 h 160867"/>
              <a:gd name="connsiteX1" fmla="*/ 80434 w 135467"/>
              <a:gd name="connsiteY1" fmla="*/ 116417 h 160867"/>
              <a:gd name="connsiteX2" fmla="*/ 135467 w 135467"/>
              <a:gd name="connsiteY2" fmla="*/ 160867 h 160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5467" h="160867" extrusionOk="0">
                <a:moveTo>
                  <a:pt x="0" y="0"/>
                </a:moveTo>
                <a:cubicBezTo>
                  <a:pt x="28317" y="44106"/>
                  <a:pt x="56327" y="92153"/>
                  <a:pt x="80434" y="116417"/>
                </a:cubicBezTo>
                <a:cubicBezTo>
                  <a:pt x="105008" y="143335"/>
                  <a:pt x="119000" y="152132"/>
                  <a:pt x="135467" y="160867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1073035309">
                  <a:custGeom>
                    <a:avLst/>
                    <a:gdLst>
                      <a:gd name="connsiteX0" fmla="*/ 0 w 135467"/>
                      <a:gd name="connsiteY0" fmla="*/ 0 h 160867"/>
                      <a:gd name="connsiteX1" fmla="*/ 80434 w 135467"/>
                      <a:gd name="connsiteY1" fmla="*/ 116417 h 160867"/>
                      <a:gd name="connsiteX2" fmla="*/ 135467 w 135467"/>
                      <a:gd name="connsiteY2" fmla="*/ 160867 h 1608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5467" h="160867">
                        <a:moveTo>
                          <a:pt x="0" y="0"/>
                        </a:moveTo>
                        <a:cubicBezTo>
                          <a:pt x="28928" y="44803"/>
                          <a:pt x="57856" y="89606"/>
                          <a:pt x="80434" y="116417"/>
                        </a:cubicBezTo>
                        <a:cubicBezTo>
                          <a:pt x="103012" y="143228"/>
                          <a:pt x="119239" y="152047"/>
                          <a:pt x="135467" y="160867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B85C92FB-90A9-44FA-AC24-899B771C5944}"/>
              </a:ext>
            </a:extLst>
          </p:cNvPr>
          <p:cNvSpPr/>
          <p:nvPr/>
        </p:nvSpPr>
        <p:spPr>
          <a:xfrm>
            <a:off x="3014055" y="4332817"/>
            <a:ext cx="258312" cy="370416"/>
          </a:xfrm>
          <a:custGeom>
            <a:avLst/>
            <a:gdLst>
              <a:gd name="connsiteX0" fmla="*/ 2195 w 258312"/>
              <a:gd name="connsiteY0" fmla="*/ 0 h 370416"/>
              <a:gd name="connsiteX1" fmla="*/ 23362 w 258312"/>
              <a:gd name="connsiteY1" fmla="*/ 95250 h 370416"/>
              <a:gd name="connsiteX2" fmla="*/ 169412 w 258312"/>
              <a:gd name="connsiteY2" fmla="*/ 275166 h 370416"/>
              <a:gd name="connsiteX3" fmla="*/ 258312 w 258312"/>
              <a:gd name="connsiteY3" fmla="*/ 370416 h 370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8312" h="370416" extrusionOk="0">
                <a:moveTo>
                  <a:pt x="2195" y="0"/>
                </a:moveTo>
                <a:cubicBezTo>
                  <a:pt x="873" y="22011"/>
                  <a:pt x="-5298" y="46288"/>
                  <a:pt x="23362" y="95250"/>
                </a:cubicBezTo>
                <a:cubicBezTo>
                  <a:pt x="47508" y="135695"/>
                  <a:pt x="139773" y="227028"/>
                  <a:pt x="169412" y="275166"/>
                </a:cubicBezTo>
                <a:cubicBezTo>
                  <a:pt x="205327" y="326911"/>
                  <a:pt x="226522" y="345435"/>
                  <a:pt x="258312" y="370416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133478205">
                  <a:custGeom>
                    <a:avLst/>
                    <a:gdLst>
                      <a:gd name="connsiteX0" fmla="*/ 2195 w 258312"/>
                      <a:gd name="connsiteY0" fmla="*/ 0 h 370416"/>
                      <a:gd name="connsiteX1" fmla="*/ 23362 w 258312"/>
                      <a:gd name="connsiteY1" fmla="*/ 95250 h 370416"/>
                      <a:gd name="connsiteX2" fmla="*/ 169412 w 258312"/>
                      <a:gd name="connsiteY2" fmla="*/ 275166 h 370416"/>
                      <a:gd name="connsiteX3" fmla="*/ 258312 w 258312"/>
                      <a:gd name="connsiteY3" fmla="*/ 370416 h 3704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58312" h="370416">
                        <a:moveTo>
                          <a:pt x="2195" y="0"/>
                        </a:moveTo>
                        <a:cubicBezTo>
                          <a:pt x="-1156" y="24694"/>
                          <a:pt x="-4507" y="49389"/>
                          <a:pt x="23362" y="95250"/>
                        </a:cubicBezTo>
                        <a:cubicBezTo>
                          <a:pt x="51231" y="141111"/>
                          <a:pt x="130254" y="229305"/>
                          <a:pt x="169412" y="275166"/>
                        </a:cubicBezTo>
                        <a:cubicBezTo>
                          <a:pt x="208570" y="321027"/>
                          <a:pt x="233441" y="345721"/>
                          <a:pt x="258312" y="370416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1A6E0F89-4B9C-481D-9327-93723517314F}"/>
              </a:ext>
            </a:extLst>
          </p:cNvPr>
          <p:cNvSpPr/>
          <p:nvPr/>
        </p:nvSpPr>
        <p:spPr>
          <a:xfrm>
            <a:off x="2455333" y="4129617"/>
            <a:ext cx="615950" cy="387350"/>
          </a:xfrm>
          <a:custGeom>
            <a:avLst/>
            <a:gdLst>
              <a:gd name="connsiteX0" fmla="*/ 615950 w 615950"/>
              <a:gd name="connsiteY0" fmla="*/ 0 h 387350"/>
              <a:gd name="connsiteX1" fmla="*/ 569384 w 615950"/>
              <a:gd name="connsiteY1" fmla="*/ 61383 h 387350"/>
              <a:gd name="connsiteX2" fmla="*/ 421217 w 615950"/>
              <a:gd name="connsiteY2" fmla="*/ 152400 h 387350"/>
              <a:gd name="connsiteX3" fmla="*/ 279400 w 615950"/>
              <a:gd name="connsiteY3" fmla="*/ 266700 h 387350"/>
              <a:gd name="connsiteX4" fmla="*/ 137584 w 615950"/>
              <a:gd name="connsiteY4" fmla="*/ 342900 h 387350"/>
              <a:gd name="connsiteX5" fmla="*/ 0 w 615950"/>
              <a:gd name="connsiteY5" fmla="*/ 387350 h 387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5950" h="387350" extrusionOk="0">
                <a:moveTo>
                  <a:pt x="615950" y="0"/>
                </a:moveTo>
                <a:cubicBezTo>
                  <a:pt x="609704" y="20910"/>
                  <a:pt x="598951" y="36715"/>
                  <a:pt x="569384" y="61383"/>
                </a:cubicBezTo>
                <a:cubicBezTo>
                  <a:pt x="538616" y="80914"/>
                  <a:pt x="474384" y="112531"/>
                  <a:pt x="421217" y="152400"/>
                </a:cubicBezTo>
                <a:cubicBezTo>
                  <a:pt x="380162" y="191004"/>
                  <a:pt x="326601" y="228392"/>
                  <a:pt x="279400" y="266700"/>
                </a:cubicBezTo>
                <a:cubicBezTo>
                  <a:pt x="236905" y="307313"/>
                  <a:pt x="177478" y="325932"/>
                  <a:pt x="137584" y="342900"/>
                </a:cubicBezTo>
                <a:cubicBezTo>
                  <a:pt x="92906" y="365855"/>
                  <a:pt x="45668" y="378995"/>
                  <a:pt x="0" y="387350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958099477">
                  <a:custGeom>
                    <a:avLst/>
                    <a:gdLst>
                      <a:gd name="connsiteX0" fmla="*/ 615950 w 615950"/>
                      <a:gd name="connsiteY0" fmla="*/ 0 h 387350"/>
                      <a:gd name="connsiteX1" fmla="*/ 569384 w 615950"/>
                      <a:gd name="connsiteY1" fmla="*/ 61383 h 387350"/>
                      <a:gd name="connsiteX2" fmla="*/ 421217 w 615950"/>
                      <a:gd name="connsiteY2" fmla="*/ 152400 h 387350"/>
                      <a:gd name="connsiteX3" fmla="*/ 279400 w 615950"/>
                      <a:gd name="connsiteY3" fmla="*/ 266700 h 387350"/>
                      <a:gd name="connsiteX4" fmla="*/ 137584 w 615950"/>
                      <a:gd name="connsiteY4" fmla="*/ 342900 h 387350"/>
                      <a:gd name="connsiteX5" fmla="*/ 0 w 615950"/>
                      <a:gd name="connsiteY5" fmla="*/ 387350 h 3873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615950" h="387350">
                        <a:moveTo>
                          <a:pt x="615950" y="0"/>
                        </a:moveTo>
                        <a:cubicBezTo>
                          <a:pt x="608894" y="17991"/>
                          <a:pt x="601839" y="35983"/>
                          <a:pt x="569384" y="61383"/>
                        </a:cubicBezTo>
                        <a:cubicBezTo>
                          <a:pt x="536928" y="86783"/>
                          <a:pt x="469548" y="118181"/>
                          <a:pt x="421217" y="152400"/>
                        </a:cubicBezTo>
                        <a:cubicBezTo>
                          <a:pt x="372886" y="186620"/>
                          <a:pt x="326672" y="234950"/>
                          <a:pt x="279400" y="266700"/>
                        </a:cubicBezTo>
                        <a:cubicBezTo>
                          <a:pt x="232128" y="298450"/>
                          <a:pt x="184151" y="322792"/>
                          <a:pt x="137584" y="342900"/>
                        </a:cubicBezTo>
                        <a:cubicBezTo>
                          <a:pt x="91017" y="363008"/>
                          <a:pt x="45508" y="375179"/>
                          <a:pt x="0" y="387350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CC5390E6-C6D9-4557-BEC5-35A1279FAFA9}"/>
              </a:ext>
            </a:extLst>
          </p:cNvPr>
          <p:cNvSpPr/>
          <p:nvPr/>
        </p:nvSpPr>
        <p:spPr>
          <a:xfrm>
            <a:off x="2912533" y="4292600"/>
            <a:ext cx="247650" cy="300567"/>
          </a:xfrm>
          <a:custGeom>
            <a:avLst/>
            <a:gdLst>
              <a:gd name="connsiteX0" fmla="*/ 0 w 247650"/>
              <a:gd name="connsiteY0" fmla="*/ 0 h 300567"/>
              <a:gd name="connsiteX1" fmla="*/ 105834 w 247650"/>
              <a:gd name="connsiteY1" fmla="*/ 162983 h 300567"/>
              <a:gd name="connsiteX2" fmla="*/ 247650 w 247650"/>
              <a:gd name="connsiteY2" fmla="*/ 300567 h 300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7650" h="300567" extrusionOk="0">
                <a:moveTo>
                  <a:pt x="0" y="0"/>
                </a:moveTo>
                <a:cubicBezTo>
                  <a:pt x="23017" y="59105"/>
                  <a:pt x="56873" y="110097"/>
                  <a:pt x="105834" y="162983"/>
                </a:cubicBezTo>
                <a:cubicBezTo>
                  <a:pt x="142908" y="217421"/>
                  <a:pt x="195704" y="264818"/>
                  <a:pt x="247650" y="300567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2392022333">
                  <a:custGeom>
                    <a:avLst/>
                    <a:gdLst>
                      <a:gd name="connsiteX0" fmla="*/ 0 w 247650"/>
                      <a:gd name="connsiteY0" fmla="*/ 0 h 300567"/>
                      <a:gd name="connsiteX1" fmla="*/ 105834 w 247650"/>
                      <a:gd name="connsiteY1" fmla="*/ 162983 h 300567"/>
                      <a:gd name="connsiteX2" fmla="*/ 247650 w 247650"/>
                      <a:gd name="connsiteY2" fmla="*/ 300567 h 3005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247650" h="300567">
                        <a:moveTo>
                          <a:pt x="0" y="0"/>
                        </a:moveTo>
                        <a:cubicBezTo>
                          <a:pt x="32279" y="56444"/>
                          <a:pt x="64559" y="112888"/>
                          <a:pt x="105834" y="162983"/>
                        </a:cubicBezTo>
                        <a:cubicBezTo>
                          <a:pt x="147109" y="213078"/>
                          <a:pt x="197379" y="256822"/>
                          <a:pt x="247650" y="300567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D610CBD9-910B-49AB-BB72-55C974C567DA}"/>
              </a:ext>
            </a:extLst>
          </p:cNvPr>
          <p:cNvSpPr/>
          <p:nvPr/>
        </p:nvSpPr>
        <p:spPr>
          <a:xfrm>
            <a:off x="2753783" y="4284133"/>
            <a:ext cx="152400" cy="279400"/>
          </a:xfrm>
          <a:custGeom>
            <a:avLst/>
            <a:gdLst>
              <a:gd name="connsiteX0" fmla="*/ 152400 w 152400"/>
              <a:gd name="connsiteY0" fmla="*/ 0 h 279400"/>
              <a:gd name="connsiteX1" fmla="*/ 133350 w 152400"/>
              <a:gd name="connsiteY1" fmla="*/ 141817 h 279400"/>
              <a:gd name="connsiteX2" fmla="*/ 69850 w 152400"/>
              <a:gd name="connsiteY2" fmla="*/ 222250 h 279400"/>
              <a:gd name="connsiteX3" fmla="*/ 0 w 152400"/>
              <a:gd name="connsiteY3" fmla="*/ 279400 h 27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400" h="279400" extrusionOk="0">
                <a:moveTo>
                  <a:pt x="152400" y="0"/>
                </a:moveTo>
                <a:cubicBezTo>
                  <a:pt x="154198" y="49142"/>
                  <a:pt x="151260" y="105455"/>
                  <a:pt x="133350" y="141817"/>
                </a:cubicBezTo>
                <a:cubicBezTo>
                  <a:pt x="120991" y="180555"/>
                  <a:pt x="92886" y="199925"/>
                  <a:pt x="69850" y="222250"/>
                </a:cubicBezTo>
                <a:cubicBezTo>
                  <a:pt x="45251" y="245047"/>
                  <a:pt x="18250" y="261594"/>
                  <a:pt x="0" y="279400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2068985648">
                  <a:custGeom>
                    <a:avLst/>
                    <a:gdLst>
                      <a:gd name="connsiteX0" fmla="*/ 152400 w 152400"/>
                      <a:gd name="connsiteY0" fmla="*/ 0 h 279400"/>
                      <a:gd name="connsiteX1" fmla="*/ 133350 w 152400"/>
                      <a:gd name="connsiteY1" fmla="*/ 141817 h 279400"/>
                      <a:gd name="connsiteX2" fmla="*/ 69850 w 152400"/>
                      <a:gd name="connsiteY2" fmla="*/ 222250 h 279400"/>
                      <a:gd name="connsiteX3" fmla="*/ 0 w 152400"/>
                      <a:gd name="connsiteY3" fmla="*/ 279400 h 2794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52400" h="279400">
                        <a:moveTo>
                          <a:pt x="152400" y="0"/>
                        </a:moveTo>
                        <a:cubicBezTo>
                          <a:pt x="149754" y="52387"/>
                          <a:pt x="147108" y="104775"/>
                          <a:pt x="133350" y="141817"/>
                        </a:cubicBezTo>
                        <a:cubicBezTo>
                          <a:pt x="119592" y="178859"/>
                          <a:pt x="92075" y="199320"/>
                          <a:pt x="69850" y="222250"/>
                        </a:cubicBezTo>
                        <a:cubicBezTo>
                          <a:pt x="47625" y="245180"/>
                          <a:pt x="23812" y="262290"/>
                          <a:pt x="0" y="279400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フリーフォーム: 図形 63">
            <a:extLst>
              <a:ext uri="{FF2B5EF4-FFF2-40B4-BE49-F238E27FC236}">
                <a16:creationId xmlns:a16="http://schemas.microsoft.com/office/drawing/2014/main" id="{AB241565-5389-4475-9494-3E80391417DE}"/>
              </a:ext>
            </a:extLst>
          </p:cNvPr>
          <p:cNvSpPr/>
          <p:nvPr/>
        </p:nvSpPr>
        <p:spPr>
          <a:xfrm>
            <a:off x="2844800" y="4290483"/>
            <a:ext cx="38100" cy="182034"/>
          </a:xfrm>
          <a:custGeom>
            <a:avLst/>
            <a:gdLst>
              <a:gd name="connsiteX0" fmla="*/ 38100 w 38100"/>
              <a:gd name="connsiteY0" fmla="*/ 0 h 182034"/>
              <a:gd name="connsiteX1" fmla="*/ 21167 w 38100"/>
              <a:gd name="connsiteY1" fmla="*/ 114300 h 182034"/>
              <a:gd name="connsiteX2" fmla="*/ 0 w 38100"/>
              <a:gd name="connsiteY2" fmla="*/ 182034 h 182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100" h="182034" extrusionOk="0">
                <a:moveTo>
                  <a:pt x="38100" y="0"/>
                </a:moveTo>
                <a:cubicBezTo>
                  <a:pt x="36490" y="41694"/>
                  <a:pt x="25498" y="83070"/>
                  <a:pt x="21167" y="114300"/>
                </a:cubicBezTo>
                <a:cubicBezTo>
                  <a:pt x="16150" y="143922"/>
                  <a:pt x="6676" y="162282"/>
                  <a:pt x="0" y="182034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1989194292">
                  <a:custGeom>
                    <a:avLst/>
                    <a:gdLst>
                      <a:gd name="connsiteX0" fmla="*/ 38100 w 38100"/>
                      <a:gd name="connsiteY0" fmla="*/ 0 h 182034"/>
                      <a:gd name="connsiteX1" fmla="*/ 21167 w 38100"/>
                      <a:gd name="connsiteY1" fmla="*/ 114300 h 182034"/>
                      <a:gd name="connsiteX2" fmla="*/ 0 w 38100"/>
                      <a:gd name="connsiteY2" fmla="*/ 182034 h 1820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38100" h="182034">
                        <a:moveTo>
                          <a:pt x="38100" y="0"/>
                        </a:moveTo>
                        <a:cubicBezTo>
                          <a:pt x="32808" y="41980"/>
                          <a:pt x="27517" y="83961"/>
                          <a:pt x="21167" y="114300"/>
                        </a:cubicBezTo>
                        <a:cubicBezTo>
                          <a:pt x="14817" y="144639"/>
                          <a:pt x="7408" y="163336"/>
                          <a:pt x="0" y="182034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フリーフォーム: 図形 64">
            <a:extLst>
              <a:ext uri="{FF2B5EF4-FFF2-40B4-BE49-F238E27FC236}">
                <a16:creationId xmlns:a16="http://schemas.microsoft.com/office/drawing/2014/main" id="{AEF84905-E0E6-4287-B2CE-C63E6CBDA7D1}"/>
              </a:ext>
            </a:extLst>
          </p:cNvPr>
          <p:cNvSpPr/>
          <p:nvPr/>
        </p:nvSpPr>
        <p:spPr>
          <a:xfrm>
            <a:off x="2463800" y="4076700"/>
            <a:ext cx="520700" cy="438150"/>
          </a:xfrm>
          <a:custGeom>
            <a:avLst/>
            <a:gdLst>
              <a:gd name="connsiteX0" fmla="*/ 520700 w 520700"/>
              <a:gd name="connsiteY0" fmla="*/ 0 h 438150"/>
              <a:gd name="connsiteX1" fmla="*/ 353483 w 520700"/>
              <a:gd name="connsiteY1" fmla="*/ 118533 h 438150"/>
              <a:gd name="connsiteX2" fmla="*/ 243417 w 520700"/>
              <a:gd name="connsiteY2" fmla="*/ 254000 h 438150"/>
              <a:gd name="connsiteX3" fmla="*/ 156633 w 520700"/>
              <a:gd name="connsiteY3" fmla="*/ 336550 h 438150"/>
              <a:gd name="connsiteX4" fmla="*/ 0 w 520700"/>
              <a:gd name="connsiteY4" fmla="*/ 438150 h 438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0700" h="438150" extrusionOk="0">
                <a:moveTo>
                  <a:pt x="520700" y="0"/>
                </a:moveTo>
                <a:cubicBezTo>
                  <a:pt x="463043" y="39393"/>
                  <a:pt x="398192" y="68793"/>
                  <a:pt x="353483" y="118533"/>
                </a:cubicBezTo>
                <a:cubicBezTo>
                  <a:pt x="304802" y="158479"/>
                  <a:pt x="274023" y="222297"/>
                  <a:pt x="243417" y="254000"/>
                </a:cubicBezTo>
                <a:cubicBezTo>
                  <a:pt x="214681" y="290730"/>
                  <a:pt x="197840" y="305588"/>
                  <a:pt x="156633" y="336550"/>
                </a:cubicBezTo>
                <a:cubicBezTo>
                  <a:pt x="111232" y="357732"/>
                  <a:pt x="58428" y="400934"/>
                  <a:pt x="0" y="438150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1446444571">
                  <a:custGeom>
                    <a:avLst/>
                    <a:gdLst>
                      <a:gd name="connsiteX0" fmla="*/ 520700 w 520700"/>
                      <a:gd name="connsiteY0" fmla="*/ 0 h 438150"/>
                      <a:gd name="connsiteX1" fmla="*/ 353483 w 520700"/>
                      <a:gd name="connsiteY1" fmla="*/ 118533 h 438150"/>
                      <a:gd name="connsiteX2" fmla="*/ 243417 w 520700"/>
                      <a:gd name="connsiteY2" fmla="*/ 254000 h 438150"/>
                      <a:gd name="connsiteX3" fmla="*/ 156633 w 520700"/>
                      <a:gd name="connsiteY3" fmla="*/ 336550 h 438150"/>
                      <a:gd name="connsiteX4" fmla="*/ 0 w 520700"/>
                      <a:gd name="connsiteY4" fmla="*/ 438150 h 4381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20700" h="438150">
                        <a:moveTo>
                          <a:pt x="520700" y="0"/>
                        </a:moveTo>
                        <a:cubicBezTo>
                          <a:pt x="460198" y="38100"/>
                          <a:pt x="399697" y="76200"/>
                          <a:pt x="353483" y="118533"/>
                        </a:cubicBezTo>
                        <a:cubicBezTo>
                          <a:pt x="307269" y="160866"/>
                          <a:pt x="276225" y="217664"/>
                          <a:pt x="243417" y="254000"/>
                        </a:cubicBezTo>
                        <a:cubicBezTo>
                          <a:pt x="210609" y="290336"/>
                          <a:pt x="197202" y="305858"/>
                          <a:pt x="156633" y="336550"/>
                        </a:cubicBezTo>
                        <a:cubicBezTo>
                          <a:pt x="116063" y="367242"/>
                          <a:pt x="58031" y="402696"/>
                          <a:pt x="0" y="438150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フリーフォーム: 図形 65">
            <a:extLst>
              <a:ext uri="{FF2B5EF4-FFF2-40B4-BE49-F238E27FC236}">
                <a16:creationId xmlns:a16="http://schemas.microsoft.com/office/drawing/2014/main" id="{11474B86-31E7-4099-A5A2-1B98E01D2050}"/>
              </a:ext>
            </a:extLst>
          </p:cNvPr>
          <p:cNvSpPr/>
          <p:nvPr/>
        </p:nvSpPr>
        <p:spPr>
          <a:xfrm>
            <a:off x="2141392" y="4053417"/>
            <a:ext cx="788075" cy="409403"/>
          </a:xfrm>
          <a:custGeom>
            <a:avLst/>
            <a:gdLst>
              <a:gd name="connsiteX0" fmla="*/ 788075 w 788075"/>
              <a:gd name="connsiteY0" fmla="*/ 0 h 409403"/>
              <a:gd name="connsiteX1" fmla="*/ 650491 w 788075"/>
              <a:gd name="connsiteY1" fmla="*/ 143933 h 409403"/>
              <a:gd name="connsiteX2" fmla="*/ 542541 w 788075"/>
              <a:gd name="connsiteY2" fmla="*/ 171450 h 409403"/>
              <a:gd name="connsiteX3" fmla="*/ 409191 w 788075"/>
              <a:gd name="connsiteY3" fmla="*/ 279400 h 409403"/>
              <a:gd name="connsiteX4" fmla="*/ 193291 w 788075"/>
              <a:gd name="connsiteY4" fmla="*/ 402166 h 409403"/>
              <a:gd name="connsiteX5" fmla="*/ 19725 w 788075"/>
              <a:gd name="connsiteY5" fmla="*/ 395816 h 409403"/>
              <a:gd name="connsiteX6" fmla="*/ 11258 w 788075"/>
              <a:gd name="connsiteY6" fmla="*/ 397933 h 409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8075" h="409403" extrusionOk="0">
                <a:moveTo>
                  <a:pt x="788075" y="0"/>
                </a:moveTo>
                <a:cubicBezTo>
                  <a:pt x="743852" y="57181"/>
                  <a:pt x="687178" y="115158"/>
                  <a:pt x="650491" y="143933"/>
                </a:cubicBezTo>
                <a:cubicBezTo>
                  <a:pt x="605032" y="173033"/>
                  <a:pt x="584531" y="147112"/>
                  <a:pt x="542541" y="171450"/>
                </a:cubicBezTo>
                <a:cubicBezTo>
                  <a:pt x="503745" y="191090"/>
                  <a:pt x="474349" y="245077"/>
                  <a:pt x="409191" y="279400"/>
                </a:cubicBezTo>
                <a:cubicBezTo>
                  <a:pt x="344415" y="326392"/>
                  <a:pt x="265423" y="385591"/>
                  <a:pt x="193291" y="402166"/>
                </a:cubicBezTo>
                <a:cubicBezTo>
                  <a:pt x="128380" y="421568"/>
                  <a:pt x="19725" y="395815"/>
                  <a:pt x="19725" y="395816"/>
                </a:cubicBezTo>
                <a:cubicBezTo>
                  <a:pt x="-11003" y="396549"/>
                  <a:pt x="801" y="397054"/>
                  <a:pt x="11258" y="397933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4243074863">
                  <a:custGeom>
                    <a:avLst/>
                    <a:gdLst>
                      <a:gd name="connsiteX0" fmla="*/ 788075 w 788075"/>
                      <a:gd name="connsiteY0" fmla="*/ 0 h 409403"/>
                      <a:gd name="connsiteX1" fmla="*/ 650491 w 788075"/>
                      <a:gd name="connsiteY1" fmla="*/ 143933 h 409403"/>
                      <a:gd name="connsiteX2" fmla="*/ 542541 w 788075"/>
                      <a:gd name="connsiteY2" fmla="*/ 171450 h 409403"/>
                      <a:gd name="connsiteX3" fmla="*/ 409191 w 788075"/>
                      <a:gd name="connsiteY3" fmla="*/ 279400 h 409403"/>
                      <a:gd name="connsiteX4" fmla="*/ 193291 w 788075"/>
                      <a:gd name="connsiteY4" fmla="*/ 402166 h 409403"/>
                      <a:gd name="connsiteX5" fmla="*/ 19725 w 788075"/>
                      <a:gd name="connsiteY5" fmla="*/ 395816 h 409403"/>
                      <a:gd name="connsiteX6" fmla="*/ 11258 w 788075"/>
                      <a:gd name="connsiteY6" fmla="*/ 397933 h 40940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88075" h="409403">
                        <a:moveTo>
                          <a:pt x="788075" y="0"/>
                        </a:moveTo>
                        <a:cubicBezTo>
                          <a:pt x="739744" y="57679"/>
                          <a:pt x="691413" y="115358"/>
                          <a:pt x="650491" y="143933"/>
                        </a:cubicBezTo>
                        <a:cubicBezTo>
                          <a:pt x="609569" y="172508"/>
                          <a:pt x="582758" y="148872"/>
                          <a:pt x="542541" y="171450"/>
                        </a:cubicBezTo>
                        <a:cubicBezTo>
                          <a:pt x="502324" y="194028"/>
                          <a:pt x="467399" y="240947"/>
                          <a:pt x="409191" y="279400"/>
                        </a:cubicBezTo>
                        <a:cubicBezTo>
                          <a:pt x="350983" y="317853"/>
                          <a:pt x="258202" y="382763"/>
                          <a:pt x="193291" y="402166"/>
                        </a:cubicBezTo>
                        <a:cubicBezTo>
                          <a:pt x="128380" y="421569"/>
                          <a:pt x="19725" y="395816"/>
                          <a:pt x="19725" y="395816"/>
                        </a:cubicBezTo>
                        <a:cubicBezTo>
                          <a:pt x="-10614" y="395111"/>
                          <a:pt x="322" y="396522"/>
                          <a:pt x="11258" y="397933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フリーフォーム: 図形 66">
            <a:extLst>
              <a:ext uri="{FF2B5EF4-FFF2-40B4-BE49-F238E27FC236}">
                <a16:creationId xmlns:a16="http://schemas.microsoft.com/office/drawing/2014/main" id="{00FCE257-95F7-43EE-ACAE-A32BE7BF2F99}"/>
              </a:ext>
            </a:extLst>
          </p:cNvPr>
          <p:cNvSpPr/>
          <p:nvPr/>
        </p:nvSpPr>
        <p:spPr>
          <a:xfrm>
            <a:off x="2184400" y="3998383"/>
            <a:ext cx="660400" cy="448734"/>
          </a:xfrm>
          <a:custGeom>
            <a:avLst/>
            <a:gdLst>
              <a:gd name="connsiteX0" fmla="*/ 660400 w 660400"/>
              <a:gd name="connsiteY0" fmla="*/ 0 h 448734"/>
              <a:gd name="connsiteX1" fmla="*/ 452967 w 660400"/>
              <a:gd name="connsiteY1" fmla="*/ 99484 h 448734"/>
              <a:gd name="connsiteX2" fmla="*/ 429683 w 660400"/>
              <a:gd name="connsiteY2" fmla="*/ 198967 h 448734"/>
              <a:gd name="connsiteX3" fmla="*/ 304800 w 660400"/>
              <a:gd name="connsiteY3" fmla="*/ 275167 h 448734"/>
              <a:gd name="connsiteX4" fmla="*/ 120650 w 660400"/>
              <a:gd name="connsiteY4" fmla="*/ 393700 h 448734"/>
              <a:gd name="connsiteX5" fmla="*/ 42333 w 660400"/>
              <a:gd name="connsiteY5" fmla="*/ 433917 h 448734"/>
              <a:gd name="connsiteX6" fmla="*/ 0 w 660400"/>
              <a:gd name="connsiteY6" fmla="*/ 448734 h 448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0400" h="448734" extrusionOk="0">
                <a:moveTo>
                  <a:pt x="660400" y="0"/>
                </a:moveTo>
                <a:cubicBezTo>
                  <a:pt x="581403" y="27744"/>
                  <a:pt x="501410" y="66997"/>
                  <a:pt x="452967" y="99484"/>
                </a:cubicBezTo>
                <a:cubicBezTo>
                  <a:pt x="411462" y="132038"/>
                  <a:pt x="460736" y="165466"/>
                  <a:pt x="429683" y="198967"/>
                </a:cubicBezTo>
                <a:cubicBezTo>
                  <a:pt x="406108" y="227296"/>
                  <a:pt x="363093" y="248495"/>
                  <a:pt x="304800" y="275167"/>
                </a:cubicBezTo>
                <a:cubicBezTo>
                  <a:pt x="253339" y="308912"/>
                  <a:pt x="171574" y="366168"/>
                  <a:pt x="120650" y="393700"/>
                </a:cubicBezTo>
                <a:cubicBezTo>
                  <a:pt x="74813" y="421868"/>
                  <a:pt x="63418" y="426148"/>
                  <a:pt x="42333" y="433917"/>
                </a:cubicBezTo>
                <a:cubicBezTo>
                  <a:pt x="21445" y="443523"/>
                  <a:pt x="10914" y="445773"/>
                  <a:pt x="0" y="448734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1382764548">
                  <a:custGeom>
                    <a:avLst/>
                    <a:gdLst>
                      <a:gd name="connsiteX0" fmla="*/ 660400 w 660400"/>
                      <a:gd name="connsiteY0" fmla="*/ 0 h 448734"/>
                      <a:gd name="connsiteX1" fmla="*/ 452967 w 660400"/>
                      <a:gd name="connsiteY1" fmla="*/ 99484 h 448734"/>
                      <a:gd name="connsiteX2" fmla="*/ 429683 w 660400"/>
                      <a:gd name="connsiteY2" fmla="*/ 198967 h 448734"/>
                      <a:gd name="connsiteX3" fmla="*/ 304800 w 660400"/>
                      <a:gd name="connsiteY3" fmla="*/ 275167 h 448734"/>
                      <a:gd name="connsiteX4" fmla="*/ 120650 w 660400"/>
                      <a:gd name="connsiteY4" fmla="*/ 393700 h 448734"/>
                      <a:gd name="connsiteX5" fmla="*/ 42333 w 660400"/>
                      <a:gd name="connsiteY5" fmla="*/ 433917 h 448734"/>
                      <a:gd name="connsiteX6" fmla="*/ 0 w 660400"/>
                      <a:gd name="connsiteY6" fmla="*/ 448734 h 4487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660400" h="448734">
                        <a:moveTo>
                          <a:pt x="660400" y="0"/>
                        </a:moveTo>
                        <a:cubicBezTo>
                          <a:pt x="575910" y="33161"/>
                          <a:pt x="491420" y="66323"/>
                          <a:pt x="452967" y="99484"/>
                        </a:cubicBezTo>
                        <a:cubicBezTo>
                          <a:pt x="414514" y="132645"/>
                          <a:pt x="454377" y="169687"/>
                          <a:pt x="429683" y="198967"/>
                        </a:cubicBezTo>
                        <a:cubicBezTo>
                          <a:pt x="404989" y="228247"/>
                          <a:pt x="356305" y="242712"/>
                          <a:pt x="304800" y="275167"/>
                        </a:cubicBezTo>
                        <a:cubicBezTo>
                          <a:pt x="253295" y="307622"/>
                          <a:pt x="164394" y="367242"/>
                          <a:pt x="120650" y="393700"/>
                        </a:cubicBezTo>
                        <a:cubicBezTo>
                          <a:pt x="76906" y="420158"/>
                          <a:pt x="62441" y="424745"/>
                          <a:pt x="42333" y="433917"/>
                        </a:cubicBezTo>
                        <a:cubicBezTo>
                          <a:pt x="22225" y="443089"/>
                          <a:pt x="11112" y="445911"/>
                          <a:pt x="0" y="448734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フリーフォーム: 図形 67">
            <a:extLst>
              <a:ext uri="{FF2B5EF4-FFF2-40B4-BE49-F238E27FC236}">
                <a16:creationId xmlns:a16="http://schemas.microsoft.com/office/drawing/2014/main" id="{57783063-1B31-4E51-A145-B6C984D4E7BB}"/>
              </a:ext>
            </a:extLst>
          </p:cNvPr>
          <p:cNvSpPr/>
          <p:nvPr/>
        </p:nvSpPr>
        <p:spPr>
          <a:xfrm>
            <a:off x="3041890" y="4085167"/>
            <a:ext cx="82310" cy="285750"/>
          </a:xfrm>
          <a:custGeom>
            <a:avLst/>
            <a:gdLst>
              <a:gd name="connsiteX0" fmla="*/ 10343 w 82310"/>
              <a:gd name="connsiteY0" fmla="*/ 0 h 285750"/>
              <a:gd name="connsiteX1" fmla="*/ 1877 w 82310"/>
              <a:gd name="connsiteY1" fmla="*/ 86783 h 285750"/>
              <a:gd name="connsiteX2" fmla="*/ 42093 w 82310"/>
              <a:gd name="connsiteY2" fmla="*/ 222250 h 285750"/>
              <a:gd name="connsiteX3" fmla="*/ 82310 w 82310"/>
              <a:gd name="connsiteY3" fmla="*/ 285750 h 28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310" h="285750" extrusionOk="0">
                <a:moveTo>
                  <a:pt x="10343" y="0"/>
                </a:moveTo>
                <a:cubicBezTo>
                  <a:pt x="6404" y="23925"/>
                  <a:pt x="-1337" y="53030"/>
                  <a:pt x="1877" y="86783"/>
                </a:cubicBezTo>
                <a:cubicBezTo>
                  <a:pt x="13011" y="127415"/>
                  <a:pt x="28520" y="189822"/>
                  <a:pt x="42093" y="222250"/>
                </a:cubicBezTo>
                <a:cubicBezTo>
                  <a:pt x="53854" y="254533"/>
                  <a:pt x="67552" y="272457"/>
                  <a:pt x="82310" y="285750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1921974073">
                  <a:custGeom>
                    <a:avLst/>
                    <a:gdLst>
                      <a:gd name="connsiteX0" fmla="*/ 10343 w 82310"/>
                      <a:gd name="connsiteY0" fmla="*/ 0 h 285750"/>
                      <a:gd name="connsiteX1" fmla="*/ 1877 w 82310"/>
                      <a:gd name="connsiteY1" fmla="*/ 86783 h 285750"/>
                      <a:gd name="connsiteX2" fmla="*/ 42093 w 82310"/>
                      <a:gd name="connsiteY2" fmla="*/ 222250 h 285750"/>
                      <a:gd name="connsiteX3" fmla="*/ 82310 w 82310"/>
                      <a:gd name="connsiteY3" fmla="*/ 285750 h 2857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82310" h="285750">
                        <a:moveTo>
                          <a:pt x="10343" y="0"/>
                        </a:moveTo>
                        <a:cubicBezTo>
                          <a:pt x="3464" y="24870"/>
                          <a:pt x="-3415" y="49741"/>
                          <a:pt x="1877" y="86783"/>
                        </a:cubicBezTo>
                        <a:cubicBezTo>
                          <a:pt x="7169" y="123825"/>
                          <a:pt x="28688" y="189089"/>
                          <a:pt x="42093" y="222250"/>
                        </a:cubicBezTo>
                        <a:cubicBezTo>
                          <a:pt x="55498" y="255411"/>
                          <a:pt x="68904" y="270580"/>
                          <a:pt x="82310" y="285750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フリーフォーム: 図形 68">
            <a:extLst>
              <a:ext uri="{FF2B5EF4-FFF2-40B4-BE49-F238E27FC236}">
                <a16:creationId xmlns:a16="http://schemas.microsoft.com/office/drawing/2014/main" id="{123B8DEA-D00E-4BDA-AAB8-7F36A23C59B0}"/>
              </a:ext>
            </a:extLst>
          </p:cNvPr>
          <p:cNvSpPr/>
          <p:nvPr/>
        </p:nvSpPr>
        <p:spPr>
          <a:xfrm>
            <a:off x="1676400" y="4040717"/>
            <a:ext cx="901700" cy="459316"/>
          </a:xfrm>
          <a:custGeom>
            <a:avLst/>
            <a:gdLst>
              <a:gd name="connsiteX0" fmla="*/ 901700 w 901700"/>
              <a:gd name="connsiteY0" fmla="*/ 0 h 459316"/>
              <a:gd name="connsiteX1" fmla="*/ 579967 w 901700"/>
              <a:gd name="connsiteY1" fmla="*/ 110066 h 459316"/>
              <a:gd name="connsiteX2" fmla="*/ 300567 w 901700"/>
              <a:gd name="connsiteY2" fmla="*/ 260350 h 459316"/>
              <a:gd name="connsiteX3" fmla="*/ 52917 w 901700"/>
              <a:gd name="connsiteY3" fmla="*/ 419100 h 459316"/>
              <a:gd name="connsiteX4" fmla="*/ 0 w 901700"/>
              <a:gd name="connsiteY4" fmla="*/ 459316 h 45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1700" h="459316" extrusionOk="0">
                <a:moveTo>
                  <a:pt x="901700" y="0"/>
                </a:moveTo>
                <a:cubicBezTo>
                  <a:pt x="790801" y="35264"/>
                  <a:pt x="700832" y="60201"/>
                  <a:pt x="579967" y="110066"/>
                </a:cubicBezTo>
                <a:cubicBezTo>
                  <a:pt x="470026" y="144376"/>
                  <a:pt x="374929" y="212473"/>
                  <a:pt x="300567" y="260350"/>
                </a:cubicBezTo>
                <a:cubicBezTo>
                  <a:pt x="211293" y="311332"/>
                  <a:pt x="101635" y="377863"/>
                  <a:pt x="52917" y="419100"/>
                </a:cubicBezTo>
                <a:cubicBezTo>
                  <a:pt x="2799" y="451514"/>
                  <a:pt x="1937" y="456003"/>
                  <a:pt x="0" y="459316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2834493198">
                  <a:custGeom>
                    <a:avLst/>
                    <a:gdLst>
                      <a:gd name="connsiteX0" fmla="*/ 901700 w 901700"/>
                      <a:gd name="connsiteY0" fmla="*/ 0 h 459316"/>
                      <a:gd name="connsiteX1" fmla="*/ 579967 w 901700"/>
                      <a:gd name="connsiteY1" fmla="*/ 110066 h 459316"/>
                      <a:gd name="connsiteX2" fmla="*/ 300567 w 901700"/>
                      <a:gd name="connsiteY2" fmla="*/ 260350 h 459316"/>
                      <a:gd name="connsiteX3" fmla="*/ 52917 w 901700"/>
                      <a:gd name="connsiteY3" fmla="*/ 419100 h 459316"/>
                      <a:gd name="connsiteX4" fmla="*/ 0 w 901700"/>
                      <a:gd name="connsiteY4" fmla="*/ 459316 h 4593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901700" h="459316">
                        <a:moveTo>
                          <a:pt x="901700" y="0"/>
                        </a:moveTo>
                        <a:cubicBezTo>
                          <a:pt x="790928" y="33337"/>
                          <a:pt x="680156" y="66674"/>
                          <a:pt x="579967" y="110066"/>
                        </a:cubicBezTo>
                        <a:cubicBezTo>
                          <a:pt x="479778" y="153458"/>
                          <a:pt x="388409" y="208844"/>
                          <a:pt x="300567" y="260350"/>
                        </a:cubicBezTo>
                        <a:cubicBezTo>
                          <a:pt x="212725" y="311856"/>
                          <a:pt x="103011" y="385939"/>
                          <a:pt x="52917" y="419100"/>
                        </a:cubicBezTo>
                        <a:cubicBezTo>
                          <a:pt x="2823" y="452261"/>
                          <a:pt x="1411" y="455788"/>
                          <a:pt x="0" y="459316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フリーフォーム: 図形 69">
            <a:extLst>
              <a:ext uri="{FF2B5EF4-FFF2-40B4-BE49-F238E27FC236}">
                <a16:creationId xmlns:a16="http://schemas.microsoft.com/office/drawing/2014/main" id="{E48D8709-8A87-4447-BFEB-1B21D5088C0A}"/>
              </a:ext>
            </a:extLst>
          </p:cNvPr>
          <p:cNvSpPr/>
          <p:nvPr/>
        </p:nvSpPr>
        <p:spPr>
          <a:xfrm>
            <a:off x="1121833" y="4438650"/>
            <a:ext cx="903817" cy="622300"/>
          </a:xfrm>
          <a:custGeom>
            <a:avLst/>
            <a:gdLst>
              <a:gd name="connsiteX0" fmla="*/ 903817 w 903817"/>
              <a:gd name="connsiteY0" fmla="*/ 0 h 622300"/>
              <a:gd name="connsiteX1" fmla="*/ 742950 w 903817"/>
              <a:gd name="connsiteY1" fmla="*/ 71967 h 622300"/>
              <a:gd name="connsiteX2" fmla="*/ 582084 w 903817"/>
              <a:gd name="connsiteY2" fmla="*/ 124883 h 622300"/>
              <a:gd name="connsiteX3" fmla="*/ 474134 w 903817"/>
              <a:gd name="connsiteY3" fmla="*/ 154517 h 622300"/>
              <a:gd name="connsiteX4" fmla="*/ 287867 w 903817"/>
              <a:gd name="connsiteY4" fmla="*/ 287867 h 622300"/>
              <a:gd name="connsiteX5" fmla="*/ 158750 w 903817"/>
              <a:gd name="connsiteY5" fmla="*/ 395817 h 622300"/>
              <a:gd name="connsiteX6" fmla="*/ 61384 w 903817"/>
              <a:gd name="connsiteY6" fmla="*/ 524933 h 622300"/>
              <a:gd name="connsiteX7" fmla="*/ 0 w 903817"/>
              <a:gd name="connsiteY7" fmla="*/ 622300 h 622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3817" h="622300" extrusionOk="0">
                <a:moveTo>
                  <a:pt x="903817" y="0"/>
                </a:moveTo>
                <a:cubicBezTo>
                  <a:pt x="848626" y="26135"/>
                  <a:pt x="797737" y="50418"/>
                  <a:pt x="742950" y="71967"/>
                </a:cubicBezTo>
                <a:cubicBezTo>
                  <a:pt x="689003" y="90114"/>
                  <a:pt x="631974" y="113013"/>
                  <a:pt x="582084" y="124883"/>
                </a:cubicBezTo>
                <a:cubicBezTo>
                  <a:pt x="537024" y="137036"/>
                  <a:pt x="523124" y="128209"/>
                  <a:pt x="474134" y="154517"/>
                </a:cubicBezTo>
                <a:cubicBezTo>
                  <a:pt x="426661" y="176887"/>
                  <a:pt x="341888" y="247998"/>
                  <a:pt x="287867" y="287867"/>
                </a:cubicBezTo>
                <a:cubicBezTo>
                  <a:pt x="234637" y="328091"/>
                  <a:pt x="191292" y="352482"/>
                  <a:pt x="158750" y="395817"/>
                </a:cubicBezTo>
                <a:cubicBezTo>
                  <a:pt x="124419" y="438822"/>
                  <a:pt x="92288" y="482784"/>
                  <a:pt x="61384" y="524933"/>
                </a:cubicBezTo>
                <a:cubicBezTo>
                  <a:pt x="36122" y="566126"/>
                  <a:pt x="14989" y="592668"/>
                  <a:pt x="0" y="622300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4190258642">
                  <a:custGeom>
                    <a:avLst/>
                    <a:gdLst>
                      <a:gd name="connsiteX0" fmla="*/ 903817 w 903817"/>
                      <a:gd name="connsiteY0" fmla="*/ 0 h 622300"/>
                      <a:gd name="connsiteX1" fmla="*/ 742950 w 903817"/>
                      <a:gd name="connsiteY1" fmla="*/ 71967 h 622300"/>
                      <a:gd name="connsiteX2" fmla="*/ 582084 w 903817"/>
                      <a:gd name="connsiteY2" fmla="*/ 124883 h 622300"/>
                      <a:gd name="connsiteX3" fmla="*/ 474134 w 903817"/>
                      <a:gd name="connsiteY3" fmla="*/ 154517 h 622300"/>
                      <a:gd name="connsiteX4" fmla="*/ 287867 w 903817"/>
                      <a:gd name="connsiteY4" fmla="*/ 287867 h 622300"/>
                      <a:gd name="connsiteX5" fmla="*/ 158750 w 903817"/>
                      <a:gd name="connsiteY5" fmla="*/ 395817 h 622300"/>
                      <a:gd name="connsiteX6" fmla="*/ 61384 w 903817"/>
                      <a:gd name="connsiteY6" fmla="*/ 524933 h 622300"/>
                      <a:gd name="connsiteX7" fmla="*/ 0 w 903817"/>
                      <a:gd name="connsiteY7" fmla="*/ 622300 h 6223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903817" h="622300">
                        <a:moveTo>
                          <a:pt x="903817" y="0"/>
                        </a:moveTo>
                        <a:cubicBezTo>
                          <a:pt x="850194" y="25576"/>
                          <a:pt x="796572" y="51153"/>
                          <a:pt x="742950" y="71967"/>
                        </a:cubicBezTo>
                        <a:cubicBezTo>
                          <a:pt x="689328" y="92781"/>
                          <a:pt x="626887" y="111125"/>
                          <a:pt x="582084" y="124883"/>
                        </a:cubicBezTo>
                        <a:cubicBezTo>
                          <a:pt x="537281" y="138641"/>
                          <a:pt x="523170" y="127353"/>
                          <a:pt x="474134" y="154517"/>
                        </a:cubicBezTo>
                        <a:cubicBezTo>
                          <a:pt x="425098" y="181681"/>
                          <a:pt x="340431" y="247650"/>
                          <a:pt x="287867" y="287867"/>
                        </a:cubicBezTo>
                        <a:cubicBezTo>
                          <a:pt x="235303" y="328084"/>
                          <a:pt x="196497" y="356306"/>
                          <a:pt x="158750" y="395817"/>
                        </a:cubicBezTo>
                        <a:cubicBezTo>
                          <a:pt x="121003" y="435328"/>
                          <a:pt x="87842" y="487186"/>
                          <a:pt x="61384" y="524933"/>
                        </a:cubicBezTo>
                        <a:cubicBezTo>
                          <a:pt x="34926" y="562680"/>
                          <a:pt x="17463" y="592490"/>
                          <a:pt x="0" y="622300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フリーフォーム: 図形 70">
            <a:extLst>
              <a:ext uri="{FF2B5EF4-FFF2-40B4-BE49-F238E27FC236}">
                <a16:creationId xmlns:a16="http://schemas.microsoft.com/office/drawing/2014/main" id="{F9C1375D-19BB-4138-9C1F-9E5EE7AB576B}"/>
              </a:ext>
            </a:extLst>
          </p:cNvPr>
          <p:cNvSpPr/>
          <p:nvPr/>
        </p:nvSpPr>
        <p:spPr>
          <a:xfrm>
            <a:off x="1382183" y="4504267"/>
            <a:ext cx="285750" cy="179916"/>
          </a:xfrm>
          <a:custGeom>
            <a:avLst/>
            <a:gdLst>
              <a:gd name="connsiteX0" fmla="*/ 285750 w 285750"/>
              <a:gd name="connsiteY0" fmla="*/ 0 h 179916"/>
              <a:gd name="connsiteX1" fmla="*/ 80434 w 285750"/>
              <a:gd name="connsiteY1" fmla="*/ 105833 h 179916"/>
              <a:gd name="connsiteX2" fmla="*/ 0 w 285750"/>
              <a:gd name="connsiteY2" fmla="*/ 179916 h 179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5750" h="179916" extrusionOk="0">
                <a:moveTo>
                  <a:pt x="285750" y="0"/>
                </a:moveTo>
                <a:cubicBezTo>
                  <a:pt x="209562" y="47891"/>
                  <a:pt x="125526" y="76450"/>
                  <a:pt x="80434" y="105833"/>
                </a:cubicBezTo>
                <a:cubicBezTo>
                  <a:pt x="34636" y="133157"/>
                  <a:pt x="14240" y="161749"/>
                  <a:pt x="0" y="179916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515462847">
                  <a:custGeom>
                    <a:avLst/>
                    <a:gdLst>
                      <a:gd name="connsiteX0" fmla="*/ 285750 w 285750"/>
                      <a:gd name="connsiteY0" fmla="*/ 0 h 179916"/>
                      <a:gd name="connsiteX1" fmla="*/ 80434 w 285750"/>
                      <a:gd name="connsiteY1" fmla="*/ 105833 h 179916"/>
                      <a:gd name="connsiteX2" fmla="*/ 0 w 285750"/>
                      <a:gd name="connsiteY2" fmla="*/ 179916 h 1799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285750" h="179916">
                        <a:moveTo>
                          <a:pt x="285750" y="0"/>
                        </a:moveTo>
                        <a:cubicBezTo>
                          <a:pt x="206904" y="37923"/>
                          <a:pt x="128059" y="75847"/>
                          <a:pt x="80434" y="105833"/>
                        </a:cubicBezTo>
                        <a:cubicBezTo>
                          <a:pt x="32809" y="135819"/>
                          <a:pt x="16404" y="157867"/>
                          <a:pt x="0" y="179916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フリーフォーム: 図形 71">
            <a:extLst>
              <a:ext uri="{FF2B5EF4-FFF2-40B4-BE49-F238E27FC236}">
                <a16:creationId xmlns:a16="http://schemas.microsoft.com/office/drawing/2014/main" id="{2B1721B9-F367-4A77-BCED-7B3466CA94F4}"/>
              </a:ext>
            </a:extLst>
          </p:cNvPr>
          <p:cNvSpPr/>
          <p:nvPr/>
        </p:nvSpPr>
        <p:spPr>
          <a:xfrm>
            <a:off x="1117600" y="5063067"/>
            <a:ext cx="71967" cy="198966"/>
          </a:xfrm>
          <a:custGeom>
            <a:avLst/>
            <a:gdLst>
              <a:gd name="connsiteX0" fmla="*/ 0 w 71967"/>
              <a:gd name="connsiteY0" fmla="*/ 0 h 198966"/>
              <a:gd name="connsiteX1" fmla="*/ 23283 w 71967"/>
              <a:gd name="connsiteY1" fmla="*/ 103716 h 198966"/>
              <a:gd name="connsiteX2" fmla="*/ 71967 w 71967"/>
              <a:gd name="connsiteY2" fmla="*/ 198966 h 198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1967" h="198966" extrusionOk="0">
                <a:moveTo>
                  <a:pt x="0" y="0"/>
                </a:moveTo>
                <a:cubicBezTo>
                  <a:pt x="-538" y="32278"/>
                  <a:pt x="9380" y="69311"/>
                  <a:pt x="23283" y="103716"/>
                </a:cubicBezTo>
                <a:cubicBezTo>
                  <a:pt x="36080" y="139195"/>
                  <a:pt x="53868" y="167167"/>
                  <a:pt x="71967" y="198966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2901805461">
                  <a:custGeom>
                    <a:avLst/>
                    <a:gdLst>
                      <a:gd name="connsiteX0" fmla="*/ 0 w 71967"/>
                      <a:gd name="connsiteY0" fmla="*/ 0 h 198966"/>
                      <a:gd name="connsiteX1" fmla="*/ 23283 w 71967"/>
                      <a:gd name="connsiteY1" fmla="*/ 103716 h 198966"/>
                      <a:gd name="connsiteX2" fmla="*/ 71967 w 71967"/>
                      <a:gd name="connsiteY2" fmla="*/ 198966 h 19896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71967" h="198966">
                        <a:moveTo>
                          <a:pt x="0" y="0"/>
                        </a:moveTo>
                        <a:cubicBezTo>
                          <a:pt x="5644" y="35277"/>
                          <a:pt x="11289" y="70555"/>
                          <a:pt x="23283" y="103716"/>
                        </a:cubicBezTo>
                        <a:cubicBezTo>
                          <a:pt x="35278" y="136877"/>
                          <a:pt x="53622" y="167921"/>
                          <a:pt x="71967" y="198966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フリーフォーム: 図形 72">
            <a:extLst>
              <a:ext uri="{FF2B5EF4-FFF2-40B4-BE49-F238E27FC236}">
                <a16:creationId xmlns:a16="http://schemas.microsoft.com/office/drawing/2014/main" id="{607B1C4E-EF60-432C-B76F-3C00CA5A5D9D}"/>
              </a:ext>
            </a:extLst>
          </p:cNvPr>
          <p:cNvSpPr/>
          <p:nvPr/>
        </p:nvSpPr>
        <p:spPr>
          <a:xfrm>
            <a:off x="649817" y="4671483"/>
            <a:ext cx="491066" cy="503767"/>
          </a:xfrm>
          <a:custGeom>
            <a:avLst/>
            <a:gdLst>
              <a:gd name="connsiteX0" fmla="*/ 0 w 491066"/>
              <a:gd name="connsiteY0" fmla="*/ 0 h 503767"/>
              <a:gd name="connsiteX1" fmla="*/ 110066 w 491066"/>
              <a:gd name="connsiteY1" fmla="*/ 52917 h 503767"/>
              <a:gd name="connsiteX2" fmla="*/ 266700 w 491066"/>
              <a:gd name="connsiteY2" fmla="*/ 230717 h 503767"/>
              <a:gd name="connsiteX3" fmla="*/ 391583 w 491066"/>
              <a:gd name="connsiteY3" fmla="*/ 383117 h 503767"/>
              <a:gd name="connsiteX4" fmla="*/ 433916 w 491066"/>
              <a:gd name="connsiteY4" fmla="*/ 452967 h 503767"/>
              <a:gd name="connsiteX5" fmla="*/ 491066 w 491066"/>
              <a:gd name="connsiteY5" fmla="*/ 503767 h 503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1066" h="503767" extrusionOk="0">
                <a:moveTo>
                  <a:pt x="0" y="0"/>
                </a:moveTo>
                <a:cubicBezTo>
                  <a:pt x="38273" y="4945"/>
                  <a:pt x="61125" y="12354"/>
                  <a:pt x="110066" y="52917"/>
                </a:cubicBezTo>
                <a:cubicBezTo>
                  <a:pt x="156687" y="92024"/>
                  <a:pt x="219617" y="163893"/>
                  <a:pt x="266700" y="230717"/>
                </a:cubicBezTo>
                <a:cubicBezTo>
                  <a:pt x="310481" y="289370"/>
                  <a:pt x="364968" y="346789"/>
                  <a:pt x="391583" y="383117"/>
                </a:cubicBezTo>
                <a:cubicBezTo>
                  <a:pt x="419007" y="419890"/>
                  <a:pt x="415897" y="434557"/>
                  <a:pt x="433916" y="452967"/>
                </a:cubicBezTo>
                <a:cubicBezTo>
                  <a:pt x="453295" y="469025"/>
                  <a:pt x="475349" y="487607"/>
                  <a:pt x="491066" y="503767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947956332">
                  <a:custGeom>
                    <a:avLst/>
                    <a:gdLst>
                      <a:gd name="connsiteX0" fmla="*/ 0 w 491066"/>
                      <a:gd name="connsiteY0" fmla="*/ 0 h 503767"/>
                      <a:gd name="connsiteX1" fmla="*/ 110066 w 491066"/>
                      <a:gd name="connsiteY1" fmla="*/ 52917 h 503767"/>
                      <a:gd name="connsiteX2" fmla="*/ 266700 w 491066"/>
                      <a:gd name="connsiteY2" fmla="*/ 230717 h 503767"/>
                      <a:gd name="connsiteX3" fmla="*/ 391583 w 491066"/>
                      <a:gd name="connsiteY3" fmla="*/ 383117 h 503767"/>
                      <a:gd name="connsiteX4" fmla="*/ 433916 w 491066"/>
                      <a:gd name="connsiteY4" fmla="*/ 452967 h 503767"/>
                      <a:gd name="connsiteX5" fmla="*/ 491066 w 491066"/>
                      <a:gd name="connsiteY5" fmla="*/ 503767 h 5037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491066" h="503767">
                        <a:moveTo>
                          <a:pt x="0" y="0"/>
                        </a:moveTo>
                        <a:cubicBezTo>
                          <a:pt x="32808" y="7232"/>
                          <a:pt x="65616" y="14464"/>
                          <a:pt x="110066" y="52917"/>
                        </a:cubicBezTo>
                        <a:cubicBezTo>
                          <a:pt x="154516" y="91370"/>
                          <a:pt x="219781" y="175684"/>
                          <a:pt x="266700" y="230717"/>
                        </a:cubicBezTo>
                        <a:cubicBezTo>
                          <a:pt x="313619" y="285750"/>
                          <a:pt x="363714" y="346075"/>
                          <a:pt x="391583" y="383117"/>
                        </a:cubicBezTo>
                        <a:cubicBezTo>
                          <a:pt x="419452" y="420159"/>
                          <a:pt x="417336" y="432859"/>
                          <a:pt x="433916" y="452967"/>
                        </a:cubicBezTo>
                        <a:cubicBezTo>
                          <a:pt x="450496" y="473075"/>
                          <a:pt x="470781" y="488421"/>
                          <a:pt x="491066" y="503767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フリーフォーム: 図形 73">
            <a:extLst>
              <a:ext uri="{FF2B5EF4-FFF2-40B4-BE49-F238E27FC236}">
                <a16:creationId xmlns:a16="http://schemas.microsoft.com/office/drawing/2014/main" id="{BF566B5E-FF28-4C4D-A80D-C9783DAEC06B}"/>
              </a:ext>
            </a:extLst>
          </p:cNvPr>
          <p:cNvSpPr/>
          <p:nvPr/>
        </p:nvSpPr>
        <p:spPr>
          <a:xfrm>
            <a:off x="403648" y="4664279"/>
            <a:ext cx="280035" cy="1126921"/>
          </a:xfrm>
          <a:custGeom>
            <a:avLst/>
            <a:gdLst>
              <a:gd name="connsiteX0" fmla="*/ 246169 w 280035"/>
              <a:gd name="connsiteY0" fmla="*/ 7204 h 1126921"/>
              <a:gd name="connsiteX1" fmla="*/ 159385 w 280035"/>
              <a:gd name="connsiteY1" fmla="*/ 26254 h 1126921"/>
              <a:gd name="connsiteX2" fmla="*/ 30269 w 280035"/>
              <a:gd name="connsiteY2" fmla="*/ 220988 h 1126921"/>
              <a:gd name="connsiteX3" fmla="*/ 635 w 280035"/>
              <a:gd name="connsiteY3" fmla="*/ 479221 h 1126921"/>
              <a:gd name="connsiteX4" fmla="*/ 47202 w 280035"/>
              <a:gd name="connsiteY4" fmla="*/ 705704 h 1126921"/>
              <a:gd name="connsiteX5" fmla="*/ 138219 w 280035"/>
              <a:gd name="connsiteY5" fmla="*/ 904671 h 1126921"/>
              <a:gd name="connsiteX6" fmla="*/ 203835 w 280035"/>
              <a:gd name="connsiteY6" fmla="*/ 995688 h 1126921"/>
              <a:gd name="connsiteX7" fmla="*/ 280035 w 280035"/>
              <a:gd name="connsiteY7" fmla="*/ 1126921 h 1126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0035" h="1126921" extrusionOk="0">
                <a:moveTo>
                  <a:pt x="246169" y="7204"/>
                </a:moveTo>
                <a:cubicBezTo>
                  <a:pt x="219988" y="-386"/>
                  <a:pt x="192867" y="-4667"/>
                  <a:pt x="159385" y="26254"/>
                </a:cubicBezTo>
                <a:cubicBezTo>
                  <a:pt x="122188" y="61396"/>
                  <a:pt x="72387" y="147565"/>
                  <a:pt x="30269" y="220988"/>
                </a:cubicBezTo>
                <a:cubicBezTo>
                  <a:pt x="5073" y="296480"/>
                  <a:pt x="9214" y="408085"/>
                  <a:pt x="635" y="479221"/>
                </a:cubicBezTo>
                <a:cubicBezTo>
                  <a:pt x="9546" y="548281"/>
                  <a:pt x="21646" y="648388"/>
                  <a:pt x="47202" y="705704"/>
                </a:cubicBezTo>
                <a:cubicBezTo>
                  <a:pt x="68306" y="775396"/>
                  <a:pt x="114262" y="849452"/>
                  <a:pt x="138219" y="904671"/>
                </a:cubicBezTo>
                <a:cubicBezTo>
                  <a:pt x="162358" y="955709"/>
                  <a:pt x="180774" y="958862"/>
                  <a:pt x="203835" y="995688"/>
                </a:cubicBezTo>
                <a:cubicBezTo>
                  <a:pt x="224569" y="1037221"/>
                  <a:pt x="250791" y="1077573"/>
                  <a:pt x="280035" y="1126921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1269990206">
                  <a:custGeom>
                    <a:avLst/>
                    <a:gdLst>
                      <a:gd name="connsiteX0" fmla="*/ 246169 w 280035"/>
                      <a:gd name="connsiteY0" fmla="*/ 7204 h 1126921"/>
                      <a:gd name="connsiteX1" fmla="*/ 159385 w 280035"/>
                      <a:gd name="connsiteY1" fmla="*/ 26254 h 1126921"/>
                      <a:gd name="connsiteX2" fmla="*/ 30269 w 280035"/>
                      <a:gd name="connsiteY2" fmla="*/ 220988 h 1126921"/>
                      <a:gd name="connsiteX3" fmla="*/ 635 w 280035"/>
                      <a:gd name="connsiteY3" fmla="*/ 479221 h 1126921"/>
                      <a:gd name="connsiteX4" fmla="*/ 47202 w 280035"/>
                      <a:gd name="connsiteY4" fmla="*/ 705704 h 1126921"/>
                      <a:gd name="connsiteX5" fmla="*/ 138219 w 280035"/>
                      <a:gd name="connsiteY5" fmla="*/ 904671 h 1126921"/>
                      <a:gd name="connsiteX6" fmla="*/ 203835 w 280035"/>
                      <a:gd name="connsiteY6" fmla="*/ 995688 h 1126921"/>
                      <a:gd name="connsiteX7" fmla="*/ 280035 w 280035"/>
                      <a:gd name="connsiteY7" fmla="*/ 1126921 h 112692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80035" h="1126921">
                        <a:moveTo>
                          <a:pt x="246169" y="7204"/>
                        </a:moveTo>
                        <a:cubicBezTo>
                          <a:pt x="220768" y="-1087"/>
                          <a:pt x="195368" y="-9377"/>
                          <a:pt x="159385" y="26254"/>
                        </a:cubicBezTo>
                        <a:cubicBezTo>
                          <a:pt x="123402" y="61885"/>
                          <a:pt x="56727" y="145494"/>
                          <a:pt x="30269" y="220988"/>
                        </a:cubicBezTo>
                        <a:cubicBezTo>
                          <a:pt x="3811" y="296483"/>
                          <a:pt x="-2187" y="398435"/>
                          <a:pt x="635" y="479221"/>
                        </a:cubicBezTo>
                        <a:cubicBezTo>
                          <a:pt x="3457" y="560007"/>
                          <a:pt x="24271" y="634796"/>
                          <a:pt x="47202" y="705704"/>
                        </a:cubicBezTo>
                        <a:cubicBezTo>
                          <a:pt x="70133" y="776612"/>
                          <a:pt x="112113" y="856340"/>
                          <a:pt x="138219" y="904671"/>
                        </a:cubicBezTo>
                        <a:cubicBezTo>
                          <a:pt x="164324" y="953002"/>
                          <a:pt x="180199" y="958646"/>
                          <a:pt x="203835" y="995688"/>
                        </a:cubicBezTo>
                        <a:cubicBezTo>
                          <a:pt x="227471" y="1032730"/>
                          <a:pt x="253753" y="1079825"/>
                          <a:pt x="280035" y="1126921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フリーフォーム: 図形 74">
            <a:extLst>
              <a:ext uri="{FF2B5EF4-FFF2-40B4-BE49-F238E27FC236}">
                <a16:creationId xmlns:a16="http://schemas.microsoft.com/office/drawing/2014/main" id="{BA7F3836-6C25-4FD4-84F9-0B293E54D769}"/>
              </a:ext>
            </a:extLst>
          </p:cNvPr>
          <p:cNvSpPr/>
          <p:nvPr/>
        </p:nvSpPr>
        <p:spPr>
          <a:xfrm>
            <a:off x="1001183" y="5560483"/>
            <a:ext cx="193039" cy="711200"/>
          </a:xfrm>
          <a:custGeom>
            <a:avLst/>
            <a:gdLst>
              <a:gd name="connsiteX0" fmla="*/ 192617 w 193039"/>
              <a:gd name="connsiteY0" fmla="*/ 0 h 711200"/>
              <a:gd name="connsiteX1" fmla="*/ 179917 w 193039"/>
              <a:gd name="connsiteY1" fmla="*/ 99484 h 711200"/>
              <a:gd name="connsiteX2" fmla="*/ 105834 w 193039"/>
              <a:gd name="connsiteY2" fmla="*/ 194734 h 711200"/>
              <a:gd name="connsiteX3" fmla="*/ 67734 w 193039"/>
              <a:gd name="connsiteY3" fmla="*/ 296334 h 711200"/>
              <a:gd name="connsiteX4" fmla="*/ 50800 w 193039"/>
              <a:gd name="connsiteY4" fmla="*/ 423334 h 711200"/>
              <a:gd name="connsiteX5" fmla="*/ 38100 w 193039"/>
              <a:gd name="connsiteY5" fmla="*/ 594784 h 711200"/>
              <a:gd name="connsiteX6" fmla="*/ 0 w 193039"/>
              <a:gd name="connsiteY6" fmla="*/ 711200 h 71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3039" h="711200" extrusionOk="0">
                <a:moveTo>
                  <a:pt x="192617" y="0"/>
                </a:moveTo>
                <a:cubicBezTo>
                  <a:pt x="193374" y="36316"/>
                  <a:pt x="192305" y="68404"/>
                  <a:pt x="179917" y="99484"/>
                </a:cubicBezTo>
                <a:cubicBezTo>
                  <a:pt x="159890" y="136625"/>
                  <a:pt x="124336" y="160515"/>
                  <a:pt x="105834" y="194734"/>
                </a:cubicBezTo>
                <a:cubicBezTo>
                  <a:pt x="82299" y="225433"/>
                  <a:pt x="76093" y="254968"/>
                  <a:pt x="67734" y="296334"/>
                </a:cubicBezTo>
                <a:cubicBezTo>
                  <a:pt x="59526" y="333089"/>
                  <a:pt x="52576" y="366591"/>
                  <a:pt x="50800" y="423334"/>
                </a:cubicBezTo>
                <a:cubicBezTo>
                  <a:pt x="43357" y="480730"/>
                  <a:pt x="48984" y="549773"/>
                  <a:pt x="38100" y="594784"/>
                </a:cubicBezTo>
                <a:cubicBezTo>
                  <a:pt x="27411" y="641877"/>
                  <a:pt x="18198" y="672509"/>
                  <a:pt x="0" y="711200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2960010624">
                  <a:custGeom>
                    <a:avLst/>
                    <a:gdLst>
                      <a:gd name="connsiteX0" fmla="*/ 192617 w 193039"/>
                      <a:gd name="connsiteY0" fmla="*/ 0 h 711200"/>
                      <a:gd name="connsiteX1" fmla="*/ 179917 w 193039"/>
                      <a:gd name="connsiteY1" fmla="*/ 99484 h 711200"/>
                      <a:gd name="connsiteX2" fmla="*/ 105834 w 193039"/>
                      <a:gd name="connsiteY2" fmla="*/ 194734 h 711200"/>
                      <a:gd name="connsiteX3" fmla="*/ 67734 w 193039"/>
                      <a:gd name="connsiteY3" fmla="*/ 296334 h 711200"/>
                      <a:gd name="connsiteX4" fmla="*/ 50800 w 193039"/>
                      <a:gd name="connsiteY4" fmla="*/ 423334 h 711200"/>
                      <a:gd name="connsiteX5" fmla="*/ 38100 w 193039"/>
                      <a:gd name="connsiteY5" fmla="*/ 594784 h 711200"/>
                      <a:gd name="connsiteX6" fmla="*/ 0 w 193039"/>
                      <a:gd name="connsiteY6" fmla="*/ 711200 h 7112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93039" h="711200">
                        <a:moveTo>
                          <a:pt x="192617" y="0"/>
                        </a:moveTo>
                        <a:cubicBezTo>
                          <a:pt x="193499" y="33514"/>
                          <a:pt x="194381" y="67028"/>
                          <a:pt x="179917" y="99484"/>
                        </a:cubicBezTo>
                        <a:cubicBezTo>
                          <a:pt x="165453" y="131940"/>
                          <a:pt x="124531" y="161926"/>
                          <a:pt x="105834" y="194734"/>
                        </a:cubicBezTo>
                        <a:cubicBezTo>
                          <a:pt x="87137" y="227542"/>
                          <a:pt x="76906" y="258234"/>
                          <a:pt x="67734" y="296334"/>
                        </a:cubicBezTo>
                        <a:cubicBezTo>
                          <a:pt x="58562" y="334434"/>
                          <a:pt x="55739" y="373592"/>
                          <a:pt x="50800" y="423334"/>
                        </a:cubicBezTo>
                        <a:cubicBezTo>
                          <a:pt x="45861" y="473076"/>
                          <a:pt x="46567" y="546806"/>
                          <a:pt x="38100" y="594784"/>
                        </a:cubicBezTo>
                        <a:cubicBezTo>
                          <a:pt x="29633" y="642762"/>
                          <a:pt x="14816" y="676981"/>
                          <a:pt x="0" y="711200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フリーフォーム: 図形 75">
            <a:extLst>
              <a:ext uri="{FF2B5EF4-FFF2-40B4-BE49-F238E27FC236}">
                <a16:creationId xmlns:a16="http://schemas.microsoft.com/office/drawing/2014/main" id="{2B88BB51-564D-44F0-8807-59D789BA4A8C}"/>
              </a:ext>
            </a:extLst>
          </p:cNvPr>
          <p:cNvSpPr/>
          <p:nvPr/>
        </p:nvSpPr>
        <p:spPr>
          <a:xfrm>
            <a:off x="1003300" y="6267450"/>
            <a:ext cx="766233" cy="709083"/>
          </a:xfrm>
          <a:custGeom>
            <a:avLst/>
            <a:gdLst>
              <a:gd name="connsiteX0" fmla="*/ 0 w 766233"/>
              <a:gd name="connsiteY0" fmla="*/ 0 h 709083"/>
              <a:gd name="connsiteX1" fmla="*/ 91017 w 766233"/>
              <a:gd name="connsiteY1" fmla="*/ 110067 h 709083"/>
              <a:gd name="connsiteX2" fmla="*/ 292100 w 766233"/>
              <a:gd name="connsiteY2" fmla="*/ 296333 h 709083"/>
              <a:gd name="connsiteX3" fmla="*/ 766233 w 766233"/>
              <a:gd name="connsiteY3" fmla="*/ 709083 h 709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6233" h="709083" extrusionOk="0">
                <a:moveTo>
                  <a:pt x="0" y="0"/>
                </a:moveTo>
                <a:cubicBezTo>
                  <a:pt x="17412" y="32590"/>
                  <a:pt x="47918" y="58208"/>
                  <a:pt x="91017" y="110067"/>
                </a:cubicBezTo>
                <a:cubicBezTo>
                  <a:pt x="141319" y="161229"/>
                  <a:pt x="169618" y="195900"/>
                  <a:pt x="292100" y="296333"/>
                </a:cubicBezTo>
                <a:cubicBezTo>
                  <a:pt x="401557" y="399903"/>
                  <a:pt x="625499" y="564650"/>
                  <a:pt x="766233" y="709083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2951656176">
                  <a:custGeom>
                    <a:avLst/>
                    <a:gdLst>
                      <a:gd name="connsiteX0" fmla="*/ 0 w 766233"/>
                      <a:gd name="connsiteY0" fmla="*/ 0 h 709083"/>
                      <a:gd name="connsiteX1" fmla="*/ 91017 w 766233"/>
                      <a:gd name="connsiteY1" fmla="*/ 110067 h 709083"/>
                      <a:gd name="connsiteX2" fmla="*/ 292100 w 766233"/>
                      <a:gd name="connsiteY2" fmla="*/ 296333 h 709083"/>
                      <a:gd name="connsiteX3" fmla="*/ 766233 w 766233"/>
                      <a:gd name="connsiteY3" fmla="*/ 709083 h 70908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766233" h="709083">
                        <a:moveTo>
                          <a:pt x="0" y="0"/>
                        </a:moveTo>
                        <a:cubicBezTo>
                          <a:pt x="21167" y="30339"/>
                          <a:pt x="42334" y="60678"/>
                          <a:pt x="91017" y="110067"/>
                        </a:cubicBezTo>
                        <a:cubicBezTo>
                          <a:pt x="139700" y="159456"/>
                          <a:pt x="179564" y="196497"/>
                          <a:pt x="292100" y="296333"/>
                        </a:cubicBezTo>
                        <a:cubicBezTo>
                          <a:pt x="404636" y="396169"/>
                          <a:pt x="585434" y="552626"/>
                          <a:pt x="766233" y="709083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フリーフォーム: 図形 76">
            <a:extLst>
              <a:ext uri="{FF2B5EF4-FFF2-40B4-BE49-F238E27FC236}">
                <a16:creationId xmlns:a16="http://schemas.microsoft.com/office/drawing/2014/main" id="{55568181-F631-40F5-8E9F-564D197A3011}"/>
              </a:ext>
            </a:extLst>
          </p:cNvPr>
          <p:cNvSpPr/>
          <p:nvPr/>
        </p:nvSpPr>
        <p:spPr>
          <a:xfrm>
            <a:off x="1104900" y="6364817"/>
            <a:ext cx="804333" cy="613833"/>
          </a:xfrm>
          <a:custGeom>
            <a:avLst/>
            <a:gdLst>
              <a:gd name="connsiteX0" fmla="*/ 0 w 804333"/>
              <a:gd name="connsiteY0" fmla="*/ 0 h 613833"/>
              <a:gd name="connsiteX1" fmla="*/ 122767 w 804333"/>
              <a:gd name="connsiteY1" fmla="*/ 99483 h 613833"/>
              <a:gd name="connsiteX2" fmla="*/ 378883 w 804333"/>
              <a:gd name="connsiteY2" fmla="*/ 328083 h 613833"/>
              <a:gd name="connsiteX3" fmla="*/ 630767 w 804333"/>
              <a:gd name="connsiteY3" fmla="*/ 516466 h 613833"/>
              <a:gd name="connsiteX4" fmla="*/ 804333 w 804333"/>
              <a:gd name="connsiteY4" fmla="*/ 613833 h 613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4333" h="613833" extrusionOk="0">
                <a:moveTo>
                  <a:pt x="0" y="0"/>
                </a:moveTo>
                <a:cubicBezTo>
                  <a:pt x="23805" y="19435"/>
                  <a:pt x="61485" y="44913"/>
                  <a:pt x="122767" y="99483"/>
                </a:cubicBezTo>
                <a:cubicBezTo>
                  <a:pt x="174987" y="164050"/>
                  <a:pt x="303570" y="245220"/>
                  <a:pt x="378883" y="328083"/>
                </a:cubicBezTo>
                <a:cubicBezTo>
                  <a:pt x="465781" y="386340"/>
                  <a:pt x="557448" y="473942"/>
                  <a:pt x="630767" y="516466"/>
                </a:cubicBezTo>
                <a:cubicBezTo>
                  <a:pt x="700124" y="558604"/>
                  <a:pt x="753463" y="587523"/>
                  <a:pt x="804333" y="613833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702104009">
                  <a:custGeom>
                    <a:avLst/>
                    <a:gdLst>
                      <a:gd name="connsiteX0" fmla="*/ 0 w 804333"/>
                      <a:gd name="connsiteY0" fmla="*/ 0 h 613833"/>
                      <a:gd name="connsiteX1" fmla="*/ 122767 w 804333"/>
                      <a:gd name="connsiteY1" fmla="*/ 99483 h 613833"/>
                      <a:gd name="connsiteX2" fmla="*/ 378883 w 804333"/>
                      <a:gd name="connsiteY2" fmla="*/ 328083 h 613833"/>
                      <a:gd name="connsiteX3" fmla="*/ 630767 w 804333"/>
                      <a:gd name="connsiteY3" fmla="*/ 516466 h 613833"/>
                      <a:gd name="connsiteX4" fmla="*/ 804333 w 804333"/>
                      <a:gd name="connsiteY4" fmla="*/ 613833 h 61383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804333" h="613833">
                        <a:moveTo>
                          <a:pt x="0" y="0"/>
                        </a:moveTo>
                        <a:cubicBezTo>
                          <a:pt x="29810" y="22401"/>
                          <a:pt x="59620" y="44803"/>
                          <a:pt x="122767" y="99483"/>
                        </a:cubicBezTo>
                        <a:cubicBezTo>
                          <a:pt x="185914" y="154164"/>
                          <a:pt x="294216" y="258586"/>
                          <a:pt x="378883" y="328083"/>
                        </a:cubicBezTo>
                        <a:cubicBezTo>
                          <a:pt x="463550" y="397580"/>
                          <a:pt x="559859" y="468841"/>
                          <a:pt x="630767" y="516466"/>
                        </a:cubicBezTo>
                        <a:cubicBezTo>
                          <a:pt x="701675" y="564091"/>
                          <a:pt x="753004" y="588962"/>
                          <a:pt x="804333" y="613833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フリーフォーム: 図形 77">
            <a:extLst>
              <a:ext uri="{FF2B5EF4-FFF2-40B4-BE49-F238E27FC236}">
                <a16:creationId xmlns:a16="http://schemas.microsoft.com/office/drawing/2014/main" id="{7AABA69A-A3B1-428F-8DC9-AA5A4EB51A32}"/>
              </a:ext>
            </a:extLst>
          </p:cNvPr>
          <p:cNvSpPr/>
          <p:nvPr/>
        </p:nvSpPr>
        <p:spPr>
          <a:xfrm>
            <a:off x="1911350" y="6976533"/>
            <a:ext cx="783167" cy="247671"/>
          </a:xfrm>
          <a:custGeom>
            <a:avLst/>
            <a:gdLst>
              <a:gd name="connsiteX0" fmla="*/ 0 w 783167"/>
              <a:gd name="connsiteY0" fmla="*/ 0 h 247671"/>
              <a:gd name="connsiteX1" fmla="*/ 247650 w 783167"/>
              <a:gd name="connsiteY1" fmla="*/ 177800 h 247671"/>
              <a:gd name="connsiteX2" fmla="*/ 514350 w 783167"/>
              <a:gd name="connsiteY2" fmla="*/ 247650 h 247671"/>
              <a:gd name="connsiteX3" fmla="*/ 696383 w 783167"/>
              <a:gd name="connsiteY3" fmla="*/ 184150 h 247671"/>
              <a:gd name="connsiteX4" fmla="*/ 783167 w 783167"/>
              <a:gd name="connsiteY4" fmla="*/ 86784 h 247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3167" h="247671" extrusionOk="0">
                <a:moveTo>
                  <a:pt x="0" y="0"/>
                </a:moveTo>
                <a:cubicBezTo>
                  <a:pt x="85555" y="72565"/>
                  <a:pt x="165780" y="138263"/>
                  <a:pt x="247650" y="177800"/>
                </a:cubicBezTo>
                <a:cubicBezTo>
                  <a:pt x="339171" y="226892"/>
                  <a:pt x="450120" y="247935"/>
                  <a:pt x="514350" y="247650"/>
                </a:cubicBezTo>
                <a:cubicBezTo>
                  <a:pt x="584561" y="243914"/>
                  <a:pt x="647294" y="210356"/>
                  <a:pt x="696383" y="184150"/>
                </a:cubicBezTo>
                <a:cubicBezTo>
                  <a:pt x="741537" y="159109"/>
                  <a:pt x="762544" y="101041"/>
                  <a:pt x="783167" y="86784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2821278573">
                  <a:custGeom>
                    <a:avLst/>
                    <a:gdLst>
                      <a:gd name="connsiteX0" fmla="*/ 0 w 783167"/>
                      <a:gd name="connsiteY0" fmla="*/ 0 h 247671"/>
                      <a:gd name="connsiteX1" fmla="*/ 247650 w 783167"/>
                      <a:gd name="connsiteY1" fmla="*/ 177800 h 247671"/>
                      <a:gd name="connsiteX2" fmla="*/ 514350 w 783167"/>
                      <a:gd name="connsiteY2" fmla="*/ 247650 h 247671"/>
                      <a:gd name="connsiteX3" fmla="*/ 696383 w 783167"/>
                      <a:gd name="connsiteY3" fmla="*/ 184150 h 247671"/>
                      <a:gd name="connsiteX4" fmla="*/ 783167 w 783167"/>
                      <a:gd name="connsiteY4" fmla="*/ 86784 h 2476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783167" h="247671">
                        <a:moveTo>
                          <a:pt x="0" y="0"/>
                        </a:moveTo>
                        <a:cubicBezTo>
                          <a:pt x="80962" y="68262"/>
                          <a:pt x="161925" y="136525"/>
                          <a:pt x="247650" y="177800"/>
                        </a:cubicBezTo>
                        <a:cubicBezTo>
                          <a:pt x="333375" y="219075"/>
                          <a:pt x="439561" y="246592"/>
                          <a:pt x="514350" y="247650"/>
                        </a:cubicBezTo>
                        <a:cubicBezTo>
                          <a:pt x="589139" y="248708"/>
                          <a:pt x="651580" y="210961"/>
                          <a:pt x="696383" y="184150"/>
                        </a:cubicBezTo>
                        <a:cubicBezTo>
                          <a:pt x="741186" y="157339"/>
                          <a:pt x="763764" y="98426"/>
                          <a:pt x="783167" y="86784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フリーフォーム: 図形 78">
            <a:extLst>
              <a:ext uri="{FF2B5EF4-FFF2-40B4-BE49-F238E27FC236}">
                <a16:creationId xmlns:a16="http://schemas.microsoft.com/office/drawing/2014/main" id="{CC2995BD-7977-4549-9ED8-C501DC5C2162}"/>
              </a:ext>
            </a:extLst>
          </p:cNvPr>
          <p:cNvSpPr/>
          <p:nvPr/>
        </p:nvSpPr>
        <p:spPr>
          <a:xfrm>
            <a:off x="1934633" y="6985000"/>
            <a:ext cx="690034" cy="201996"/>
          </a:xfrm>
          <a:custGeom>
            <a:avLst/>
            <a:gdLst>
              <a:gd name="connsiteX0" fmla="*/ 0 w 690034"/>
              <a:gd name="connsiteY0" fmla="*/ 0 h 201996"/>
              <a:gd name="connsiteX1" fmla="*/ 270934 w 690034"/>
              <a:gd name="connsiteY1" fmla="*/ 133350 h 201996"/>
              <a:gd name="connsiteX2" fmla="*/ 501650 w 690034"/>
              <a:gd name="connsiteY2" fmla="*/ 201083 h 201996"/>
              <a:gd name="connsiteX3" fmla="*/ 647700 w 690034"/>
              <a:gd name="connsiteY3" fmla="*/ 171450 h 201996"/>
              <a:gd name="connsiteX4" fmla="*/ 690034 w 690034"/>
              <a:gd name="connsiteY4" fmla="*/ 156633 h 201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0034" h="201996" extrusionOk="0">
                <a:moveTo>
                  <a:pt x="0" y="0"/>
                </a:moveTo>
                <a:cubicBezTo>
                  <a:pt x="85660" y="59036"/>
                  <a:pt x="183068" y="91374"/>
                  <a:pt x="270934" y="133350"/>
                </a:cubicBezTo>
                <a:cubicBezTo>
                  <a:pt x="349760" y="176006"/>
                  <a:pt x="447001" y="189169"/>
                  <a:pt x="501650" y="201083"/>
                </a:cubicBezTo>
                <a:cubicBezTo>
                  <a:pt x="568661" y="211660"/>
                  <a:pt x="613948" y="177838"/>
                  <a:pt x="647700" y="171450"/>
                </a:cubicBezTo>
                <a:cubicBezTo>
                  <a:pt x="679201" y="163855"/>
                  <a:pt x="680166" y="158491"/>
                  <a:pt x="690034" y="156633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415533653">
                  <a:custGeom>
                    <a:avLst/>
                    <a:gdLst>
                      <a:gd name="connsiteX0" fmla="*/ 0 w 690034"/>
                      <a:gd name="connsiteY0" fmla="*/ 0 h 201996"/>
                      <a:gd name="connsiteX1" fmla="*/ 270934 w 690034"/>
                      <a:gd name="connsiteY1" fmla="*/ 133350 h 201996"/>
                      <a:gd name="connsiteX2" fmla="*/ 501650 w 690034"/>
                      <a:gd name="connsiteY2" fmla="*/ 201083 h 201996"/>
                      <a:gd name="connsiteX3" fmla="*/ 647700 w 690034"/>
                      <a:gd name="connsiteY3" fmla="*/ 171450 h 201996"/>
                      <a:gd name="connsiteX4" fmla="*/ 690034 w 690034"/>
                      <a:gd name="connsiteY4" fmla="*/ 156633 h 2019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690034" h="201996">
                        <a:moveTo>
                          <a:pt x="0" y="0"/>
                        </a:moveTo>
                        <a:cubicBezTo>
                          <a:pt x="93663" y="49918"/>
                          <a:pt x="187326" y="99836"/>
                          <a:pt x="270934" y="133350"/>
                        </a:cubicBezTo>
                        <a:cubicBezTo>
                          <a:pt x="354542" y="166864"/>
                          <a:pt x="438856" y="194733"/>
                          <a:pt x="501650" y="201083"/>
                        </a:cubicBezTo>
                        <a:cubicBezTo>
                          <a:pt x="564444" y="207433"/>
                          <a:pt x="616303" y="178858"/>
                          <a:pt x="647700" y="171450"/>
                        </a:cubicBezTo>
                        <a:cubicBezTo>
                          <a:pt x="679097" y="164042"/>
                          <a:pt x="680509" y="158750"/>
                          <a:pt x="690034" y="156633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フリーフォーム: 図形 79">
            <a:extLst>
              <a:ext uri="{FF2B5EF4-FFF2-40B4-BE49-F238E27FC236}">
                <a16:creationId xmlns:a16="http://schemas.microsoft.com/office/drawing/2014/main" id="{997B51BA-3A0C-4646-89D9-A39C9C04E13A}"/>
              </a:ext>
            </a:extLst>
          </p:cNvPr>
          <p:cNvSpPr/>
          <p:nvPr/>
        </p:nvSpPr>
        <p:spPr>
          <a:xfrm>
            <a:off x="1955800" y="7007225"/>
            <a:ext cx="630238" cy="193511"/>
          </a:xfrm>
          <a:custGeom>
            <a:avLst/>
            <a:gdLst>
              <a:gd name="connsiteX0" fmla="*/ 0 w 630238"/>
              <a:gd name="connsiteY0" fmla="*/ 0 h 193511"/>
              <a:gd name="connsiteX1" fmla="*/ 95250 w 630238"/>
              <a:gd name="connsiteY1" fmla="*/ 50800 h 193511"/>
              <a:gd name="connsiteX2" fmla="*/ 198438 w 630238"/>
              <a:gd name="connsiteY2" fmla="*/ 100013 h 193511"/>
              <a:gd name="connsiteX3" fmla="*/ 307975 w 630238"/>
              <a:gd name="connsiteY3" fmla="*/ 146050 h 193511"/>
              <a:gd name="connsiteX4" fmla="*/ 455613 w 630238"/>
              <a:gd name="connsiteY4" fmla="*/ 188913 h 193511"/>
              <a:gd name="connsiteX5" fmla="*/ 536575 w 630238"/>
              <a:gd name="connsiteY5" fmla="*/ 188913 h 193511"/>
              <a:gd name="connsiteX6" fmla="*/ 630238 w 630238"/>
              <a:gd name="connsiteY6" fmla="*/ 158750 h 193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0238" h="193511" extrusionOk="0">
                <a:moveTo>
                  <a:pt x="0" y="0"/>
                </a:moveTo>
                <a:cubicBezTo>
                  <a:pt x="30634" y="17852"/>
                  <a:pt x="65330" y="38194"/>
                  <a:pt x="95250" y="50800"/>
                </a:cubicBezTo>
                <a:cubicBezTo>
                  <a:pt x="127508" y="64680"/>
                  <a:pt x="158100" y="81495"/>
                  <a:pt x="198438" y="100013"/>
                </a:cubicBezTo>
                <a:cubicBezTo>
                  <a:pt x="234148" y="120258"/>
                  <a:pt x="266449" y="132748"/>
                  <a:pt x="307975" y="146050"/>
                </a:cubicBezTo>
                <a:cubicBezTo>
                  <a:pt x="356535" y="157864"/>
                  <a:pt x="424554" y="184739"/>
                  <a:pt x="455613" y="188913"/>
                </a:cubicBezTo>
                <a:cubicBezTo>
                  <a:pt x="491850" y="194459"/>
                  <a:pt x="508070" y="195964"/>
                  <a:pt x="536575" y="188913"/>
                </a:cubicBezTo>
                <a:cubicBezTo>
                  <a:pt x="570252" y="182607"/>
                  <a:pt x="595746" y="174197"/>
                  <a:pt x="630238" y="158750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1408551301">
                  <a:custGeom>
                    <a:avLst/>
                    <a:gdLst>
                      <a:gd name="connsiteX0" fmla="*/ 0 w 630238"/>
                      <a:gd name="connsiteY0" fmla="*/ 0 h 193511"/>
                      <a:gd name="connsiteX1" fmla="*/ 95250 w 630238"/>
                      <a:gd name="connsiteY1" fmla="*/ 50800 h 193511"/>
                      <a:gd name="connsiteX2" fmla="*/ 198438 w 630238"/>
                      <a:gd name="connsiteY2" fmla="*/ 100013 h 193511"/>
                      <a:gd name="connsiteX3" fmla="*/ 307975 w 630238"/>
                      <a:gd name="connsiteY3" fmla="*/ 146050 h 193511"/>
                      <a:gd name="connsiteX4" fmla="*/ 455613 w 630238"/>
                      <a:gd name="connsiteY4" fmla="*/ 188913 h 193511"/>
                      <a:gd name="connsiteX5" fmla="*/ 536575 w 630238"/>
                      <a:gd name="connsiteY5" fmla="*/ 188913 h 193511"/>
                      <a:gd name="connsiteX6" fmla="*/ 630238 w 630238"/>
                      <a:gd name="connsiteY6" fmla="*/ 158750 h 1935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630238" h="193511">
                        <a:moveTo>
                          <a:pt x="0" y="0"/>
                        </a:moveTo>
                        <a:cubicBezTo>
                          <a:pt x="31088" y="17065"/>
                          <a:pt x="62177" y="34131"/>
                          <a:pt x="95250" y="50800"/>
                        </a:cubicBezTo>
                        <a:cubicBezTo>
                          <a:pt x="128323" y="67469"/>
                          <a:pt x="162984" y="84138"/>
                          <a:pt x="198438" y="100013"/>
                        </a:cubicBezTo>
                        <a:cubicBezTo>
                          <a:pt x="233892" y="115888"/>
                          <a:pt x="265113" y="131233"/>
                          <a:pt x="307975" y="146050"/>
                        </a:cubicBezTo>
                        <a:cubicBezTo>
                          <a:pt x="350837" y="160867"/>
                          <a:pt x="417513" y="181769"/>
                          <a:pt x="455613" y="188913"/>
                        </a:cubicBezTo>
                        <a:cubicBezTo>
                          <a:pt x="493713" y="196057"/>
                          <a:pt x="507471" y="193940"/>
                          <a:pt x="536575" y="188913"/>
                        </a:cubicBezTo>
                        <a:cubicBezTo>
                          <a:pt x="565679" y="183886"/>
                          <a:pt x="597958" y="171318"/>
                          <a:pt x="630238" y="158750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フリーフォーム: 図形 80">
            <a:extLst>
              <a:ext uri="{FF2B5EF4-FFF2-40B4-BE49-F238E27FC236}">
                <a16:creationId xmlns:a16="http://schemas.microsoft.com/office/drawing/2014/main" id="{142EC597-9626-499C-808A-13992EA99F71}"/>
              </a:ext>
            </a:extLst>
          </p:cNvPr>
          <p:cNvSpPr/>
          <p:nvPr/>
        </p:nvSpPr>
        <p:spPr>
          <a:xfrm>
            <a:off x="1992313" y="7031038"/>
            <a:ext cx="544512" cy="171673"/>
          </a:xfrm>
          <a:custGeom>
            <a:avLst/>
            <a:gdLst>
              <a:gd name="connsiteX0" fmla="*/ 0 w 544512"/>
              <a:gd name="connsiteY0" fmla="*/ 0 h 171673"/>
              <a:gd name="connsiteX1" fmla="*/ 111125 w 544512"/>
              <a:gd name="connsiteY1" fmla="*/ 65087 h 171673"/>
              <a:gd name="connsiteX2" fmla="*/ 220662 w 544512"/>
              <a:gd name="connsiteY2" fmla="*/ 107950 h 171673"/>
              <a:gd name="connsiteX3" fmla="*/ 327025 w 544512"/>
              <a:gd name="connsiteY3" fmla="*/ 149225 h 171673"/>
              <a:gd name="connsiteX4" fmla="*/ 454025 w 544512"/>
              <a:gd name="connsiteY4" fmla="*/ 171450 h 171673"/>
              <a:gd name="connsiteX5" fmla="*/ 544512 w 544512"/>
              <a:gd name="connsiteY5" fmla="*/ 158750 h 171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4512" h="171673" extrusionOk="0">
                <a:moveTo>
                  <a:pt x="0" y="0"/>
                </a:moveTo>
                <a:cubicBezTo>
                  <a:pt x="41703" y="23873"/>
                  <a:pt x="79328" y="51654"/>
                  <a:pt x="111125" y="65087"/>
                </a:cubicBezTo>
                <a:cubicBezTo>
                  <a:pt x="147902" y="83079"/>
                  <a:pt x="220662" y="107950"/>
                  <a:pt x="220662" y="107950"/>
                </a:cubicBezTo>
                <a:cubicBezTo>
                  <a:pt x="257546" y="122279"/>
                  <a:pt x="288268" y="132527"/>
                  <a:pt x="327025" y="149225"/>
                </a:cubicBezTo>
                <a:cubicBezTo>
                  <a:pt x="361092" y="157872"/>
                  <a:pt x="418864" y="169435"/>
                  <a:pt x="454025" y="171450"/>
                </a:cubicBezTo>
                <a:cubicBezTo>
                  <a:pt x="488703" y="170722"/>
                  <a:pt x="518355" y="169469"/>
                  <a:pt x="544512" y="158750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967555254">
                  <a:custGeom>
                    <a:avLst/>
                    <a:gdLst>
                      <a:gd name="connsiteX0" fmla="*/ 0 w 544512"/>
                      <a:gd name="connsiteY0" fmla="*/ 0 h 171673"/>
                      <a:gd name="connsiteX1" fmla="*/ 111125 w 544512"/>
                      <a:gd name="connsiteY1" fmla="*/ 65087 h 171673"/>
                      <a:gd name="connsiteX2" fmla="*/ 220662 w 544512"/>
                      <a:gd name="connsiteY2" fmla="*/ 107950 h 171673"/>
                      <a:gd name="connsiteX3" fmla="*/ 327025 w 544512"/>
                      <a:gd name="connsiteY3" fmla="*/ 149225 h 171673"/>
                      <a:gd name="connsiteX4" fmla="*/ 454025 w 544512"/>
                      <a:gd name="connsiteY4" fmla="*/ 171450 h 171673"/>
                      <a:gd name="connsiteX5" fmla="*/ 544512 w 544512"/>
                      <a:gd name="connsiteY5" fmla="*/ 158750 h 1716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544512" h="171673">
                        <a:moveTo>
                          <a:pt x="0" y="0"/>
                        </a:moveTo>
                        <a:cubicBezTo>
                          <a:pt x="37174" y="23547"/>
                          <a:pt x="74348" y="47095"/>
                          <a:pt x="111125" y="65087"/>
                        </a:cubicBezTo>
                        <a:cubicBezTo>
                          <a:pt x="147902" y="83079"/>
                          <a:pt x="220662" y="107950"/>
                          <a:pt x="220662" y="107950"/>
                        </a:cubicBezTo>
                        <a:cubicBezTo>
                          <a:pt x="256645" y="121973"/>
                          <a:pt x="288131" y="138642"/>
                          <a:pt x="327025" y="149225"/>
                        </a:cubicBezTo>
                        <a:cubicBezTo>
                          <a:pt x="365919" y="159808"/>
                          <a:pt x="417777" y="169863"/>
                          <a:pt x="454025" y="171450"/>
                        </a:cubicBezTo>
                        <a:cubicBezTo>
                          <a:pt x="490273" y="173037"/>
                          <a:pt x="517392" y="165893"/>
                          <a:pt x="544512" y="158750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フリーフォーム: 図形 81">
            <a:extLst>
              <a:ext uri="{FF2B5EF4-FFF2-40B4-BE49-F238E27FC236}">
                <a16:creationId xmlns:a16="http://schemas.microsoft.com/office/drawing/2014/main" id="{B11E6746-604C-405F-AC4C-D8110CD30B31}"/>
              </a:ext>
            </a:extLst>
          </p:cNvPr>
          <p:cNvSpPr/>
          <p:nvPr/>
        </p:nvSpPr>
        <p:spPr>
          <a:xfrm>
            <a:off x="2017713" y="7048500"/>
            <a:ext cx="506412" cy="160427"/>
          </a:xfrm>
          <a:custGeom>
            <a:avLst/>
            <a:gdLst>
              <a:gd name="connsiteX0" fmla="*/ 0 w 506412"/>
              <a:gd name="connsiteY0" fmla="*/ 0 h 160427"/>
              <a:gd name="connsiteX1" fmla="*/ 101600 w 506412"/>
              <a:gd name="connsiteY1" fmla="*/ 69850 h 160427"/>
              <a:gd name="connsiteX2" fmla="*/ 230187 w 506412"/>
              <a:gd name="connsiteY2" fmla="*/ 117475 h 160427"/>
              <a:gd name="connsiteX3" fmla="*/ 368300 w 506412"/>
              <a:gd name="connsiteY3" fmla="*/ 158750 h 160427"/>
              <a:gd name="connsiteX4" fmla="*/ 506412 w 506412"/>
              <a:gd name="connsiteY4" fmla="*/ 152400 h 160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6412" h="160427" extrusionOk="0">
                <a:moveTo>
                  <a:pt x="0" y="0"/>
                </a:moveTo>
                <a:cubicBezTo>
                  <a:pt x="30064" y="27354"/>
                  <a:pt x="68299" y="54075"/>
                  <a:pt x="101600" y="69850"/>
                </a:cubicBezTo>
                <a:cubicBezTo>
                  <a:pt x="137926" y="94760"/>
                  <a:pt x="185959" y="94590"/>
                  <a:pt x="230187" y="117475"/>
                </a:cubicBezTo>
                <a:cubicBezTo>
                  <a:pt x="268726" y="135627"/>
                  <a:pt x="321976" y="156803"/>
                  <a:pt x="368300" y="158750"/>
                </a:cubicBezTo>
                <a:cubicBezTo>
                  <a:pt x="413569" y="165547"/>
                  <a:pt x="478517" y="152518"/>
                  <a:pt x="506412" y="152400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800918061">
                  <a:custGeom>
                    <a:avLst/>
                    <a:gdLst>
                      <a:gd name="connsiteX0" fmla="*/ 0 w 506412"/>
                      <a:gd name="connsiteY0" fmla="*/ 0 h 160427"/>
                      <a:gd name="connsiteX1" fmla="*/ 101600 w 506412"/>
                      <a:gd name="connsiteY1" fmla="*/ 69850 h 160427"/>
                      <a:gd name="connsiteX2" fmla="*/ 230187 w 506412"/>
                      <a:gd name="connsiteY2" fmla="*/ 117475 h 160427"/>
                      <a:gd name="connsiteX3" fmla="*/ 368300 w 506412"/>
                      <a:gd name="connsiteY3" fmla="*/ 158750 h 160427"/>
                      <a:gd name="connsiteX4" fmla="*/ 506412 w 506412"/>
                      <a:gd name="connsiteY4" fmla="*/ 152400 h 16042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06412" h="160427">
                        <a:moveTo>
                          <a:pt x="0" y="0"/>
                        </a:moveTo>
                        <a:cubicBezTo>
                          <a:pt x="31618" y="25135"/>
                          <a:pt x="63236" y="50271"/>
                          <a:pt x="101600" y="69850"/>
                        </a:cubicBezTo>
                        <a:cubicBezTo>
                          <a:pt x="139965" y="89429"/>
                          <a:pt x="185737" y="102658"/>
                          <a:pt x="230187" y="117475"/>
                        </a:cubicBezTo>
                        <a:cubicBezTo>
                          <a:pt x="274637" y="132292"/>
                          <a:pt x="322263" y="152929"/>
                          <a:pt x="368300" y="158750"/>
                        </a:cubicBezTo>
                        <a:cubicBezTo>
                          <a:pt x="414337" y="164571"/>
                          <a:pt x="479689" y="153458"/>
                          <a:pt x="506412" y="152400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フリーフォーム: 図形 82">
            <a:extLst>
              <a:ext uri="{FF2B5EF4-FFF2-40B4-BE49-F238E27FC236}">
                <a16:creationId xmlns:a16="http://schemas.microsoft.com/office/drawing/2014/main" id="{B9E271B6-6E57-498A-8792-5331D4BD995A}"/>
              </a:ext>
            </a:extLst>
          </p:cNvPr>
          <p:cNvSpPr/>
          <p:nvPr/>
        </p:nvSpPr>
        <p:spPr>
          <a:xfrm>
            <a:off x="2120900" y="7119938"/>
            <a:ext cx="350838" cy="90487"/>
          </a:xfrm>
          <a:custGeom>
            <a:avLst/>
            <a:gdLst>
              <a:gd name="connsiteX0" fmla="*/ 0 w 350838"/>
              <a:gd name="connsiteY0" fmla="*/ 0 h 90487"/>
              <a:gd name="connsiteX1" fmla="*/ 112713 w 350838"/>
              <a:gd name="connsiteY1" fmla="*/ 47625 h 90487"/>
              <a:gd name="connsiteX2" fmla="*/ 223838 w 350838"/>
              <a:gd name="connsiteY2" fmla="*/ 79375 h 90487"/>
              <a:gd name="connsiteX3" fmla="*/ 350838 w 350838"/>
              <a:gd name="connsiteY3" fmla="*/ 90487 h 90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0838" h="90487" extrusionOk="0">
                <a:moveTo>
                  <a:pt x="0" y="0"/>
                </a:moveTo>
                <a:cubicBezTo>
                  <a:pt x="36397" y="16346"/>
                  <a:pt x="76532" y="34859"/>
                  <a:pt x="112713" y="47625"/>
                </a:cubicBezTo>
                <a:cubicBezTo>
                  <a:pt x="151027" y="61095"/>
                  <a:pt x="183010" y="73600"/>
                  <a:pt x="223838" y="79375"/>
                </a:cubicBezTo>
                <a:cubicBezTo>
                  <a:pt x="262144" y="86560"/>
                  <a:pt x="323712" y="89392"/>
                  <a:pt x="350838" y="90487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4020709838">
                  <a:custGeom>
                    <a:avLst/>
                    <a:gdLst>
                      <a:gd name="connsiteX0" fmla="*/ 0 w 350838"/>
                      <a:gd name="connsiteY0" fmla="*/ 0 h 90487"/>
                      <a:gd name="connsiteX1" fmla="*/ 112713 w 350838"/>
                      <a:gd name="connsiteY1" fmla="*/ 47625 h 90487"/>
                      <a:gd name="connsiteX2" fmla="*/ 223838 w 350838"/>
                      <a:gd name="connsiteY2" fmla="*/ 79375 h 90487"/>
                      <a:gd name="connsiteX3" fmla="*/ 350838 w 350838"/>
                      <a:gd name="connsiteY3" fmla="*/ 90487 h 9048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350838" h="90487">
                        <a:moveTo>
                          <a:pt x="0" y="0"/>
                        </a:moveTo>
                        <a:cubicBezTo>
                          <a:pt x="37703" y="17198"/>
                          <a:pt x="75407" y="34396"/>
                          <a:pt x="112713" y="47625"/>
                        </a:cubicBezTo>
                        <a:cubicBezTo>
                          <a:pt x="150019" y="60854"/>
                          <a:pt x="184151" y="72231"/>
                          <a:pt x="223838" y="79375"/>
                        </a:cubicBezTo>
                        <a:cubicBezTo>
                          <a:pt x="263525" y="86519"/>
                          <a:pt x="325703" y="89693"/>
                          <a:pt x="350838" y="90487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フリーフォーム: 図形 83">
            <a:extLst>
              <a:ext uri="{FF2B5EF4-FFF2-40B4-BE49-F238E27FC236}">
                <a16:creationId xmlns:a16="http://schemas.microsoft.com/office/drawing/2014/main" id="{15C7C04C-8640-408E-B6C3-E794CB3DDC9B}"/>
              </a:ext>
            </a:extLst>
          </p:cNvPr>
          <p:cNvSpPr/>
          <p:nvPr/>
        </p:nvSpPr>
        <p:spPr>
          <a:xfrm>
            <a:off x="2120900" y="6237288"/>
            <a:ext cx="196850" cy="9525"/>
          </a:xfrm>
          <a:custGeom>
            <a:avLst/>
            <a:gdLst>
              <a:gd name="connsiteX0" fmla="*/ 0 w 196850"/>
              <a:gd name="connsiteY0" fmla="*/ 0 h 9525"/>
              <a:gd name="connsiteX1" fmla="*/ 196850 w 196850"/>
              <a:gd name="connsiteY1" fmla="*/ 9525 h 9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6850" h="9525" extrusionOk="0">
                <a:moveTo>
                  <a:pt x="0" y="0"/>
                </a:moveTo>
                <a:cubicBezTo>
                  <a:pt x="46990" y="9620"/>
                  <a:pt x="141181" y="-1376"/>
                  <a:pt x="196850" y="9525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696805140">
                  <a:custGeom>
                    <a:avLst/>
                    <a:gdLst>
                      <a:gd name="connsiteX0" fmla="*/ 0 w 196850"/>
                      <a:gd name="connsiteY0" fmla="*/ 0 h 9525"/>
                      <a:gd name="connsiteX1" fmla="*/ 196850 w 196850"/>
                      <a:gd name="connsiteY1" fmla="*/ 9525 h 952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96850" h="9525">
                        <a:moveTo>
                          <a:pt x="0" y="0"/>
                        </a:moveTo>
                        <a:lnTo>
                          <a:pt x="196850" y="9525"/>
                        </a:ln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フリーフォーム: 図形 84">
            <a:extLst>
              <a:ext uri="{FF2B5EF4-FFF2-40B4-BE49-F238E27FC236}">
                <a16:creationId xmlns:a16="http://schemas.microsoft.com/office/drawing/2014/main" id="{DD5D6ECD-7EBE-4192-8F40-AFF16E53830B}"/>
              </a:ext>
            </a:extLst>
          </p:cNvPr>
          <p:cNvSpPr/>
          <p:nvPr/>
        </p:nvSpPr>
        <p:spPr>
          <a:xfrm>
            <a:off x="2100263" y="6219825"/>
            <a:ext cx="104775" cy="63500"/>
          </a:xfrm>
          <a:custGeom>
            <a:avLst/>
            <a:gdLst>
              <a:gd name="connsiteX0" fmla="*/ 0 w 104775"/>
              <a:gd name="connsiteY0" fmla="*/ 0 h 63500"/>
              <a:gd name="connsiteX1" fmla="*/ 63500 w 104775"/>
              <a:gd name="connsiteY1" fmla="*/ 47625 h 63500"/>
              <a:gd name="connsiteX2" fmla="*/ 104775 w 104775"/>
              <a:gd name="connsiteY2" fmla="*/ 63500 h 6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4775" h="63500" extrusionOk="0">
                <a:moveTo>
                  <a:pt x="0" y="0"/>
                </a:moveTo>
                <a:cubicBezTo>
                  <a:pt x="20390" y="18792"/>
                  <a:pt x="45146" y="36981"/>
                  <a:pt x="63500" y="47625"/>
                </a:cubicBezTo>
                <a:cubicBezTo>
                  <a:pt x="81845" y="57546"/>
                  <a:pt x="91847" y="61308"/>
                  <a:pt x="104775" y="63500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1840911453">
                  <a:custGeom>
                    <a:avLst/>
                    <a:gdLst>
                      <a:gd name="connsiteX0" fmla="*/ 0 w 104775"/>
                      <a:gd name="connsiteY0" fmla="*/ 0 h 63500"/>
                      <a:gd name="connsiteX1" fmla="*/ 63500 w 104775"/>
                      <a:gd name="connsiteY1" fmla="*/ 47625 h 63500"/>
                      <a:gd name="connsiteX2" fmla="*/ 104775 w 104775"/>
                      <a:gd name="connsiteY2" fmla="*/ 63500 h 63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04775" h="63500">
                        <a:moveTo>
                          <a:pt x="0" y="0"/>
                        </a:moveTo>
                        <a:cubicBezTo>
                          <a:pt x="23019" y="18521"/>
                          <a:pt x="46038" y="37042"/>
                          <a:pt x="63500" y="47625"/>
                        </a:cubicBezTo>
                        <a:cubicBezTo>
                          <a:pt x="80963" y="58208"/>
                          <a:pt x="92604" y="60060"/>
                          <a:pt x="104775" y="63500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フリーフォーム: 図形 85">
            <a:extLst>
              <a:ext uri="{FF2B5EF4-FFF2-40B4-BE49-F238E27FC236}">
                <a16:creationId xmlns:a16="http://schemas.microsoft.com/office/drawing/2014/main" id="{21AC10EE-FC6A-4E0F-BBA8-2C0C706BC883}"/>
              </a:ext>
            </a:extLst>
          </p:cNvPr>
          <p:cNvSpPr/>
          <p:nvPr/>
        </p:nvSpPr>
        <p:spPr>
          <a:xfrm>
            <a:off x="1121833" y="6385983"/>
            <a:ext cx="757767" cy="683684"/>
          </a:xfrm>
          <a:custGeom>
            <a:avLst/>
            <a:gdLst>
              <a:gd name="connsiteX0" fmla="*/ 0 w 757767"/>
              <a:gd name="connsiteY0" fmla="*/ 0 h 683684"/>
              <a:gd name="connsiteX1" fmla="*/ 101600 w 757767"/>
              <a:gd name="connsiteY1" fmla="*/ 86784 h 683684"/>
              <a:gd name="connsiteX2" fmla="*/ 213784 w 757767"/>
              <a:gd name="connsiteY2" fmla="*/ 190500 h 683684"/>
              <a:gd name="connsiteX3" fmla="*/ 391584 w 757767"/>
              <a:gd name="connsiteY3" fmla="*/ 347134 h 683684"/>
              <a:gd name="connsiteX4" fmla="*/ 529167 w 757767"/>
              <a:gd name="connsiteY4" fmla="*/ 461434 h 683684"/>
              <a:gd name="connsiteX5" fmla="*/ 668867 w 757767"/>
              <a:gd name="connsiteY5" fmla="*/ 582084 h 683684"/>
              <a:gd name="connsiteX6" fmla="*/ 713317 w 757767"/>
              <a:gd name="connsiteY6" fmla="*/ 637117 h 683684"/>
              <a:gd name="connsiteX7" fmla="*/ 757767 w 757767"/>
              <a:gd name="connsiteY7" fmla="*/ 683684 h 683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7767" h="683684" extrusionOk="0">
                <a:moveTo>
                  <a:pt x="0" y="0"/>
                </a:moveTo>
                <a:cubicBezTo>
                  <a:pt x="39110" y="30242"/>
                  <a:pt x="60157" y="56986"/>
                  <a:pt x="101600" y="86784"/>
                </a:cubicBezTo>
                <a:cubicBezTo>
                  <a:pt x="141107" y="116906"/>
                  <a:pt x="164257" y="143458"/>
                  <a:pt x="213784" y="190500"/>
                </a:cubicBezTo>
                <a:cubicBezTo>
                  <a:pt x="260204" y="233226"/>
                  <a:pt x="343663" y="306821"/>
                  <a:pt x="391584" y="347134"/>
                </a:cubicBezTo>
                <a:cubicBezTo>
                  <a:pt x="445571" y="396035"/>
                  <a:pt x="490161" y="418242"/>
                  <a:pt x="529167" y="461434"/>
                </a:cubicBezTo>
                <a:cubicBezTo>
                  <a:pt x="575818" y="499964"/>
                  <a:pt x="639417" y="556792"/>
                  <a:pt x="668867" y="582084"/>
                </a:cubicBezTo>
                <a:cubicBezTo>
                  <a:pt x="697933" y="611755"/>
                  <a:pt x="698305" y="620429"/>
                  <a:pt x="713317" y="637117"/>
                </a:cubicBezTo>
                <a:cubicBezTo>
                  <a:pt x="727207" y="653770"/>
                  <a:pt x="744432" y="669969"/>
                  <a:pt x="757767" y="683684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956872966">
                  <a:custGeom>
                    <a:avLst/>
                    <a:gdLst>
                      <a:gd name="connsiteX0" fmla="*/ 0 w 757767"/>
                      <a:gd name="connsiteY0" fmla="*/ 0 h 683684"/>
                      <a:gd name="connsiteX1" fmla="*/ 101600 w 757767"/>
                      <a:gd name="connsiteY1" fmla="*/ 86784 h 683684"/>
                      <a:gd name="connsiteX2" fmla="*/ 213784 w 757767"/>
                      <a:gd name="connsiteY2" fmla="*/ 190500 h 683684"/>
                      <a:gd name="connsiteX3" fmla="*/ 391584 w 757767"/>
                      <a:gd name="connsiteY3" fmla="*/ 347134 h 683684"/>
                      <a:gd name="connsiteX4" fmla="*/ 529167 w 757767"/>
                      <a:gd name="connsiteY4" fmla="*/ 461434 h 683684"/>
                      <a:gd name="connsiteX5" fmla="*/ 668867 w 757767"/>
                      <a:gd name="connsiteY5" fmla="*/ 582084 h 683684"/>
                      <a:gd name="connsiteX6" fmla="*/ 713317 w 757767"/>
                      <a:gd name="connsiteY6" fmla="*/ 637117 h 683684"/>
                      <a:gd name="connsiteX7" fmla="*/ 757767 w 757767"/>
                      <a:gd name="connsiteY7" fmla="*/ 683684 h 68368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757767" h="683684">
                        <a:moveTo>
                          <a:pt x="0" y="0"/>
                        </a:moveTo>
                        <a:cubicBezTo>
                          <a:pt x="32984" y="27517"/>
                          <a:pt x="65969" y="55034"/>
                          <a:pt x="101600" y="86784"/>
                        </a:cubicBezTo>
                        <a:cubicBezTo>
                          <a:pt x="137231" y="118534"/>
                          <a:pt x="165453" y="147108"/>
                          <a:pt x="213784" y="190500"/>
                        </a:cubicBezTo>
                        <a:cubicBezTo>
                          <a:pt x="262115" y="233892"/>
                          <a:pt x="339020" y="301978"/>
                          <a:pt x="391584" y="347134"/>
                        </a:cubicBezTo>
                        <a:cubicBezTo>
                          <a:pt x="444148" y="392290"/>
                          <a:pt x="482953" y="422276"/>
                          <a:pt x="529167" y="461434"/>
                        </a:cubicBezTo>
                        <a:cubicBezTo>
                          <a:pt x="575381" y="500592"/>
                          <a:pt x="638175" y="552804"/>
                          <a:pt x="668867" y="582084"/>
                        </a:cubicBezTo>
                        <a:cubicBezTo>
                          <a:pt x="699559" y="611364"/>
                          <a:pt x="698500" y="620184"/>
                          <a:pt x="713317" y="637117"/>
                        </a:cubicBezTo>
                        <a:cubicBezTo>
                          <a:pt x="728134" y="654050"/>
                          <a:pt x="742950" y="668867"/>
                          <a:pt x="757767" y="683684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フリーフォーム: 図形 86">
            <a:extLst>
              <a:ext uri="{FF2B5EF4-FFF2-40B4-BE49-F238E27FC236}">
                <a16:creationId xmlns:a16="http://schemas.microsoft.com/office/drawing/2014/main" id="{08E1FFF9-E42C-4879-9686-27316F6B76BA}"/>
              </a:ext>
            </a:extLst>
          </p:cNvPr>
          <p:cNvSpPr/>
          <p:nvPr/>
        </p:nvSpPr>
        <p:spPr>
          <a:xfrm>
            <a:off x="573617" y="4805846"/>
            <a:ext cx="300879" cy="373637"/>
          </a:xfrm>
          <a:custGeom>
            <a:avLst/>
            <a:gdLst>
              <a:gd name="connsiteX0" fmla="*/ 0 w 300879"/>
              <a:gd name="connsiteY0" fmla="*/ 1104 h 373637"/>
              <a:gd name="connsiteX1" fmla="*/ 76200 w 300879"/>
              <a:gd name="connsiteY1" fmla="*/ 13804 h 373637"/>
              <a:gd name="connsiteX2" fmla="*/ 198966 w 300879"/>
              <a:gd name="connsiteY2" fmla="*/ 98471 h 373637"/>
              <a:gd name="connsiteX3" fmla="*/ 294216 w 300879"/>
              <a:gd name="connsiteY3" fmla="*/ 202187 h 373637"/>
              <a:gd name="connsiteX4" fmla="*/ 283633 w 300879"/>
              <a:gd name="connsiteY4" fmla="*/ 252987 h 373637"/>
              <a:gd name="connsiteX5" fmla="*/ 209550 w 300879"/>
              <a:gd name="connsiteY5" fmla="*/ 318604 h 373637"/>
              <a:gd name="connsiteX6" fmla="*/ 201083 w 300879"/>
              <a:gd name="connsiteY6" fmla="*/ 350354 h 373637"/>
              <a:gd name="connsiteX7" fmla="*/ 165100 w 300879"/>
              <a:gd name="connsiteY7" fmla="*/ 373637 h 373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0879" h="373637" extrusionOk="0">
                <a:moveTo>
                  <a:pt x="0" y="1104"/>
                </a:moveTo>
                <a:cubicBezTo>
                  <a:pt x="20870" y="-3374"/>
                  <a:pt x="39118" y="-1359"/>
                  <a:pt x="76200" y="13804"/>
                </a:cubicBezTo>
                <a:cubicBezTo>
                  <a:pt x="108526" y="28486"/>
                  <a:pt x="167121" y="65619"/>
                  <a:pt x="198966" y="98471"/>
                </a:cubicBezTo>
                <a:cubicBezTo>
                  <a:pt x="240757" y="127867"/>
                  <a:pt x="284172" y="179043"/>
                  <a:pt x="294216" y="202187"/>
                </a:cubicBezTo>
                <a:cubicBezTo>
                  <a:pt x="308762" y="228145"/>
                  <a:pt x="297611" y="233016"/>
                  <a:pt x="283633" y="252987"/>
                </a:cubicBezTo>
                <a:cubicBezTo>
                  <a:pt x="267259" y="271494"/>
                  <a:pt x="221345" y="305858"/>
                  <a:pt x="209550" y="318604"/>
                </a:cubicBezTo>
                <a:cubicBezTo>
                  <a:pt x="197508" y="334717"/>
                  <a:pt x="208816" y="339205"/>
                  <a:pt x="201083" y="350354"/>
                </a:cubicBezTo>
                <a:cubicBezTo>
                  <a:pt x="194022" y="356459"/>
                  <a:pt x="180894" y="366551"/>
                  <a:pt x="165100" y="373637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764500583">
                  <a:custGeom>
                    <a:avLst/>
                    <a:gdLst>
                      <a:gd name="connsiteX0" fmla="*/ 0 w 300879"/>
                      <a:gd name="connsiteY0" fmla="*/ 1104 h 373637"/>
                      <a:gd name="connsiteX1" fmla="*/ 76200 w 300879"/>
                      <a:gd name="connsiteY1" fmla="*/ 13804 h 373637"/>
                      <a:gd name="connsiteX2" fmla="*/ 198966 w 300879"/>
                      <a:gd name="connsiteY2" fmla="*/ 98471 h 373637"/>
                      <a:gd name="connsiteX3" fmla="*/ 294216 w 300879"/>
                      <a:gd name="connsiteY3" fmla="*/ 202187 h 373637"/>
                      <a:gd name="connsiteX4" fmla="*/ 283633 w 300879"/>
                      <a:gd name="connsiteY4" fmla="*/ 252987 h 373637"/>
                      <a:gd name="connsiteX5" fmla="*/ 209550 w 300879"/>
                      <a:gd name="connsiteY5" fmla="*/ 318604 h 373637"/>
                      <a:gd name="connsiteX6" fmla="*/ 201083 w 300879"/>
                      <a:gd name="connsiteY6" fmla="*/ 350354 h 373637"/>
                      <a:gd name="connsiteX7" fmla="*/ 165100 w 300879"/>
                      <a:gd name="connsiteY7" fmla="*/ 373637 h 3736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300879" h="373637">
                        <a:moveTo>
                          <a:pt x="0" y="1104"/>
                        </a:moveTo>
                        <a:cubicBezTo>
                          <a:pt x="21519" y="-660"/>
                          <a:pt x="43039" y="-2424"/>
                          <a:pt x="76200" y="13804"/>
                        </a:cubicBezTo>
                        <a:cubicBezTo>
                          <a:pt x="109361" y="30032"/>
                          <a:pt x="162630" y="67074"/>
                          <a:pt x="198966" y="98471"/>
                        </a:cubicBezTo>
                        <a:cubicBezTo>
                          <a:pt x="235302" y="129868"/>
                          <a:pt x="280105" y="176434"/>
                          <a:pt x="294216" y="202187"/>
                        </a:cubicBezTo>
                        <a:cubicBezTo>
                          <a:pt x="308327" y="227940"/>
                          <a:pt x="297744" y="233584"/>
                          <a:pt x="283633" y="252987"/>
                        </a:cubicBezTo>
                        <a:cubicBezTo>
                          <a:pt x="269522" y="272390"/>
                          <a:pt x="223308" y="302376"/>
                          <a:pt x="209550" y="318604"/>
                        </a:cubicBezTo>
                        <a:cubicBezTo>
                          <a:pt x="195792" y="334832"/>
                          <a:pt x="208491" y="341182"/>
                          <a:pt x="201083" y="350354"/>
                        </a:cubicBezTo>
                        <a:cubicBezTo>
                          <a:pt x="193675" y="359526"/>
                          <a:pt x="179387" y="366581"/>
                          <a:pt x="165100" y="373637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フリーフォーム: 図形 87">
            <a:extLst>
              <a:ext uri="{FF2B5EF4-FFF2-40B4-BE49-F238E27FC236}">
                <a16:creationId xmlns:a16="http://schemas.microsoft.com/office/drawing/2014/main" id="{6781CB62-084E-455C-BF37-EDC04B90DE88}"/>
              </a:ext>
            </a:extLst>
          </p:cNvPr>
          <p:cNvSpPr/>
          <p:nvPr/>
        </p:nvSpPr>
        <p:spPr>
          <a:xfrm>
            <a:off x="572138" y="4816694"/>
            <a:ext cx="300879" cy="373637"/>
          </a:xfrm>
          <a:custGeom>
            <a:avLst/>
            <a:gdLst>
              <a:gd name="connsiteX0" fmla="*/ 0 w 300879"/>
              <a:gd name="connsiteY0" fmla="*/ 1104 h 373637"/>
              <a:gd name="connsiteX1" fmla="*/ 76200 w 300879"/>
              <a:gd name="connsiteY1" fmla="*/ 13804 h 373637"/>
              <a:gd name="connsiteX2" fmla="*/ 198966 w 300879"/>
              <a:gd name="connsiteY2" fmla="*/ 98471 h 373637"/>
              <a:gd name="connsiteX3" fmla="*/ 294216 w 300879"/>
              <a:gd name="connsiteY3" fmla="*/ 202187 h 373637"/>
              <a:gd name="connsiteX4" fmla="*/ 283633 w 300879"/>
              <a:gd name="connsiteY4" fmla="*/ 252987 h 373637"/>
              <a:gd name="connsiteX5" fmla="*/ 209550 w 300879"/>
              <a:gd name="connsiteY5" fmla="*/ 318604 h 373637"/>
              <a:gd name="connsiteX6" fmla="*/ 201083 w 300879"/>
              <a:gd name="connsiteY6" fmla="*/ 350354 h 373637"/>
              <a:gd name="connsiteX7" fmla="*/ 165100 w 300879"/>
              <a:gd name="connsiteY7" fmla="*/ 373637 h 373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0879" h="373637" extrusionOk="0">
                <a:moveTo>
                  <a:pt x="0" y="1104"/>
                </a:moveTo>
                <a:cubicBezTo>
                  <a:pt x="21690" y="-1877"/>
                  <a:pt x="43700" y="474"/>
                  <a:pt x="76200" y="13804"/>
                </a:cubicBezTo>
                <a:cubicBezTo>
                  <a:pt x="107167" y="30921"/>
                  <a:pt x="158332" y="67982"/>
                  <a:pt x="198966" y="98471"/>
                </a:cubicBezTo>
                <a:cubicBezTo>
                  <a:pt x="237271" y="130248"/>
                  <a:pt x="276340" y="177565"/>
                  <a:pt x="294216" y="202187"/>
                </a:cubicBezTo>
                <a:cubicBezTo>
                  <a:pt x="307989" y="228458"/>
                  <a:pt x="299926" y="233697"/>
                  <a:pt x="283633" y="252987"/>
                </a:cubicBezTo>
                <a:cubicBezTo>
                  <a:pt x="272329" y="273504"/>
                  <a:pt x="225197" y="301175"/>
                  <a:pt x="209550" y="318604"/>
                </a:cubicBezTo>
                <a:cubicBezTo>
                  <a:pt x="197843" y="334299"/>
                  <a:pt x="207593" y="340562"/>
                  <a:pt x="201083" y="350354"/>
                </a:cubicBezTo>
                <a:cubicBezTo>
                  <a:pt x="193781" y="360106"/>
                  <a:pt x="179770" y="366421"/>
                  <a:pt x="165100" y="373637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748321654">
                  <a:custGeom>
                    <a:avLst/>
                    <a:gdLst>
                      <a:gd name="connsiteX0" fmla="*/ 0 w 300879"/>
                      <a:gd name="connsiteY0" fmla="*/ 1104 h 373637"/>
                      <a:gd name="connsiteX1" fmla="*/ 76200 w 300879"/>
                      <a:gd name="connsiteY1" fmla="*/ 13804 h 373637"/>
                      <a:gd name="connsiteX2" fmla="*/ 198966 w 300879"/>
                      <a:gd name="connsiteY2" fmla="*/ 98471 h 373637"/>
                      <a:gd name="connsiteX3" fmla="*/ 294216 w 300879"/>
                      <a:gd name="connsiteY3" fmla="*/ 202187 h 373637"/>
                      <a:gd name="connsiteX4" fmla="*/ 283633 w 300879"/>
                      <a:gd name="connsiteY4" fmla="*/ 252987 h 373637"/>
                      <a:gd name="connsiteX5" fmla="*/ 209550 w 300879"/>
                      <a:gd name="connsiteY5" fmla="*/ 318604 h 373637"/>
                      <a:gd name="connsiteX6" fmla="*/ 201083 w 300879"/>
                      <a:gd name="connsiteY6" fmla="*/ 350354 h 373637"/>
                      <a:gd name="connsiteX7" fmla="*/ 165100 w 300879"/>
                      <a:gd name="connsiteY7" fmla="*/ 373637 h 3736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300879" h="373637">
                        <a:moveTo>
                          <a:pt x="0" y="1104"/>
                        </a:moveTo>
                        <a:cubicBezTo>
                          <a:pt x="21519" y="-660"/>
                          <a:pt x="43039" y="-2424"/>
                          <a:pt x="76200" y="13804"/>
                        </a:cubicBezTo>
                        <a:cubicBezTo>
                          <a:pt x="109361" y="30032"/>
                          <a:pt x="162630" y="67074"/>
                          <a:pt x="198966" y="98471"/>
                        </a:cubicBezTo>
                        <a:cubicBezTo>
                          <a:pt x="235302" y="129868"/>
                          <a:pt x="280105" y="176434"/>
                          <a:pt x="294216" y="202187"/>
                        </a:cubicBezTo>
                        <a:cubicBezTo>
                          <a:pt x="308327" y="227940"/>
                          <a:pt x="297744" y="233584"/>
                          <a:pt x="283633" y="252987"/>
                        </a:cubicBezTo>
                        <a:cubicBezTo>
                          <a:pt x="269522" y="272390"/>
                          <a:pt x="223308" y="302376"/>
                          <a:pt x="209550" y="318604"/>
                        </a:cubicBezTo>
                        <a:cubicBezTo>
                          <a:pt x="195792" y="334832"/>
                          <a:pt x="208491" y="341182"/>
                          <a:pt x="201083" y="350354"/>
                        </a:cubicBezTo>
                        <a:cubicBezTo>
                          <a:pt x="193675" y="359526"/>
                          <a:pt x="179387" y="366581"/>
                          <a:pt x="165100" y="373637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フリーフォーム: 図形 88">
            <a:extLst>
              <a:ext uri="{FF2B5EF4-FFF2-40B4-BE49-F238E27FC236}">
                <a16:creationId xmlns:a16="http://schemas.microsoft.com/office/drawing/2014/main" id="{55B3E451-BFB7-4917-86BD-51BF99202D5A}"/>
              </a:ext>
            </a:extLst>
          </p:cNvPr>
          <p:cNvSpPr/>
          <p:nvPr/>
        </p:nvSpPr>
        <p:spPr>
          <a:xfrm>
            <a:off x="698500" y="4995333"/>
            <a:ext cx="141817" cy="203905"/>
          </a:xfrm>
          <a:custGeom>
            <a:avLst/>
            <a:gdLst>
              <a:gd name="connsiteX0" fmla="*/ 141817 w 141817"/>
              <a:gd name="connsiteY0" fmla="*/ 0 h 203905"/>
              <a:gd name="connsiteX1" fmla="*/ 116417 w 141817"/>
              <a:gd name="connsiteY1" fmla="*/ 52917 h 203905"/>
              <a:gd name="connsiteX2" fmla="*/ 57150 w 141817"/>
              <a:gd name="connsiteY2" fmla="*/ 82550 h 203905"/>
              <a:gd name="connsiteX3" fmla="*/ 31750 w 141817"/>
              <a:gd name="connsiteY3" fmla="*/ 103717 h 203905"/>
              <a:gd name="connsiteX4" fmla="*/ 31750 w 141817"/>
              <a:gd name="connsiteY4" fmla="*/ 152400 h 203905"/>
              <a:gd name="connsiteX5" fmla="*/ 6350 w 141817"/>
              <a:gd name="connsiteY5" fmla="*/ 196850 h 203905"/>
              <a:gd name="connsiteX6" fmla="*/ 0 w 141817"/>
              <a:gd name="connsiteY6" fmla="*/ 203200 h 203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1817" h="203905" extrusionOk="0">
                <a:moveTo>
                  <a:pt x="141817" y="0"/>
                </a:moveTo>
                <a:cubicBezTo>
                  <a:pt x="137060" y="19935"/>
                  <a:pt x="130695" y="38432"/>
                  <a:pt x="116417" y="52917"/>
                </a:cubicBezTo>
                <a:cubicBezTo>
                  <a:pt x="101162" y="64491"/>
                  <a:pt x="69200" y="72054"/>
                  <a:pt x="57150" y="82550"/>
                </a:cubicBezTo>
                <a:cubicBezTo>
                  <a:pt x="44350" y="90810"/>
                  <a:pt x="35219" y="91654"/>
                  <a:pt x="31750" y="103717"/>
                </a:cubicBezTo>
                <a:cubicBezTo>
                  <a:pt x="27684" y="116490"/>
                  <a:pt x="36852" y="134559"/>
                  <a:pt x="31750" y="152400"/>
                </a:cubicBezTo>
                <a:cubicBezTo>
                  <a:pt x="27581" y="169320"/>
                  <a:pt x="11887" y="188043"/>
                  <a:pt x="6350" y="196850"/>
                </a:cubicBezTo>
                <a:cubicBezTo>
                  <a:pt x="1050" y="205360"/>
                  <a:pt x="668" y="204397"/>
                  <a:pt x="0" y="203200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477706036">
                  <a:custGeom>
                    <a:avLst/>
                    <a:gdLst>
                      <a:gd name="connsiteX0" fmla="*/ 141817 w 141817"/>
                      <a:gd name="connsiteY0" fmla="*/ 0 h 203905"/>
                      <a:gd name="connsiteX1" fmla="*/ 116417 w 141817"/>
                      <a:gd name="connsiteY1" fmla="*/ 52917 h 203905"/>
                      <a:gd name="connsiteX2" fmla="*/ 57150 w 141817"/>
                      <a:gd name="connsiteY2" fmla="*/ 82550 h 203905"/>
                      <a:gd name="connsiteX3" fmla="*/ 31750 w 141817"/>
                      <a:gd name="connsiteY3" fmla="*/ 103717 h 203905"/>
                      <a:gd name="connsiteX4" fmla="*/ 31750 w 141817"/>
                      <a:gd name="connsiteY4" fmla="*/ 152400 h 203905"/>
                      <a:gd name="connsiteX5" fmla="*/ 6350 w 141817"/>
                      <a:gd name="connsiteY5" fmla="*/ 196850 h 203905"/>
                      <a:gd name="connsiteX6" fmla="*/ 0 w 141817"/>
                      <a:gd name="connsiteY6" fmla="*/ 203200 h 2039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41817" h="203905">
                        <a:moveTo>
                          <a:pt x="141817" y="0"/>
                        </a:moveTo>
                        <a:cubicBezTo>
                          <a:pt x="136172" y="19579"/>
                          <a:pt x="130528" y="39159"/>
                          <a:pt x="116417" y="52917"/>
                        </a:cubicBezTo>
                        <a:cubicBezTo>
                          <a:pt x="102306" y="66675"/>
                          <a:pt x="71261" y="74083"/>
                          <a:pt x="57150" y="82550"/>
                        </a:cubicBezTo>
                        <a:cubicBezTo>
                          <a:pt x="43039" y="91017"/>
                          <a:pt x="35983" y="92075"/>
                          <a:pt x="31750" y="103717"/>
                        </a:cubicBezTo>
                        <a:cubicBezTo>
                          <a:pt x="27517" y="115359"/>
                          <a:pt x="35983" y="136878"/>
                          <a:pt x="31750" y="152400"/>
                        </a:cubicBezTo>
                        <a:cubicBezTo>
                          <a:pt x="27517" y="167922"/>
                          <a:pt x="11642" y="188383"/>
                          <a:pt x="6350" y="196850"/>
                        </a:cubicBezTo>
                        <a:cubicBezTo>
                          <a:pt x="1058" y="205317"/>
                          <a:pt x="529" y="204258"/>
                          <a:pt x="0" y="203200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フリーフォーム: 図形 89">
            <a:extLst>
              <a:ext uri="{FF2B5EF4-FFF2-40B4-BE49-F238E27FC236}">
                <a16:creationId xmlns:a16="http://schemas.microsoft.com/office/drawing/2014/main" id="{5C6B6742-974E-435A-88DC-EFEB4CFBEBB9}"/>
              </a:ext>
            </a:extLst>
          </p:cNvPr>
          <p:cNvSpPr/>
          <p:nvPr/>
        </p:nvSpPr>
        <p:spPr>
          <a:xfrm>
            <a:off x="730250" y="5010150"/>
            <a:ext cx="107950" cy="150283"/>
          </a:xfrm>
          <a:custGeom>
            <a:avLst/>
            <a:gdLst>
              <a:gd name="connsiteX0" fmla="*/ 107950 w 107950"/>
              <a:gd name="connsiteY0" fmla="*/ 0 h 150283"/>
              <a:gd name="connsiteX1" fmla="*/ 93133 w 107950"/>
              <a:gd name="connsiteY1" fmla="*/ 50800 h 150283"/>
              <a:gd name="connsiteX2" fmla="*/ 48683 w 107950"/>
              <a:gd name="connsiteY2" fmla="*/ 71967 h 150283"/>
              <a:gd name="connsiteX3" fmla="*/ 23283 w 107950"/>
              <a:gd name="connsiteY3" fmla="*/ 82550 h 150283"/>
              <a:gd name="connsiteX4" fmla="*/ 4233 w 107950"/>
              <a:gd name="connsiteY4" fmla="*/ 118533 h 150283"/>
              <a:gd name="connsiteX5" fmla="*/ 0 w 107950"/>
              <a:gd name="connsiteY5" fmla="*/ 150283 h 15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950" h="150283" extrusionOk="0">
                <a:moveTo>
                  <a:pt x="107950" y="0"/>
                </a:moveTo>
                <a:cubicBezTo>
                  <a:pt x="104258" y="18288"/>
                  <a:pt x="105122" y="39211"/>
                  <a:pt x="93133" y="50800"/>
                </a:cubicBezTo>
                <a:cubicBezTo>
                  <a:pt x="83400" y="63869"/>
                  <a:pt x="60796" y="65901"/>
                  <a:pt x="48683" y="71967"/>
                </a:cubicBezTo>
                <a:cubicBezTo>
                  <a:pt x="37623" y="76396"/>
                  <a:pt x="31043" y="74241"/>
                  <a:pt x="23283" y="82550"/>
                </a:cubicBezTo>
                <a:cubicBezTo>
                  <a:pt x="15252" y="90930"/>
                  <a:pt x="8271" y="108106"/>
                  <a:pt x="4233" y="118533"/>
                </a:cubicBezTo>
                <a:cubicBezTo>
                  <a:pt x="-296" y="128947"/>
                  <a:pt x="-548" y="140937"/>
                  <a:pt x="0" y="150283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2412452680">
                  <a:custGeom>
                    <a:avLst/>
                    <a:gdLst>
                      <a:gd name="connsiteX0" fmla="*/ 107950 w 107950"/>
                      <a:gd name="connsiteY0" fmla="*/ 0 h 150283"/>
                      <a:gd name="connsiteX1" fmla="*/ 93133 w 107950"/>
                      <a:gd name="connsiteY1" fmla="*/ 50800 h 150283"/>
                      <a:gd name="connsiteX2" fmla="*/ 48683 w 107950"/>
                      <a:gd name="connsiteY2" fmla="*/ 71967 h 150283"/>
                      <a:gd name="connsiteX3" fmla="*/ 23283 w 107950"/>
                      <a:gd name="connsiteY3" fmla="*/ 82550 h 150283"/>
                      <a:gd name="connsiteX4" fmla="*/ 4233 w 107950"/>
                      <a:gd name="connsiteY4" fmla="*/ 118533 h 150283"/>
                      <a:gd name="connsiteX5" fmla="*/ 0 w 107950"/>
                      <a:gd name="connsiteY5" fmla="*/ 150283 h 15028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07950" h="150283">
                        <a:moveTo>
                          <a:pt x="107950" y="0"/>
                        </a:moveTo>
                        <a:cubicBezTo>
                          <a:pt x="105480" y="19403"/>
                          <a:pt x="103011" y="38806"/>
                          <a:pt x="93133" y="50800"/>
                        </a:cubicBezTo>
                        <a:cubicBezTo>
                          <a:pt x="83255" y="62794"/>
                          <a:pt x="60325" y="66675"/>
                          <a:pt x="48683" y="71967"/>
                        </a:cubicBezTo>
                        <a:cubicBezTo>
                          <a:pt x="37041" y="77259"/>
                          <a:pt x="30691" y="74789"/>
                          <a:pt x="23283" y="82550"/>
                        </a:cubicBezTo>
                        <a:cubicBezTo>
                          <a:pt x="15875" y="90311"/>
                          <a:pt x="8113" y="107244"/>
                          <a:pt x="4233" y="118533"/>
                        </a:cubicBezTo>
                        <a:cubicBezTo>
                          <a:pt x="353" y="129822"/>
                          <a:pt x="176" y="140052"/>
                          <a:pt x="0" y="150283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フリーフォーム: 図形 90">
            <a:extLst>
              <a:ext uri="{FF2B5EF4-FFF2-40B4-BE49-F238E27FC236}">
                <a16:creationId xmlns:a16="http://schemas.microsoft.com/office/drawing/2014/main" id="{AEB1F2ED-7B29-4305-ACBA-312023707CCE}"/>
              </a:ext>
            </a:extLst>
          </p:cNvPr>
          <p:cNvSpPr/>
          <p:nvPr/>
        </p:nvSpPr>
        <p:spPr>
          <a:xfrm>
            <a:off x="743370" y="5011208"/>
            <a:ext cx="107950" cy="150283"/>
          </a:xfrm>
          <a:custGeom>
            <a:avLst/>
            <a:gdLst>
              <a:gd name="connsiteX0" fmla="*/ 107950 w 107950"/>
              <a:gd name="connsiteY0" fmla="*/ 0 h 150283"/>
              <a:gd name="connsiteX1" fmla="*/ 93133 w 107950"/>
              <a:gd name="connsiteY1" fmla="*/ 50800 h 150283"/>
              <a:gd name="connsiteX2" fmla="*/ 48683 w 107950"/>
              <a:gd name="connsiteY2" fmla="*/ 71967 h 150283"/>
              <a:gd name="connsiteX3" fmla="*/ 23283 w 107950"/>
              <a:gd name="connsiteY3" fmla="*/ 82550 h 150283"/>
              <a:gd name="connsiteX4" fmla="*/ 4233 w 107950"/>
              <a:gd name="connsiteY4" fmla="*/ 118533 h 150283"/>
              <a:gd name="connsiteX5" fmla="*/ 0 w 107950"/>
              <a:gd name="connsiteY5" fmla="*/ 150283 h 15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950" h="150283" extrusionOk="0">
                <a:moveTo>
                  <a:pt x="107950" y="0"/>
                </a:moveTo>
                <a:cubicBezTo>
                  <a:pt x="104490" y="21648"/>
                  <a:pt x="101565" y="38548"/>
                  <a:pt x="93133" y="50800"/>
                </a:cubicBezTo>
                <a:cubicBezTo>
                  <a:pt x="84138" y="64459"/>
                  <a:pt x="60569" y="67278"/>
                  <a:pt x="48683" y="71967"/>
                </a:cubicBezTo>
                <a:cubicBezTo>
                  <a:pt x="37238" y="76608"/>
                  <a:pt x="30363" y="75058"/>
                  <a:pt x="23283" y="82550"/>
                </a:cubicBezTo>
                <a:cubicBezTo>
                  <a:pt x="17032" y="89866"/>
                  <a:pt x="7886" y="106696"/>
                  <a:pt x="4233" y="118533"/>
                </a:cubicBezTo>
                <a:cubicBezTo>
                  <a:pt x="2141" y="130653"/>
                  <a:pt x="-637" y="140139"/>
                  <a:pt x="0" y="150283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2609705924">
                  <a:custGeom>
                    <a:avLst/>
                    <a:gdLst>
                      <a:gd name="connsiteX0" fmla="*/ 107950 w 107950"/>
                      <a:gd name="connsiteY0" fmla="*/ 0 h 150283"/>
                      <a:gd name="connsiteX1" fmla="*/ 93133 w 107950"/>
                      <a:gd name="connsiteY1" fmla="*/ 50800 h 150283"/>
                      <a:gd name="connsiteX2" fmla="*/ 48683 w 107950"/>
                      <a:gd name="connsiteY2" fmla="*/ 71967 h 150283"/>
                      <a:gd name="connsiteX3" fmla="*/ 23283 w 107950"/>
                      <a:gd name="connsiteY3" fmla="*/ 82550 h 150283"/>
                      <a:gd name="connsiteX4" fmla="*/ 4233 w 107950"/>
                      <a:gd name="connsiteY4" fmla="*/ 118533 h 150283"/>
                      <a:gd name="connsiteX5" fmla="*/ 0 w 107950"/>
                      <a:gd name="connsiteY5" fmla="*/ 150283 h 15028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07950" h="150283">
                        <a:moveTo>
                          <a:pt x="107950" y="0"/>
                        </a:moveTo>
                        <a:cubicBezTo>
                          <a:pt x="105480" y="19403"/>
                          <a:pt x="103011" y="38806"/>
                          <a:pt x="93133" y="50800"/>
                        </a:cubicBezTo>
                        <a:cubicBezTo>
                          <a:pt x="83255" y="62794"/>
                          <a:pt x="60325" y="66675"/>
                          <a:pt x="48683" y="71967"/>
                        </a:cubicBezTo>
                        <a:cubicBezTo>
                          <a:pt x="37041" y="77259"/>
                          <a:pt x="30691" y="74789"/>
                          <a:pt x="23283" y="82550"/>
                        </a:cubicBezTo>
                        <a:cubicBezTo>
                          <a:pt x="15875" y="90311"/>
                          <a:pt x="8113" y="107244"/>
                          <a:pt x="4233" y="118533"/>
                        </a:cubicBezTo>
                        <a:cubicBezTo>
                          <a:pt x="353" y="129822"/>
                          <a:pt x="176" y="140052"/>
                          <a:pt x="0" y="150283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フリーフォーム: 図形 91">
            <a:extLst>
              <a:ext uri="{FF2B5EF4-FFF2-40B4-BE49-F238E27FC236}">
                <a16:creationId xmlns:a16="http://schemas.microsoft.com/office/drawing/2014/main" id="{9C36FFF3-56EE-497A-AE38-C3A682F4CBE6}"/>
              </a:ext>
            </a:extLst>
          </p:cNvPr>
          <p:cNvSpPr/>
          <p:nvPr/>
        </p:nvSpPr>
        <p:spPr>
          <a:xfrm>
            <a:off x="750358" y="5025496"/>
            <a:ext cx="107950" cy="150283"/>
          </a:xfrm>
          <a:custGeom>
            <a:avLst/>
            <a:gdLst>
              <a:gd name="connsiteX0" fmla="*/ 107950 w 107950"/>
              <a:gd name="connsiteY0" fmla="*/ 0 h 150283"/>
              <a:gd name="connsiteX1" fmla="*/ 93133 w 107950"/>
              <a:gd name="connsiteY1" fmla="*/ 50800 h 150283"/>
              <a:gd name="connsiteX2" fmla="*/ 48683 w 107950"/>
              <a:gd name="connsiteY2" fmla="*/ 71967 h 150283"/>
              <a:gd name="connsiteX3" fmla="*/ 23283 w 107950"/>
              <a:gd name="connsiteY3" fmla="*/ 82550 h 150283"/>
              <a:gd name="connsiteX4" fmla="*/ 4233 w 107950"/>
              <a:gd name="connsiteY4" fmla="*/ 118533 h 150283"/>
              <a:gd name="connsiteX5" fmla="*/ 0 w 107950"/>
              <a:gd name="connsiteY5" fmla="*/ 150283 h 15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950" h="150283" extrusionOk="0">
                <a:moveTo>
                  <a:pt x="107950" y="0"/>
                </a:moveTo>
                <a:cubicBezTo>
                  <a:pt x="106458" y="19219"/>
                  <a:pt x="104370" y="36913"/>
                  <a:pt x="93133" y="50800"/>
                </a:cubicBezTo>
                <a:cubicBezTo>
                  <a:pt x="82625" y="64040"/>
                  <a:pt x="60213" y="66549"/>
                  <a:pt x="48683" y="71967"/>
                </a:cubicBezTo>
                <a:cubicBezTo>
                  <a:pt x="36526" y="77278"/>
                  <a:pt x="31092" y="73694"/>
                  <a:pt x="23283" y="82550"/>
                </a:cubicBezTo>
                <a:cubicBezTo>
                  <a:pt x="16250" y="90493"/>
                  <a:pt x="8949" y="106963"/>
                  <a:pt x="4233" y="118533"/>
                </a:cubicBezTo>
                <a:cubicBezTo>
                  <a:pt x="1076" y="129437"/>
                  <a:pt x="-1151" y="139914"/>
                  <a:pt x="0" y="150283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389401771">
                  <a:custGeom>
                    <a:avLst/>
                    <a:gdLst>
                      <a:gd name="connsiteX0" fmla="*/ 107950 w 107950"/>
                      <a:gd name="connsiteY0" fmla="*/ 0 h 150283"/>
                      <a:gd name="connsiteX1" fmla="*/ 93133 w 107950"/>
                      <a:gd name="connsiteY1" fmla="*/ 50800 h 150283"/>
                      <a:gd name="connsiteX2" fmla="*/ 48683 w 107950"/>
                      <a:gd name="connsiteY2" fmla="*/ 71967 h 150283"/>
                      <a:gd name="connsiteX3" fmla="*/ 23283 w 107950"/>
                      <a:gd name="connsiteY3" fmla="*/ 82550 h 150283"/>
                      <a:gd name="connsiteX4" fmla="*/ 4233 w 107950"/>
                      <a:gd name="connsiteY4" fmla="*/ 118533 h 150283"/>
                      <a:gd name="connsiteX5" fmla="*/ 0 w 107950"/>
                      <a:gd name="connsiteY5" fmla="*/ 150283 h 15028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07950" h="150283">
                        <a:moveTo>
                          <a:pt x="107950" y="0"/>
                        </a:moveTo>
                        <a:cubicBezTo>
                          <a:pt x="105480" y="19403"/>
                          <a:pt x="103011" y="38806"/>
                          <a:pt x="93133" y="50800"/>
                        </a:cubicBezTo>
                        <a:cubicBezTo>
                          <a:pt x="83255" y="62794"/>
                          <a:pt x="60325" y="66675"/>
                          <a:pt x="48683" y="71967"/>
                        </a:cubicBezTo>
                        <a:cubicBezTo>
                          <a:pt x="37041" y="77259"/>
                          <a:pt x="30691" y="74789"/>
                          <a:pt x="23283" y="82550"/>
                        </a:cubicBezTo>
                        <a:cubicBezTo>
                          <a:pt x="15875" y="90311"/>
                          <a:pt x="8113" y="107244"/>
                          <a:pt x="4233" y="118533"/>
                        </a:cubicBezTo>
                        <a:cubicBezTo>
                          <a:pt x="353" y="129822"/>
                          <a:pt x="176" y="140052"/>
                          <a:pt x="0" y="150283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フリーフォーム: 図形 92">
            <a:extLst>
              <a:ext uri="{FF2B5EF4-FFF2-40B4-BE49-F238E27FC236}">
                <a16:creationId xmlns:a16="http://schemas.microsoft.com/office/drawing/2014/main" id="{DF181142-A7D6-42A3-A185-9476E30A3996}"/>
              </a:ext>
            </a:extLst>
          </p:cNvPr>
          <p:cNvSpPr/>
          <p:nvPr/>
        </p:nvSpPr>
        <p:spPr>
          <a:xfrm>
            <a:off x="3407833" y="3884083"/>
            <a:ext cx="491067" cy="469900"/>
          </a:xfrm>
          <a:custGeom>
            <a:avLst/>
            <a:gdLst>
              <a:gd name="connsiteX0" fmla="*/ 0 w 491067"/>
              <a:gd name="connsiteY0" fmla="*/ 0 h 469900"/>
              <a:gd name="connsiteX1" fmla="*/ 321734 w 491067"/>
              <a:gd name="connsiteY1" fmla="*/ 188384 h 469900"/>
              <a:gd name="connsiteX2" fmla="*/ 491067 w 491067"/>
              <a:gd name="connsiteY2" fmla="*/ 469900 h 469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1067" h="469900" extrusionOk="0">
                <a:moveTo>
                  <a:pt x="0" y="0"/>
                </a:moveTo>
                <a:cubicBezTo>
                  <a:pt x="111746" y="50535"/>
                  <a:pt x="242164" y="107685"/>
                  <a:pt x="321734" y="188384"/>
                </a:cubicBezTo>
                <a:cubicBezTo>
                  <a:pt x="401850" y="268043"/>
                  <a:pt x="432351" y="374710"/>
                  <a:pt x="491067" y="469900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745355855">
                  <a:custGeom>
                    <a:avLst/>
                    <a:gdLst>
                      <a:gd name="connsiteX0" fmla="*/ 0 w 491067"/>
                      <a:gd name="connsiteY0" fmla="*/ 0 h 469900"/>
                      <a:gd name="connsiteX1" fmla="*/ 321734 w 491067"/>
                      <a:gd name="connsiteY1" fmla="*/ 188384 h 469900"/>
                      <a:gd name="connsiteX2" fmla="*/ 491067 w 491067"/>
                      <a:gd name="connsiteY2" fmla="*/ 469900 h 4699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491067" h="469900">
                        <a:moveTo>
                          <a:pt x="0" y="0"/>
                        </a:moveTo>
                        <a:cubicBezTo>
                          <a:pt x="119945" y="55033"/>
                          <a:pt x="239890" y="110067"/>
                          <a:pt x="321734" y="188384"/>
                        </a:cubicBezTo>
                        <a:cubicBezTo>
                          <a:pt x="403579" y="266701"/>
                          <a:pt x="447323" y="368300"/>
                          <a:pt x="491067" y="469900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フリーフォーム: 図形 93">
            <a:extLst>
              <a:ext uri="{FF2B5EF4-FFF2-40B4-BE49-F238E27FC236}">
                <a16:creationId xmlns:a16="http://schemas.microsoft.com/office/drawing/2014/main" id="{3F760B28-7EE5-4692-9827-32AB9B0CA387}"/>
              </a:ext>
            </a:extLst>
          </p:cNvPr>
          <p:cNvSpPr/>
          <p:nvPr/>
        </p:nvSpPr>
        <p:spPr>
          <a:xfrm>
            <a:off x="3481917" y="4368800"/>
            <a:ext cx="414866" cy="416983"/>
          </a:xfrm>
          <a:custGeom>
            <a:avLst/>
            <a:gdLst>
              <a:gd name="connsiteX0" fmla="*/ 414866 w 414866"/>
              <a:gd name="connsiteY0" fmla="*/ 0 h 416983"/>
              <a:gd name="connsiteX1" fmla="*/ 340783 w 414866"/>
              <a:gd name="connsiteY1" fmla="*/ 93133 h 416983"/>
              <a:gd name="connsiteX2" fmla="*/ 127000 w 414866"/>
              <a:gd name="connsiteY2" fmla="*/ 298450 h 416983"/>
              <a:gd name="connsiteX3" fmla="*/ 0 w 414866"/>
              <a:gd name="connsiteY3" fmla="*/ 416983 h 416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4866" h="416983" extrusionOk="0">
                <a:moveTo>
                  <a:pt x="414866" y="0"/>
                </a:moveTo>
                <a:cubicBezTo>
                  <a:pt x="398349" y="23402"/>
                  <a:pt x="387514" y="42787"/>
                  <a:pt x="340783" y="93133"/>
                </a:cubicBezTo>
                <a:cubicBezTo>
                  <a:pt x="284047" y="151600"/>
                  <a:pt x="185761" y="241783"/>
                  <a:pt x="127000" y="298450"/>
                </a:cubicBezTo>
                <a:cubicBezTo>
                  <a:pt x="65787" y="345702"/>
                  <a:pt x="41305" y="383283"/>
                  <a:pt x="0" y="416983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1592608781">
                  <a:custGeom>
                    <a:avLst/>
                    <a:gdLst>
                      <a:gd name="connsiteX0" fmla="*/ 414866 w 414866"/>
                      <a:gd name="connsiteY0" fmla="*/ 0 h 416983"/>
                      <a:gd name="connsiteX1" fmla="*/ 340783 w 414866"/>
                      <a:gd name="connsiteY1" fmla="*/ 93133 h 416983"/>
                      <a:gd name="connsiteX2" fmla="*/ 127000 w 414866"/>
                      <a:gd name="connsiteY2" fmla="*/ 298450 h 416983"/>
                      <a:gd name="connsiteX3" fmla="*/ 0 w 414866"/>
                      <a:gd name="connsiteY3" fmla="*/ 416983 h 41698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414866" h="416983">
                        <a:moveTo>
                          <a:pt x="414866" y="0"/>
                        </a:moveTo>
                        <a:cubicBezTo>
                          <a:pt x="401813" y="21695"/>
                          <a:pt x="388761" y="43391"/>
                          <a:pt x="340783" y="93133"/>
                        </a:cubicBezTo>
                        <a:cubicBezTo>
                          <a:pt x="292805" y="142875"/>
                          <a:pt x="183797" y="244475"/>
                          <a:pt x="127000" y="298450"/>
                        </a:cubicBezTo>
                        <a:cubicBezTo>
                          <a:pt x="70203" y="352425"/>
                          <a:pt x="35101" y="384704"/>
                          <a:pt x="0" y="416983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フリーフォーム: 図形 94">
            <a:extLst>
              <a:ext uri="{FF2B5EF4-FFF2-40B4-BE49-F238E27FC236}">
                <a16:creationId xmlns:a16="http://schemas.microsoft.com/office/drawing/2014/main" id="{FDC3C270-7D0E-40A6-BD3F-21FAAE0CBB2B}"/>
              </a:ext>
            </a:extLst>
          </p:cNvPr>
          <p:cNvSpPr/>
          <p:nvPr/>
        </p:nvSpPr>
        <p:spPr>
          <a:xfrm>
            <a:off x="3280833" y="3949700"/>
            <a:ext cx="536145" cy="402167"/>
          </a:xfrm>
          <a:custGeom>
            <a:avLst/>
            <a:gdLst>
              <a:gd name="connsiteX0" fmla="*/ 0 w 536145"/>
              <a:gd name="connsiteY0" fmla="*/ 0 h 402167"/>
              <a:gd name="connsiteX1" fmla="*/ 91017 w 536145"/>
              <a:gd name="connsiteY1" fmla="*/ 84667 h 402167"/>
              <a:gd name="connsiteX2" fmla="*/ 283634 w 536145"/>
              <a:gd name="connsiteY2" fmla="*/ 167217 h 402167"/>
              <a:gd name="connsiteX3" fmla="*/ 414867 w 536145"/>
              <a:gd name="connsiteY3" fmla="*/ 279400 h 402167"/>
              <a:gd name="connsiteX4" fmla="*/ 520700 w 536145"/>
              <a:gd name="connsiteY4" fmla="*/ 368300 h 402167"/>
              <a:gd name="connsiteX5" fmla="*/ 533400 w 536145"/>
              <a:gd name="connsiteY5" fmla="*/ 402167 h 40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6145" h="402167" extrusionOk="0">
                <a:moveTo>
                  <a:pt x="0" y="0"/>
                </a:moveTo>
                <a:cubicBezTo>
                  <a:pt x="20145" y="28247"/>
                  <a:pt x="44222" y="57183"/>
                  <a:pt x="91017" y="84667"/>
                </a:cubicBezTo>
                <a:cubicBezTo>
                  <a:pt x="139774" y="111996"/>
                  <a:pt x="231117" y="133863"/>
                  <a:pt x="283634" y="167217"/>
                </a:cubicBezTo>
                <a:cubicBezTo>
                  <a:pt x="337609" y="199672"/>
                  <a:pt x="414867" y="279400"/>
                  <a:pt x="414867" y="279400"/>
                </a:cubicBezTo>
                <a:cubicBezTo>
                  <a:pt x="451432" y="315477"/>
                  <a:pt x="499761" y="352062"/>
                  <a:pt x="520700" y="368300"/>
                </a:cubicBezTo>
                <a:cubicBezTo>
                  <a:pt x="541579" y="389594"/>
                  <a:pt x="536823" y="395934"/>
                  <a:pt x="533400" y="402167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681650342">
                  <a:custGeom>
                    <a:avLst/>
                    <a:gdLst>
                      <a:gd name="connsiteX0" fmla="*/ 0 w 536145"/>
                      <a:gd name="connsiteY0" fmla="*/ 0 h 402167"/>
                      <a:gd name="connsiteX1" fmla="*/ 91017 w 536145"/>
                      <a:gd name="connsiteY1" fmla="*/ 84667 h 402167"/>
                      <a:gd name="connsiteX2" fmla="*/ 283634 w 536145"/>
                      <a:gd name="connsiteY2" fmla="*/ 167217 h 402167"/>
                      <a:gd name="connsiteX3" fmla="*/ 414867 w 536145"/>
                      <a:gd name="connsiteY3" fmla="*/ 279400 h 402167"/>
                      <a:gd name="connsiteX4" fmla="*/ 520700 w 536145"/>
                      <a:gd name="connsiteY4" fmla="*/ 368300 h 402167"/>
                      <a:gd name="connsiteX5" fmla="*/ 533400 w 536145"/>
                      <a:gd name="connsiteY5" fmla="*/ 402167 h 4021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536145" h="402167">
                        <a:moveTo>
                          <a:pt x="0" y="0"/>
                        </a:moveTo>
                        <a:cubicBezTo>
                          <a:pt x="21872" y="28399"/>
                          <a:pt x="43745" y="56798"/>
                          <a:pt x="91017" y="84667"/>
                        </a:cubicBezTo>
                        <a:cubicBezTo>
                          <a:pt x="138289" y="112536"/>
                          <a:pt x="229659" y="134762"/>
                          <a:pt x="283634" y="167217"/>
                        </a:cubicBezTo>
                        <a:cubicBezTo>
                          <a:pt x="337609" y="199672"/>
                          <a:pt x="414867" y="279400"/>
                          <a:pt x="414867" y="279400"/>
                        </a:cubicBezTo>
                        <a:cubicBezTo>
                          <a:pt x="454378" y="312914"/>
                          <a:pt x="500945" y="347839"/>
                          <a:pt x="520700" y="368300"/>
                        </a:cubicBezTo>
                        <a:cubicBezTo>
                          <a:pt x="540455" y="388761"/>
                          <a:pt x="536927" y="395464"/>
                          <a:pt x="533400" y="402167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フリーフォーム: 図形 95">
            <a:extLst>
              <a:ext uri="{FF2B5EF4-FFF2-40B4-BE49-F238E27FC236}">
                <a16:creationId xmlns:a16="http://schemas.microsoft.com/office/drawing/2014/main" id="{0ECDF87A-B262-4FBC-87FD-A6F3AEE5F6EF}"/>
              </a:ext>
            </a:extLst>
          </p:cNvPr>
          <p:cNvSpPr/>
          <p:nvPr/>
        </p:nvSpPr>
        <p:spPr>
          <a:xfrm>
            <a:off x="3346450" y="4038600"/>
            <a:ext cx="313267" cy="459317"/>
          </a:xfrm>
          <a:custGeom>
            <a:avLst/>
            <a:gdLst>
              <a:gd name="connsiteX0" fmla="*/ 0 w 313267"/>
              <a:gd name="connsiteY0" fmla="*/ 0 h 459317"/>
              <a:gd name="connsiteX1" fmla="*/ 133350 w 313267"/>
              <a:gd name="connsiteY1" fmla="*/ 184150 h 459317"/>
              <a:gd name="connsiteX2" fmla="*/ 260350 w 313267"/>
              <a:gd name="connsiteY2" fmla="*/ 338667 h 459317"/>
              <a:gd name="connsiteX3" fmla="*/ 313267 w 313267"/>
              <a:gd name="connsiteY3" fmla="*/ 459317 h 459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3267" h="459317" extrusionOk="0">
                <a:moveTo>
                  <a:pt x="0" y="0"/>
                </a:moveTo>
                <a:cubicBezTo>
                  <a:pt x="55473" y="69832"/>
                  <a:pt x="87672" y="127308"/>
                  <a:pt x="133350" y="184150"/>
                </a:cubicBezTo>
                <a:cubicBezTo>
                  <a:pt x="179525" y="242363"/>
                  <a:pt x="222215" y="287912"/>
                  <a:pt x="260350" y="338667"/>
                </a:cubicBezTo>
                <a:cubicBezTo>
                  <a:pt x="284349" y="388425"/>
                  <a:pt x="304771" y="423296"/>
                  <a:pt x="313267" y="459317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908359004">
                  <a:custGeom>
                    <a:avLst/>
                    <a:gdLst>
                      <a:gd name="connsiteX0" fmla="*/ 0 w 313267"/>
                      <a:gd name="connsiteY0" fmla="*/ 0 h 459317"/>
                      <a:gd name="connsiteX1" fmla="*/ 133350 w 313267"/>
                      <a:gd name="connsiteY1" fmla="*/ 184150 h 459317"/>
                      <a:gd name="connsiteX2" fmla="*/ 260350 w 313267"/>
                      <a:gd name="connsiteY2" fmla="*/ 338667 h 459317"/>
                      <a:gd name="connsiteX3" fmla="*/ 313267 w 313267"/>
                      <a:gd name="connsiteY3" fmla="*/ 459317 h 45931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313267" h="459317">
                        <a:moveTo>
                          <a:pt x="0" y="0"/>
                        </a:moveTo>
                        <a:cubicBezTo>
                          <a:pt x="44979" y="63853"/>
                          <a:pt x="89958" y="127706"/>
                          <a:pt x="133350" y="184150"/>
                        </a:cubicBezTo>
                        <a:cubicBezTo>
                          <a:pt x="176742" y="240594"/>
                          <a:pt x="230364" y="292806"/>
                          <a:pt x="260350" y="338667"/>
                        </a:cubicBezTo>
                        <a:cubicBezTo>
                          <a:pt x="290336" y="384528"/>
                          <a:pt x="301801" y="421922"/>
                          <a:pt x="313267" y="459317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フリーフォーム: 図形 96">
            <a:extLst>
              <a:ext uri="{FF2B5EF4-FFF2-40B4-BE49-F238E27FC236}">
                <a16:creationId xmlns:a16="http://schemas.microsoft.com/office/drawing/2014/main" id="{765F01C0-4ECD-4C43-81BB-A7964AAC0478}"/>
              </a:ext>
            </a:extLst>
          </p:cNvPr>
          <p:cNvSpPr/>
          <p:nvPr/>
        </p:nvSpPr>
        <p:spPr>
          <a:xfrm>
            <a:off x="3515783" y="4360333"/>
            <a:ext cx="298450" cy="311150"/>
          </a:xfrm>
          <a:custGeom>
            <a:avLst/>
            <a:gdLst>
              <a:gd name="connsiteX0" fmla="*/ 298450 w 298450"/>
              <a:gd name="connsiteY0" fmla="*/ 0 h 311150"/>
              <a:gd name="connsiteX1" fmla="*/ 188384 w 298450"/>
              <a:gd name="connsiteY1" fmla="*/ 114300 h 311150"/>
              <a:gd name="connsiteX2" fmla="*/ 118534 w 298450"/>
              <a:gd name="connsiteY2" fmla="*/ 169334 h 311150"/>
              <a:gd name="connsiteX3" fmla="*/ 48684 w 298450"/>
              <a:gd name="connsiteY3" fmla="*/ 230717 h 311150"/>
              <a:gd name="connsiteX4" fmla="*/ 0 w 298450"/>
              <a:gd name="connsiteY4" fmla="*/ 311150 h 31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8450" h="311150" extrusionOk="0">
                <a:moveTo>
                  <a:pt x="298450" y="0"/>
                </a:moveTo>
                <a:cubicBezTo>
                  <a:pt x="258156" y="47274"/>
                  <a:pt x="221026" y="85846"/>
                  <a:pt x="188384" y="114300"/>
                </a:cubicBezTo>
                <a:cubicBezTo>
                  <a:pt x="158362" y="141992"/>
                  <a:pt x="139864" y="148345"/>
                  <a:pt x="118534" y="169334"/>
                </a:cubicBezTo>
                <a:cubicBezTo>
                  <a:pt x="94813" y="189460"/>
                  <a:pt x="64229" y="210466"/>
                  <a:pt x="48684" y="230717"/>
                </a:cubicBezTo>
                <a:cubicBezTo>
                  <a:pt x="30920" y="253943"/>
                  <a:pt x="10931" y="283143"/>
                  <a:pt x="0" y="311150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2765372057">
                  <a:custGeom>
                    <a:avLst/>
                    <a:gdLst>
                      <a:gd name="connsiteX0" fmla="*/ 298450 w 298450"/>
                      <a:gd name="connsiteY0" fmla="*/ 0 h 311150"/>
                      <a:gd name="connsiteX1" fmla="*/ 188384 w 298450"/>
                      <a:gd name="connsiteY1" fmla="*/ 114300 h 311150"/>
                      <a:gd name="connsiteX2" fmla="*/ 118534 w 298450"/>
                      <a:gd name="connsiteY2" fmla="*/ 169334 h 311150"/>
                      <a:gd name="connsiteX3" fmla="*/ 48684 w 298450"/>
                      <a:gd name="connsiteY3" fmla="*/ 230717 h 311150"/>
                      <a:gd name="connsiteX4" fmla="*/ 0 w 298450"/>
                      <a:gd name="connsiteY4" fmla="*/ 311150 h 3111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98450" h="311150">
                        <a:moveTo>
                          <a:pt x="298450" y="0"/>
                        </a:moveTo>
                        <a:cubicBezTo>
                          <a:pt x="258410" y="43039"/>
                          <a:pt x="218370" y="86078"/>
                          <a:pt x="188384" y="114300"/>
                        </a:cubicBezTo>
                        <a:cubicBezTo>
                          <a:pt x="158398" y="142522"/>
                          <a:pt x="141817" y="149931"/>
                          <a:pt x="118534" y="169334"/>
                        </a:cubicBezTo>
                        <a:cubicBezTo>
                          <a:pt x="95251" y="188737"/>
                          <a:pt x="68440" y="207081"/>
                          <a:pt x="48684" y="230717"/>
                        </a:cubicBezTo>
                        <a:cubicBezTo>
                          <a:pt x="28928" y="254353"/>
                          <a:pt x="14464" y="282751"/>
                          <a:pt x="0" y="311150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フリーフォーム: 図形 97">
            <a:extLst>
              <a:ext uri="{FF2B5EF4-FFF2-40B4-BE49-F238E27FC236}">
                <a16:creationId xmlns:a16="http://schemas.microsoft.com/office/drawing/2014/main" id="{DF074D2C-27B1-47A9-8F48-DAA13B3AB67D}"/>
              </a:ext>
            </a:extLst>
          </p:cNvPr>
          <p:cNvSpPr/>
          <p:nvPr/>
        </p:nvSpPr>
        <p:spPr>
          <a:xfrm>
            <a:off x="3020483" y="2923117"/>
            <a:ext cx="508380" cy="952500"/>
          </a:xfrm>
          <a:custGeom>
            <a:avLst/>
            <a:gdLst>
              <a:gd name="connsiteX0" fmla="*/ 0 w 508380"/>
              <a:gd name="connsiteY0" fmla="*/ 0 h 952500"/>
              <a:gd name="connsiteX1" fmla="*/ 256117 w 508380"/>
              <a:gd name="connsiteY1" fmla="*/ 270933 h 952500"/>
              <a:gd name="connsiteX2" fmla="*/ 438150 w 508380"/>
              <a:gd name="connsiteY2" fmla="*/ 537633 h 952500"/>
              <a:gd name="connsiteX3" fmla="*/ 501650 w 508380"/>
              <a:gd name="connsiteY3" fmla="*/ 812800 h 952500"/>
              <a:gd name="connsiteX4" fmla="*/ 495300 w 508380"/>
              <a:gd name="connsiteY4" fmla="*/ 848783 h 952500"/>
              <a:gd name="connsiteX5" fmla="*/ 402167 w 508380"/>
              <a:gd name="connsiteY5" fmla="*/ 95250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8380" h="952500" extrusionOk="0">
                <a:moveTo>
                  <a:pt x="0" y="0"/>
                </a:moveTo>
                <a:cubicBezTo>
                  <a:pt x="90963" y="96936"/>
                  <a:pt x="174265" y="174844"/>
                  <a:pt x="256117" y="270933"/>
                </a:cubicBezTo>
                <a:cubicBezTo>
                  <a:pt x="328237" y="362988"/>
                  <a:pt x="411569" y="458552"/>
                  <a:pt x="438150" y="537633"/>
                </a:cubicBezTo>
                <a:cubicBezTo>
                  <a:pt x="480680" y="626715"/>
                  <a:pt x="492688" y="761927"/>
                  <a:pt x="501650" y="812800"/>
                </a:cubicBezTo>
                <a:cubicBezTo>
                  <a:pt x="513977" y="866796"/>
                  <a:pt x="513731" y="827783"/>
                  <a:pt x="495300" y="848783"/>
                </a:cubicBezTo>
                <a:cubicBezTo>
                  <a:pt x="478789" y="873508"/>
                  <a:pt x="421680" y="932623"/>
                  <a:pt x="402167" y="952500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1534385469">
                  <a:custGeom>
                    <a:avLst/>
                    <a:gdLst>
                      <a:gd name="connsiteX0" fmla="*/ 0 w 508380"/>
                      <a:gd name="connsiteY0" fmla="*/ 0 h 952500"/>
                      <a:gd name="connsiteX1" fmla="*/ 256117 w 508380"/>
                      <a:gd name="connsiteY1" fmla="*/ 270933 h 952500"/>
                      <a:gd name="connsiteX2" fmla="*/ 438150 w 508380"/>
                      <a:gd name="connsiteY2" fmla="*/ 537633 h 952500"/>
                      <a:gd name="connsiteX3" fmla="*/ 501650 w 508380"/>
                      <a:gd name="connsiteY3" fmla="*/ 812800 h 952500"/>
                      <a:gd name="connsiteX4" fmla="*/ 495300 w 508380"/>
                      <a:gd name="connsiteY4" fmla="*/ 848783 h 952500"/>
                      <a:gd name="connsiteX5" fmla="*/ 402167 w 508380"/>
                      <a:gd name="connsiteY5" fmla="*/ 952500 h 952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508380" h="952500">
                        <a:moveTo>
                          <a:pt x="0" y="0"/>
                        </a:moveTo>
                        <a:cubicBezTo>
                          <a:pt x="91546" y="90664"/>
                          <a:pt x="183092" y="181328"/>
                          <a:pt x="256117" y="270933"/>
                        </a:cubicBezTo>
                        <a:cubicBezTo>
                          <a:pt x="329142" y="360538"/>
                          <a:pt x="397228" y="447322"/>
                          <a:pt x="438150" y="537633"/>
                        </a:cubicBezTo>
                        <a:cubicBezTo>
                          <a:pt x="479072" y="627944"/>
                          <a:pt x="492125" y="760942"/>
                          <a:pt x="501650" y="812800"/>
                        </a:cubicBezTo>
                        <a:cubicBezTo>
                          <a:pt x="511175" y="864658"/>
                          <a:pt x="511881" y="825500"/>
                          <a:pt x="495300" y="848783"/>
                        </a:cubicBezTo>
                        <a:cubicBezTo>
                          <a:pt x="478720" y="872066"/>
                          <a:pt x="419453" y="935567"/>
                          <a:pt x="402167" y="952500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フリーフォーム: 図形 98">
            <a:extLst>
              <a:ext uri="{FF2B5EF4-FFF2-40B4-BE49-F238E27FC236}">
                <a16:creationId xmlns:a16="http://schemas.microsoft.com/office/drawing/2014/main" id="{F3646DFD-AE74-4761-8321-BBE76C23CAEA}"/>
              </a:ext>
            </a:extLst>
          </p:cNvPr>
          <p:cNvSpPr/>
          <p:nvPr/>
        </p:nvSpPr>
        <p:spPr>
          <a:xfrm>
            <a:off x="2631017" y="2163233"/>
            <a:ext cx="433440" cy="719667"/>
          </a:xfrm>
          <a:custGeom>
            <a:avLst/>
            <a:gdLst>
              <a:gd name="connsiteX0" fmla="*/ 0 w 433440"/>
              <a:gd name="connsiteY0" fmla="*/ 0 h 719667"/>
              <a:gd name="connsiteX1" fmla="*/ 173566 w 433440"/>
              <a:gd name="connsiteY1" fmla="*/ 46567 h 719667"/>
              <a:gd name="connsiteX2" fmla="*/ 328083 w 433440"/>
              <a:gd name="connsiteY2" fmla="*/ 188384 h 719667"/>
              <a:gd name="connsiteX3" fmla="*/ 423333 w 433440"/>
              <a:gd name="connsiteY3" fmla="*/ 353484 h 719667"/>
              <a:gd name="connsiteX4" fmla="*/ 427566 w 433440"/>
              <a:gd name="connsiteY4" fmla="*/ 548217 h 719667"/>
              <a:gd name="connsiteX5" fmla="*/ 395816 w 433440"/>
              <a:gd name="connsiteY5" fmla="*/ 685800 h 719667"/>
              <a:gd name="connsiteX6" fmla="*/ 368300 w 433440"/>
              <a:gd name="connsiteY6" fmla="*/ 719667 h 719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3440" h="719667" extrusionOk="0">
                <a:moveTo>
                  <a:pt x="0" y="0"/>
                </a:moveTo>
                <a:cubicBezTo>
                  <a:pt x="64341" y="8577"/>
                  <a:pt x="112540" y="7430"/>
                  <a:pt x="173566" y="46567"/>
                </a:cubicBezTo>
                <a:cubicBezTo>
                  <a:pt x="231638" y="83403"/>
                  <a:pt x="289946" y="147855"/>
                  <a:pt x="328083" y="188384"/>
                </a:cubicBezTo>
                <a:cubicBezTo>
                  <a:pt x="370925" y="239618"/>
                  <a:pt x="404895" y="293270"/>
                  <a:pt x="423333" y="353484"/>
                </a:cubicBezTo>
                <a:cubicBezTo>
                  <a:pt x="443880" y="408725"/>
                  <a:pt x="431274" y="488814"/>
                  <a:pt x="427566" y="548217"/>
                </a:cubicBezTo>
                <a:cubicBezTo>
                  <a:pt x="421471" y="600354"/>
                  <a:pt x="408256" y="662019"/>
                  <a:pt x="395816" y="685800"/>
                </a:cubicBezTo>
                <a:cubicBezTo>
                  <a:pt x="385541" y="714097"/>
                  <a:pt x="377967" y="718350"/>
                  <a:pt x="368300" y="719667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438108127">
                  <a:custGeom>
                    <a:avLst/>
                    <a:gdLst>
                      <a:gd name="connsiteX0" fmla="*/ 0 w 433440"/>
                      <a:gd name="connsiteY0" fmla="*/ 0 h 719667"/>
                      <a:gd name="connsiteX1" fmla="*/ 173566 w 433440"/>
                      <a:gd name="connsiteY1" fmla="*/ 46567 h 719667"/>
                      <a:gd name="connsiteX2" fmla="*/ 328083 w 433440"/>
                      <a:gd name="connsiteY2" fmla="*/ 188384 h 719667"/>
                      <a:gd name="connsiteX3" fmla="*/ 423333 w 433440"/>
                      <a:gd name="connsiteY3" fmla="*/ 353484 h 719667"/>
                      <a:gd name="connsiteX4" fmla="*/ 427566 w 433440"/>
                      <a:gd name="connsiteY4" fmla="*/ 548217 h 719667"/>
                      <a:gd name="connsiteX5" fmla="*/ 395816 w 433440"/>
                      <a:gd name="connsiteY5" fmla="*/ 685800 h 719667"/>
                      <a:gd name="connsiteX6" fmla="*/ 368300 w 433440"/>
                      <a:gd name="connsiteY6" fmla="*/ 719667 h 7196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433440" h="719667">
                        <a:moveTo>
                          <a:pt x="0" y="0"/>
                        </a:moveTo>
                        <a:cubicBezTo>
                          <a:pt x="59442" y="7585"/>
                          <a:pt x="118885" y="15170"/>
                          <a:pt x="173566" y="46567"/>
                        </a:cubicBezTo>
                        <a:cubicBezTo>
                          <a:pt x="228247" y="77964"/>
                          <a:pt x="286455" y="137231"/>
                          <a:pt x="328083" y="188384"/>
                        </a:cubicBezTo>
                        <a:cubicBezTo>
                          <a:pt x="369711" y="239537"/>
                          <a:pt x="406752" y="293512"/>
                          <a:pt x="423333" y="353484"/>
                        </a:cubicBezTo>
                        <a:cubicBezTo>
                          <a:pt x="439914" y="413456"/>
                          <a:pt x="432152" y="492831"/>
                          <a:pt x="427566" y="548217"/>
                        </a:cubicBezTo>
                        <a:cubicBezTo>
                          <a:pt x="422980" y="603603"/>
                          <a:pt x="405694" y="657225"/>
                          <a:pt x="395816" y="685800"/>
                        </a:cubicBezTo>
                        <a:cubicBezTo>
                          <a:pt x="385938" y="714375"/>
                          <a:pt x="377119" y="717021"/>
                          <a:pt x="368300" y="719667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フリーフォーム: 図形 99">
            <a:extLst>
              <a:ext uri="{FF2B5EF4-FFF2-40B4-BE49-F238E27FC236}">
                <a16:creationId xmlns:a16="http://schemas.microsoft.com/office/drawing/2014/main" id="{30AC517D-61B4-44D3-A642-3F1B0A4C21FE}"/>
              </a:ext>
            </a:extLst>
          </p:cNvPr>
          <p:cNvSpPr/>
          <p:nvPr/>
        </p:nvSpPr>
        <p:spPr>
          <a:xfrm>
            <a:off x="2279650" y="2161117"/>
            <a:ext cx="349250" cy="179867"/>
          </a:xfrm>
          <a:custGeom>
            <a:avLst/>
            <a:gdLst>
              <a:gd name="connsiteX0" fmla="*/ 349250 w 349250"/>
              <a:gd name="connsiteY0" fmla="*/ 0 h 179867"/>
              <a:gd name="connsiteX1" fmla="*/ 207433 w 349250"/>
              <a:gd name="connsiteY1" fmla="*/ 78316 h 179867"/>
              <a:gd name="connsiteX2" fmla="*/ 93133 w 349250"/>
              <a:gd name="connsiteY2" fmla="*/ 160866 h 179867"/>
              <a:gd name="connsiteX3" fmla="*/ 40217 w 349250"/>
              <a:gd name="connsiteY3" fmla="*/ 177800 h 179867"/>
              <a:gd name="connsiteX4" fmla="*/ 0 w 349250"/>
              <a:gd name="connsiteY4" fmla="*/ 127000 h 179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9250" h="179867" extrusionOk="0">
                <a:moveTo>
                  <a:pt x="349250" y="0"/>
                </a:moveTo>
                <a:cubicBezTo>
                  <a:pt x="297946" y="29414"/>
                  <a:pt x="248119" y="46177"/>
                  <a:pt x="207433" y="78316"/>
                </a:cubicBezTo>
                <a:cubicBezTo>
                  <a:pt x="159599" y="104347"/>
                  <a:pt x="121474" y="141682"/>
                  <a:pt x="93133" y="160866"/>
                </a:cubicBezTo>
                <a:cubicBezTo>
                  <a:pt x="66354" y="177852"/>
                  <a:pt x="57246" y="184783"/>
                  <a:pt x="40217" y="177800"/>
                </a:cubicBezTo>
                <a:cubicBezTo>
                  <a:pt x="25672" y="170006"/>
                  <a:pt x="12478" y="144931"/>
                  <a:pt x="0" y="127000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640551324">
                  <a:custGeom>
                    <a:avLst/>
                    <a:gdLst>
                      <a:gd name="connsiteX0" fmla="*/ 349250 w 349250"/>
                      <a:gd name="connsiteY0" fmla="*/ 0 h 179867"/>
                      <a:gd name="connsiteX1" fmla="*/ 207433 w 349250"/>
                      <a:gd name="connsiteY1" fmla="*/ 78316 h 179867"/>
                      <a:gd name="connsiteX2" fmla="*/ 93133 w 349250"/>
                      <a:gd name="connsiteY2" fmla="*/ 160866 h 179867"/>
                      <a:gd name="connsiteX3" fmla="*/ 40217 w 349250"/>
                      <a:gd name="connsiteY3" fmla="*/ 177800 h 179867"/>
                      <a:gd name="connsiteX4" fmla="*/ 0 w 349250"/>
                      <a:gd name="connsiteY4" fmla="*/ 127000 h 1798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49250" h="179867">
                        <a:moveTo>
                          <a:pt x="349250" y="0"/>
                        </a:moveTo>
                        <a:cubicBezTo>
                          <a:pt x="299684" y="25752"/>
                          <a:pt x="250119" y="51505"/>
                          <a:pt x="207433" y="78316"/>
                        </a:cubicBezTo>
                        <a:cubicBezTo>
                          <a:pt x="164747" y="105127"/>
                          <a:pt x="121002" y="144285"/>
                          <a:pt x="93133" y="160866"/>
                        </a:cubicBezTo>
                        <a:cubicBezTo>
                          <a:pt x="65264" y="177447"/>
                          <a:pt x="55739" y="183444"/>
                          <a:pt x="40217" y="177800"/>
                        </a:cubicBezTo>
                        <a:cubicBezTo>
                          <a:pt x="24695" y="172156"/>
                          <a:pt x="12347" y="149578"/>
                          <a:pt x="0" y="127000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フリーフォーム: 図形 100">
            <a:extLst>
              <a:ext uri="{FF2B5EF4-FFF2-40B4-BE49-F238E27FC236}">
                <a16:creationId xmlns:a16="http://schemas.microsoft.com/office/drawing/2014/main" id="{27B9F5E3-C581-4070-B757-F611D7701DDF}"/>
              </a:ext>
            </a:extLst>
          </p:cNvPr>
          <p:cNvSpPr/>
          <p:nvPr/>
        </p:nvSpPr>
        <p:spPr>
          <a:xfrm>
            <a:off x="2184400" y="2021417"/>
            <a:ext cx="247650" cy="152400"/>
          </a:xfrm>
          <a:custGeom>
            <a:avLst/>
            <a:gdLst>
              <a:gd name="connsiteX0" fmla="*/ 0 w 247650"/>
              <a:gd name="connsiteY0" fmla="*/ 0 h 152400"/>
              <a:gd name="connsiteX1" fmla="*/ 133350 w 247650"/>
              <a:gd name="connsiteY1" fmla="*/ 99483 h 152400"/>
              <a:gd name="connsiteX2" fmla="*/ 247650 w 247650"/>
              <a:gd name="connsiteY2" fmla="*/ 15240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7650" h="152400" extrusionOk="0">
                <a:moveTo>
                  <a:pt x="0" y="0"/>
                </a:moveTo>
                <a:cubicBezTo>
                  <a:pt x="45471" y="45008"/>
                  <a:pt x="92319" y="72836"/>
                  <a:pt x="133350" y="99483"/>
                </a:cubicBezTo>
                <a:cubicBezTo>
                  <a:pt x="176705" y="128336"/>
                  <a:pt x="209279" y="137052"/>
                  <a:pt x="247650" y="152400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505267763">
                  <a:custGeom>
                    <a:avLst/>
                    <a:gdLst>
                      <a:gd name="connsiteX0" fmla="*/ 0 w 247650"/>
                      <a:gd name="connsiteY0" fmla="*/ 0 h 152400"/>
                      <a:gd name="connsiteX1" fmla="*/ 133350 w 247650"/>
                      <a:gd name="connsiteY1" fmla="*/ 99483 h 152400"/>
                      <a:gd name="connsiteX2" fmla="*/ 247650 w 247650"/>
                      <a:gd name="connsiteY2" fmla="*/ 152400 h 1524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247650" h="152400">
                        <a:moveTo>
                          <a:pt x="0" y="0"/>
                        </a:moveTo>
                        <a:cubicBezTo>
                          <a:pt x="46037" y="37041"/>
                          <a:pt x="92075" y="74083"/>
                          <a:pt x="133350" y="99483"/>
                        </a:cubicBezTo>
                        <a:cubicBezTo>
                          <a:pt x="174625" y="124883"/>
                          <a:pt x="211137" y="138641"/>
                          <a:pt x="247650" y="152400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フリーフォーム: 図形 101">
            <a:extLst>
              <a:ext uri="{FF2B5EF4-FFF2-40B4-BE49-F238E27FC236}">
                <a16:creationId xmlns:a16="http://schemas.microsoft.com/office/drawing/2014/main" id="{90E8C061-739C-49F0-B809-E1D6192F1387}"/>
              </a:ext>
            </a:extLst>
          </p:cNvPr>
          <p:cNvSpPr/>
          <p:nvPr/>
        </p:nvSpPr>
        <p:spPr>
          <a:xfrm>
            <a:off x="2283883" y="2163233"/>
            <a:ext cx="120650" cy="127000"/>
          </a:xfrm>
          <a:custGeom>
            <a:avLst/>
            <a:gdLst>
              <a:gd name="connsiteX0" fmla="*/ 0 w 120650"/>
              <a:gd name="connsiteY0" fmla="*/ 127000 h 127000"/>
              <a:gd name="connsiteX1" fmla="*/ 50800 w 120650"/>
              <a:gd name="connsiteY1" fmla="*/ 50800 h 127000"/>
              <a:gd name="connsiteX2" fmla="*/ 120650 w 120650"/>
              <a:gd name="connsiteY2" fmla="*/ 0 h 12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650" h="127000" extrusionOk="0">
                <a:moveTo>
                  <a:pt x="0" y="127000"/>
                </a:moveTo>
                <a:cubicBezTo>
                  <a:pt x="16270" y="100624"/>
                  <a:pt x="29522" y="72863"/>
                  <a:pt x="50800" y="50800"/>
                </a:cubicBezTo>
                <a:cubicBezTo>
                  <a:pt x="70909" y="29634"/>
                  <a:pt x="120650" y="-1"/>
                  <a:pt x="120650" y="0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2949314259">
                  <a:custGeom>
                    <a:avLst/>
                    <a:gdLst>
                      <a:gd name="connsiteX0" fmla="*/ 0 w 120650"/>
                      <a:gd name="connsiteY0" fmla="*/ 127000 h 127000"/>
                      <a:gd name="connsiteX1" fmla="*/ 50800 w 120650"/>
                      <a:gd name="connsiteY1" fmla="*/ 50800 h 127000"/>
                      <a:gd name="connsiteX2" fmla="*/ 120650 w 120650"/>
                      <a:gd name="connsiteY2" fmla="*/ 0 h 127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20650" h="127000">
                        <a:moveTo>
                          <a:pt x="0" y="127000"/>
                        </a:moveTo>
                        <a:cubicBezTo>
                          <a:pt x="15346" y="99483"/>
                          <a:pt x="30692" y="71967"/>
                          <a:pt x="50800" y="50800"/>
                        </a:cubicBezTo>
                        <a:cubicBezTo>
                          <a:pt x="70908" y="29633"/>
                          <a:pt x="120650" y="0"/>
                          <a:pt x="120650" y="0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フリーフォーム: 図形 102">
            <a:extLst>
              <a:ext uri="{FF2B5EF4-FFF2-40B4-BE49-F238E27FC236}">
                <a16:creationId xmlns:a16="http://schemas.microsoft.com/office/drawing/2014/main" id="{1ADA46C9-FB7F-4362-A83E-F3344BA08AF6}"/>
              </a:ext>
            </a:extLst>
          </p:cNvPr>
          <p:cNvSpPr/>
          <p:nvPr/>
        </p:nvSpPr>
        <p:spPr>
          <a:xfrm>
            <a:off x="1828800" y="2019300"/>
            <a:ext cx="357717" cy="169148"/>
          </a:xfrm>
          <a:custGeom>
            <a:avLst/>
            <a:gdLst>
              <a:gd name="connsiteX0" fmla="*/ 357717 w 357717"/>
              <a:gd name="connsiteY0" fmla="*/ 0 h 169148"/>
              <a:gd name="connsiteX1" fmla="*/ 292100 w 357717"/>
              <a:gd name="connsiteY1" fmla="*/ 38100 h 169148"/>
              <a:gd name="connsiteX2" fmla="*/ 249767 w 357717"/>
              <a:gd name="connsiteY2" fmla="*/ 31750 h 169148"/>
              <a:gd name="connsiteX3" fmla="*/ 283633 w 357717"/>
              <a:gd name="connsiteY3" fmla="*/ 69850 h 169148"/>
              <a:gd name="connsiteX4" fmla="*/ 192617 w 357717"/>
              <a:gd name="connsiteY4" fmla="*/ 91017 h 169148"/>
              <a:gd name="connsiteX5" fmla="*/ 239183 w 357717"/>
              <a:gd name="connsiteY5" fmla="*/ 167217 h 169148"/>
              <a:gd name="connsiteX6" fmla="*/ 0 w 357717"/>
              <a:gd name="connsiteY6" fmla="*/ 2117 h 169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7717" h="169148" extrusionOk="0">
                <a:moveTo>
                  <a:pt x="357717" y="0"/>
                </a:moveTo>
                <a:cubicBezTo>
                  <a:pt x="333814" y="15382"/>
                  <a:pt x="306686" y="32701"/>
                  <a:pt x="292100" y="38100"/>
                </a:cubicBezTo>
                <a:cubicBezTo>
                  <a:pt x="274920" y="43455"/>
                  <a:pt x="251107" y="26372"/>
                  <a:pt x="249767" y="31750"/>
                </a:cubicBezTo>
                <a:cubicBezTo>
                  <a:pt x="249285" y="34775"/>
                  <a:pt x="293834" y="59696"/>
                  <a:pt x="283633" y="69850"/>
                </a:cubicBezTo>
                <a:cubicBezTo>
                  <a:pt x="273057" y="77910"/>
                  <a:pt x="198864" y="74466"/>
                  <a:pt x="192617" y="91017"/>
                </a:cubicBezTo>
                <a:cubicBezTo>
                  <a:pt x="186995" y="107521"/>
                  <a:pt x="274959" y="183490"/>
                  <a:pt x="239183" y="167217"/>
                </a:cubicBezTo>
                <a:cubicBezTo>
                  <a:pt x="206460" y="145221"/>
                  <a:pt x="93879" y="65065"/>
                  <a:pt x="0" y="2117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4031387142">
                  <a:custGeom>
                    <a:avLst/>
                    <a:gdLst>
                      <a:gd name="connsiteX0" fmla="*/ 357717 w 357717"/>
                      <a:gd name="connsiteY0" fmla="*/ 0 h 169148"/>
                      <a:gd name="connsiteX1" fmla="*/ 292100 w 357717"/>
                      <a:gd name="connsiteY1" fmla="*/ 38100 h 169148"/>
                      <a:gd name="connsiteX2" fmla="*/ 249767 w 357717"/>
                      <a:gd name="connsiteY2" fmla="*/ 31750 h 169148"/>
                      <a:gd name="connsiteX3" fmla="*/ 283633 w 357717"/>
                      <a:gd name="connsiteY3" fmla="*/ 69850 h 169148"/>
                      <a:gd name="connsiteX4" fmla="*/ 192617 w 357717"/>
                      <a:gd name="connsiteY4" fmla="*/ 91017 h 169148"/>
                      <a:gd name="connsiteX5" fmla="*/ 239183 w 357717"/>
                      <a:gd name="connsiteY5" fmla="*/ 167217 h 169148"/>
                      <a:gd name="connsiteX6" fmla="*/ 0 w 357717"/>
                      <a:gd name="connsiteY6" fmla="*/ 2117 h 16914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357717" h="169148">
                        <a:moveTo>
                          <a:pt x="357717" y="0"/>
                        </a:moveTo>
                        <a:cubicBezTo>
                          <a:pt x="333904" y="16404"/>
                          <a:pt x="310092" y="32808"/>
                          <a:pt x="292100" y="38100"/>
                        </a:cubicBezTo>
                        <a:cubicBezTo>
                          <a:pt x="274108" y="43392"/>
                          <a:pt x="251178" y="26458"/>
                          <a:pt x="249767" y="31750"/>
                        </a:cubicBezTo>
                        <a:cubicBezTo>
                          <a:pt x="248356" y="37042"/>
                          <a:pt x="293158" y="59972"/>
                          <a:pt x="283633" y="69850"/>
                        </a:cubicBezTo>
                        <a:cubicBezTo>
                          <a:pt x="274108" y="79728"/>
                          <a:pt x="200025" y="74789"/>
                          <a:pt x="192617" y="91017"/>
                        </a:cubicBezTo>
                        <a:cubicBezTo>
                          <a:pt x="185209" y="107245"/>
                          <a:pt x="271286" y="182034"/>
                          <a:pt x="239183" y="167217"/>
                        </a:cubicBezTo>
                        <a:cubicBezTo>
                          <a:pt x="207080" y="152400"/>
                          <a:pt x="103540" y="77258"/>
                          <a:pt x="0" y="2117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フリーフォーム: 図形 103">
            <a:extLst>
              <a:ext uri="{FF2B5EF4-FFF2-40B4-BE49-F238E27FC236}">
                <a16:creationId xmlns:a16="http://schemas.microsoft.com/office/drawing/2014/main" id="{C18A09DD-3799-44BD-9369-DCE59FACEAA3}"/>
              </a:ext>
            </a:extLst>
          </p:cNvPr>
          <p:cNvSpPr/>
          <p:nvPr/>
        </p:nvSpPr>
        <p:spPr>
          <a:xfrm>
            <a:off x="1854200" y="2038350"/>
            <a:ext cx="601133" cy="645583"/>
          </a:xfrm>
          <a:custGeom>
            <a:avLst/>
            <a:gdLst>
              <a:gd name="connsiteX0" fmla="*/ 0 w 601133"/>
              <a:gd name="connsiteY0" fmla="*/ 0 h 645583"/>
              <a:gd name="connsiteX1" fmla="*/ 220133 w 601133"/>
              <a:gd name="connsiteY1" fmla="*/ 207433 h 645583"/>
              <a:gd name="connsiteX2" fmla="*/ 357717 w 601133"/>
              <a:gd name="connsiteY2" fmla="*/ 368300 h 645583"/>
              <a:gd name="connsiteX3" fmla="*/ 554567 w 601133"/>
              <a:gd name="connsiteY3" fmla="*/ 588433 h 645583"/>
              <a:gd name="connsiteX4" fmla="*/ 601133 w 601133"/>
              <a:gd name="connsiteY4" fmla="*/ 645583 h 645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1133" h="645583" extrusionOk="0">
                <a:moveTo>
                  <a:pt x="0" y="0"/>
                </a:moveTo>
                <a:cubicBezTo>
                  <a:pt x="79310" y="73783"/>
                  <a:pt x="146132" y="148459"/>
                  <a:pt x="220133" y="207433"/>
                </a:cubicBezTo>
                <a:cubicBezTo>
                  <a:pt x="277746" y="270475"/>
                  <a:pt x="302008" y="304200"/>
                  <a:pt x="357717" y="368300"/>
                </a:cubicBezTo>
                <a:cubicBezTo>
                  <a:pt x="404586" y="439017"/>
                  <a:pt x="515912" y="548153"/>
                  <a:pt x="554567" y="588433"/>
                </a:cubicBezTo>
                <a:cubicBezTo>
                  <a:pt x="594977" y="634950"/>
                  <a:pt x="598645" y="639340"/>
                  <a:pt x="601133" y="645583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1609687139">
                  <a:custGeom>
                    <a:avLst/>
                    <a:gdLst>
                      <a:gd name="connsiteX0" fmla="*/ 0 w 601133"/>
                      <a:gd name="connsiteY0" fmla="*/ 0 h 645583"/>
                      <a:gd name="connsiteX1" fmla="*/ 220133 w 601133"/>
                      <a:gd name="connsiteY1" fmla="*/ 207433 h 645583"/>
                      <a:gd name="connsiteX2" fmla="*/ 357717 w 601133"/>
                      <a:gd name="connsiteY2" fmla="*/ 368300 h 645583"/>
                      <a:gd name="connsiteX3" fmla="*/ 554567 w 601133"/>
                      <a:gd name="connsiteY3" fmla="*/ 588433 h 645583"/>
                      <a:gd name="connsiteX4" fmla="*/ 601133 w 601133"/>
                      <a:gd name="connsiteY4" fmla="*/ 645583 h 64558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601133" h="645583">
                        <a:moveTo>
                          <a:pt x="0" y="0"/>
                        </a:moveTo>
                        <a:cubicBezTo>
                          <a:pt x="80257" y="73025"/>
                          <a:pt x="160514" y="146050"/>
                          <a:pt x="220133" y="207433"/>
                        </a:cubicBezTo>
                        <a:cubicBezTo>
                          <a:pt x="279752" y="268816"/>
                          <a:pt x="301978" y="304800"/>
                          <a:pt x="357717" y="368300"/>
                        </a:cubicBezTo>
                        <a:cubicBezTo>
                          <a:pt x="413456" y="431800"/>
                          <a:pt x="513998" y="542219"/>
                          <a:pt x="554567" y="588433"/>
                        </a:cubicBezTo>
                        <a:cubicBezTo>
                          <a:pt x="595136" y="634647"/>
                          <a:pt x="598134" y="640115"/>
                          <a:pt x="601133" y="645583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フリーフォーム: 図形 104">
            <a:extLst>
              <a:ext uri="{FF2B5EF4-FFF2-40B4-BE49-F238E27FC236}">
                <a16:creationId xmlns:a16="http://schemas.microsoft.com/office/drawing/2014/main" id="{337AED0A-3554-4C73-8C82-B52CBCD3BE4D}"/>
              </a:ext>
            </a:extLst>
          </p:cNvPr>
          <p:cNvSpPr/>
          <p:nvPr/>
        </p:nvSpPr>
        <p:spPr>
          <a:xfrm>
            <a:off x="1145117" y="1887980"/>
            <a:ext cx="922866" cy="268903"/>
          </a:xfrm>
          <a:custGeom>
            <a:avLst/>
            <a:gdLst>
              <a:gd name="connsiteX0" fmla="*/ 922866 w 922866"/>
              <a:gd name="connsiteY0" fmla="*/ 150370 h 268903"/>
              <a:gd name="connsiteX1" fmla="*/ 683683 w 922866"/>
              <a:gd name="connsiteY1" fmla="*/ 6437 h 268903"/>
              <a:gd name="connsiteX2" fmla="*/ 501650 w 922866"/>
              <a:gd name="connsiteY2" fmla="*/ 25487 h 268903"/>
              <a:gd name="connsiteX3" fmla="*/ 275166 w 922866"/>
              <a:gd name="connsiteY3" fmla="*/ 29720 h 268903"/>
              <a:gd name="connsiteX4" fmla="*/ 0 w 922866"/>
              <a:gd name="connsiteY4" fmla="*/ 268903 h 268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2866" h="268903" extrusionOk="0">
                <a:moveTo>
                  <a:pt x="922866" y="150370"/>
                </a:moveTo>
                <a:cubicBezTo>
                  <a:pt x="843272" y="76725"/>
                  <a:pt x="751506" y="38570"/>
                  <a:pt x="683683" y="6437"/>
                </a:cubicBezTo>
                <a:cubicBezTo>
                  <a:pt x="618797" y="-20993"/>
                  <a:pt x="579408" y="23306"/>
                  <a:pt x="501650" y="25487"/>
                </a:cubicBezTo>
                <a:cubicBezTo>
                  <a:pt x="431321" y="28259"/>
                  <a:pt x="364133" y="-21827"/>
                  <a:pt x="275166" y="29720"/>
                </a:cubicBezTo>
                <a:cubicBezTo>
                  <a:pt x="194505" y="57087"/>
                  <a:pt x="117154" y="158650"/>
                  <a:pt x="0" y="268903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2867689434">
                  <a:custGeom>
                    <a:avLst/>
                    <a:gdLst>
                      <a:gd name="connsiteX0" fmla="*/ 922866 w 922866"/>
                      <a:gd name="connsiteY0" fmla="*/ 150370 h 268903"/>
                      <a:gd name="connsiteX1" fmla="*/ 683683 w 922866"/>
                      <a:gd name="connsiteY1" fmla="*/ 6437 h 268903"/>
                      <a:gd name="connsiteX2" fmla="*/ 501650 w 922866"/>
                      <a:gd name="connsiteY2" fmla="*/ 25487 h 268903"/>
                      <a:gd name="connsiteX3" fmla="*/ 275166 w 922866"/>
                      <a:gd name="connsiteY3" fmla="*/ 29720 h 268903"/>
                      <a:gd name="connsiteX4" fmla="*/ 0 w 922866"/>
                      <a:gd name="connsiteY4" fmla="*/ 268903 h 26890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922866" h="268903">
                        <a:moveTo>
                          <a:pt x="922866" y="150370"/>
                        </a:moveTo>
                        <a:cubicBezTo>
                          <a:pt x="838376" y="88810"/>
                          <a:pt x="753886" y="27251"/>
                          <a:pt x="683683" y="6437"/>
                        </a:cubicBezTo>
                        <a:cubicBezTo>
                          <a:pt x="613480" y="-14377"/>
                          <a:pt x="569736" y="21607"/>
                          <a:pt x="501650" y="25487"/>
                        </a:cubicBezTo>
                        <a:cubicBezTo>
                          <a:pt x="433564" y="29367"/>
                          <a:pt x="358774" y="-10849"/>
                          <a:pt x="275166" y="29720"/>
                        </a:cubicBezTo>
                        <a:cubicBezTo>
                          <a:pt x="191558" y="70289"/>
                          <a:pt x="95779" y="169596"/>
                          <a:pt x="0" y="268903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フリーフォーム: 図形 105">
            <a:extLst>
              <a:ext uri="{FF2B5EF4-FFF2-40B4-BE49-F238E27FC236}">
                <a16:creationId xmlns:a16="http://schemas.microsoft.com/office/drawing/2014/main" id="{8B690927-B2FB-404D-A9F2-75C4CA0CFFFA}"/>
              </a:ext>
            </a:extLst>
          </p:cNvPr>
          <p:cNvSpPr/>
          <p:nvPr/>
        </p:nvSpPr>
        <p:spPr>
          <a:xfrm>
            <a:off x="351367" y="2163233"/>
            <a:ext cx="785283" cy="899584"/>
          </a:xfrm>
          <a:custGeom>
            <a:avLst/>
            <a:gdLst>
              <a:gd name="connsiteX0" fmla="*/ 785283 w 785283"/>
              <a:gd name="connsiteY0" fmla="*/ 0 h 899584"/>
              <a:gd name="connsiteX1" fmla="*/ 649816 w 785283"/>
              <a:gd name="connsiteY1" fmla="*/ 192617 h 899584"/>
              <a:gd name="connsiteX2" fmla="*/ 478366 w 785283"/>
              <a:gd name="connsiteY2" fmla="*/ 385234 h 899584"/>
              <a:gd name="connsiteX3" fmla="*/ 298450 w 785283"/>
              <a:gd name="connsiteY3" fmla="*/ 569384 h 899584"/>
              <a:gd name="connsiteX4" fmla="*/ 160866 w 785283"/>
              <a:gd name="connsiteY4" fmla="*/ 711200 h 899584"/>
              <a:gd name="connsiteX5" fmla="*/ 0 w 785283"/>
              <a:gd name="connsiteY5" fmla="*/ 899584 h 899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5283" h="899584" extrusionOk="0">
                <a:moveTo>
                  <a:pt x="785283" y="0"/>
                </a:moveTo>
                <a:cubicBezTo>
                  <a:pt x="741836" y="66111"/>
                  <a:pt x="695950" y="119600"/>
                  <a:pt x="649816" y="192617"/>
                </a:cubicBezTo>
                <a:cubicBezTo>
                  <a:pt x="605893" y="249826"/>
                  <a:pt x="535825" y="305654"/>
                  <a:pt x="478366" y="385234"/>
                </a:cubicBezTo>
                <a:cubicBezTo>
                  <a:pt x="419805" y="448028"/>
                  <a:pt x="298451" y="569383"/>
                  <a:pt x="298450" y="569384"/>
                </a:cubicBezTo>
                <a:cubicBezTo>
                  <a:pt x="247808" y="631778"/>
                  <a:pt x="215517" y="659665"/>
                  <a:pt x="160866" y="711200"/>
                </a:cubicBezTo>
                <a:cubicBezTo>
                  <a:pt x="110161" y="765454"/>
                  <a:pt x="56459" y="824882"/>
                  <a:pt x="0" y="899584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052127128">
                  <a:custGeom>
                    <a:avLst/>
                    <a:gdLst>
                      <a:gd name="connsiteX0" fmla="*/ 785283 w 785283"/>
                      <a:gd name="connsiteY0" fmla="*/ 0 h 899584"/>
                      <a:gd name="connsiteX1" fmla="*/ 649816 w 785283"/>
                      <a:gd name="connsiteY1" fmla="*/ 192617 h 899584"/>
                      <a:gd name="connsiteX2" fmla="*/ 478366 w 785283"/>
                      <a:gd name="connsiteY2" fmla="*/ 385234 h 899584"/>
                      <a:gd name="connsiteX3" fmla="*/ 298450 w 785283"/>
                      <a:gd name="connsiteY3" fmla="*/ 569384 h 899584"/>
                      <a:gd name="connsiteX4" fmla="*/ 160866 w 785283"/>
                      <a:gd name="connsiteY4" fmla="*/ 711200 h 899584"/>
                      <a:gd name="connsiteX5" fmla="*/ 0 w 785283"/>
                      <a:gd name="connsiteY5" fmla="*/ 899584 h 89958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785283" h="899584">
                        <a:moveTo>
                          <a:pt x="785283" y="0"/>
                        </a:moveTo>
                        <a:cubicBezTo>
                          <a:pt x="743126" y="64205"/>
                          <a:pt x="700969" y="128411"/>
                          <a:pt x="649816" y="192617"/>
                        </a:cubicBezTo>
                        <a:cubicBezTo>
                          <a:pt x="598663" y="256823"/>
                          <a:pt x="536927" y="322440"/>
                          <a:pt x="478366" y="385234"/>
                        </a:cubicBezTo>
                        <a:cubicBezTo>
                          <a:pt x="419805" y="448028"/>
                          <a:pt x="298450" y="569384"/>
                          <a:pt x="298450" y="569384"/>
                        </a:cubicBezTo>
                        <a:cubicBezTo>
                          <a:pt x="245533" y="623712"/>
                          <a:pt x="210608" y="656167"/>
                          <a:pt x="160866" y="711200"/>
                        </a:cubicBezTo>
                        <a:cubicBezTo>
                          <a:pt x="111124" y="766233"/>
                          <a:pt x="55562" y="832908"/>
                          <a:pt x="0" y="899584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フリーフォーム: 図形 106">
            <a:extLst>
              <a:ext uri="{FF2B5EF4-FFF2-40B4-BE49-F238E27FC236}">
                <a16:creationId xmlns:a16="http://schemas.microsoft.com/office/drawing/2014/main" id="{65E92A54-4B8F-431D-9F2C-9F8C933F676E}"/>
              </a:ext>
            </a:extLst>
          </p:cNvPr>
          <p:cNvSpPr/>
          <p:nvPr/>
        </p:nvSpPr>
        <p:spPr>
          <a:xfrm>
            <a:off x="355600" y="5283200"/>
            <a:ext cx="160869" cy="808567"/>
          </a:xfrm>
          <a:custGeom>
            <a:avLst/>
            <a:gdLst>
              <a:gd name="connsiteX0" fmla="*/ 0 w 160869"/>
              <a:gd name="connsiteY0" fmla="*/ 0 h 808567"/>
              <a:gd name="connsiteX1" fmla="*/ 21167 w 160869"/>
              <a:gd name="connsiteY1" fmla="*/ 311150 h 808567"/>
              <a:gd name="connsiteX2" fmla="*/ 105833 w 160869"/>
              <a:gd name="connsiteY2" fmla="*/ 573617 h 808567"/>
              <a:gd name="connsiteX3" fmla="*/ 160867 w 160869"/>
              <a:gd name="connsiteY3" fmla="*/ 762000 h 808567"/>
              <a:gd name="connsiteX4" fmla="*/ 107950 w 160869"/>
              <a:gd name="connsiteY4" fmla="*/ 808567 h 808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869" h="808567" extrusionOk="0">
                <a:moveTo>
                  <a:pt x="0" y="0"/>
                </a:moveTo>
                <a:cubicBezTo>
                  <a:pt x="2991" y="106187"/>
                  <a:pt x="-7391" y="207402"/>
                  <a:pt x="21167" y="311150"/>
                </a:cubicBezTo>
                <a:cubicBezTo>
                  <a:pt x="25716" y="402793"/>
                  <a:pt x="93330" y="496225"/>
                  <a:pt x="105833" y="573617"/>
                </a:cubicBezTo>
                <a:cubicBezTo>
                  <a:pt x="130356" y="646406"/>
                  <a:pt x="163294" y="718487"/>
                  <a:pt x="160867" y="762000"/>
                </a:cubicBezTo>
                <a:cubicBezTo>
                  <a:pt x="158931" y="802201"/>
                  <a:pt x="120199" y="798922"/>
                  <a:pt x="107950" y="808567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1637609958">
                  <a:custGeom>
                    <a:avLst/>
                    <a:gdLst>
                      <a:gd name="connsiteX0" fmla="*/ 0 w 160869"/>
                      <a:gd name="connsiteY0" fmla="*/ 0 h 808567"/>
                      <a:gd name="connsiteX1" fmla="*/ 21167 w 160869"/>
                      <a:gd name="connsiteY1" fmla="*/ 311150 h 808567"/>
                      <a:gd name="connsiteX2" fmla="*/ 105833 w 160869"/>
                      <a:gd name="connsiteY2" fmla="*/ 573617 h 808567"/>
                      <a:gd name="connsiteX3" fmla="*/ 160867 w 160869"/>
                      <a:gd name="connsiteY3" fmla="*/ 762000 h 808567"/>
                      <a:gd name="connsiteX4" fmla="*/ 107950 w 160869"/>
                      <a:gd name="connsiteY4" fmla="*/ 808567 h 8085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60869" h="808567">
                        <a:moveTo>
                          <a:pt x="0" y="0"/>
                        </a:moveTo>
                        <a:cubicBezTo>
                          <a:pt x="1764" y="107773"/>
                          <a:pt x="3528" y="215547"/>
                          <a:pt x="21167" y="311150"/>
                        </a:cubicBezTo>
                        <a:cubicBezTo>
                          <a:pt x="38806" y="406753"/>
                          <a:pt x="82550" y="498475"/>
                          <a:pt x="105833" y="573617"/>
                        </a:cubicBezTo>
                        <a:cubicBezTo>
                          <a:pt x="129116" y="648759"/>
                          <a:pt x="160514" y="722842"/>
                          <a:pt x="160867" y="762000"/>
                        </a:cubicBezTo>
                        <a:cubicBezTo>
                          <a:pt x="161220" y="801158"/>
                          <a:pt x="118886" y="800806"/>
                          <a:pt x="107950" y="808567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フリーフォーム: 図形 107">
            <a:extLst>
              <a:ext uri="{FF2B5EF4-FFF2-40B4-BE49-F238E27FC236}">
                <a16:creationId xmlns:a16="http://schemas.microsoft.com/office/drawing/2014/main" id="{7561ACB7-E29C-4939-8ABA-3E327AAE35AA}"/>
              </a:ext>
            </a:extLst>
          </p:cNvPr>
          <p:cNvSpPr/>
          <p:nvPr/>
        </p:nvSpPr>
        <p:spPr>
          <a:xfrm>
            <a:off x="1803383" y="2484967"/>
            <a:ext cx="1066817" cy="609600"/>
          </a:xfrm>
          <a:custGeom>
            <a:avLst/>
            <a:gdLst>
              <a:gd name="connsiteX0" fmla="*/ 1066817 w 1066817"/>
              <a:gd name="connsiteY0" fmla="*/ 0 h 609600"/>
              <a:gd name="connsiteX1" fmla="*/ 787417 w 1066817"/>
              <a:gd name="connsiteY1" fmla="*/ 198966 h 609600"/>
              <a:gd name="connsiteX2" fmla="*/ 474150 w 1066817"/>
              <a:gd name="connsiteY2" fmla="*/ 317500 h 609600"/>
              <a:gd name="connsiteX3" fmla="*/ 173584 w 1066817"/>
              <a:gd name="connsiteY3" fmla="*/ 431800 h 609600"/>
              <a:gd name="connsiteX4" fmla="*/ 17 w 1066817"/>
              <a:gd name="connsiteY4" fmla="*/ 486833 h 609600"/>
              <a:gd name="connsiteX5" fmla="*/ 165117 w 1066817"/>
              <a:gd name="connsiteY5" fmla="*/ 609600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66817" h="609600" extrusionOk="0">
                <a:moveTo>
                  <a:pt x="1066817" y="0"/>
                </a:moveTo>
                <a:cubicBezTo>
                  <a:pt x="993761" y="63106"/>
                  <a:pt x="876588" y="134105"/>
                  <a:pt x="787417" y="198966"/>
                </a:cubicBezTo>
                <a:cubicBezTo>
                  <a:pt x="688639" y="251883"/>
                  <a:pt x="474150" y="317500"/>
                  <a:pt x="474150" y="317500"/>
                </a:cubicBezTo>
                <a:cubicBezTo>
                  <a:pt x="432408" y="310248"/>
                  <a:pt x="303890" y="358629"/>
                  <a:pt x="173584" y="431800"/>
                </a:cubicBezTo>
                <a:cubicBezTo>
                  <a:pt x="95628" y="462494"/>
                  <a:pt x="1905" y="455604"/>
                  <a:pt x="17" y="486833"/>
                </a:cubicBezTo>
                <a:cubicBezTo>
                  <a:pt x="-5263" y="504350"/>
                  <a:pt x="90609" y="578032"/>
                  <a:pt x="165117" y="609600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415127023">
                  <a:custGeom>
                    <a:avLst/>
                    <a:gdLst>
                      <a:gd name="connsiteX0" fmla="*/ 1066817 w 1066817"/>
                      <a:gd name="connsiteY0" fmla="*/ 0 h 609600"/>
                      <a:gd name="connsiteX1" fmla="*/ 787417 w 1066817"/>
                      <a:gd name="connsiteY1" fmla="*/ 198966 h 609600"/>
                      <a:gd name="connsiteX2" fmla="*/ 474150 w 1066817"/>
                      <a:gd name="connsiteY2" fmla="*/ 317500 h 609600"/>
                      <a:gd name="connsiteX3" fmla="*/ 173584 w 1066817"/>
                      <a:gd name="connsiteY3" fmla="*/ 431800 h 609600"/>
                      <a:gd name="connsiteX4" fmla="*/ 17 w 1066817"/>
                      <a:gd name="connsiteY4" fmla="*/ 486833 h 609600"/>
                      <a:gd name="connsiteX5" fmla="*/ 165117 w 1066817"/>
                      <a:gd name="connsiteY5" fmla="*/ 609600 h 6096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066817" h="609600">
                        <a:moveTo>
                          <a:pt x="1066817" y="0"/>
                        </a:moveTo>
                        <a:cubicBezTo>
                          <a:pt x="976506" y="73024"/>
                          <a:pt x="886195" y="146049"/>
                          <a:pt x="787417" y="198966"/>
                        </a:cubicBezTo>
                        <a:cubicBezTo>
                          <a:pt x="688639" y="251883"/>
                          <a:pt x="474150" y="317500"/>
                          <a:pt x="474150" y="317500"/>
                        </a:cubicBezTo>
                        <a:lnTo>
                          <a:pt x="173584" y="431800"/>
                        </a:lnTo>
                        <a:cubicBezTo>
                          <a:pt x="94562" y="460022"/>
                          <a:pt x="1428" y="457200"/>
                          <a:pt x="17" y="486833"/>
                        </a:cubicBezTo>
                        <a:cubicBezTo>
                          <a:pt x="-1394" y="516466"/>
                          <a:pt x="81861" y="563033"/>
                          <a:pt x="165117" y="609600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フリーフォーム: 図形 108">
            <a:extLst>
              <a:ext uri="{FF2B5EF4-FFF2-40B4-BE49-F238E27FC236}">
                <a16:creationId xmlns:a16="http://schemas.microsoft.com/office/drawing/2014/main" id="{5306FFAC-D118-4DED-9012-1C4E7E43F04F}"/>
              </a:ext>
            </a:extLst>
          </p:cNvPr>
          <p:cNvSpPr/>
          <p:nvPr/>
        </p:nvSpPr>
        <p:spPr>
          <a:xfrm>
            <a:off x="2480733" y="2446867"/>
            <a:ext cx="283634" cy="224366"/>
          </a:xfrm>
          <a:custGeom>
            <a:avLst/>
            <a:gdLst>
              <a:gd name="connsiteX0" fmla="*/ 283634 w 283634"/>
              <a:gd name="connsiteY0" fmla="*/ 0 h 224366"/>
              <a:gd name="connsiteX1" fmla="*/ 152400 w 283634"/>
              <a:gd name="connsiteY1" fmla="*/ 135466 h 224366"/>
              <a:gd name="connsiteX2" fmla="*/ 59267 w 283634"/>
              <a:gd name="connsiteY2" fmla="*/ 198966 h 224366"/>
              <a:gd name="connsiteX3" fmla="*/ 0 w 283634"/>
              <a:gd name="connsiteY3" fmla="*/ 224366 h 22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634" h="224366" extrusionOk="0">
                <a:moveTo>
                  <a:pt x="283634" y="0"/>
                </a:moveTo>
                <a:cubicBezTo>
                  <a:pt x="235545" y="47166"/>
                  <a:pt x="187603" y="106143"/>
                  <a:pt x="152400" y="135466"/>
                </a:cubicBezTo>
                <a:cubicBezTo>
                  <a:pt x="111226" y="169478"/>
                  <a:pt x="82214" y="182000"/>
                  <a:pt x="59267" y="198966"/>
                </a:cubicBezTo>
                <a:cubicBezTo>
                  <a:pt x="35349" y="214603"/>
                  <a:pt x="18164" y="217602"/>
                  <a:pt x="0" y="224366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515332960">
                  <a:custGeom>
                    <a:avLst/>
                    <a:gdLst>
                      <a:gd name="connsiteX0" fmla="*/ 283634 w 283634"/>
                      <a:gd name="connsiteY0" fmla="*/ 0 h 224366"/>
                      <a:gd name="connsiteX1" fmla="*/ 152400 w 283634"/>
                      <a:gd name="connsiteY1" fmla="*/ 135466 h 224366"/>
                      <a:gd name="connsiteX2" fmla="*/ 59267 w 283634"/>
                      <a:gd name="connsiteY2" fmla="*/ 198966 h 224366"/>
                      <a:gd name="connsiteX3" fmla="*/ 0 w 283634"/>
                      <a:gd name="connsiteY3" fmla="*/ 224366 h 22436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83634" h="224366">
                        <a:moveTo>
                          <a:pt x="283634" y="0"/>
                        </a:moveTo>
                        <a:cubicBezTo>
                          <a:pt x="236714" y="51152"/>
                          <a:pt x="189794" y="102305"/>
                          <a:pt x="152400" y="135466"/>
                        </a:cubicBezTo>
                        <a:cubicBezTo>
                          <a:pt x="115006" y="168627"/>
                          <a:pt x="84667" y="184149"/>
                          <a:pt x="59267" y="198966"/>
                        </a:cubicBezTo>
                        <a:cubicBezTo>
                          <a:pt x="33867" y="213783"/>
                          <a:pt x="16933" y="219074"/>
                          <a:pt x="0" y="224366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フリーフォーム: 図形 109">
            <a:extLst>
              <a:ext uri="{FF2B5EF4-FFF2-40B4-BE49-F238E27FC236}">
                <a16:creationId xmlns:a16="http://schemas.microsoft.com/office/drawing/2014/main" id="{6D29C63F-9E03-44D8-BFCE-EF8A2E7A9DC2}"/>
              </a:ext>
            </a:extLst>
          </p:cNvPr>
          <p:cNvSpPr/>
          <p:nvPr/>
        </p:nvSpPr>
        <p:spPr>
          <a:xfrm>
            <a:off x="1824567" y="2112433"/>
            <a:ext cx="571500" cy="609600"/>
          </a:xfrm>
          <a:custGeom>
            <a:avLst/>
            <a:gdLst>
              <a:gd name="connsiteX0" fmla="*/ 0 w 571500"/>
              <a:gd name="connsiteY0" fmla="*/ 0 h 609600"/>
              <a:gd name="connsiteX1" fmla="*/ 211666 w 571500"/>
              <a:gd name="connsiteY1" fmla="*/ 254000 h 609600"/>
              <a:gd name="connsiteX2" fmla="*/ 359833 w 571500"/>
              <a:gd name="connsiteY2" fmla="*/ 486834 h 609600"/>
              <a:gd name="connsiteX3" fmla="*/ 571500 w 571500"/>
              <a:gd name="connsiteY3" fmla="*/ 609600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1500" h="609600" extrusionOk="0">
                <a:moveTo>
                  <a:pt x="0" y="0"/>
                </a:moveTo>
                <a:cubicBezTo>
                  <a:pt x="73421" y="85793"/>
                  <a:pt x="152773" y="172118"/>
                  <a:pt x="211666" y="254000"/>
                </a:cubicBezTo>
                <a:cubicBezTo>
                  <a:pt x="269026" y="335358"/>
                  <a:pt x="306285" y="430727"/>
                  <a:pt x="359833" y="486834"/>
                </a:cubicBezTo>
                <a:cubicBezTo>
                  <a:pt x="430592" y="543875"/>
                  <a:pt x="500858" y="578740"/>
                  <a:pt x="571500" y="609600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4109700281">
                  <a:custGeom>
                    <a:avLst/>
                    <a:gdLst>
                      <a:gd name="connsiteX0" fmla="*/ 0 w 571500"/>
                      <a:gd name="connsiteY0" fmla="*/ 0 h 609600"/>
                      <a:gd name="connsiteX1" fmla="*/ 211666 w 571500"/>
                      <a:gd name="connsiteY1" fmla="*/ 254000 h 609600"/>
                      <a:gd name="connsiteX2" fmla="*/ 359833 w 571500"/>
                      <a:gd name="connsiteY2" fmla="*/ 486834 h 609600"/>
                      <a:gd name="connsiteX3" fmla="*/ 571500 w 571500"/>
                      <a:gd name="connsiteY3" fmla="*/ 609600 h 6096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71500" h="609600">
                        <a:moveTo>
                          <a:pt x="0" y="0"/>
                        </a:moveTo>
                        <a:cubicBezTo>
                          <a:pt x="75847" y="86430"/>
                          <a:pt x="151694" y="172861"/>
                          <a:pt x="211666" y="254000"/>
                        </a:cubicBezTo>
                        <a:cubicBezTo>
                          <a:pt x="271638" y="335139"/>
                          <a:pt x="299861" y="427567"/>
                          <a:pt x="359833" y="486834"/>
                        </a:cubicBezTo>
                        <a:cubicBezTo>
                          <a:pt x="419805" y="546101"/>
                          <a:pt x="495652" y="577850"/>
                          <a:pt x="571500" y="609600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フリーフォーム: 図形 110">
            <a:extLst>
              <a:ext uri="{FF2B5EF4-FFF2-40B4-BE49-F238E27FC236}">
                <a16:creationId xmlns:a16="http://schemas.microsoft.com/office/drawing/2014/main" id="{BDA90E6B-9581-4215-A23E-387F0217D225}"/>
              </a:ext>
            </a:extLst>
          </p:cNvPr>
          <p:cNvSpPr/>
          <p:nvPr/>
        </p:nvSpPr>
        <p:spPr>
          <a:xfrm>
            <a:off x="1746250" y="2119313"/>
            <a:ext cx="176213" cy="227012"/>
          </a:xfrm>
          <a:custGeom>
            <a:avLst/>
            <a:gdLst>
              <a:gd name="connsiteX0" fmla="*/ 0 w 176213"/>
              <a:gd name="connsiteY0" fmla="*/ 0 h 227012"/>
              <a:gd name="connsiteX1" fmla="*/ 92075 w 176213"/>
              <a:gd name="connsiteY1" fmla="*/ 73025 h 227012"/>
              <a:gd name="connsiteX2" fmla="*/ 150813 w 176213"/>
              <a:gd name="connsiteY2" fmla="*/ 161925 h 227012"/>
              <a:gd name="connsiteX3" fmla="*/ 176213 w 176213"/>
              <a:gd name="connsiteY3" fmla="*/ 227012 h 227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213" h="227012" extrusionOk="0">
                <a:moveTo>
                  <a:pt x="0" y="0"/>
                </a:moveTo>
                <a:cubicBezTo>
                  <a:pt x="34292" y="28800"/>
                  <a:pt x="67852" y="51438"/>
                  <a:pt x="92075" y="73025"/>
                </a:cubicBezTo>
                <a:cubicBezTo>
                  <a:pt x="118591" y="95743"/>
                  <a:pt x="133321" y="132927"/>
                  <a:pt x="150813" y="161925"/>
                </a:cubicBezTo>
                <a:cubicBezTo>
                  <a:pt x="166955" y="188824"/>
                  <a:pt x="170266" y="208051"/>
                  <a:pt x="176213" y="227012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2888762346">
                  <a:custGeom>
                    <a:avLst/>
                    <a:gdLst>
                      <a:gd name="connsiteX0" fmla="*/ 0 w 176213"/>
                      <a:gd name="connsiteY0" fmla="*/ 0 h 227012"/>
                      <a:gd name="connsiteX1" fmla="*/ 92075 w 176213"/>
                      <a:gd name="connsiteY1" fmla="*/ 73025 h 227012"/>
                      <a:gd name="connsiteX2" fmla="*/ 150813 w 176213"/>
                      <a:gd name="connsiteY2" fmla="*/ 161925 h 227012"/>
                      <a:gd name="connsiteX3" fmla="*/ 176213 w 176213"/>
                      <a:gd name="connsiteY3" fmla="*/ 227012 h 2270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76213" h="227012">
                        <a:moveTo>
                          <a:pt x="0" y="0"/>
                        </a:moveTo>
                        <a:cubicBezTo>
                          <a:pt x="33470" y="23019"/>
                          <a:pt x="66940" y="46038"/>
                          <a:pt x="92075" y="73025"/>
                        </a:cubicBezTo>
                        <a:cubicBezTo>
                          <a:pt x="117210" y="100012"/>
                          <a:pt x="136790" y="136261"/>
                          <a:pt x="150813" y="161925"/>
                        </a:cubicBezTo>
                        <a:cubicBezTo>
                          <a:pt x="164836" y="187590"/>
                          <a:pt x="170524" y="207301"/>
                          <a:pt x="176213" y="227012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フリーフォーム: 図形 111">
            <a:extLst>
              <a:ext uri="{FF2B5EF4-FFF2-40B4-BE49-F238E27FC236}">
                <a16:creationId xmlns:a16="http://schemas.microsoft.com/office/drawing/2014/main" id="{2E95FA4D-DE06-4237-8025-100962FD7CEA}"/>
              </a:ext>
            </a:extLst>
          </p:cNvPr>
          <p:cNvSpPr/>
          <p:nvPr/>
        </p:nvSpPr>
        <p:spPr>
          <a:xfrm>
            <a:off x="1482725" y="1956448"/>
            <a:ext cx="296863" cy="58090"/>
          </a:xfrm>
          <a:custGeom>
            <a:avLst/>
            <a:gdLst>
              <a:gd name="connsiteX0" fmla="*/ 0 w 296863"/>
              <a:gd name="connsiteY0" fmla="*/ 27927 h 58090"/>
              <a:gd name="connsiteX1" fmla="*/ 169863 w 296863"/>
              <a:gd name="connsiteY1" fmla="*/ 940 h 58090"/>
              <a:gd name="connsiteX2" fmla="*/ 296863 w 296863"/>
              <a:gd name="connsiteY2" fmla="*/ 58090 h 58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6863" h="58090" extrusionOk="0">
                <a:moveTo>
                  <a:pt x="0" y="27927"/>
                </a:moveTo>
                <a:cubicBezTo>
                  <a:pt x="68677" y="16509"/>
                  <a:pt x="116915" y="-1605"/>
                  <a:pt x="169863" y="940"/>
                </a:cubicBezTo>
                <a:cubicBezTo>
                  <a:pt x="226970" y="8402"/>
                  <a:pt x="263860" y="37800"/>
                  <a:pt x="296863" y="58090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1546433539">
                  <a:custGeom>
                    <a:avLst/>
                    <a:gdLst>
                      <a:gd name="connsiteX0" fmla="*/ 0 w 296863"/>
                      <a:gd name="connsiteY0" fmla="*/ 27927 h 58090"/>
                      <a:gd name="connsiteX1" fmla="*/ 169863 w 296863"/>
                      <a:gd name="connsiteY1" fmla="*/ 940 h 58090"/>
                      <a:gd name="connsiteX2" fmla="*/ 296863 w 296863"/>
                      <a:gd name="connsiteY2" fmla="*/ 58090 h 580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296863" h="58090">
                        <a:moveTo>
                          <a:pt x="0" y="27927"/>
                        </a:moveTo>
                        <a:cubicBezTo>
                          <a:pt x="60193" y="11920"/>
                          <a:pt x="120386" y="-4087"/>
                          <a:pt x="169863" y="940"/>
                        </a:cubicBezTo>
                        <a:cubicBezTo>
                          <a:pt x="219340" y="5967"/>
                          <a:pt x="258101" y="32028"/>
                          <a:pt x="296863" y="58090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フリーフォーム: 図形 112">
            <a:extLst>
              <a:ext uri="{FF2B5EF4-FFF2-40B4-BE49-F238E27FC236}">
                <a16:creationId xmlns:a16="http://schemas.microsoft.com/office/drawing/2014/main" id="{FC037BF9-63C1-4CA5-AA19-8C51C0DE9374}"/>
              </a:ext>
            </a:extLst>
          </p:cNvPr>
          <p:cNvSpPr/>
          <p:nvPr/>
        </p:nvSpPr>
        <p:spPr>
          <a:xfrm>
            <a:off x="1411288" y="2020888"/>
            <a:ext cx="365125" cy="304800"/>
          </a:xfrm>
          <a:custGeom>
            <a:avLst/>
            <a:gdLst>
              <a:gd name="connsiteX0" fmla="*/ 0 w 365125"/>
              <a:gd name="connsiteY0" fmla="*/ 0 h 304800"/>
              <a:gd name="connsiteX1" fmla="*/ 104775 w 365125"/>
              <a:gd name="connsiteY1" fmla="*/ 85725 h 304800"/>
              <a:gd name="connsiteX2" fmla="*/ 149225 w 365125"/>
              <a:gd name="connsiteY2" fmla="*/ 112712 h 304800"/>
              <a:gd name="connsiteX3" fmla="*/ 195262 w 365125"/>
              <a:gd name="connsiteY3" fmla="*/ 158750 h 304800"/>
              <a:gd name="connsiteX4" fmla="*/ 303212 w 365125"/>
              <a:gd name="connsiteY4" fmla="*/ 246062 h 304800"/>
              <a:gd name="connsiteX5" fmla="*/ 365125 w 365125"/>
              <a:gd name="connsiteY5" fmla="*/ 30480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5125" h="304800" extrusionOk="0">
                <a:moveTo>
                  <a:pt x="0" y="0"/>
                </a:moveTo>
                <a:cubicBezTo>
                  <a:pt x="40009" y="32058"/>
                  <a:pt x="77637" y="62693"/>
                  <a:pt x="104775" y="85725"/>
                </a:cubicBezTo>
                <a:cubicBezTo>
                  <a:pt x="129517" y="103663"/>
                  <a:pt x="134201" y="101549"/>
                  <a:pt x="149225" y="112712"/>
                </a:cubicBezTo>
                <a:cubicBezTo>
                  <a:pt x="164532" y="123563"/>
                  <a:pt x="167663" y="137197"/>
                  <a:pt x="195262" y="158750"/>
                </a:cubicBezTo>
                <a:cubicBezTo>
                  <a:pt x="220924" y="185016"/>
                  <a:pt x="268833" y="219322"/>
                  <a:pt x="303212" y="246062"/>
                </a:cubicBezTo>
                <a:cubicBezTo>
                  <a:pt x="329621" y="266568"/>
                  <a:pt x="350741" y="288854"/>
                  <a:pt x="365125" y="304800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457277104">
                  <a:custGeom>
                    <a:avLst/>
                    <a:gdLst>
                      <a:gd name="connsiteX0" fmla="*/ 0 w 365125"/>
                      <a:gd name="connsiteY0" fmla="*/ 0 h 304800"/>
                      <a:gd name="connsiteX1" fmla="*/ 104775 w 365125"/>
                      <a:gd name="connsiteY1" fmla="*/ 85725 h 304800"/>
                      <a:gd name="connsiteX2" fmla="*/ 149225 w 365125"/>
                      <a:gd name="connsiteY2" fmla="*/ 112712 h 304800"/>
                      <a:gd name="connsiteX3" fmla="*/ 195262 w 365125"/>
                      <a:gd name="connsiteY3" fmla="*/ 158750 h 304800"/>
                      <a:gd name="connsiteX4" fmla="*/ 303212 w 365125"/>
                      <a:gd name="connsiteY4" fmla="*/ 246062 h 304800"/>
                      <a:gd name="connsiteX5" fmla="*/ 365125 w 365125"/>
                      <a:gd name="connsiteY5" fmla="*/ 304800 h 3048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365125" h="304800">
                        <a:moveTo>
                          <a:pt x="0" y="0"/>
                        </a:moveTo>
                        <a:cubicBezTo>
                          <a:pt x="39952" y="33470"/>
                          <a:pt x="79904" y="66940"/>
                          <a:pt x="104775" y="85725"/>
                        </a:cubicBezTo>
                        <a:cubicBezTo>
                          <a:pt x="129646" y="104510"/>
                          <a:pt x="134144" y="100541"/>
                          <a:pt x="149225" y="112712"/>
                        </a:cubicBezTo>
                        <a:cubicBezTo>
                          <a:pt x="164306" y="124883"/>
                          <a:pt x="169598" y="136525"/>
                          <a:pt x="195262" y="158750"/>
                        </a:cubicBezTo>
                        <a:cubicBezTo>
                          <a:pt x="220926" y="180975"/>
                          <a:pt x="274902" y="221720"/>
                          <a:pt x="303212" y="246062"/>
                        </a:cubicBezTo>
                        <a:cubicBezTo>
                          <a:pt x="331522" y="270404"/>
                          <a:pt x="348323" y="287602"/>
                          <a:pt x="365125" y="304800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フリーフォーム: 図形 113">
            <a:extLst>
              <a:ext uri="{FF2B5EF4-FFF2-40B4-BE49-F238E27FC236}">
                <a16:creationId xmlns:a16="http://schemas.microsoft.com/office/drawing/2014/main" id="{AAF0EC58-5155-4B7C-9697-C7D487807819}"/>
              </a:ext>
            </a:extLst>
          </p:cNvPr>
          <p:cNvSpPr/>
          <p:nvPr/>
        </p:nvSpPr>
        <p:spPr>
          <a:xfrm>
            <a:off x="1414331" y="2513013"/>
            <a:ext cx="444632" cy="563562"/>
          </a:xfrm>
          <a:custGeom>
            <a:avLst/>
            <a:gdLst>
              <a:gd name="connsiteX0" fmla="*/ 444632 w 444632"/>
              <a:gd name="connsiteY0" fmla="*/ 0 h 563562"/>
              <a:gd name="connsiteX1" fmla="*/ 398594 w 444632"/>
              <a:gd name="connsiteY1" fmla="*/ 46037 h 563562"/>
              <a:gd name="connsiteX2" fmla="*/ 409707 w 444632"/>
              <a:gd name="connsiteY2" fmla="*/ 103187 h 563562"/>
              <a:gd name="connsiteX3" fmla="*/ 338269 w 444632"/>
              <a:gd name="connsiteY3" fmla="*/ 80962 h 563562"/>
              <a:gd name="connsiteX4" fmla="*/ 184282 w 444632"/>
              <a:gd name="connsiteY4" fmla="*/ 179387 h 563562"/>
              <a:gd name="connsiteX5" fmla="*/ 87444 w 444632"/>
              <a:gd name="connsiteY5" fmla="*/ 236537 h 563562"/>
              <a:gd name="connsiteX6" fmla="*/ 132 w 444632"/>
              <a:gd name="connsiteY6" fmla="*/ 306387 h 563562"/>
              <a:gd name="connsiteX7" fmla="*/ 68394 w 444632"/>
              <a:gd name="connsiteY7" fmla="*/ 469900 h 563562"/>
              <a:gd name="connsiteX8" fmla="*/ 100144 w 444632"/>
              <a:gd name="connsiteY8" fmla="*/ 563562 h 563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4632" h="563562" extrusionOk="0">
                <a:moveTo>
                  <a:pt x="444632" y="0"/>
                </a:moveTo>
                <a:cubicBezTo>
                  <a:pt x="424888" y="11214"/>
                  <a:pt x="406587" y="29461"/>
                  <a:pt x="398594" y="46037"/>
                </a:cubicBezTo>
                <a:cubicBezTo>
                  <a:pt x="393369" y="61769"/>
                  <a:pt x="418904" y="99425"/>
                  <a:pt x="409707" y="103187"/>
                </a:cubicBezTo>
                <a:cubicBezTo>
                  <a:pt x="398748" y="108574"/>
                  <a:pt x="379928" y="70056"/>
                  <a:pt x="338269" y="80962"/>
                </a:cubicBezTo>
                <a:cubicBezTo>
                  <a:pt x="297385" y="98796"/>
                  <a:pt x="217277" y="154608"/>
                  <a:pt x="184282" y="179387"/>
                </a:cubicBezTo>
                <a:cubicBezTo>
                  <a:pt x="144688" y="206669"/>
                  <a:pt x="120128" y="215800"/>
                  <a:pt x="87444" y="236537"/>
                </a:cubicBezTo>
                <a:cubicBezTo>
                  <a:pt x="52714" y="258370"/>
                  <a:pt x="5006" y="266333"/>
                  <a:pt x="132" y="306387"/>
                </a:cubicBezTo>
                <a:cubicBezTo>
                  <a:pt x="-7754" y="351608"/>
                  <a:pt x="48868" y="428906"/>
                  <a:pt x="68394" y="469900"/>
                </a:cubicBezTo>
                <a:cubicBezTo>
                  <a:pt x="85063" y="512762"/>
                  <a:pt x="100144" y="563562"/>
                  <a:pt x="100144" y="563562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2265425802">
                  <a:custGeom>
                    <a:avLst/>
                    <a:gdLst>
                      <a:gd name="connsiteX0" fmla="*/ 444632 w 444632"/>
                      <a:gd name="connsiteY0" fmla="*/ 0 h 563562"/>
                      <a:gd name="connsiteX1" fmla="*/ 398594 w 444632"/>
                      <a:gd name="connsiteY1" fmla="*/ 46037 h 563562"/>
                      <a:gd name="connsiteX2" fmla="*/ 409707 w 444632"/>
                      <a:gd name="connsiteY2" fmla="*/ 103187 h 563562"/>
                      <a:gd name="connsiteX3" fmla="*/ 338269 w 444632"/>
                      <a:gd name="connsiteY3" fmla="*/ 80962 h 563562"/>
                      <a:gd name="connsiteX4" fmla="*/ 184282 w 444632"/>
                      <a:gd name="connsiteY4" fmla="*/ 179387 h 563562"/>
                      <a:gd name="connsiteX5" fmla="*/ 87444 w 444632"/>
                      <a:gd name="connsiteY5" fmla="*/ 236537 h 563562"/>
                      <a:gd name="connsiteX6" fmla="*/ 132 w 444632"/>
                      <a:gd name="connsiteY6" fmla="*/ 306387 h 563562"/>
                      <a:gd name="connsiteX7" fmla="*/ 68394 w 444632"/>
                      <a:gd name="connsiteY7" fmla="*/ 469900 h 563562"/>
                      <a:gd name="connsiteX8" fmla="*/ 100144 w 444632"/>
                      <a:gd name="connsiteY8" fmla="*/ 563562 h 5635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444632" h="563562">
                        <a:moveTo>
                          <a:pt x="444632" y="0"/>
                        </a:moveTo>
                        <a:cubicBezTo>
                          <a:pt x="424523" y="14419"/>
                          <a:pt x="404415" y="28839"/>
                          <a:pt x="398594" y="46037"/>
                        </a:cubicBezTo>
                        <a:cubicBezTo>
                          <a:pt x="392773" y="63235"/>
                          <a:pt x="419761" y="97366"/>
                          <a:pt x="409707" y="103187"/>
                        </a:cubicBezTo>
                        <a:cubicBezTo>
                          <a:pt x="399653" y="109008"/>
                          <a:pt x="375840" y="68262"/>
                          <a:pt x="338269" y="80962"/>
                        </a:cubicBezTo>
                        <a:cubicBezTo>
                          <a:pt x="300698" y="93662"/>
                          <a:pt x="226086" y="153458"/>
                          <a:pt x="184282" y="179387"/>
                        </a:cubicBezTo>
                        <a:cubicBezTo>
                          <a:pt x="142478" y="205316"/>
                          <a:pt x="118136" y="215370"/>
                          <a:pt x="87444" y="236537"/>
                        </a:cubicBezTo>
                        <a:cubicBezTo>
                          <a:pt x="56752" y="257704"/>
                          <a:pt x="3307" y="267493"/>
                          <a:pt x="132" y="306387"/>
                        </a:cubicBezTo>
                        <a:cubicBezTo>
                          <a:pt x="-3043" y="345281"/>
                          <a:pt x="51725" y="427038"/>
                          <a:pt x="68394" y="469900"/>
                        </a:cubicBezTo>
                        <a:cubicBezTo>
                          <a:pt x="85063" y="512762"/>
                          <a:pt x="100144" y="563562"/>
                          <a:pt x="100144" y="563562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フリーフォーム: 図形 114">
            <a:extLst>
              <a:ext uri="{FF2B5EF4-FFF2-40B4-BE49-F238E27FC236}">
                <a16:creationId xmlns:a16="http://schemas.microsoft.com/office/drawing/2014/main" id="{9AAA6EF3-74F3-4E68-9875-BAF95A5E33CF}"/>
              </a:ext>
            </a:extLst>
          </p:cNvPr>
          <p:cNvSpPr/>
          <p:nvPr/>
        </p:nvSpPr>
        <p:spPr>
          <a:xfrm>
            <a:off x="1309859" y="2436059"/>
            <a:ext cx="549104" cy="773866"/>
          </a:xfrm>
          <a:custGeom>
            <a:avLst/>
            <a:gdLst>
              <a:gd name="connsiteX0" fmla="*/ 549104 w 549104"/>
              <a:gd name="connsiteY0" fmla="*/ 83304 h 773866"/>
              <a:gd name="connsiteX1" fmla="*/ 441154 w 549104"/>
              <a:gd name="connsiteY1" fmla="*/ 2341 h 773866"/>
              <a:gd name="connsiteX2" fmla="*/ 380829 w 549104"/>
              <a:gd name="connsiteY2" fmla="*/ 24566 h 773866"/>
              <a:gd name="connsiteX3" fmla="*/ 353841 w 549104"/>
              <a:gd name="connsiteY3" fmla="*/ 53141 h 773866"/>
              <a:gd name="connsiteX4" fmla="*/ 268116 w 549104"/>
              <a:gd name="connsiteY4" fmla="*/ 67429 h 773866"/>
              <a:gd name="connsiteX5" fmla="*/ 220491 w 549104"/>
              <a:gd name="connsiteY5" fmla="*/ 97591 h 773866"/>
              <a:gd name="connsiteX6" fmla="*/ 156991 w 549104"/>
              <a:gd name="connsiteY6" fmla="*/ 130929 h 773866"/>
              <a:gd name="connsiteX7" fmla="*/ 110954 w 549104"/>
              <a:gd name="connsiteY7" fmla="*/ 142041 h 773866"/>
              <a:gd name="connsiteX8" fmla="*/ 95079 w 549104"/>
              <a:gd name="connsiteY8" fmla="*/ 180141 h 773866"/>
              <a:gd name="connsiteX9" fmla="*/ 47454 w 549104"/>
              <a:gd name="connsiteY9" fmla="*/ 213479 h 773866"/>
              <a:gd name="connsiteX10" fmla="*/ 3004 w 549104"/>
              <a:gd name="connsiteY10" fmla="*/ 376991 h 773866"/>
              <a:gd name="connsiteX11" fmla="*/ 15704 w 549104"/>
              <a:gd name="connsiteY11" fmla="*/ 500816 h 773866"/>
              <a:gd name="connsiteX12" fmla="*/ 109366 w 549104"/>
              <a:gd name="connsiteY12" fmla="*/ 637341 h 773866"/>
              <a:gd name="connsiteX13" fmla="*/ 191916 w 549104"/>
              <a:gd name="connsiteY13" fmla="*/ 773866 h 773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49104" h="773866" extrusionOk="0">
                <a:moveTo>
                  <a:pt x="549104" y="83304"/>
                </a:moveTo>
                <a:cubicBezTo>
                  <a:pt x="506941" y="47809"/>
                  <a:pt x="465978" y="8073"/>
                  <a:pt x="441154" y="2341"/>
                </a:cubicBezTo>
                <a:cubicBezTo>
                  <a:pt x="414153" y="-6655"/>
                  <a:pt x="394350" y="19015"/>
                  <a:pt x="380829" y="24566"/>
                </a:cubicBezTo>
                <a:cubicBezTo>
                  <a:pt x="367392" y="32812"/>
                  <a:pt x="371972" y="47288"/>
                  <a:pt x="353841" y="53141"/>
                </a:cubicBezTo>
                <a:cubicBezTo>
                  <a:pt x="334447" y="59641"/>
                  <a:pt x="290353" y="61251"/>
                  <a:pt x="268116" y="67429"/>
                </a:cubicBezTo>
                <a:cubicBezTo>
                  <a:pt x="247033" y="76326"/>
                  <a:pt x="238797" y="86298"/>
                  <a:pt x="220491" y="97591"/>
                </a:cubicBezTo>
                <a:cubicBezTo>
                  <a:pt x="205359" y="106738"/>
                  <a:pt x="177681" y="123974"/>
                  <a:pt x="156991" y="130929"/>
                </a:cubicBezTo>
                <a:cubicBezTo>
                  <a:pt x="139127" y="136919"/>
                  <a:pt x="120008" y="135092"/>
                  <a:pt x="110954" y="142041"/>
                </a:cubicBezTo>
                <a:cubicBezTo>
                  <a:pt x="102999" y="148696"/>
                  <a:pt x="106034" y="168518"/>
                  <a:pt x="95079" y="180141"/>
                </a:cubicBezTo>
                <a:cubicBezTo>
                  <a:pt x="87340" y="192603"/>
                  <a:pt x="61436" y="179734"/>
                  <a:pt x="47454" y="213479"/>
                </a:cubicBezTo>
                <a:cubicBezTo>
                  <a:pt x="28930" y="241891"/>
                  <a:pt x="9899" y="330342"/>
                  <a:pt x="3004" y="376991"/>
                </a:cubicBezTo>
                <a:cubicBezTo>
                  <a:pt x="-7002" y="428093"/>
                  <a:pt x="-1486" y="451787"/>
                  <a:pt x="15704" y="500816"/>
                </a:cubicBezTo>
                <a:cubicBezTo>
                  <a:pt x="32558" y="544723"/>
                  <a:pt x="72341" y="594872"/>
                  <a:pt x="109366" y="637341"/>
                </a:cubicBezTo>
                <a:cubicBezTo>
                  <a:pt x="136668" y="685191"/>
                  <a:pt x="160841" y="728888"/>
                  <a:pt x="191916" y="773866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010003426">
                  <a:custGeom>
                    <a:avLst/>
                    <a:gdLst>
                      <a:gd name="connsiteX0" fmla="*/ 549104 w 549104"/>
                      <a:gd name="connsiteY0" fmla="*/ 83304 h 773866"/>
                      <a:gd name="connsiteX1" fmla="*/ 441154 w 549104"/>
                      <a:gd name="connsiteY1" fmla="*/ 2341 h 773866"/>
                      <a:gd name="connsiteX2" fmla="*/ 380829 w 549104"/>
                      <a:gd name="connsiteY2" fmla="*/ 24566 h 773866"/>
                      <a:gd name="connsiteX3" fmla="*/ 353841 w 549104"/>
                      <a:gd name="connsiteY3" fmla="*/ 53141 h 773866"/>
                      <a:gd name="connsiteX4" fmla="*/ 268116 w 549104"/>
                      <a:gd name="connsiteY4" fmla="*/ 67429 h 773866"/>
                      <a:gd name="connsiteX5" fmla="*/ 220491 w 549104"/>
                      <a:gd name="connsiteY5" fmla="*/ 97591 h 773866"/>
                      <a:gd name="connsiteX6" fmla="*/ 156991 w 549104"/>
                      <a:gd name="connsiteY6" fmla="*/ 130929 h 773866"/>
                      <a:gd name="connsiteX7" fmla="*/ 110954 w 549104"/>
                      <a:gd name="connsiteY7" fmla="*/ 142041 h 773866"/>
                      <a:gd name="connsiteX8" fmla="*/ 95079 w 549104"/>
                      <a:gd name="connsiteY8" fmla="*/ 180141 h 773866"/>
                      <a:gd name="connsiteX9" fmla="*/ 47454 w 549104"/>
                      <a:gd name="connsiteY9" fmla="*/ 213479 h 773866"/>
                      <a:gd name="connsiteX10" fmla="*/ 3004 w 549104"/>
                      <a:gd name="connsiteY10" fmla="*/ 376991 h 773866"/>
                      <a:gd name="connsiteX11" fmla="*/ 15704 w 549104"/>
                      <a:gd name="connsiteY11" fmla="*/ 500816 h 773866"/>
                      <a:gd name="connsiteX12" fmla="*/ 109366 w 549104"/>
                      <a:gd name="connsiteY12" fmla="*/ 637341 h 773866"/>
                      <a:gd name="connsiteX13" fmla="*/ 191916 w 549104"/>
                      <a:gd name="connsiteY13" fmla="*/ 773866 h 77386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549104" h="773866">
                        <a:moveTo>
                          <a:pt x="549104" y="83304"/>
                        </a:moveTo>
                        <a:cubicBezTo>
                          <a:pt x="509152" y="47717"/>
                          <a:pt x="469200" y="12131"/>
                          <a:pt x="441154" y="2341"/>
                        </a:cubicBezTo>
                        <a:cubicBezTo>
                          <a:pt x="413108" y="-7449"/>
                          <a:pt x="395381" y="16099"/>
                          <a:pt x="380829" y="24566"/>
                        </a:cubicBezTo>
                        <a:cubicBezTo>
                          <a:pt x="366277" y="33033"/>
                          <a:pt x="372626" y="45997"/>
                          <a:pt x="353841" y="53141"/>
                        </a:cubicBezTo>
                        <a:cubicBezTo>
                          <a:pt x="335056" y="60285"/>
                          <a:pt x="290341" y="60021"/>
                          <a:pt x="268116" y="67429"/>
                        </a:cubicBezTo>
                        <a:cubicBezTo>
                          <a:pt x="245891" y="74837"/>
                          <a:pt x="239012" y="87008"/>
                          <a:pt x="220491" y="97591"/>
                        </a:cubicBezTo>
                        <a:cubicBezTo>
                          <a:pt x="201970" y="108174"/>
                          <a:pt x="175247" y="123521"/>
                          <a:pt x="156991" y="130929"/>
                        </a:cubicBezTo>
                        <a:cubicBezTo>
                          <a:pt x="138735" y="138337"/>
                          <a:pt x="121273" y="133839"/>
                          <a:pt x="110954" y="142041"/>
                        </a:cubicBezTo>
                        <a:cubicBezTo>
                          <a:pt x="100635" y="150243"/>
                          <a:pt x="105662" y="168235"/>
                          <a:pt x="95079" y="180141"/>
                        </a:cubicBezTo>
                        <a:cubicBezTo>
                          <a:pt x="84496" y="192047"/>
                          <a:pt x="62800" y="180671"/>
                          <a:pt x="47454" y="213479"/>
                        </a:cubicBezTo>
                        <a:cubicBezTo>
                          <a:pt x="32108" y="246287"/>
                          <a:pt x="8296" y="329102"/>
                          <a:pt x="3004" y="376991"/>
                        </a:cubicBezTo>
                        <a:cubicBezTo>
                          <a:pt x="-2288" y="424880"/>
                          <a:pt x="-2023" y="457424"/>
                          <a:pt x="15704" y="500816"/>
                        </a:cubicBezTo>
                        <a:cubicBezTo>
                          <a:pt x="33431" y="544208"/>
                          <a:pt x="79997" y="591833"/>
                          <a:pt x="109366" y="637341"/>
                        </a:cubicBezTo>
                        <a:cubicBezTo>
                          <a:pt x="138735" y="682849"/>
                          <a:pt x="165325" y="728357"/>
                          <a:pt x="191916" y="773866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フリーフォーム: 図形 115">
            <a:extLst>
              <a:ext uri="{FF2B5EF4-FFF2-40B4-BE49-F238E27FC236}">
                <a16:creationId xmlns:a16="http://schemas.microsoft.com/office/drawing/2014/main" id="{7ECD71CE-3DD7-416A-9F4C-A71D23710AAC}"/>
              </a:ext>
            </a:extLst>
          </p:cNvPr>
          <p:cNvSpPr/>
          <p:nvPr/>
        </p:nvSpPr>
        <p:spPr>
          <a:xfrm>
            <a:off x="1512888" y="3079750"/>
            <a:ext cx="266700" cy="385763"/>
          </a:xfrm>
          <a:custGeom>
            <a:avLst/>
            <a:gdLst>
              <a:gd name="connsiteX0" fmla="*/ 0 w 266700"/>
              <a:gd name="connsiteY0" fmla="*/ 0 h 385763"/>
              <a:gd name="connsiteX1" fmla="*/ 100012 w 266700"/>
              <a:gd name="connsiteY1" fmla="*/ 195263 h 385763"/>
              <a:gd name="connsiteX2" fmla="*/ 266700 w 266700"/>
              <a:gd name="connsiteY2" fmla="*/ 385763 h 385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6700" h="385763" extrusionOk="0">
                <a:moveTo>
                  <a:pt x="0" y="0"/>
                </a:moveTo>
                <a:cubicBezTo>
                  <a:pt x="27456" y="78721"/>
                  <a:pt x="56783" y="124232"/>
                  <a:pt x="100012" y="195263"/>
                </a:cubicBezTo>
                <a:cubicBezTo>
                  <a:pt x="144834" y="257005"/>
                  <a:pt x="231728" y="353704"/>
                  <a:pt x="266700" y="385763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968858604">
                  <a:custGeom>
                    <a:avLst/>
                    <a:gdLst>
                      <a:gd name="connsiteX0" fmla="*/ 0 w 266700"/>
                      <a:gd name="connsiteY0" fmla="*/ 0 h 385763"/>
                      <a:gd name="connsiteX1" fmla="*/ 100012 w 266700"/>
                      <a:gd name="connsiteY1" fmla="*/ 195263 h 385763"/>
                      <a:gd name="connsiteX2" fmla="*/ 266700 w 266700"/>
                      <a:gd name="connsiteY2" fmla="*/ 385763 h 3857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266700" h="385763">
                        <a:moveTo>
                          <a:pt x="0" y="0"/>
                        </a:moveTo>
                        <a:cubicBezTo>
                          <a:pt x="27781" y="65484"/>
                          <a:pt x="55562" y="130969"/>
                          <a:pt x="100012" y="195263"/>
                        </a:cubicBezTo>
                        <a:cubicBezTo>
                          <a:pt x="144462" y="259557"/>
                          <a:pt x="237331" y="354013"/>
                          <a:pt x="266700" y="385763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フリーフォーム: 図形 116">
            <a:extLst>
              <a:ext uri="{FF2B5EF4-FFF2-40B4-BE49-F238E27FC236}">
                <a16:creationId xmlns:a16="http://schemas.microsoft.com/office/drawing/2014/main" id="{BB36F54D-F6D7-4302-AA69-95E376DD0BE6}"/>
              </a:ext>
            </a:extLst>
          </p:cNvPr>
          <p:cNvSpPr/>
          <p:nvPr/>
        </p:nvSpPr>
        <p:spPr>
          <a:xfrm>
            <a:off x="1506538" y="3209925"/>
            <a:ext cx="250825" cy="350838"/>
          </a:xfrm>
          <a:custGeom>
            <a:avLst/>
            <a:gdLst>
              <a:gd name="connsiteX0" fmla="*/ 0 w 250825"/>
              <a:gd name="connsiteY0" fmla="*/ 0 h 350838"/>
              <a:gd name="connsiteX1" fmla="*/ 88900 w 250825"/>
              <a:gd name="connsiteY1" fmla="*/ 150813 h 350838"/>
              <a:gd name="connsiteX2" fmla="*/ 250825 w 250825"/>
              <a:gd name="connsiteY2" fmla="*/ 350838 h 350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0825" h="350838" extrusionOk="0">
                <a:moveTo>
                  <a:pt x="0" y="0"/>
                </a:moveTo>
                <a:cubicBezTo>
                  <a:pt x="21008" y="56177"/>
                  <a:pt x="54493" y="96482"/>
                  <a:pt x="88900" y="150813"/>
                </a:cubicBezTo>
                <a:cubicBezTo>
                  <a:pt x="121970" y="213489"/>
                  <a:pt x="195485" y="279832"/>
                  <a:pt x="250825" y="350838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289387457">
                  <a:custGeom>
                    <a:avLst/>
                    <a:gdLst>
                      <a:gd name="connsiteX0" fmla="*/ 0 w 250825"/>
                      <a:gd name="connsiteY0" fmla="*/ 0 h 350838"/>
                      <a:gd name="connsiteX1" fmla="*/ 88900 w 250825"/>
                      <a:gd name="connsiteY1" fmla="*/ 150813 h 350838"/>
                      <a:gd name="connsiteX2" fmla="*/ 250825 w 250825"/>
                      <a:gd name="connsiteY2" fmla="*/ 350838 h 3508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250825" h="350838">
                        <a:moveTo>
                          <a:pt x="0" y="0"/>
                        </a:moveTo>
                        <a:cubicBezTo>
                          <a:pt x="23548" y="46170"/>
                          <a:pt x="47096" y="92340"/>
                          <a:pt x="88900" y="150813"/>
                        </a:cubicBezTo>
                        <a:cubicBezTo>
                          <a:pt x="130704" y="209286"/>
                          <a:pt x="190764" y="280062"/>
                          <a:pt x="250825" y="350838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フリーフォーム: 図形 117">
            <a:extLst>
              <a:ext uri="{FF2B5EF4-FFF2-40B4-BE49-F238E27FC236}">
                <a16:creationId xmlns:a16="http://schemas.microsoft.com/office/drawing/2014/main" id="{4398EDDC-C492-42A2-8DBD-4AE5CCBDD6C1}"/>
              </a:ext>
            </a:extLst>
          </p:cNvPr>
          <p:cNvSpPr/>
          <p:nvPr/>
        </p:nvSpPr>
        <p:spPr>
          <a:xfrm>
            <a:off x="1977878" y="3079750"/>
            <a:ext cx="127147" cy="604838"/>
          </a:xfrm>
          <a:custGeom>
            <a:avLst/>
            <a:gdLst>
              <a:gd name="connsiteX0" fmla="*/ 14435 w 127147"/>
              <a:gd name="connsiteY0" fmla="*/ 0 h 604838"/>
              <a:gd name="connsiteX1" fmla="*/ 147 w 127147"/>
              <a:gd name="connsiteY1" fmla="*/ 249238 h 604838"/>
              <a:gd name="connsiteX2" fmla="*/ 22372 w 127147"/>
              <a:gd name="connsiteY2" fmla="*/ 409575 h 604838"/>
              <a:gd name="connsiteX3" fmla="*/ 127147 w 127147"/>
              <a:gd name="connsiteY3" fmla="*/ 604838 h 604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7147" h="604838" extrusionOk="0">
                <a:moveTo>
                  <a:pt x="14435" y="0"/>
                </a:moveTo>
                <a:cubicBezTo>
                  <a:pt x="15862" y="82146"/>
                  <a:pt x="2986" y="177832"/>
                  <a:pt x="147" y="249238"/>
                </a:cubicBezTo>
                <a:cubicBezTo>
                  <a:pt x="454" y="317081"/>
                  <a:pt x="-1600" y="348409"/>
                  <a:pt x="22372" y="409575"/>
                </a:cubicBezTo>
                <a:cubicBezTo>
                  <a:pt x="36707" y="472311"/>
                  <a:pt x="83685" y="547197"/>
                  <a:pt x="127147" y="604838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2325616828">
                  <a:custGeom>
                    <a:avLst/>
                    <a:gdLst>
                      <a:gd name="connsiteX0" fmla="*/ 14435 w 127147"/>
                      <a:gd name="connsiteY0" fmla="*/ 0 h 604838"/>
                      <a:gd name="connsiteX1" fmla="*/ 147 w 127147"/>
                      <a:gd name="connsiteY1" fmla="*/ 249238 h 604838"/>
                      <a:gd name="connsiteX2" fmla="*/ 22372 w 127147"/>
                      <a:gd name="connsiteY2" fmla="*/ 409575 h 604838"/>
                      <a:gd name="connsiteX3" fmla="*/ 127147 w 127147"/>
                      <a:gd name="connsiteY3" fmla="*/ 604838 h 6048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27147" h="604838">
                        <a:moveTo>
                          <a:pt x="14435" y="0"/>
                        </a:moveTo>
                        <a:cubicBezTo>
                          <a:pt x="6629" y="90488"/>
                          <a:pt x="-1176" y="180976"/>
                          <a:pt x="147" y="249238"/>
                        </a:cubicBezTo>
                        <a:cubicBezTo>
                          <a:pt x="1470" y="317500"/>
                          <a:pt x="1205" y="350308"/>
                          <a:pt x="22372" y="409575"/>
                        </a:cubicBezTo>
                        <a:cubicBezTo>
                          <a:pt x="43539" y="468842"/>
                          <a:pt x="85343" y="536840"/>
                          <a:pt x="127147" y="604838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フリーフォーム: 図形 118">
            <a:extLst>
              <a:ext uri="{FF2B5EF4-FFF2-40B4-BE49-F238E27FC236}">
                <a16:creationId xmlns:a16="http://schemas.microsoft.com/office/drawing/2014/main" id="{87EC460B-6602-48F9-A466-A3213A4CBBCE}"/>
              </a:ext>
            </a:extLst>
          </p:cNvPr>
          <p:cNvSpPr/>
          <p:nvPr/>
        </p:nvSpPr>
        <p:spPr>
          <a:xfrm>
            <a:off x="1766888" y="3176588"/>
            <a:ext cx="296862" cy="541337"/>
          </a:xfrm>
          <a:custGeom>
            <a:avLst/>
            <a:gdLst>
              <a:gd name="connsiteX0" fmla="*/ 0 w 296862"/>
              <a:gd name="connsiteY0" fmla="*/ 0 h 541337"/>
              <a:gd name="connsiteX1" fmla="*/ 139700 w 296862"/>
              <a:gd name="connsiteY1" fmla="*/ 238125 h 541337"/>
              <a:gd name="connsiteX2" fmla="*/ 180975 w 296862"/>
              <a:gd name="connsiteY2" fmla="*/ 368300 h 541337"/>
              <a:gd name="connsiteX3" fmla="*/ 296862 w 296862"/>
              <a:gd name="connsiteY3" fmla="*/ 541337 h 541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6862" h="541337" extrusionOk="0">
                <a:moveTo>
                  <a:pt x="0" y="0"/>
                </a:moveTo>
                <a:cubicBezTo>
                  <a:pt x="54439" y="95753"/>
                  <a:pt x="108246" y="175416"/>
                  <a:pt x="139700" y="238125"/>
                </a:cubicBezTo>
                <a:cubicBezTo>
                  <a:pt x="170819" y="296532"/>
                  <a:pt x="154894" y="320197"/>
                  <a:pt x="180975" y="368300"/>
                </a:cubicBezTo>
                <a:cubicBezTo>
                  <a:pt x="219971" y="419146"/>
                  <a:pt x="250926" y="480029"/>
                  <a:pt x="296862" y="541337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212431940">
                  <a:custGeom>
                    <a:avLst/>
                    <a:gdLst>
                      <a:gd name="connsiteX0" fmla="*/ 0 w 296862"/>
                      <a:gd name="connsiteY0" fmla="*/ 0 h 541337"/>
                      <a:gd name="connsiteX1" fmla="*/ 139700 w 296862"/>
                      <a:gd name="connsiteY1" fmla="*/ 238125 h 541337"/>
                      <a:gd name="connsiteX2" fmla="*/ 180975 w 296862"/>
                      <a:gd name="connsiteY2" fmla="*/ 368300 h 541337"/>
                      <a:gd name="connsiteX3" fmla="*/ 296862 w 296862"/>
                      <a:gd name="connsiteY3" fmla="*/ 541337 h 541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96862" h="541337">
                        <a:moveTo>
                          <a:pt x="0" y="0"/>
                        </a:moveTo>
                        <a:cubicBezTo>
                          <a:pt x="54769" y="88371"/>
                          <a:pt x="109538" y="176742"/>
                          <a:pt x="139700" y="238125"/>
                        </a:cubicBezTo>
                        <a:cubicBezTo>
                          <a:pt x="169862" y="299508"/>
                          <a:pt x="154781" y="317765"/>
                          <a:pt x="180975" y="368300"/>
                        </a:cubicBezTo>
                        <a:cubicBezTo>
                          <a:pt x="207169" y="418835"/>
                          <a:pt x="252015" y="480086"/>
                          <a:pt x="296862" y="541337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フリーフォーム: 図形 119">
            <a:extLst>
              <a:ext uri="{FF2B5EF4-FFF2-40B4-BE49-F238E27FC236}">
                <a16:creationId xmlns:a16="http://schemas.microsoft.com/office/drawing/2014/main" id="{502FE322-6912-474F-91C7-6E0924FB4518}"/>
              </a:ext>
            </a:extLst>
          </p:cNvPr>
          <p:cNvSpPr/>
          <p:nvPr/>
        </p:nvSpPr>
        <p:spPr>
          <a:xfrm>
            <a:off x="1758780" y="3184512"/>
            <a:ext cx="296862" cy="541337"/>
          </a:xfrm>
          <a:custGeom>
            <a:avLst/>
            <a:gdLst>
              <a:gd name="connsiteX0" fmla="*/ 0 w 296862"/>
              <a:gd name="connsiteY0" fmla="*/ 0 h 541337"/>
              <a:gd name="connsiteX1" fmla="*/ 139700 w 296862"/>
              <a:gd name="connsiteY1" fmla="*/ 238125 h 541337"/>
              <a:gd name="connsiteX2" fmla="*/ 180975 w 296862"/>
              <a:gd name="connsiteY2" fmla="*/ 368300 h 541337"/>
              <a:gd name="connsiteX3" fmla="*/ 296862 w 296862"/>
              <a:gd name="connsiteY3" fmla="*/ 541337 h 541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6862" h="541337" extrusionOk="0">
                <a:moveTo>
                  <a:pt x="0" y="0"/>
                </a:moveTo>
                <a:cubicBezTo>
                  <a:pt x="60312" y="87233"/>
                  <a:pt x="107350" y="178906"/>
                  <a:pt x="139700" y="238125"/>
                </a:cubicBezTo>
                <a:cubicBezTo>
                  <a:pt x="171751" y="301652"/>
                  <a:pt x="154308" y="316228"/>
                  <a:pt x="180975" y="368300"/>
                </a:cubicBezTo>
                <a:cubicBezTo>
                  <a:pt x="209050" y="415174"/>
                  <a:pt x="264431" y="474051"/>
                  <a:pt x="296862" y="541337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2212218558">
                  <a:custGeom>
                    <a:avLst/>
                    <a:gdLst>
                      <a:gd name="connsiteX0" fmla="*/ 0 w 296862"/>
                      <a:gd name="connsiteY0" fmla="*/ 0 h 541337"/>
                      <a:gd name="connsiteX1" fmla="*/ 139700 w 296862"/>
                      <a:gd name="connsiteY1" fmla="*/ 238125 h 541337"/>
                      <a:gd name="connsiteX2" fmla="*/ 180975 w 296862"/>
                      <a:gd name="connsiteY2" fmla="*/ 368300 h 541337"/>
                      <a:gd name="connsiteX3" fmla="*/ 296862 w 296862"/>
                      <a:gd name="connsiteY3" fmla="*/ 541337 h 541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96862" h="541337">
                        <a:moveTo>
                          <a:pt x="0" y="0"/>
                        </a:moveTo>
                        <a:cubicBezTo>
                          <a:pt x="54769" y="88371"/>
                          <a:pt x="109538" y="176742"/>
                          <a:pt x="139700" y="238125"/>
                        </a:cubicBezTo>
                        <a:cubicBezTo>
                          <a:pt x="169862" y="299508"/>
                          <a:pt x="154781" y="317765"/>
                          <a:pt x="180975" y="368300"/>
                        </a:cubicBezTo>
                        <a:cubicBezTo>
                          <a:pt x="207169" y="418835"/>
                          <a:pt x="252015" y="480086"/>
                          <a:pt x="296862" y="541337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フリーフォーム: 図形 120">
            <a:extLst>
              <a:ext uri="{FF2B5EF4-FFF2-40B4-BE49-F238E27FC236}">
                <a16:creationId xmlns:a16="http://schemas.microsoft.com/office/drawing/2014/main" id="{3363DC81-E695-43A4-A4D8-B95968FE3FFB}"/>
              </a:ext>
            </a:extLst>
          </p:cNvPr>
          <p:cNvSpPr/>
          <p:nvPr/>
        </p:nvSpPr>
        <p:spPr>
          <a:xfrm>
            <a:off x="804333" y="2734733"/>
            <a:ext cx="304800" cy="389467"/>
          </a:xfrm>
          <a:custGeom>
            <a:avLst/>
            <a:gdLst>
              <a:gd name="connsiteX0" fmla="*/ 0 w 304800"/>
              <a:gd name="connsiteY0" fmla="*/ 0 h 389467"/>
              <a:gd name="connsiteX1" fmla="*/ 220134 w 304800"/>
              <a:gd name="connsiteY1" fmla="*/ 215900 h 389467"/>
              <a:gd name="connsiteX2" fmla="*/ 304800 w 304800"/>
              <a:gd name="connsiteY2" fmla="*/ 389467 h 389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4800" h="389467" extrusionOk="0">
                <a:moveTo>
                  <a:pt x="0" y="0"/>
                </a:moveTo>
                <a:cubicBezTo>
                  <a:pt x="94936" y="81260"/>
                  <a:pt x="174735" y="156812"/>
                  <a:pt x="220134" y="215900"/>
                </a:cubicBezTo>
                <a:cubicBezTo>
                  <a:pt x="272268" y="280651"/>
                  <a:pt x="290065" y="337456"/>
                  <a:pt x="304800" y="389467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1603472496">
                  <a:custGeom>
                    <a:avLst/>
                    <a:gdLst>
                      <a:gd name="connsiteX0" fmla="*/ 0 w 304800"/>
                      <a:gd name="connsiteY0" fmla="*/ 0 h 389467"/>
                      <a:gd name="connsiteX1" fmla="*/ 220134 w 304800"/>
                      <a:gd name="connsiteY1" fmla="*/ 215900 h 389467"/>
                      <a:gd name="connsiteX2" fmla="*/ 304800 w 304800"/>
                      <a:gd name="connsiteY2" fmla="*/ 389467 h 3894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304800" h="389467">
                        <a:moveTo>
                          <a:pt x="0" y="0"/>
                        </a:moveTo>
                        <a:cubicBezTo>
                          <a:pt x="84667" y="75494"/>
                          <a:pt x="169334" y="150989"/>
                          <a:pt x="220134" y="215900"/>
                        </a:cubicBezTo>
                        <a:cubicBezTo>
                          <a:pt x="270934" y="280811"/>
                          <a:pt x="287867" y="335139"/>
                          <a:pt x="304800" y="389467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フリーフォーム: 図形 121">
            <a:extLst>
              <a:ext uri="{FF2B5EF4-FFF2-40B4-BE49-F238E27FC236}">
                <a16:creationId xmlns:a16="http://schemas.microsoft.com/office/drawing/2014/main" id="{3EAD3274-C771-4F0D-A2AB-D5363973352E}"/>
              </a:ext>
            </a:extLst>
          </p:cNvPr>
          <p:cNvSpPr/>
          <p:nvPr/>
        </p:nvSpPr>
        <p:spPr>
          <a:xfrm>
            <a:off x="808567" y="2747433"/>
            <a:ext cx="275166" cy="347134"/>
          </a:xfrm>
          <a:custGeom>
            <a:avLst/>
            <a:gdLst>
              <a:gd name="connsiteX0" fmla="*/ 0 w 275166"/>
              <a:gd name="connsiteY0" fmla="*/ 0 h 347134"/>
              <a:gd name="connsiteX1" fmla="*/ 55033 w 275166"/>
              <a:gd name="connsiteY1" fmla="*/ 135467 h 347134"/>
              <a:gd name="connsiteX2" fmla="*/ 275166 w 275166"/>
              <a:gd name="connsiteY2" fmla="*/ 347134 h 347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5166" h="347134" extrusionOk="0">
                <a:moveTo>
                  <a:pt x="0" y="0"/>
                </a:moveTo>
                <a:cubicBezTo>
                  <a:pt x="12122" y="39218"/>
                  <a:pt x="9695" y="77414"/>
                  <a:pt x="55033" y="135467"/>
                </a:cubicBezTo>
                <a:cubicBezTo>
                  <a:pt x="87564" y="195528"/>
                  <a:pt x="183998" y="279139"/>
                  <a:pt x="275166" y="347134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1872129155">
                  <a:custGeom>
                    <a:avLst/>
                    <a:gdLst>
                      <a:gd name="connsiteX0" fmla="*/ 0 w 275166"/>
                      <a:gd name="connsiteY0" fmla="*/ 0 h 347134"/>
                      <a:gd name="connsiteX1" fmla="*/ 55033 w 275166"/>
                      <a:gd name="connsiteY1" fmla="*/ 135467 h 347134"/>
                      <a:gd name="connsiteX2" fmla="*/ 275166 w 275166"/>
                      <a:gd name="connsiteY2" fmla="*/ 347134 h 3471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275166" h="347134">
                        <a:moveTo>
                          <a:pt x="0" y="0"/>
                        </a:moveTo>
                        <a:cubicBezTo>
                          <a:pt x="4586" y="38805"/>
                          <a:pt x="9172" y="77611"/>
                          <a:pt x="55033" y="135467"/>
                        </a:cubicBezTo>
                        <a:cubicBezTo>
                          <a:pt x="100894" y="193323"/>
                          <a:pt x="188030" y="270228"/>
                          <a:pt x="275166" y="347134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フリーフォーム: 図形 122">
            <a:extLst>
              <a:ext uri="{FF2B5EF4-FFF2-40B4-BE49-F238E27FC236}">
                <a16:creationId xmlns:a16="http://schemas.microsoft.com/office/drawing/2014/main" id="{5A8F2942-14A1-412F-892F-683230E7AE10}"/>
              </a:ext>
            </a:extLst>
          </p:cNvPr>
          <p:cNvSpPr/>
          <p:nvPr/>
        </p:nvSpPr>
        <p:spPr>
          <a:xfrm>
            <a:off x="2561167" y="2802648"/>
            <a:ext cx="938704" cy="880352"/>
          </a:xfrm>
          <a:custGeom>
            <a:avLst/>
            <a:gdLst>
              <a:gd name="connsiteX0" fmla="*/ 0 w 938704"/>
              <a:gd name="connsiteY0" fmla="*/ 59085 h 880352"/>
              <a:gd name="connsiteX1" fmla="*/ 122766 w 938704"/>
              <a:gd name="connsiteY1" fmla="*/ 29452 h 880352"/>
              <a:gd name="connsiteX2" fmla="*/ 237066 w 938704"/>
              <a:gd name="connsiteY2" fmla="*/ 12519 h 880352"/>
              <a:gd name="connsiteX3" fmla="*/ 516466 w 938704"/>
              <a:gd name="connsiteY3" fmla="*/ 228419 h 880352"/>
              <a:gd name="connsiteX4" fmla="*/ 728133 w 938704"/>
              <a:gd name="connsiteY4" fmla="*/ 423152 h 880352"/>
              <a:gd name="connsiteX5" fmla="*/ 910166 w 938704"/>
              <a:gd name="connsiteY5" fmla="*/ 736419 h 880352"/>
              <a:gd name="connsiteX6" fmla="*/ 935566 w 938704"/>
              <a:gd name="connsiteY6" fmla="*/ 880352 h 880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38704" h="880352" extrusionOk="0">
                <a:moveTo>
                  <a:pt x="0" y="59085"/>
                </a:moveTo>
                <a:cubicBezTo>
                  <a:pt x="48092" y="47967"/>
                  <a:pt x="82154" y="38884"/>
                  <a:pt x="122766" y="29452"/>
                </a:cubicBezTo>
                <a:cubicBezTo>
                  <a:pt x="158392" y="20640"/>
                  <a:pt x="166703" y="-16985"/>
                  <a:pt x="237066" y="12519"/>
                </a:cubicBezTo>
                <a:cubicBezTo>
                  <a:pt x="310576" y="31348"/>
                  <a:pt x="444935" y="151246"/>
                  <a:pt x="516466" y="228419"/>
                </a:cubicBezTo>
                <a:cubicBezTo>
                  <a:pt x="601304" y="292432"/>
                  <a:pt x="654402" y="332718"/>
                  <a:pt x="728133" y="423152"/>
                </a:cubicBezTo>
                <a:cubicBezTo>
                  <a:pt x="801058" y="511275"/>
                  <a:pt x="885705" y="662128"/>
                  <a:pt x="910166" y="736419"/>
                </a:cubicBezTo>
                <a:cubicBezTo>
                  <a:pt x="941676" y="816361"/>
                  <a:pt x="942506" y="851307"/>
                  <a:pt x="935566" y="880352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4154881929">
                  <a:custGeom>
                    <a:avLst/>
                    <a:gdLst>
                      <a:gd name="connsiteX0" fmla="*/ 0 w 938704"/>
                      <a:gd name="connsiteY0" fmla="*/ 59085 h 880352"/>
                      <a:gd name="connsiteX1" fmla="*/ 122766 w 938704"/>
                      <a:gd name="connsiteY1" fmla="*/ 29452 h 880352"/>
                      <a:gd name="connsiteX2" fmla="*/ 237066 w 938704"/>
                      <a:gd name="connsiteY2" fmla="*/ 12519 h 880352"/>
                      <a:gd name="connsiteX3" fmla="*/ 516466 w 938704"/>
                      <a:gd name="connsiteY3" fmla="*/ 228419 h 880352"/>
                      <a:gd name="connsiteX4" fmla="*/ 728133 w 938704"/>
                      <a:gd name="connsiteY4" fmla="*/ 423152 h 880352"/>
                      <a:gd name="connsiteX5" fmla="*/ 910166 w 938704"/>
                      <a:gd name="connsiteY5" fmla="*/ 736419 h 880352"/>
                      <a:gd name="connsiteX6" fmla="*/ 935566 w 938704"/>
                      <a:gd name="connsiteY6" fmla="*/ 880352 h 88035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938704" h="880352">
                        <a:moveTo>
                          <a:pt x="0" y="59085"/>
                        </a:moveTo>
                        <a:cubicBezTo>
                          <a:pt x="41627" y="48149"/>
                          <a:pt x="83255" y="37213"/>
                          <a:pt x="122766" y="29452"/>
                        </a:cubicBezTo>
                        <a:cubicBezTo>
                          <a:pt x="162277" y="21691"/>
                          <a:pt x="171449" y="-20642"/>
                          <a:pt x="237066" y="12519"/>
                        </a:cubicBezTo>
                        <a:cubicBezTo>
                          <a:pt x="302683" y="45680"/>
                          <a:pt x="434622" y="159980"/>
                          <a:pt x="516466" y="228419"/>
                        </a:cubicBezTo>
                        <a:cubicBezTo>
                          <a:pt x="598310" y="296858"/>
                          <a:pt x="662516" y="338485"/>
                          <a:pt x="728133" y="423152"/>
                        </a:cubicBezTo>
                        <a:cubicBezTo>
                          <a:pt x="793750" y="507819"/>
                          <a:pt x="875594" y="660219"/>
                          <a:pt x="910166" y="736419"/>
                        </a:cubicBezTo>
                        <a:cubicBezTo>
                          <a:pt x="944738" y="812619"/>
                          <a:pt x="940152" y="846485"/>
                          <a:pt x="935566" y="880352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フリーフォーム: 図形 123">
            <a:extLst>
              <a:ext uri="{FF2B5EF4-FFF2-40B4-BE49-F238E27FC236}">
                <a16:creationId xmlns:a16="http://schemas.microsoft.com/office/drawing/2014/main" id="{490963C0-75B2-4DF7-AB75-0F7F906143CB}"/>
              </a:ext>
            </a:extLst>
          </p:cNvPr>
          <p:cNvSpPr/>
          <p:nvPr/>
        </p:nvSpPr>
        <p:spPr>
          <a:xfrm>
            <a:off x="2556933" y="2878667"/>
            <a:ext cx="891546" cy="1037166"/>
          </a:xfrm>
          <a:custGeom>
            <a:avLst/>
            <a:gdLst>
              <a:gd name="connsiteX0" fmla="*/ 0 w 891546"/>
              <a:gd name="connsiteY0" fmla="*/ 0 h 1037166"/>
              <a:gd name="connsiteX1" fmla="*/ 245534 w 891546"/>
              <a:gd name="connsiteY1" fmla="*/ 97366 h 1037166"/>
              <a:gd name="connsiteX2" fmla="*/ 609600 w 891546"/>
              <a:gd name="connsiteY2" fmla="*/ 423333 h 1037166"/>
              <a:gd name="connsiteX3" fmla="*/ 795867 w 891546"/>
              <a:gd name="connsiteY3" fmla="*/ 601133 h 1037166"/>
              <a:gd name="connsiteX4" fmla="*/ 889000 w 891546"/>
              <a:gd name="connsiteY4" fmla="*/ 880533 h 1037166"/>
              <a:gd name="connsiteX5" fmla="*/ 855134 w 891546"/>
              <a:gd name="connsiteY5" fmla="*/ 956733 h 1037166"/>
              <a:gd name="connsiteX6" fmla="*/ 749300 w 891546"/>
              <a:gd name="connsiteY6" fmla="*/ 1037166 h 1037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1546" h="1037166" extrusionOk="0">
                <a:moveTo>
                  <a:pt x="0" y="0"/>
                </a:moveTo>
                <a:cubicBezTo>
                  <a:pt x="80049" y="8445"/>
                  <a:pt x="147160" y="26802"/>
                  <a:pt x="245534" y="97366"/>
                </a:cubicBezTo>
                <a:cubicBezTo>
                  <a:pt x="358784" y="187464"/>
                  <a:pt x="508488" y="326989"/>
                  <a:pt x="609600" y="423333"/>
                </a:cubicBezTo>
                <a:cubicBezTo>
                  <a:pt x="702442" y="511336"/>
                  <a:pt x="748302" y="522336"/>
                  <a:pt x="795867" y="601133"/>
                </a:cubicBezTo>
                <a:cubicBezTo>
                  <a:pt x="849935" y="675317"/>
                  <a:pt x="890068" y="825562"/>
                  <a:pt x="889000" y="880533"/>
                </a:cubicBezTo>
                <a:cubicBezTo>
                  <a:pt x="896886" y="938627"/>
                  <a:pt x="875671" y="932646"/>
                  <a:pt x="855134" y="956733"/>
                </a:cubicBezTo>
                <a:cubicBezTo>
                  <a:pt x="831154" y="973660"/>
                  <a:pt x="789652" y="1011004"/>
                  <a:pt x="749300" y="1037166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2106283204">
                  <a:custGeom>
                    <a:avLst/>
                    <a:gdLst>
                      <a:gd name="connsiteX0" fmla="*/ 0 w 891546"/>
                      <a:gd name="connsiteY0" fmla="*/ 0 h 1037166"/>
                      <a:gd name="connsiteX1" fmla="*/ 245534 w 891546"/>
                      <a:gd name="connsiteY1" fmla="*/ 97366 h 1037166"/>
                      <a:gd name="connsiteX2" fmla="*/ 609600 w 891546"/>
                      <a:gd name="connsiteY2" fmla="*/ 423333 h 1037166"/>
                      <a:gd name="connsiteX3" fmla="*/ 795867 w 891546"/>
                      <a:gd name="connsiteY3" fmla="*/ 601133 h 1037166"/>
                      <a:gd name="connsiteX4" fmla="*/ 889000 w 891546"/>
                      <a:gd name="connsiteY4" fmla="*/ 880533 h 1037166"/>
                      <a:gd name="connsiteX5" fmla="*/ 855134 w 891546"/>
                      <a:gd name="connsiteY5" fmla="*/ 956733 h 1037166"/>
                      <a:gd name="connsiteX6" fmla="*/ 749300 w 891546"/>
                      <a:gd name="connsiteY6" fmla="*/ 1037166 h 103716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891546" h="1037166">
                        <a:moveTo>
                          <a:pt x="0" y="0"/>
                        </a:moveTo>
                        <a:cubicBezTo>
                          <a:pt x="71967" y="13405"/>
                          <a:pt x="143934" y="26811"/>
                          <a:pt x="245534" y="97366"/>
                        </a:cubicBezTo>
                        <a:cubicBezTo>
                          <a:pt x="347134" y="167921"/>
                          <a:pt x="517878" y="339372"/>
                          <a:pt x="609600" y="423333"/>
                        </a:cubicBezTo>
                        <a:cubicBezTo>
                          <a:pt x="701322" y="507294"/>
                          <a:pt x="749300" y="524933"/>
                          <a:pt x="795867" y="601133"/>
                        </a:cubicBezTo>
                        <a:cubicBezTo>
                          <a:pt x="842434" y="677333"/>
                          <a:pt x="879122" y="821266"/>
                          <a:pt x="889000" y="880533"/>
                        </a:cubicBezTo>
                        <a:cubicBezTo>
                          <a:pt x="898878" y="939800"/>
                          <a:pt x="878417" y="930628"/>
                          <a:pt x="855134" y="956733"/>
                        </a:cubicBezTo>
                        <a:cubicBezTo>
                          <a:pt x="831851" y="982838"/>
                          <a:pt x="790575" y="1010002"/>
                          <a:pt x="749300" y="1037166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フリーフォーム: 図形 124">
            <a:extLst>
              <a:ext uri="{FF2B5EF4-FFF2-40B4-BE49-F238E27FC236}">
                <a16:creationId xmlns:a16="http://schemas.microsoft.com/office/drawing/2014/main" id="{C486C4DA-446F-4923-9A33-1E2027BF64A1}"/>
              </a:ext>
            </a:extLst>
          </p:cNvPr>
          <p:cNvSpPr/>
          <p:nvPr/>
        </p:nvSpPr>
        <p:spPr>
          <a:xfrm>
            <a:off x="1879600" y="2772833"/>
            <a:ext cx="605367" cy="228600"/>
          </a:xfrm>
          <a:custGeom>
            <a:avLst/>
            <a:gdLst>
              <a:gd name="connsiteX0" fmla="*/ 605367 w 605367"/>
              <a:gd name="connsiteY0" fmla="*/ 0 h 228600"/>
              <a:gd name="connsiteX1" fmla="*/ 359833 w 605367"/>
              <a:gd name="connsiteY1" fmla="*/ 84667 h 228600"/>
              <a:gd name="connsiteX2" fmla="*/ 131233 w 605367"/>
              <a:gd name="connsiteY2" fmla="*/ 194734 h 228600"/>
              <a:gd name="connsiteX3" fmla="*/ 0 w 605367"/>
              <a:gd name="connsiteY3" fmla="*/ 22860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5367" h="228600" extrusionOk="0">
                <a:moveTo>
                  <a:pt x="605367" y="0"/>
                </a:moveTo>
                <a:cubicBezTo>
                  <a:pt x="527232" y="27153"/>
                  <a:pt x="434923" y="47149"/>
                  <a:pt x="359833" y="84667"/>
                </a:cubicBezTo>
                <a:cubicBezTo>
                  <a:pt x="278544" y="123116"/>
                  <a:pt x="193685" y="169476"/>
                  <a:pt x="131233" y="194734"/>
                </a:cubicBezTo>
                <a:cubicBezTo>
                  <a:pt x="74054" y="219256"/>
                  <a:pt x="40225" y="218719"/>
                  <a:pt x="0" y="228600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2799087534">
                  <a:custGeom>
                    <a:avLst/>
                    <a:gdLst>
                      <a:gd name="connsiteX0" fmla="*/ 605367 w 605367"/>
                      <a:gd name="connsiteY0" fmla="*/ 0 h 228600"/>
                      <a:gd name="connsiteX1" fmla="*/ 359833 w 605367"/>
                      <a:gd name="connsiteY1" fmla="*/ 84667 h 228600"/>
                      <a:gd name="connsiteX2" fmla="*/ 131233 w 605367"/>
                      <a:gd name="connsiteY2" fmla="*/ 194734 h 228600"/>
                      <a:gd name="connsiteX3" fmla="*/ 0 w 605367"/>
                      <a:gd name="connsiteY3" fmla="*/ 228600 h 2286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05367" h="228600">
                        <a:moveTo>
                          <a:pt x="605367" y="0"/>
                        </a:moveTo>
                        <a:cubicBezTo>
                          <a:pt x="522111" y="26105"/>
                          <a:pt x="438855" y="52211"/>
                          <a:pt x="359833" y="84667"/>
                        </a:cubicBezTo>
                        <a:cubicBezTo>
                          <a:pt x="280811" y="117123"/>
                          <a:pt x="191205" y="170745"/>
                          <a:pt x="131233" y="194734"/>
                        </a:cubicBezTo>
                        <a:cubicBezTo>
                          <a:pt x="71261" y="218723"/>
                          <a:pt x="35630" y="223661"/>
                          <a:pt x="0" y="228600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フリーフォーム: 図形 125">
            <a:extLst>
              <a:ext uri="{FF2B5EF4-FFF2-40B4-BE49-F238E27FC236}">
                <a16:creationId xmlns:a16="http://schemas.microsoft.com/office/drawing/2014/main" id="{87D8231E-A6CD-4D19-BA27-1A0572F3010E}"/>
              </a:ext>
            </a:extLst>
          </p:cNvPr>
          <p:cNvSpPr/>
          <p:nvPr/>
        </p:nvSpPr>
        <p:spPr>
          <a:xfrm>
            <a:off x="2018829" y="2870200"/>
            <a:ext cx="428038" cy="977900"/>
          </a:xfrm>
          <a:custGeom>
            <a:avLst/>
            <a:gdLst>
              <a:gd name="connsiteX0" fmla="*/ 428038 w 428038"/>
              <a:gd name="connsiteY0" fmla="*/ 0 h 977900"/>
              <a:gd name="connsiteX1" fmla="*/ 140171 w 428038"/>
              <a:gd name="connsiteY1" fmla="*/ 127000 h 977900"/>
              <a:gd name="connsiteX2" fmla="*/ 25871 w 428038"/>
              <a:gd name="connsiteY2" fmla="*/ 237067 h 977900"/>
              <a:gd name="connsiteX3" fmla="*/ 8938 w 428038"/>
              <a:gd name="connsiteY3" fmla="*/ 499533 h 977900"/>
              <a:gd name="connsiteX4" fmla="*/ 140171 w 428038"/>
              <a:gd name="connsiteY4" fmla="*/ 774700 h 977900"/>
              <a:gd name="connsiteX5" fmla="*/ 250238 w 428038"/>
              <a:gd name="connsiteY5" fmla="*/ 977900 h 97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038" h="977900" extrusionOk="0">
                <a:moveTo>
                  <a:pt x="428038" y="0"/>
                </a:moveTo>
                <a:cubicBezTo>
                  <a:pt x="317023" y="52889"/>
                  <a:pt x="198141" y="97294"/>
                  <a:pt x="140171" y="127000"/>
                </a:cubicBezTo>
                <a:cubicBezTo>
                  <a:pt x="69151" y="166817"/>
                  <a:pt x="48149" y="176761"/>
                  <a:pt x="25871" y="237067"/>
                </a:cubicBezTo>
                <a:cubicBezTo>
                  <a:pt x="4456" y="296151"/>
                  <a:pt x="-8956" y="407086"/>
                  <a:pt x="8938" y="499533"/>
                </a:cubicBezTo>
                <a:cubicBezTo>
                  <a:pt x="39288" y="589806"/>
                  <a:pt x="90618" y="696287"/>
                  <a:pt x="140171" y="774700"/>
                </a:cubicBezTo>
                <a:cubicBezTo>
                  <a:pt x="184235" y="856405"/>
                  <a:pt x="221883" y="907455"/>
                  <a:pt x="250238" y="977900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678080313">
                  <a:custGeom>
                    <a:avLst/>
                    <a:gdLst>
                      <a:gd name="connsiteX0" fmla="*/ 428038 w 428038"/>
                      <a:gd name="connsiteY0" fmla="*/ 0 h 977900"/>
                      <a:gd name="connsiteX1" fmla="*/ 140171 w 428038"/>
                      <a:gd name="connsiteY1" fmla="*/ 127000 h 977900"/>
                      <a:gd name="connsiteX2" fmla="*/ 25871 w 428038"/>
                      <a:gd name="connsiteY2" fmla="*/ 237067 h 977900"/>
                      <a:gd name="connsiteX3" fmla="*/ 8938 w 428038"/>
                      <a:gd name="connsiteY3" fmla="*/ 499533 h 977900"/>
                      <a:gd name="connsiteX4" fmla="*/ 140171 w 428038"/>
                      <a:gd name="connsiteY4" fmla="*/ 774700 h 977900"/>
                      <a:gd name="connsiteX5" fmla="*/ 250238 w 428038"/>
                      <a:gd name="connsiteY5" fmla="*/ 977900 h 9779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428038" h="977900">
                        <a:moveTo>
                          <a:pt x="428038" y="0"/>
                        </a:moveTo>
                        <a:cubicBezTo>
                          <a:pt x="317618" y="43744"/>
                          <a:pt x="207199" y="87489"/>
                          <a:pt x="140171" y="127000"/>
                        </a:cubicBezTo>
                        <a:cubicBezTo>
                          <a:pt x="73143" y="166511"/>
                          <a:pt x="47743" y="174978"/>
                          <a:pt x="25871" y="237067"/>
                        </a:cubicBezTo>
                        <a:cubicBezTo>
                          <a:pt x="3999" y="299156"/>
                          <a:pt x="-10112" y="409928"/>
                          <a:pt x="8938" y="499533"/>
                        </a:cubicBezTo>
                        <a:cubicBezTo>
                          <a:pt x="27988" y="589138"/>
                          <a:pt x="99954" y="694972"/>
                          <a:pt x="140171" y="774700"/>
                        </a:cubicBezTo>
                        <a:cubicBezTo>
                          <a:pt x="180388" y="854428"/>
                          <a:pt x="215313" y="916164"/>
                          <a:pt x="250238" y="977900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フリーフォーム: 図形 126">
            <a:extLst>
              <a:ext uri="{FF2B5EF4-FFF2-40B4-BE49-F238E27FC236}">
                <a16:creationId xmlns:a16="http://schemas.microsoft.com/office/drawing/2014/main" id="{AAE73442-9AFD-48F9-B36F-EC0FA890AA79}"/>
              </a:ext>
            </a:extLst>
          </p:cNvPr>
          <p:cNvSpPr/>
          <p:nvPr/>
        </p:nvSpPr>
        <p:spPr>
          <a:xfrm>
            <a:off x="1274233" y="3486303"/>
            <a:ext cx="715434" cy="332164"/>
          </a:xfrm>
          <a:custGeom>
            <a:avLst/>
            <a:gdLst>
              <a:gd name="connsiteX0" fmla="*/ 715434 w 715434"/>
              <a:gd name="connsiteY0" fmla="*/ 332164 h 332164"/>
              <a:gd name="connsiteX1" fmla="*/ 410634 w 715434"/>
              <a:gd name="connsiteY1" fmla="*/ 192464 h 332164"/>
              <a:gd name="connsiteX2" fmla="*/ 88900 w 715434"/>
              <a:gd name="connsiteY2" fmla="*/ 35830 h 332164"/>
              <a:gd name="connsiteX3" fmla="*/ 25400 w 715434"/>
              <a:gd name="connsiteY3" fmla="*/ 1964 h 332164"/>
              <a:gd name="connsiteX4" fmla="*/ 0 w 715434"/>
              <a:gd name="connsiteY4" fmla="*/ 73930 h 332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5434" h="332164" extrusionOk="0">
                <a:moveTo>
                  <a:pt x="715434" y="332164"/>
                </a:moveTo>
                <a:cubicBezTo>
                  <a:pt x="678103" y="283343"/>
                  <a:pt x="464334" y="247244"/>
                  <a:pt x="410634" y="192464"/>
                </a:cubicBezTo>
                <a:cubicBezTo>
                  <a:pt x="304964" y="144091"/>
                  <a:pt x="157550" y="56586"/>
                  <a:pt x="88900" y="35830"/>
                </a:cubicBezTo>
                <a:cubicBezTo>
                  <a:pt x="25393" y="2951"/>
                  <a:pt x="39623" y="-4815"/>
                  <a:pt x="25400" y="1964"/>
                </a:cubicBezTo>
                <a:cubicBezTo>
                  <a:pt x="12051" y="7490"/>
                  <a:pt x="808" y="39840"/>
                  <a:pt x="0" y="73930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639366223">
                  <a:custGeom>
                    <a:avLst/>
                    <a:gdLst>
                      <a:gd name="connsiteX0" fmla="*/ 715434 w 715434"/>
                      <a:gd name="connsiteY0" fmla="*/ 332164 h 332164"/>
                      <a:gd name="connsiteX1" fmla="*/ 410634 w 715434"/>
                      <a:gd name="connsiteY1" fmla="*/ 192464 h 332164"/>
                      <a:gd name="connsiteX2" fmla="*/ 88900 w 715434"/>
                      <a:gd name="connsiteY2" fmla="*/ 35830 h 332164"/>
                      <a:gd name="connsiteX3" fmla="*/ 25400 w 715434"/>
                      <a:gd name="connsiteY3" fmla="*/ 1964 h 332164"/>
                      <a:gd name="connsiteX4" fmla="*/ 0 w 715434"/>
                      <a:gd name="connsiteY4" fmla="*/ 73930 h 3321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715434" h="332164">
                        <a:moveTo>
                          <a:pt x="715434" y="332164"/>
                        </a:moveTo>
                        <a:lnTo>
                          <a:pt x="410634" y="192464"/>
                        </a:lnTo>
                        <a:cubicBezTo>
                          <a:pt x="306212" y="143075"/>
                          <a:pt x="153106" y="67580"/>
                          <a:pt x="88900" y="35830"/>
                        </a:cubicBezTo>
                        <a:cubicBezTo>
                          <a:pt x="24694" y="4080"/>
                          <a:pt x="40217" y="-4386"/>
                          <a:pt x="25400" y="1964"/>
                        </a:cubicBezTo>
                        <a:cubicBezTo>
                          <a:pt x="10583" y="8314"/>
                          <a:pt x="5291" y="41122"/>
                          <a:pt x="0" y="73930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フリーフォーム: 図形 127">
            <a:extLst>
              <a:ext uri="{FF2B5EF4-FFF2-40B4-BE49-F238E27FC236}">
                <a16:creationId xmlns:a16="http://schemas.microsoft.com/office/drawing/2014/main" id="{CFEFED42-C9DB-4B9F-BFA1-C612DA150C28}"/>
              </a:ext>
            </a:extLst>
          </p:cNvPr>
          <p:cNvSpPr/>
          <p:nvPr/>
        </p:nvSpPr>
        <p:spPr>
          <a:xfrm>
            <a:off x="1270000" y="3585633"/>
            <a:ext cx="444500" cy="215900"/>
          </a:xfrm>
          <a:custGeom>
            <a:avLst/>
            <a:gdLst>
              <a:gd name="connsiteX0" fmla="*/ 0 w 444500"/>
              <a:gd name="connsiteY0" fmla="*/ 0 h 215900"/>
              <a:gd name="connsiteX1" fmla="*/ 444500 w 444500"/>
              <a:gd name="connsiteY1" fmla="*/ 215900 h 215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44500" h="215900" extrusionOk="0">
                <a:moveTo>
                  <a:pt x="0" y="0"/>
                </a:moveTo>
                <a:cubicBezTo>
                  <a:pt x="182074" y="82842"/>
                  <a:pt x="374178" y="186042"/>
                  <a:pt x="444500" y="215900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1903235664">
                  <a:custGeom>
                    <a:avLst/>
                    <a:gdLst>
                      <a:gd name="connsiteX0" fmla="*/ 0 w 444500"/>
                      <a:gd name="connsiteY0" fmla="*/ 0 h 215900"/>
                      <a:gd name="connsiteX1" fmla="*/ 444500 w 444500"/>
                      <a:gd name="connsiteY1" fmla="*/ 215900 h 2159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444500" h="215900">
                        <a:moveTo>
                          <a:pt x="0" y="0"/>
                        </a:moveTo>
                        <a:cubicBezTo>
                          <a:pt x="189089" y="88900"/>
                          <a:pt x="378178" y="177800"/>
                          <a:pt x="444500" y="215900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フリーフォーム: 図形 128">
            <a:extLst>
              <a:ext uri="{FF2B5EF4-FFF2-40B4-BE49-F238E27FC236}">
                <a16:creationId xmlns:a16="http://schemas.microsoft.com/office/drawing/2014/main" id="{49B9B8C0-7B51-4797-86D9-5F43E969871D}"/>
              </a:ext>
            </a:extLst>
          </p:cNvPr>
          <p:cNvSpPr/>
          <p:nvPr/>
        </p:nvSpPr>
        <p:spPr>
          <a:xfrm>
            <a:off x="1041400" y="3818467"/>
            <a:ext cx="690033" cy="317500"/>
          </a:xfrm>
          <a:custGeom>
            <a:avLst/>
            <a:gdLst>
              <a:gd name="connsiteX0" fmla="*/ 690033 w 690033"/>
              <a:gd name="connsiteY0" fmla="*/ 0 h 317500"/>
              <a:gd name="connsiteX1" fmla="*/ 452967 w 690033"/>
              <a:gd name="connsiteY1" fmla="*/ 105833 h 317500"/>
              <a:gd name="connsiteX2" fmla="*/ 135467 w 690033"/>
              <a:gd name="connsiteY2" fmla="*/ 220133 h 317500"/>
              <a:gd name="connsiteX3" fmla="*/ 29633 w 690033"/>
              <a:gd name="connsiteY3" fmla="*/ 292100 h 317500"/>
              <a:gd name="connsiteX4" fmla="*/ 0 w 690033"/>
              <a:gd name="connsiteY4" fmla="*/ 317500 h 317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0033" h="317500" extrusionOk="0">
                <a:moveTo>
                  <a:pt x="690033" y="0"/>
                </a:moveTo>
                <a:cubicBezTo>
                  <a:pt x="617843" y="39153"/>
                  <a:pt x="535844" y="75947"/>
                  <a:pt x="452967" y="105833"/>
                </a:cubicBezTo>
                <a:cubicBezTo>
                  <a:pt x="365721" y="146244"/>
                  <a:pt x="198667" y="181571"/>
                  <a:pt x="135467" y="220133"/>
                </a:cubicBezTo>
                <a:cubicBezTo>
                  <a:pt x="66331" y="254236"/>
                  <a:pt x="55457" y="276016"/>
                  <a:pt x="29633" y="292100"/>
                </a:cubicBezTo>
                <a:cubicBezTo>
                  <a:pt x="8158" y="308217"/>
                  <a:pt x="3366" y="313130"/>
                  <a:pt x="0" y="317500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713409138">
                  <a:custGeom>
                    <a:avLst/>
                    <a:gdLst>
                      <a:gd name="connsiteX0" fmla="*/ 690033 w 690033"/>
                      <a:gd name="connsiteY0" fmla="*/ 0 h 317500"/>
                      <a:gd name="connsiteX1" fmla="*/ 452967 w 690033"/>
                      <a:gd name="connsiteY1" fmla="*/ 105833 h 317500"/>
                      <a:gd name="connsiteX2" fmla="*/ 135467 w 690033"/>
                      <a:gd name="connsiteY2" fmla="*/ 220133 h 317500"/>
                      <a:gd name="connsiteX3" fmla="*/ 29633 w 690033"/>
                      <a:gd name="connsiteY3" fmla="*/ 292100 h 317500"/>
                      <a:gd name="connsiteX4" fmla="*/ 0 w 690033"/>
                      <a:gd name="connsiteY4" fmla="*/ 317500 h 317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690033" h="317500">
                        <a:moveTo>
                          <a:pt x="690033" y="0"/>
                        </a:moveTo>
                        <a:cubicBezTo>
                          <a:pt x="617714" y="34572"/>
                          <a:pt x="545395" y="69144"/>
                          <a:pt x="452967" y="105833"/>
                        </a:cubicBezTo>
                        <a:cubicBezTo>
                          <a:pt x="360539" y="142522"/>
                          <a:pt x="206023" y="189089"/>
                          <a:pt x="135467" y="220133"/>
                        </a:cubicBezTo>
                        <a:cubicBezTo>
                          <a:pt x="64911" y="251178"/>
                          <a:pt x="52211" y="275872"/>
                          <a:pt x="29633" y="292100"/>
                        </a:cubicBezTo>
                        <a:cubicBezTo>
                          <a:pt x="7055" y="308328"/>
                          <a:pt x="3527" y="312914"/>
                          <a:pt x="0" y="317500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" name="フリーフォーム: 図形 129">
            <a:extLst>
              <a:ext uri="{FF2B5EF4-FFF2-40B4-BE49-F238E27FC236}">
                <a16:creationId xmlns:a16="http://schemas.microsoft.com/office/drawing/2014/main" id="{DD1F58B7-06D4-4624-A5D0-3936F987D703}"/>
              </a:ext>
            </a:extLst>
          </p:cNvPr>
          <p:cNvSpPr/>
          <p:nvPr/>
        </p:nvSpPr>
        <p:spPr>
          <a:xfrm>
            <a:off x="850900" y="3890433"/>
            <a:ext cx="1045633" cy="495300"/>
          </a:xfrm>
          <a:custGeom>
            <a:avLst/>
            <a:gdLst>
              <a:gd name="connsiteX0" fmla="*/ 1045633 w 1045633"/>
              <a:gd name="connsiteY0" fmla="*/ 0 h 495300"/>
              <a:gd name="connsiteX1" fmla="*/ 554567 w 1045633"/>
              <a:gd name="connsiteY1" fmla="*/ 173567 h 495300"/>
              <a:gd name="connsiteX2" fmla="*/ 275167 w 1045633"/>
              <a:gd name="connsiteY2" fmla="*/ 313267 h 495300"/>
              <a:gd name="connsiteX3" fmla="*/ 0 w 1045633"/>
              <a:gd name="connsiteY3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5633" h="495300" extrusionOk="0">
                <a:moveTo>
                  <a:pt x="1045633" y="0"/>
                </a:moveTo>
                <a:cubicBezTo>
                  <a:pt x="889689" y="52138"/>
                  <a:pt x="677277" y="117130"/>
                  <a:pt x="554567" y="173567"/>
                </a:cubicBezTo>
                <a:cubicBezTo>
                  <a:pt x="420541" y="221334"/>
                  <a:pt x="361071" y="265283"/>
                  <a:pt x="275167" y="313267"/>
                </a:cubicBezTo>
                <a:cubicBezTo>
                  <a:pt x="194943" y="378849"/>
                  <a:pt x="90419" y="413642"/>
                  <a:pt x="0" y="495300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482736742">
                  <a:custGeom>
                    <a:avLst/>
                    <a:gdLst>
                      <a:gd name="connsiteX0" fmla="*/ 1045633 w 1045633"/>
                      <a:gd name="connsiteY0" fmla="*/ 0 h 495300"/>
                      <a:gd name="connsiteX1" fmla="*/ 554567 w 1045633"/>
                      <a:gd name="connsiteY1" fmla="*/ 173567 h 495300"/>
                      <a:gd name="connsiteX2" fmla="*/ 275167 w 1045633"/>
                      <a:gd name="connsiteY2" fmla="*/ 313267 h 495300"/>
                      <a:gd name="connsiteX3" fmla="*/ 0 w 1045633"/>
                      <a:gd name="connsiteY3" fmla="*/ 495300 h 4953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045633" h="495300">
                        <a:moveTo>
                          <a:pt x="1045633" y="0"/>
                        </a:moveTo>
                        <a:cubicBezTo>
                          <a:pt x="864305" y="60678"/>
                          <a:pt x="682978" y="121356"/>
                          <a:pt x="554567" y="173567"/>
                        </a:cubicBezTo>
                        <a:cubicBezTo>
                          <a:pt x="426156" y="225778"/>
                          <a:pt x="367595" y="259645"/>
                          <a:pt x="275167" y="313267"/>
                        </a:cubicBezTo>
                        <a:cubicBezTo>
                          <a:pt x="182739" y="366889"/>
                          <a:pt x="91369" y="431094"/>
                          <a:pt x="0" y="495300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フリーフォーム: 図形 130">
            <a:extLst>
              <a:ext uri="{FF2B5EF4-FFF2-40B4-BE49-F238E27FC236}">
                <a16:creationId xmlns:a16="http://schemas.microsoft.com/office/drawing/2014/main" id="{1AAD6CE7-9B13-4212-83D0-DC98B848C00A}"/>
              </a:ext>
            </a:extLst>
          </p:cNvPr>
          <p:cNvSpPr/>
          <p:nvPr/>
        </p:nvSpPr>
        <p:spPr>
          <a:xfrm>
            <a:off x="849313" y="4147792"/>
            <a:ext cx="213535" cy="228946"/>
          </a:xfrm>
          <a:custGeom>
            <a:avLst/>
            <a:gdLst>
              <a:gd name="connsiteX0" fmla="*/ 153987 w 213535"/>
              <a:gd name="connsiteY0" fmla="*/ 346 h 228946"/>
              <a:gd name="connsiteX1" fmla="*/ 211137 w 213535"/>
              <a:gd name="connsiteY1" fmla="*/ 14633 h 228946"/>
              <a:gd name="connsiteX2" fmla="*/ 82550 w 213535"/>
              <a:gd name="connsiteY2" fmla="*/ 95596 h 228946"/>
              <a:gd name="connsiteX3" fmla="*/ 0 w 213535"/>
              <a:gd name="connsiteY3" fmla="*/ 228946 h 228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3535" h="228946" extrusionOk="0">
                <a:moveTo>
                  <a:pt x="153987" y="346"/>
                </a:moveTo>
                <a:cubicBezTo>
                  <a:pt x="188255" y="188"/>
                  <a:pt x="223137" y="-2251"/>
                  <a:pt x="211137" y="14633"/>
                </a:cubicBezTo>
                <a:cubicBezTo>
                  <a:pt x="194725" y="24042"/>
                  <a:pt x="114784" y="61657"/>
                  <a:pt x="82550" y="95596"/>
                </a:cubicBezTo>
                <a:cubicBezTo>
                  <a:pt x="45941" y="130432"/>
                  <a:pt x="24864" y="180440"/>
                  <a:pt x="0" y="228946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1282802097">
                  <a:custGeom>
                    <a:avLst/>
                    <a:gdLst>
                      <a:gd name="connsiteX0" fmla="*/ 153987 w 213535"/>
                      <a:gd name="connsiteY0" fmla="*/ 346 h 228946"/>
                      <a:gd name="connsiteX1" fmla="*/ 211137 w 213535"/>
                      <a:gd name="connsiteY1" fmla="*/ 14633 h 228946"/>
                      <a:gd name="connsiteX2" fmla="*/ 82550 w 213535"/>
                      <a:gd name="connsiteY2" fmla="*/ 95596 h 228946"/>
                      <a:gd name="connsiteX3" fmla="*/ 0 w 213535"/>
                      <a:gd name="connsiteY3" fmla="*/ 228946 h 22894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13535" h="228946">
                        <a:moveTo>
                          <a:pt x="153987" y="346"/>
                        </a:moveTo>
                        <a:cubicBezTo>
                          <a:pt x="188515" y="-448"/>
                          <a:pt x="223043" y="-1242"/>
                          <a:pt x="211137" y="14633"/>
                        </a:cubicBezTo>
                        <a:cubicBezTo>
                          <a:pt x="199231" y="30508"/>
                          <a:pt x="117739" y="59877"/>
                          <a:pt x="82550" y="95596"/>
                        </a:cubicBezTo>
                        <a:cubicBezTo>
                          <a:pt x="47360" y="131315"/>
                          <a:pt x="23680" y="180130"/>
                          <a:pt x="0" y="228946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フリーフォーム: 図形 131">
            <a:extLst>
              <a:ext uri="{FF2B5EF4-FFF2-40B4-BE49-F238E27FC236}">
                <a16:creationId xmlns:a16="http://schemas.microsoft.com/office/drawing/2014/main" id="{E5672937-D15B-430E-ADF1-BFA8B108BB15}"/>
              </a:ext>
            </a:extLst>
          </p:cNvPr>
          <p:cNvSpPr/>
          <p:nvPr/>
        </p:nvSpPr>
        <p:spPr>
          <a:xfrm>
            <a:off x="1820333" y="3873500"/>
            <a:ext cx="440267" cy="182033"/>
          </a:xfrm>
          <a:custGeom>
            <a:avLst/>
            <a:gdLst>
              <a:gd name="connsiteX0" fmla="*/ 440267 w 440267"/>
              <a:gd name="connsiteY0" fmla="*/ 0 h 182033"/>
              <a:gd name="connsiteX1" fmla="*/ 173567 w 440267"/>
              <a:gd name="connsiteY1" fmla="*/ 122767 h 182033"/>
              <a:gd name="connsiteX2" fmla="*/ 0 w 440267"/>
              <a:gd name="connsiteY2" fmla="*/ 182033 h 182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0267" h="182033" extrusionOk="0">
                <a:moveTo>
                  <a:pt x="440267" y="0"/>
                </a:moveTo>
                <a:cubicBezTo>
                  <a:pt x="345155" y="32331"/>
                  <a:pt x="232394" y="93160"/>
                  <a:pt x="173567" y="122767"/>
                </a:cubicBezTo>
                <a:cubicBezTo>
                  <a:pt x="102431" y="153172"/>
                  <a:pt x="45354" y="168519"/>
                  <a:pt x="0" y="182033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940845757">
                  <a:custGeom>
                    <a:avLst/>
                    <a:gdLst>
                      <a:gd name="connsiteX0" fmla="*/ 440267 w 440267"/>
                      <a:gd name="connsiteY0" fmla="*/ 0 h 182033"/>
                      <a:gd name="connsiteX1" fmla="*/ 173567 w 440267"/>
                      <a:gd name="connsiteY1" fmla="*/ 122767 h 182033"/>
                      <a:gd name="connsiteX2" fmla="*/ 0 w 440267"/>
                      <a:gd name="connsiteY2" fmla="*/ 182033 h 18203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440267" h="182033">
                        <a:moveTo>
                          <a:pt x="440267" y="0"/>
                        </a:moveTo>
                        <a:cubicBezTo>
                          <a:pt x="343606" y="46214"/>
                          <a:pt x="246945" y="92428"/>
                          <a:pt x="173567" y="122767"/>
                        </a:cubicBezTo>
                        <a:cubicBezTo>
                          <a:pt x="100189" y="153106"/>
                          <a:pt x="50094" y="167569"/>
                          <a:pt x="0" y="182033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フリーフォーム: 図形 132">
            <a:extLst>
              <a:ext uri="{FF2B5EF4-FFF2-40B4-BE49-F238E27FC236}">
                <a16:creationId xmlns:a16="http://schemas.microsoft.com/office/drawing/2014/main" id="{FF3020B2-C396-471F-8AA4-430917FDE6C9}"/>
              </a:ext>
            </a:extLst>
          </p:cNvPr>
          <p:cNvSpPr/>
          <p:nvPr/>
        </p:nvSpPr>
        <p:spPr>
          <a:xfrm>
            <a:off x="2120900" y="3246967"/>
            <a:ext cx="220133" cy="503766"/>
          </a:xfrm>
          <a:custGeom>
            <a:avLst/>
            <a:gdLst>
              <a:gd name="connsiteX0" fmla="*/ 0 w 220133"/>
              <a:gd name="connsiteY0" fmla="*/ 0 h 503766"/>
              <a:gd name="connsiteX1" fmla="*/ 84667 w 220133"/>
              <a:gd name="connsiteY1" fmla="*/ 228600 h 503766"/>
              <a:gd name="connsiteX2" fmla="*/ 220133 w 220133"/>
              <a:gd name="connsiteY2" fmla="*/ 503766 h 503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0133" h="503766" extrusionOk="0">
                <a:moveTo>
                  <a:pt x="0" y="0"/>
                </a:moveTo>
                <a:cubicBezTo>
                  <a:pt x="18147" y="83785"/>
                  <a:pt x="46920" y="136075"/>
                  <a:pt x="84667" y="228600"/>
                </a:cubicBezTo>
                <a:cubicBezTo>
                  <a:pt x="120426" y="312734"/>
                  <a:pt x="194040" y="454708"/>
                  <a:pt x="220133" y="503766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11607351">
                  <a:custGeom>
                    <a:avLst/>
                    <a:gdLst>
                      <a:gd name="connsiteX0" fmla="*/ 0 w 220133"/>
                      <a:gd name="connsiteY0" fmla="*/ 0 h 503766"/>
                      <a:gd name="connsiteX1" fmla="*/ 84667 w 220133"/>
                      <a:gd name="connsiteY1" fmla="*/ 228600 h 503766"/>
                      <a:gd name="connsiteX2" fmla="*/ 220133 w 220133"/>
                      <a:gd name="connsiteY2" fmla="*/ 503766 h 50376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220133" h="503766">
                        <a:moveTo>
                          <a:pt x="0" y="0"/>
                        </a:moveTo>
                        <a:cubicBezTo>
                          <a:pt x="23989" y="72319"/>
                          <a:pt x="47978" y="144639"/>
                          <a:pt x="84667" y="228600"/>
                        </a:cubicBezTo>
                        <a:cubicBezTo>
                          <a:pt x="121356" y="312561"/>
                          <a:pt x="193322" y="457905"/>
                          <a:pt x="220133" y="503766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" name="フリーフォーム: 図形 133">
            <a:extLst>
              <a:ext uri="{FF2B5EF4-FFF2-40B4-BE49-F238E27FC236}">
                <a16:creationId xmlns:a16="http://schemas.microsoft.com/office/drawing/2014/main" id="{557B3B17-71CA-4D32-910B-6BFB222ABEF2}"/>
              </a:ext>
            </a:extLst>
          </p:cNvPr>
          <p:cNvSpPr/>
          <p:nvPr/>
        </p:nvSpPr>
        <p:spPr>
          <a:xfrm>
            <a:off x="2125133" y="3242733"/>
            <a:ext cx="215900" cy="402167"/>
          </a:xfrm>
          <a:custGeom>
            <a:avLst/>
            <a:gdLst>
              <a:gd name="connsiteX0" fmla="*/ 0 w 215900"/>
              <a:gd name="connsiteY0" fmla="*/ 0 h 402167"/>
              <a:gd name="connsiteX1" fmla="*/ 148167 w 215900"/>
              <a:gd name="connsiteY1" fmla="*/ 173567 h 402167"/>
              <a:gd name="connsiteX2" fmla="*/ 215900 w 215900"/>
              <a:gd name="connsiteY2" fmla="*/ 402167 h 40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5900" h="402167" extrusionOk="0">
                <a:moveTo>
                  <a:pt x="0" y="0"/>
                </a:moveTo>
                <a:cubicBezTo>
                  <a:pt x="50948" y="54334"/>
                  <a:pt x="105213" y="118479"/>
                  <a:pt x="148167" y="173567"/>
                </a:cubicBezTo>
                <a:cubicBezTo>
                  <a:pt x="171760" y="237598"/>
                  <a:pt x="184390" y="317618"/>
                  <a:pt x="215900" y="402167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569963257">
                  <a:custGeom>
                    <a:avLst/>
                    <a:gdLst>
                      <a:gd name="connsiteX0" fmla="*/ 0 w 215900"/>
                      <a:gd name="connsiteY0" fmla="*/ 0 h 402167"/>
                      <a:gd name="connsiteX1" fmla="*/ 148167 w 215900"/>
                      <a:gd name="connsiteY1" fmla="*/ 173567 h 402167"/>
                      <a:gd name="connsiteX2" fmla="*/ 215900 w 215900"/>
                      <a:gd name="connsiteY2" fmla="*/ 402167 h 4021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215900" h="402167">
                        <a:moveTo>
                          <a:pt x="0" y="0"/>
                        </a:moveTo>
                        <a:cubicBezTo>
                          <a:pt x="56092" y="53269"/>
                          <a:pt x="112184" y="106539"/>
                          <a:pt x="148167" y="173567"/>
                        </a:cubicBezTo>
                        <a:cubicBezTo>
                          <a:pt x="184150" y="240595"/>
                          <a:pt x="200025" y="321381"/>
                          <a:pt x="215900" y="402167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" name="フリーフォーム: 図形 134">
            <a:extLst>
              <a:ext uri="{FF2B5EF4-FFF2-40B4-BE49-F238E27FC236}">
                <a16:creationId xmlns:a16="http://schemas.microsoft.com/office/drawing/2014/main" id="{8646416A-4B3D-4FFB-81A8-4B66843F2E93}"/>
              </a:ext>
            </a:extLst>
          </p:cNvPr>
          <p:cNvSpPr/>
          <p:nvPr/>
        </p:nvSpPr>
        <p:spPr>
          <a:xfrm>
            <a:off x="2620433" y="3318933"/>
            <a:ext cx="520700" cy="380763"/>
          </a:xfrm>
          <a:custGeom>
            <a:avLst/>
            <a:gdLst>
              <a:gd name="connsiteX0" fmla="*/ 0 w 520700"/>
              <a:gd name="connsiteY0" fmla="*/ 0 h 380763"/>
              <a:gd name="connsiteX1" fmla="*/ 232834 w 520700"/>
              <a:gd name="connsiteY1" fmla="*/ 313267 h 380763"/>
              <a:gd name="connsiteX2" fmla="*/ 266700 w 520700"/>
              <a:gd name="connsiteY2" fmla="*/ 364067 h 380763"/>
              <a:gd name="connsiteX3" fmla="*/ 520700 w 520700"/>
              <a:gd name="connsiteY3" fmla="*/ 93134 h 380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0700" h="380763" extrusionOk="0">
                <a:moveTo>
                  <a:pt x="0" y="0"/>
                </a:moveTo>
                <a:cubicBezTo>
                  <a:pt x="68780" y="149039"/>
                  <a:pt x="181915" y="241854"/>
                  <a:pt x="232834" y="313267"/>
                </a:cubicBezTo>
                <a:cubicBezTo>
                  <a:pt x="276414" y="381999"/>
                  <a:pt x="215671" y="401903"/>
                  <a:pt x="266700" y="364067"/>
                </a:cubicBezTo>
                <a:cubicBezTo>
                  <a:pt x="324255" y="308566"/>
                  <a:pt x="417544" y="218124"/>
                  <a:pt x="520700" y="93134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265020753">
                  <a:custGeom>
                    <a:avLst/>
                    <a:gdLst>
                      <a:gd name="connsiteX0" fmla="*/ 0 w 520700"/>
                      <a:gd name="connsiteY0" fmla="*/ 0 h 380763"/>
                      <a:gd name="connsiteX1" fmla="*/ 232834 w 520700"/>
                      <a:gd name="connsiteY1" fmla="*/ 313267 h 380763"/>
                      <a:gd name="connsiteX2" fmla="*/ 266700 w 520700"/>
                      <a:gd name="connsiteY2" fmla="*/ 364067 h 380763"/>
                      <a:gd name="connsiteX3" fmla="*/ 520700 w 520700"/>
                      <a:gd name="connsiteY3" fmla="*/ 93134 h 3807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20700" h="380763">
                        <a:moveTo>
                          <a:pt x="0" y="0"/>
                        </a:moveTo>
                        <a:lnTo>
                          <a:pt x="232834" y="313267"/>
                        </a:lnTo>
                        <a:cubicBezTo>
                          <a:pt x="277284" y="373945"/>
                          <a:pt x="218722" y="400756"/>
                          <a:pt x="266700" y="364067"/>
                        </a:cubicBezTo>
                        <a:cubicBezTo>
                          <a:pt x="314678" y="327378"/>
                          <a:pt x="417689" y="210256"/>
                          <a:pt x="520700" y="93134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フリーフォーム: 図形 135">
            <a:extLst>
              <a:ext uri="{FF2B5EF4-FFF2-40B4-BE49-F238E27FC236}">
                <a16:creationId xmlns:a16="http://schemas.microsoft.com/office/drawing/2014/main" id="{65E7FD33-BDB1-4D66-A2FA-6A4877CA8758}"/>
              </a:ext>
            </a:extLst>
          </p:cNvPr>
          <p:cNvSpPr/>
          <p:nvPr/>
        </p:nvSpPr>
        <p:spPr>
          <a:xfrm>
            <a:off x="2595033" y="3318933"/>
            <a:ext cx="508000" cy="455162"/>
          </a:xfrm>
          <a:custGeom>
            <a:avLst/>
            <a:gdLst>
              <a:gd name="connsiteX0" fmla="*/ 0 w 508000"/>
              <a:gd name="connsiteY0" fmla="*/ 0 h 455162"/>
              <a:gd name="connsiteX1" fmla="*/ 215900 w 508000"/>
              <a:gd name="connsiteY1" fmla="*/ 381000 h 455162"/>
              <a:gd name="connsiteX2" fmla="*/ 338667 w 508000"/>
              <a:gd name="connsiteY2" fmla="*/ 436034 h 455162"/>
              <a:gd name="connsiteX3" fmla="*/ 508000 w 508000"/>
              <a:gd name="connsiteY3" fmla="*/ 148167 h 455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8000" h="455162" extrusionOk="0">
                <a:moveTo>
                  <a:pt x="0" y="0"/>
                </a:moveTo>
                <a:cubicBezTo>
                  <a:pt x="84504" y="152990"/>
                  <a:pt x="161459" y="302713"/>
                  <a:pt x="215900" y="381000"/>
                </a:cubicBezTo>
                <a:cubicBezTo>
                  <a:pt x="273402" y="453974"/>
                  <a:pt x="287104" y="477554"/>
                  <a:pt x="338667" y="436034"/>
                </a:cubicBezTo>
                <a:cubicBezTo>
                  <a:pt x="394158" y="402396"/>
                  <a:pt x="469977" y="207591"/>
                  <a:pt x="508000" y="148167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1426369943">
                  <a:custGeom>
                    <a:avLst/>
                    <a:gdLst>
                      <a:gd name="connsiteX0" fmla="*/ 0 w 508000"/>
                      <a:gd name="connsiteY0" fmla="*/ 0 h 455162"/>
                      <a:gd name="connsiteX1" fmla="*/ 215900 w 508000"/>
                      <a:gd name="connsiteY1" fmla="*/ 381000 h 455162"/>
                      <a:gd name="connsiteX2" fmla="*/ 338667 w 508000"/>
                      <a:gd name="connsiteY2" fmla="*/ 436034 h 455162"/>
                      <a:gd name="connsiteX3" fmla="*/ 508000 w 508000"/>
                      <a:gd name="connsiteY3" fmla="*/ 148167 h 4551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08000" h="455162">
                        <a:moveTo>
                          <a:pt x="0" y="0"/>
                        </a:moveTo>
                        <a:cubicBezTo>
                          <a:pt x="79728" y="154164"/>
                          <a:pt x="159456" y="308328"/>
                          <a:pt x="215900" y="381000"/>
                        </a:cubicBezTo>
                        <a:cubicBezTo>
                          <a:pt x="272344" y="453672"/>
                          <a:pt x="289984" y="474839"/>
                          <a:pt x="338667" y="436034"/>
                        </a:cubicBezTo>
                        <a:cubicBezTo>
                          <a:pt x="387350" y="397229"/>
                          <a:pt x="466372" y="203906"/>
                          <a:pt x="508000" y="148167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フリーフォーム: 図形 136">
            <a:extLst>
              <a:ext uri="{FF2B5EF4-FFF2-40B4-BE49-F238E27FC236}">
                <a16:creationId xmlns:a16="http://schemas.microsoft.com/office/drawing/2014/main" id="{E6396A47-ABE1-4373-9A25-6E9664AA5E65}"/>
              </a:ext>
            </a:extLst>
          </p:cNvPr>
          <p:cNvSpPr/>
          <p:nvPr/>
        </p:nvSpPr>
        <p:spPr>
          <a:xfrm>
            <a:off x="2700867" y="3759200"/>
            <a:ext cx="812800" cy="838200"/>
          </a:xfrm>
          <a:custGeom>
            <a:avLst/>
            <a:gdLst>
              <a:gd name="connsiteX0" fmla="*/ 0 w 812800"/>
              <a:gd name="connsiteY0" fmla="*/ 0 h 838200"/>
              <a:gd name="connsiteX1" fmla="*/ 364066 w 812800"/>
              <a:gd name="connsiteY1" fmla="*/ 194733 h 838200"/>
              <a:gd name="connsiteX2" fmla="*/ 508000 w 812800"/>
              <a:gd name="connsiteY2" fmla="*/ 279400 h 838200"/>
              <a:gd name="connsiteX3" fmla="*/ 673100 w 812800"/>
              <a:gd name="connsiteY3" fmla="*/ 524933 h 838200"/>
              <a:gd name="connsiteX4" fmla="*/ 812800 w 812800"/>
              <a:gd name="connsiteY4" fmla="*/ 838200 h 83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2800" h="838200" extrusionOk="0">
                <a:moveTo>
                  <a:pt x="0" y="0"/>
                </a:moveTo>
                <a:cubicBezTo>
                  <a:pt x="70820" y="70930"/>
                  <a:pt x="280751" y="187349"/>
                  <a:pt x="364066" y="194733"/>
                </a:cubicBezTo>
                <a:cubicBezTo>
                  <a:pt x="446374" y="240744"/>
                  <a:pt x="457935" y="223835"/>
                  <a:pt x="508000" y="279400"/>
                </a:cubicBezTo>
                <a:cubicBezTo>
                  <a:pt x="564793" y="329420"/>
                  <a:pt x="619020" y="443773"/>
                  <a:pt x="673100" y="524933"/>
                </a:cubicBezTo>
                <a:cubicBezTo>
                  <a:pt x="730605" y="607318"/>
                  <a:pt x="775570" y="737998"/>
                  <a:pt x="812800" y="838200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2501981086">
                  <a:custGeom>
                    <a:avLst/>
                    <a:gdLst>
                      <a:gd name="connsiteX0" fmla="*/ 0 w 812800"/>
                      <a:gd name="connsiteY0" fmla="*/ 0 h 838200"/>
                      <a:gd name="connsiteX1" fmla="*/ 364066 w 812800"/>
                      <a:gd name="connsiteY1" fmla="*/ 194733 h 838200"/>
                      <a:gd name="connsiteX2" fmla="*/ 508000 w 812800"/>
                      <a:gd name="connsiteY2" fmla="*/ 279400 h 838200"/>
                      <a:gd name="connsiteX3" fmla="*/ 673100 w 812800"/>
                      <a:gd name="connsiteY3" fmla="*/ 524933 h 838200"/>
                      <a:gd name="connsiteX4" fmla="*/ 812800 w 812800"/>
                      <a:gd name="connsiteY4" fmla="*/ 838200 h 8382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812800" h="838200">
                        <a:moveTo>
                          <a:pt x="0" y="0"/>
                        </a:moveTo>
                        <a:lnTo>
                          <a:pt x="364066" y="194733"/>
                        </a:lnTo>
                        <a:cubicBezTo>
                          <a:pt x="448733" y="241300"/>
                          <a:pt x="456494" y="224367"/>
                          <a:pt x="508000" y="279400"/>
                        </a:cubicBezTo>
                        <a:cubicBezTo>
                          <a:pt x="559506" y="334433"/>
                          <a:pt x="622300" y="431800"/>
                          <a:pt x="673100" y="524933"/>
                        </a:cubicBezTo>
                        <a:cubicBezTo>
                          <a:pt x="723900" y="618066"/>
                          <a:pt x="768350" y="728133"/>
                          <a:pt x="812800" y="838200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フリーフォーム: 図形 137">
            <a:extLst>
              <a:ext uri="{FF2B5EF4-FFF2-40B4-BE49-F238E27FC236}">
                <a16:creationId xmlns:a16="http://schemas.microsoft.com/office/drawing/2014/main" id="{4E38F696-5A43-4320-937E-5CE453776942}"/>
              </a:ext>
            </a:extLst>
          </p:cNvPr>
          <p:cNvSpPr/>
          <p:nvPr/>
        </p:nvSpPr>
        <p:spPr>
          <a:xfrm>
            <a:off x="3314700" y="4114800"/>
            <a:ext cx="262467" cy="402167"/>
          </a:xfrm>
          <a:custGeom>
            <a:avLst/>
            <a:gdLst>
              <a:gd name="connsiteX0" fmla="*/ 0 w 262467"/>
              <a:gd name="connsiteY0" fmla="*/ 0 h 402167"/>
              <a:gd name="connsiteX1" fmla="*/ 152400 w 262467"/>
              <a:gd name="connsiteY1" fmla="*/ 241300 h 402167"/>
              <a:gd name="connsiteX2" fmla="*/ 262467 w 262467"/>
              <a:gd name="connsiteY2" fmla="*/ 402167 h 40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2467" h="402167" extrusionOk="0">
                <a:moveTo>
                  <a:pt x="0" y="0"/>
                </a:moveTo>
                <a:cubicBezTo>
                  <a:pt x="58350" y="89788"/>
                  <a:pt x="122424" y="177207"/>
                  <a:pt x="152400" y="241300"/>
                </a:cubicBezTo>
                <a:cubicBezTo>
                  <a:pt x="198063" y="312044"/>
                  <a:pt x="228589" y="355955"/>
                  <a:pt x="262467" y="402167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360657663">
                  <a:custGeom>
                    <a:avLst/>
                    <a:gdLst>
                      <a:gd name="connsiteX0" fmla="*/ 0 w 262467"/>
                      <a:gd name="connsiteY0" fmla="*/ 0 h 402167"/>
                      <a:gd name="connsiteX1" fmla="*/ 152400 w 262467"/>
                      <a:gd name="connsiteY1" fmla="*/ 241300 h 402167"/>
                      <a:gd name="connsiteX2" fmla="*/ 262467 w 262467"/>
                      <a:gd name="connsiteY2" fmla="*/ 402167 h 4021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262467" h="402167">
                        <a:moveTo>
                          <a:pt x="0" y="0"/>
                        </a:moveTo>
                        <a:cubicBezTo>
                          <a:pt x="54328" y="87136"/>
                          <a:pt x="108656" y="174272"/>
                          <a:pt x="152400" y="241300"/>
                        </a:cubicBezTo>
                        <a:cubicBezTo>
                          <a:pt x="196145" y="308328"/>
                          <a:pt x="229306" y="355247"/>
                          <a:pt x="262467" y="402167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フリーフォーム: 図形 138">
            <a:extLst>
              <a:ext uri="{FF2B5EF4-FFF2-40B4-BE49-F238E27FC236}">
                <a16:creationId xmlns:a16="http://schemas.microsoft.com/office/drawing/2014/main" id="{09AB5C18-7340-4907-BCB5-6DE5C3B093AD}"/>
              </a:ext>
            </a:extLst>
          </p:cNvPr>
          <p:cNvSpPr/>
          <p:nvPr/>
        </p:nvSpPr>
        <p:spPr>
          <a:xfrm>
            <a:off x="3162300" y="4089400"/>
            <a:ext cx="313267" cy="546100"/>
          </a:xfrm>
          <a:custGeom>
            <a:avLst/>
            <a:gdLst>
              <a:gd name="connsiteX0" fmla="*/ 0 w 313267"/>
              <a:gd name="connsiteY0" fmla="*/ 0 h 546100"/>
              <a:gd name="connsiteX1" fmla="*/ 135467 w 313267"/>
              <a:gd name="connsiteY1" fmla="*/ 190500 h 546100"/>
              <a:gd name="connsiteX2" fmla="*/ 279400 w 313267"/>
              <a:gd name="connsiteY2" fmla="*/ 431800 h 546100"/>
              <a:gd name="connsiteX3" fmla="*/ 313267 w 313267"/>
              <a:gd name="connsiteY3" fmla="*/ 546100 h 54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3267" h="546100" extrusionOk="0">
                <a:moveTo>
                  <a:pt x="0" y="0"/>
                </a:moveTo>
                <a:cubicBezTo>
                  <a:pt x="38365" y="57290"/>
                  <a:pt x="89897" y="120066"/>
                  <a:pt x="135467" y="190500"/>
                </a:cubicBezTo>
                <a:cubicBezTo>
                  <a:pt x="183094" y="273921"/>
                  <a:pt x="250494" y="367081"/>
                  <a:pt x="279400" y="431800"/>
                </a:cubicBezTo>
                <a:cubicBezTo>
                  <a:pt x="311741" y="488489"/>
                  <a:pt x="310387" y="519816"/>
                  <a:pt x="313267" y="546100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1185563804">
                  <a:custGeom>
                    <a:avLst/>
                    <a:gdLst>
                      <a:gd name="connsiteX0" fmla="*/ 0 w 313267"/>
                      <a:gd name="connsiteY0" fmla="*/ 0 h 546100"/>
                      <a:gd name="connsiteX1" fmla="*/ 135467 w 313267"/>
                      <a:gd name="connsiteY1" fmla="*/ 190500 h 546100"/>
                      <a:gd name="connsiteX2" fmla="*/ 279400 w 313267"/>
                      <a:gd name="connsiteY2" fmla="*/ 431800 h 546100"/>
                      <a:gd name="connsiteX3" fmla="*/ 313267 w 313267"/>
                      <a:gd name="connsiteY3" fmla="*/ 546100 h 5461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313267" h="546100">
                        <a:moveTo>
                          <a:pt x="0" y="0"/>
                        </a:moveTo>
                        <a:cubicBezTo>
                          <a:pt x="44450" y="59266"/>
                          <a:pt x="88900" y="118533"/>
                          <a:pt x="135467" y="190500"/>
                        </a:cubicBezTo>
                        <a:cubicBezTo>
                          <a:pt x="182034" y="262467"/>
                          <a:pt x="249767" y="372533"/>
                          <a:pt x="279400" y="431800"/>
                        </a:cubicBezTo>
                        <a:cubicBezTo>
                          <a:pt x="309033" y="491067"/>
                          <a:pt x="311150" y="518583"/>
                          <a:pt x="313267" y="546100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フリーフォーム: 図形 139">
            <a:extLst>
              <a:ext uri="{FF2B5EF4-FFF2-40B4-BE49-F238E27FC236}">
                <a16:creationId xmlns:a16="http://schemas.microsoft.com/office/drawing/2014/main" id="{76CD0CEC-4072-4211-8E8A-93A1D243C4D2}"/>
              </a:ext>
            </a:extLst>
          </p:cNvPr>
          <p:cNvSpPr/>
          <p:nvPr/>
        </p:nvSpPr>
        <p:spPr>
          <a:xfrm>
            <a:off x="2230967" y="3784600"/>
            <a:ext cx="452966" cy="142214"/>
          </a:xfrm>
          <a:custGeom>
            <a:avLst/>
            <a:gdLst>
              <a:gd name="connsiteX0" fmla="*/ 452966 w 452966"/>
              <a:gd name="connsiteY0" fmla="*/ 0 h 142214"/>
              <a:gd name="connsiteX1" fmla="*/ 182033 w 452966"/>
              <a:gd name="connsiteY1" fmla="*/ 101600 h 142214"/>
              <a:gd name="connsiteX2" fmla="*/ 105833 w 452966"/>
              <a:gd name="connsiteY2" fmla="*/ 139700 h 142214"/>
              <a:gd name="connsiteX3" fmla="*/ 0 w 452966"/>
              <a:gd name="connsiteY3" fmla="*/ 135467 h 142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966" h="142214" extrusionOk="0">
                <a:moveTo>
                  <a:pt x="452966" y="0"/>
                </a:moveTo>
                <a:cubicBezTo>
                  <a:pt x="402021" y="9987"/>
                  <a:pt x="263826" y="78630"/>
                  <a:pt x="182033" y="101600"/>
                </a:cubicBezTo>
                <a:cubicBezTo>
                  <a:pt x="123217" y="124997"/>
                  <a:pt x="136421" y="134446"/>
                  <a:pt x="105833" y="139700"/>
                </a:cubicBezTo>
                <a:cubicBezTo>
                  <a:pt x="76093" y="145463"/>
                  <a:pt x="35411" y="137387"/>
                  <a:pt x="0" y="135467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351387703">
                  <a:custGeom>
                    <a:avLst/>
                    <a:gdLst>
                      <a:gd name="connsiteX0" fmla="*/ 452966 w 452966"/>
                      <a:gd name="connsiteY0" fmla="*/ 0 h 142214"/>
                      <a:gd name="connsiteX1" fmla="*/ 182033 w 452966"/>
                      <a:gd name="connsiteY1" fmla="*/ 101600 h 142214"/>
                      <a:gd name="connsiteX2" fmla="*/ 105833 w 452966"/>
                      <a:gd name="connsiteY2" fmla="*/ 139700 h 142214"/>
                      <a:gd name="connsiteX3" fmla="*/ 0 w 452966"/>
                      <a:gd name="connsiteY3" fmla="*/ 135467 h 1422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452966" h="142214">
                        <a:moveTo>
                          <a:pt x="452966" y="0"/>
                        </a:moveTo>
                        <a:lnTo>
                          <a:pt x="182033" y="101600"/>
                        </a:lnTo>
                        <a:cubicBezTo>
                          <a:pt x="124177" y="124883"/>
                          <a:pt x="136172" y="134055"/>
                          <a:pt x="105833" y="139700"/>
                        </a:cubicBezTo>
                        <a:cubicBezTo>
                          <a:pt x="75494" y="145345"/>
                          <a:pt x="37747" y="140406"/>
                          <a:pt x="0" y="135467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フリーフォーム: 図形 140">
            <a:extLst>
              <a:ext uri="{FF2B5EF4-FFF2-40B4-BE49-F238E27FC236}">
                <a16:creationId xmlns:a16="http://schemas.microsoft.com/office/drawing/2014/main" id="{3C4E9640-32A9-4EA7-A4EA-2928EB05DFE3}"/>
              </a:ext>
            </a:extLst>
          </p:cNvPr>
          <p:cNvSpPr/>
          <p:nvPr/>
        </p:nvSpPr>
        <p:spPr>
          <a:xfrm>
            <a:off x="1761067" y="3856567"/>
            <a:ext cx="944033" cy="529166"/>
          </a:xfrm>
          <a:custGeom>
            <a:avLst/>
            <a:gdLst>
              <a:gd name="connsiteX0" fmla="*/ 944033 w 944033"/>
              <a:gd name="connsiteY0" fmla="*/ 0 h 529166"/>
              <a:gd name="connsiteX1" fmla="*/ 609600 w 944033"/>
              <a:gd name="connsiteY1" fmla="*/ 173566 h 529166"/>
              <a:gd name="connsiteX2" fmla="*/ 325966 w 944033"/>
              <a:gd name="connsiteY2" fmla="*/ 338666 h 529166"/>
              <a:gd name="connsiteX3" fmla="*/ 0 w 944033"/>
              <a:gd name="connsiteY3" fmla="*/ 529166 h 529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4033" h="529166" extrusionOk="0">
                <a:moveTo>
                  <a:pt x="944033" y="0"/>
                </a:moveTo>
                <a:cubicBezTo>
                  <a:pt x="826682" y="57237"/>
                  <a:pt x="716183" y="114542"/>
                  <a:pt x="609600" y="173566"/>
                </a:cubicBezTo>
                <a:cubicBezTo>
                  <a:pt x="506590" y="230010"/>
                  <a:pt x="325966" y="338665"/>
                  <a:pt x="325966" y="338666"/>
                </a:cubicBezTo>
                <a:cubicBezTo>
                  <a:pt x="250938" y="369800"/>
                  <a:pt x="77746" y="511379"/>
                  <a:pt x="0" y="529166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2051749662">
                  <a:custGeom>
                    <a:avLst/>
                    <a:gdLst>
                      <a:gd name="connsiteX0" fmla="*/ 944033 w 944033"/>
                      <a:gd name="connsiteY0" fmla="*/ 0 h 529166"/>
                      <a:gd name="connsiteX1" fmla="*/ 609600 w 944033"/>
                      <a:gd name="connsiteY1" fmla="*/ 173566 h 529166"/>
                      <a:gd name="connsiteX2" fmla="*/ 325966 w 944033"/>
                      <a:gd name="connsiteY2" fmla="*/ 338666 h 529166"/>
                      <a:gd name="connsiteX3" fmla="*/ 0 w 944033"/>
                      <a:gd name="connsiteY3" fmla="*/ 529166 h 52916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44033" h="529166">
                        <a:moveTo>
                          <a:pt x="944033" y="0"/>
                        </a:moveTo>
                        <a:cubicBezTo>
                          <a:pt x="828322" y="58561"/>
                          <a:pt x="712611" y="117122"/>
                          <a:pt x="609600" y="173566"/>
                        </a:cubicBezTo>
                        <a:cubicBezTo>
                          <a:pt x="506589" y="230010"/>
                          <a:pt x="325966" y="338666"/>
                          <a:pt x="325966" y="338666"/>
                        </a:cubicBezTo>
                        <a:lnTo>
                          <a:pt x="0" y="529166"/>
                        </a:ln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フリーフォーム: 図形 141">
            <a:extLst>
              <a:ext uri="{FF2B5EF4-FFF2-40B4-BE49-F238E27FC236}">
                <a16:creationId xmlns:a16="http://schemas.microsoft.com/office/drawing/2014/main" id="{F8487E20-C1FA-4CD9-BA8A-3B082E1F649B}"/>
              </a:ext>
            </a:extLst>
          </p:cNvPr>
          <p:cNvSpPr/>
          <p:nvPr/>
        </p:nvSpPr>
        <p:spPr>
          <a:xfrm>
            <a:off x="1794933" y="3966633"/>
            <a:ext cx="588434" cy="389467"/>
          </a:xfrm>
          <a:custGeom>
            <a:avLst/>
            <a:gdLst>
              <a:gd name="connsiteX0" fmla="*/ 588434 w 588434"/>
              <a:gd name="connsiteY0" fmla="*/ 0 h 389467"/>
              <a:gd name="connsiteX1" fmla="*/ 359834 w 588434"/>
              <a:gd name="connsiteY1" fmla="*/ 143934 h 389467"/>
              <a:gd name="connsiteX2" fmla="*/ 148167 w 588434"/>
              <a:gd name="connsiteY2" fmla="*/ 270934 h 389467"/>
              <a:gd name="connsiteX3" fmla="*/ 0 w 588434"/>
              <a:gd name="connsiteY3" fmla="*/ 389467 h 389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8434" h="389467" extrusionOk="0">
                <a:moveTo>
                  <a:pt x="588434" y="0"/>
                </a:moveTo>
                <a:cubicBezTo>
                  <a:pt x="479016" y="66550"/>
                  <a:pt x="392045" y="102942"/>
                  <a:pt x="359834" y="143934"/>
                </a:cubicBezTo>
                <a:cubicBezTo>
                  <a:pt x="287683" y="194685"/>
                  <a:pt x="203324" y="226277"/>
                  <a:pt x="148167" y="270934"/>
                </a:cubicBezTo>
                <a:cubicBezTo>
                  <a:pt x="84087" y="313137"/>
                  <a:pt x="42248" y="349614"/>
                  <a:pt x="0" y="389467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1021040285">
                  <a:custGeom>
                    <a:avLst/>
                    <a:gdLst>
                      <a:gd name="connsiteX0" fmla="*/ 588434 w 588434"/>
                      <a:gd name="connsiteY0" fmla="*/ 0 h 389467"/>
                      <a:gd name="connsiteX1" fmla="*/ 359834 w 588434"/>
                      <a:gd name="connsiteY1" fmla="*/ 143934 h 389467"/>
                      <a:gd name="connsiteX2" fmla="*/ 148167 w 588434"/>
                      <a:gd name="connsiteY2" fmla="*/ 270934 h 389467"/>
                      <a:gd name="connsiteX3" fmla="*/ 0 w 588434"/>
                      <a:gd name="connsiteY3" fmla="*/ 389467 h 3894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88434" h="389467">
                        <a:moveTo>
                          <a:pt x="588434" y="0"/>
                        </a:moveTo>
                        <a:lnTo>
                          <a:pt x="359834" y="143934"/>
                        </a:lnTo>
                        <a:cubicBezTo>
                          <a:pt x="286456" y="189090"/>
                          <a:pt x="208139" y="230012"/>
                          <a:pt x="148167" y="270934"/>
                        </a:cubicBezTo>
                        <a:cubicBezTo>
                          <a:pt x="88195" y="311856"/>
                          <a:pt x="44097" y="350661"/>
                          <a:pt x="0" y="389467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フリーフォーム: 図形 143">
            <a:extLst>
              <a:ext uri="{FF2B5EF4-FFF2-40B4-BE49-F238E27FC236}">
                <a16:creationId xmlns:a16="http://schemas.microsoft.com/office/drawing/2014/main" id="{F7BA0668-6A18-4839-A161-10C7D376D5C1}"/>
              </a:ext>
            </a:extLst>
          </p:cNvPr>
          <p:cNvSpPr/>
          <p:nvPr/>
        </p:nvSpPr>
        <p:spPr>
          <a:xfrm>
            <a:off x="2053167" y="6853767"/>
            <a:ext cx="1926166" cy="1257300"/>
          </a:xfrm>
          <a:custGeom>
            <a:avLst/>
            <a:gdLst>
              <a:gd name="connsiteX0" fmla="*/ 1926166 w 1926166"/>
              <a:gd name="connsiteY0" fmla="*/ 0 h 1257300"/>
              <a:gd name="connsiteX1" fmla="*/ 1405466 w 1926166"/>
              <a:gd name="connsiteY1" fmla="*/ 173566 h 1257300"/>
              <a:gd name="connsiteX2" fmla="*/ 863600 w 1926166"/>
              <a:gd name="connsiteY2" fmla="*/ 499533 h 1257300"/>
              <a:gd name="connsiteX3" fmla="*/ 266700 w 1926166"/>
              <a:gd name="connsiteY3" fmla="*/ 1075266 h 1257300"/>
              <a:gd name="connsiteX4" fmla="*/ 0 w 1926166"/>
              <a:gd name="connsiteY4" fmla="*/ 1257300 h 12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6166" h="1257300" extrusionOk="0">
                <a:moveTo>
                  <a:pt x="1926166" y="0"/>
                </a:moveTo>
                <a:cubicBezTo>
                  <a:pt x="1765856" y="67099"/>
                  <a:pt x="1607821" y="76669"/>
                  <a:pt x="1405466" y="173566"/>
                </a:cubicBezTo>
                <a:cubicBezTo>
                  <a:pt x="1239741" y="268993"/>
                  <a:pt x="1049977" y="354899"/>
                  <a:pt x="863600" y="499533"/>
                </a:cubicBezTo>
                <a:cubicBezTo>
                  <a:pt x="668485" y="678519"/>
                  <a:pt x="399642" y="961404"/>
                  <a:pt x="266700" y="1075266"/>
                </a:cubicBezTo>
                <a:cubicBezTo>
                  <a:pt x="124092" y="1197057"/>
                  <a:pt x="59481" y="1231344"/>
                  <a:pt x="0" y="1257300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4264206543">
                  <a:custGeom>
                    <a:avLst/>
                    <a:gdLst>
                      <a:gd name="connsiteX0" fmla="*/ 1926166 w 1926166"/>
                      <a:gd name="connsiteY0" fmla="*/ 0 h 1257300"/>
                      <a:gd name="connsiteX1" fmla="*/ 1405466 w 1926166"/>
                      <a:gd name="connsiteY1" fmla="*/ 173566 h 1257300"/>
                      <a:gd name="connsiteX2" fmla="*/ 863600 w 1926166"/>
                      <a:gd name="connsiteY2" fmla="*/ 499533 h 1257300"/>
                      <a:gd name="connsiteX3" fmla="*/ 266700 w 1926166"/>
                      <a:gd name="connsiteY3" fmla="*/ 1075266 h 1257300"/>
                      <a:gd name="connsiteX4" fmla="*/ 0 w 1926166"/>
                      <a:gd name="connsiteY4" fmla="*/ 1257300 h 12573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926166" h="1257300">
                        <a:moveTo>
                          <a:pt x="1926166" y="0"/>
                        </a:moveTo>
                        <a:cubicBezTo>
                          <a:pt x="1754363" y="45155"/>
                          <a:pt x="1582560" y="90311"/>
                          <a:pt x="1405466" y="173566"/>
                        </a:cubicBezTo>
                        <a:cubicBezTo>
                          <a:pt x="1228372" y="256821"/>
                          <a:pt x="1053394" y="349250"/>
                          <a:pt x="863600" y="499533"/>
                        </a:cubicBezTo>
                        <a:cubicBezTo>
                          <a:pt x="673806" y="649816"/>
                          <a:pt x="410633" y="948971"/>
                          <a:pt x="266700" y="1075266"/>
                        </a:cubicBezTo>
                        <a:cubicBezTo>
                          <a:pt x="122767" y="1201561"/>
                          <a:pt x="61383" y="1229430"/>
                          <a:pt x="0" y="1257300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フリーフォーム: 図形 144">
            <a:extLst>
              <a:ext uri="{FF2B5EF4-FFF2-40B4-BE49-F238E27FC236}">
                <a16:creationId xmlns:a16="http://schemas.microsoft.com/office/drawing/2014/main" id="{8126CE0C-0449-4B85-8F7E-F6EE231B2725}"/>
              </a:ext>
            </a:extLst>
          </p:cNvPr>
          <p:cNvSpPr/>
          <p:nvPr/>
        </p:nvSpPr>
        <p:spPr>
          <a:xfrm>
            <a:off x="1845733" y="7112000"/>
            <a:ext cx="198967" cy="999067"/>
          </a:xfrm>
          <a:custGeom>
            <a:avLst/>
            <a:gdLst>
              <a:gd name="connsiteX0" fmla="*/ 0 w 198967"/>
              <a:gd name="connsiteY0" fmla="*/ 0 h 999067"/>
              <a:gd name="connsiteX1" fmla="*/ 122767 w 198967"/>
              <a:gd name="connsiteY1" fmla="*/ 173567 h 999067"/>
              <a:gd name="connsiteX2" fmla="*/ 152400 w 198967"/>
              <a:gd name="connsiteY2" fmla="*/ 402167 h 999067"/>
              <a:gd name="connsiteX3" fmla="*/ 67734 w 198967"/>
              <a:gd name="connsiteY3" fmla="*/ 677333 h 999067"/>
              <a:gd name="connsiteX4" fmla="*/ 59267 w 198967"/>
              <a:gd name="connsiteY4" fmla="*/ 863600 h 999067"/>
              <a:gd name="connsiteX5" fmla="*/ 198967 w 198967"/>
              <a:gd name="connsiteY5" fmla="*/ 999067 h 999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8967" h="999067" extrusionOk="0">
                <a:moveTo>
                  <a:pt x="0" y="0"/>
                </a:moveTo>
                <a:cubicBezTo>
                  <a:pt x="43035" y="52238"/>
                  <a:pt x="105840" y="102256"/>
                  <a:pt x="122767" y="173567"/>
                </a:cubicBezTo>
                <a:cubicBezTo>
                  <a:pt x="153470" y="251655"/>
                  <a:pt x="168571" y="329916"/>
                  <a:pt x="152400" y="402167"/>
                </a:cubicBezTo>
                <a:cubicBezTo>
                  <a:pt x="147140" y="485829"/>
                  <a:pt x="74347" y="592993"/>
                  <a:pt x="67734" y="677333"/>
                </a:cubicBezTo>
                <a:cubicBezTo>
                  <a:pt x="50522" y="757135"/>
                  <a:pt x="40411" y="810188"/>
                  <a:pt x="59267" y="863600"/>
                </a:cubicBezTo>
                <a:cubicBezTo>
                  <a:pt x="80870" y="929884"/>
                  <a:pt x="139182" y="959879"/>
                  <a:pt x="198967" y="999067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863149662">
                  <a:custGeom>
                    <a:avLst/>
                    <a:gdLst>
                      <a:gd name="connsiteX0" fmla="*/ 0 w 198967"/>
                      <a:gd name="connsiteY0" fmla="*/ 0 h 999067"/>
                      <a:gd name="connsiteX1" fmla="*/ 122767 w 198967"/>
                      <a:gd name="connsiteY1" fmla="*/ 173567 h 999067"/>
                      <a:gd name="connsiteX2" fmla="*/ 152400 w 198967"/>
                      <a:gd name="connsiteY2" fmla="*/ 402167 h 999067"/>
                      <a:gd name="connsiteX3" fmla="*/ 67734 w 198967"/>
                      <a:gd name="connsiteY3" fmla="*/ 677333 h 999067"/>
                      <a:gd name="connsiteX4" fmla="*/ 59267 w 198967"/>
                      <a:gd name="connsiteY4" fmla="*/ 863600 h 999067"/>
                      <a:gd name="connsiteX5" fmla="*/ 198967 w 198967"/>
                      <a:gd name="connsiteY5" fmla="*/ 999067 h 9990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98967" h="999067">
                        <a:moveTo>
                          <a:pt x="0" y="0"/>
                        </a:moveTo>
                        <a:cubicBezTo>
                          <a:pt x="48683" y="53269"/>
                          <a:pt x="97367" y="106539"/>
                          <a:pt x="122767" y="173567"/>
                        </a:cubicBezTo>
                        <a:cubicBezTo>
                          <a:pt x="148167" y="240595"/>
                          <a:pt x="161572" y="318206"/>
                          <a:pt x="152400" y="402167"/>
                        </a:cubicBezTo>
                        <a:cubicBezTo>
                          <a:pt x="143228" y="486128"/>
                          <a:pt x="83256" y="600427"/>
                          <a:pt x="67734" y="677333"/>
                        </a:cubicBezTo>
                        <a:cubicBezTo>
                          <a:pt x="52212" y="754239"/>
                          <a:pt x="37395" y="809978"/>
                          <a:pt x="59267" y="863600"/>
                        </a:cubicBezTo>
                        <a:cubicBezTo>
                          <a:pt x="81139" y="917222"/>
                          <a:pt x="140053" y="958144"/>
                          <a:pt x="198967" y="999067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" name="フリーフォーム: 図形 145">
            <a:extLst>
              <a:ext uri="{FF2B5EF4-FFF2-40B4-BE49-F238E27FC236}">
                <a16:creationId xmlns:a16="http://schemas.microsoft.com/office/drawing/2014/main" id="{B9F3204D-7F30-40D8-A19C-A71F6E008507}"/>
              </a:ext>
            </a:extLst>
          </p:cNvPr>
          <p:cNvSpPr/>
          <p:nvPr/>
        </p:nvSpPr>
        <p:spPr>
          <a:xfrm>
            <a:off x="1683465" y="7095067"/>
            <a:ext cx="98768" cy="270933"/>
          </a:xfrm>
          <a:custGeom>
            <a:avLst/>
            <a:gdLst>
              <a:gd name="connsiteX0" fmla="*/ 98768 w 98768"/>
              <a:gd name="connsiteY0" fmla="*/ 0 h 270933"/>
              <a:gd name="connsiteX1" fmla="*/ 5635 w 98768"/>
              <a:gd name="connsiteY1" fmla="*/ 63500 h 270933"/>
              <a:gd name="connsiteX2" fmla="*/ 18335 w 98768"/>
              <a:gd name="connsiteY2" fmla="*/ 270933 h 270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8768" h="270933" extrusionOk="0">
                <a:moveTo>
                  <a:pt x="98768" y="0"/>
                </a:moveTo>
                <a:cubicBezTo>
                  <a:pt x="58253" y="8528"/>
                  <a:pt x="25299" y="14607"/>
                  <a:pt x="5635" y="63500"/>
                </a:cubicBezTo>
                <a:cubicBezTo>
                  <a:pt x="794" y="101946"/>
                  <a:pt x="5532" y="187198"/>
                  <a:pt x="18335" y="270933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1141891293">
                  <a:custGeom>
                    <a:avLst/>
                    <a:gdLst>
                      <a:gd name="connsiteX0" fmla="*/ 98768 w 98768"/>
                      <a:gd name="connsiteY0" fmla="*/ 0 h 270933"/>
                      <a:gd name="connsiteX1" fmla="*/ 5635 w 98768"/>
                      <a:gd name="connsiteY1" fmla="*/ 63500 h 270933"/>
                      <a:gd name="connsiteX2" fmla="*/ 18335 w 98768"/>
                      <a:gd name="connsiteY2" fmla="*/ 270933 h 27093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98768" h="270933">
                        <a:moveTo>
                          <a:pt x="98768" y="0"/>
                        </a:moveTo>
                        <a:cubicBezTo>
                          <a:pt x="58904" y="9172"/>
                          <a:pt x="19040" y="18345"/>
                          <a:pt x="5635" y="63500"/>
                        </a:cubicBezTo>
                        <a:cubicBezTo>
                          <a:pt x="-7770" y="108655"/>
                          <a:pt x="5282" y="189794"/>
                          <a:pt x="18335" y="270933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" name="フリーフォーム: 図形 146">
            <a:extLst>
              <a:ext uri="{FF2B5EF4-FFF2-40B4-BE49-F238E27FC236}">
                <a16:creationId xmlns:a16="http://schemas.microsoft.com/office/drawing/2014/main" id="{A6860DFD-5D1D-4725-8A99-676B7BBC55C8}"/>
              </a:ext>
            </a:extLst>
          </p:cNvPr>
          <p:cNvSpPr/>
          <p:nvPr/>
        </p:nvSpPr>
        <p:spPr>
          <a:xfrm>
            <a:off x="1701800" y="7112000"/>
            <a:ext cx="136562" cy="318887"/>
          </a:xfrm>
          <a:custGeom>
            <a:avLst/>
            <a:gdLst>
              <a:gd name="connsiteX0" fmla="*/ 84667 w 136562"/>
              <a:gd name="connsiteY0" fmla="*/ 0 h 318887"/>
              <a:gd name="connsiteX1" fmla="*/ 131233 w 136562"/>
              <a:gd name="connsiteY1" fmla="*/ 101600 h 318887"/>
              <a:gd name="connsiteX2" fmla="*/ 127000 w 136562"/>
              <a:gd name="connsiteY2" fmla="*/ 211667 h 318887"/>
              <a:gd name="connsiteX3" fmla="*/ 55033 w 136562"/>
              <a:gd name="connsiteY3" fmla="*/ 317500 h 318887"/>
              <a:gd name="connsiteX4" fmla="*/ 0 w 136562"/>
              <a:gd name="connsiteY4" fmla="*/ 262467 h 318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562" h="318887" extrusionOk="0">
                <a:moveTo>
                  <a:pt x="84667" y="0"/>
                </a:moveTo>
                <a:cubicBezTo>
                  <a:pt x="103491" y="37129"/>
                  <a:pt x="121908" y="64527"/>
                  <a:pt x="131233" y="101600"/>
                </a:cubicBezTo>
                <a:cubicBezTo>
                  <a:pt x="138836" y="132860"/>
                  <a:pt x="136034" y="178617"/>
                  <a:pt x="127000" y="211667"/>
                </a:cubicBezTo>
                <a:cubicBezTo>
                  <a:pt x="114374" y="244412"/>
                  <a:pt x="76149" y="310369"/>
                  <a:pt x="55033" y="317500"/>
                </a:cubicBezTo>
                <a:cubicBezTo>
                  <a:pt x="35724" y="330051"/>
                  <a:pt x="16355" y="290283"/>
                  <a:pt x="0" y="262467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2571488766">
                  <a:custGeom>
                    <a:avLst/>
                    <a:gdLst>
                      <a:gd name="connsiteX0" fmla="*/ 84667 w 136562"/>
                      <a:gd name="connsiteY0" fmla="*/ 0 h 318887"/>
                      <a:gd name="connsiteX1" fmla="*/ 131233 w 136562"/>
                      <a:gd name="connsiteY1" fmla="*/ 101600 h 318887"/>
                      <a:gd name="connsiteX2" fmla="*/ 127000 w 136562"/>
                      <a:gd name="connsiteY2" fmla="*/ 211667 h 318887"/>
                      <a:gd name="connsiteX3" fmla="*/ 55033 w 136562"/>
                      <a:gd name="connsiteY3" fmla="*/ 317500 h 318887"/>
                      <a:gd name="connsiteX4" fmla="*/ 0 w 136562"/>
                      <a:gd name="connsiteY4" fmla="*/ 262467 h 31888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562" h="318887">
                        <a:moveTo>
                          <a:pt x="84667" y="0"/>
                        </a:moveTo>
                        <a:cubicBezTo>
                          <a:pt x="104422" y="33161"/>
                          <a:pt x="124178" y="66322"/>
                          <a:pt x="131233" y="101600"/>
                        </a:cubicBezTo>
                        <a:cubicBezTo>
                          <a:pt x="138288" y="136878"/>
                          <a:pt x="139700" y="175684"/>
                          <a:pt x="127000" y="211667"/>
                        </a:cubicBezTo>
                        <a:cubicBezTo>
                          <a:pt x="114300" y="247650"/>
                          <a:pt x="76200" y="309033"/>
                          <a:pt x="55033" y="317500"/>
                        </a:cubicBezTo>
                        <a:cubicBezTo>
                          <a:pt x="33866" y="325967"/>
                          <a:pt x="16933" y="294217"/>
                          <a:pt x="0" y="262467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" name="フリーフォーム: 図形 147">
            <a:extLst>
              <a:ext uri="{FF2B5EF4-FFF2-40B4-BE49-F238E27FC236}">
                <a16:creationId xmlns:a16="http://schemas.microsoft.com/office/drawing/2014/main" id="{2A2488D1-0845-4C01-AF7D-ABB2CD931ADB}"/>
              </a:ext>
            </a:extLst>
          </p:cNvPr>
          <p:cNvSpPr/>
          <p:nvPr/>
        </p:nvSpPr>
        <p:spPr>
          <a:xfrm>
            <a:off x="1517583" y="7394575"/>
            <a:ext cx="190567" cy="1019175"/>
          </a:xfrm>
          <a:custGeom>
            <a:avLst/>
            <a:gdLst>
              <a:gd name="connsiteX0" fmla="*/ 190567 w 190567"/>
              <a:gd name="connsiteY0" fmla="*/ 0 h 1019175"/>
              <a:gd name="connsiteX1" fmla="*/ 142942 w 190567"/>
              <a:gd name="connsiteY1" fmla="*/ 152400 h 1019175"/>
              <a:gd name="connsiteX2" fmla="*/ 120717 w 190567"/>
              <a:gd name="connsiteY2" fmla="*/ 269875 h 1019175"/>
              <a:gd name="connsiteX3" fmla="*/ 79442 w 190567"/>
              <a:gd name="connsiteY3" fmla="*/ 473075 h 1019175"/>
              <a:gd name="connsiteX4" fmla="*/ 28642 w 190567"/>
              <a:gd name="connsiteY4" fmla="*/ 622300 h 1019175"/>
              <a:gd name="connsiteX5" fmla="*/ 67 w 190567"/>
              <a:gd name="connsiteY5" fmla="*/ 774700 h 1019175"/>
              <a:gd name="connsiteX6" fmla="*/ 22292 w 190567"/>
              <a:gd name="connsiteY6" fmla="*/ 1019175 h 1019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0567" h="1019175" extrusionOk="0">
                <a:moveTo>
                  <a:pt x="190567" y="0"/>
                </a:moveTo>
                <a:cubicBezTo>
                  <a:pt x="175391" y="58154"/>
                  <a:pt x="160720" y="107610"/>
                  <a:pt x="142942" y="152400"/>
                </a:cubicBezTo>
                <a:cubicBezTo>
                  <a:pt x="130987" y="196715"/>
                  <a:pt x="131208" y="215265"/>
                  <a:pt x="120717" y="269875"/>
                </a:cubicBezTo>
                <a:cubicBezTo>
                  <a:pt x="106354" y="324063"/>
                  <a:pt x="88075" y="419475"/>
                  <a:pt x="79442" y="473075"/>
                </a:cubicBezTo>
                <a:cubicBezTo>
                  <a:pt x="60156" y="531382"/>
                  <a:pt x="34027" y="571618"/>
                  <a:pt x="28642" y="622300"/>
                </a:cubicBezTo>
                <a:cubicBezTo>
                  <a:pt x="13986" y="679923"/>
                  <a:pt x="6552" y="708889"/>
                  <a:pt x="67" y="774700"/>
                </a:cubicBezTo>
                <a:cubicBezTo>
                  <a:pt x="1630" y="852947"/>
                  <a:pt x="9467" y="918223"/>
                  <a:pt x="22292" y="1019175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333161998">
                  <a:custGeom>
                    <a:avLst/>
                    <a:gdLst>
                      <a:gd name="connsiteX0" fmla="*/ 190567 w 190567"/>
                      <a:gd name="connsiteY0" fmla="*/ 0 h 1019175"/>
                      <a:gd name="connsiteX1" fmla="*/ 142942 w 190567"/>
                      <a:gd name="connsiteY1" fmla="*/ 152400 h 1019175"/>
                      <a:gd name="connsiteX2" fmla="*/ 120717 w 190567"/>
                      <a:gd name="connsiteY2" fmla="*/ 269875 h 1019175"/>
                      <a:gd name="connsiteX3" fmla="*/ 79442 w 190567"/>
                      <a:gd name="connsiteY3" fmla="*/ 473075 h 1019175"/>
                      <a:gd name="connsiteX4" fmla="*/ 28642 w 190567"/>
                      <a:gd name="connsiteY4" fmla="*/ 622300 h 1019175"/>
                      <a:gd name="connsiteX5" fmla="*/ 67 w 190567"/>
                      <a:gd name="connsiteY5" fmla="*/ 774700 h 1019175"/>
                      <a:gd name="connsiteX6" fmla="*/ 22292 w 190567"/>
                      <a:gd name="connsiteY6" fmla="*/ 1019175 h 10191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90567" h="1019175">
                        <a:moveTo>
                          <a:pt x="190567" y="0"/>
                        </a:moveTo>
                        <a:cubicBezTo>
                          <a:pt x="172575" y="53710"/>
                          <a:pt x="154584" y="107421"/>
                          <a:pt x="142942" y="152400"/>
                        </a:cubicBezTo>
                        <a:cubicBezTo>
                          <a:pt x="131300" y="197379"/>
                          <a:pt x="131300" y="216429"/>
                          <a:pt x="120717" y="269875"/>
                        </a:cubicBezTo>
                        <a:cubicBezTo>
                          <a:pt x="110134" y="323321"/>
                          <a:pt x="94788" y="414338"/>
                          <a:pt x="79442" y="473075"/>
                        </a:cubicBezTo>
                        <a:cubicBezTo>
                          <a:pt x="64096" y="531813"/>
                          <a:pt x="41871" y="572029"/>
                          <a:pt x="28642" y="622300"/>
                        </a:cubicBezTo>
                        <a:cubicBezTo>
                          <a:pt x="15413" y="672571"/>
                          <a:pt x="1125" y="708554"/>
                          <a:pt x="67" y="774700"/>
                        </a:cubicBezTo>
                        <a:cubicBezTo>
                          <a:pt x="-991" y="840846"/>
                          <a:pt x="10650" y="930010"/>
                          <a:pt x="22292" y="1019175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フリーフォーム: 図形 148">
            <a:extLst>
              <a:ext uri="{FF2B5EF4-FFF2-40B4-BE49-F238E27FC236}">
                <a16:creationId xmlns:a16="http://schemas.microsoft.com/office/drawing/2014/main" id="{F2847F94-8579-4798-BE31-3B31573C5535}"/>
              </a:ext>
            </a:extLst>
          </p:cNvPr>
          <p:cNvSpPr/>
          <p:nvPr/>
        </p:nvSpPr>
        <p:spPr>
          <a:xfrm>
            <a:off x="1483783" y="4711700"/>
            <a:ext cx="232834" cy="112183"/>
          </a:xfrm>
          <a:custGeom>
            <a:avLst/>
            <a:gdLst>
              <a:gd name="connsiteX0" fmla="*/ 232834 w 232834"/>
              <a:gd name="connsiteY0" fmla="*/ 0 h 112183"/>
              <a:gd name="connsiteX1" fmla="*/ 131234 w 232834"/>
              <a:gd name="connsiteY1" fmla="*/ 76200 h 112183"/>
              <a:gd name="connsiteX2" fmla="*/ 0 w 232834"/>
              <a:gd name="connsiteY2" fmla="*/ 112183 h 112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2834" h="112183" extrusionOk="0">
                <a:moveTo>
                  <a:pt x="232834" y="0"/>
                </a:moveTo>
                <a:cubicBezTo>
                  <a:pt x="199048" y="25627"/>
                  <a:pt x="170408" y="60354"/>
                  <a:pt x="131234" y="76200"/>
                </a:cubicBezTo>
                <a:cubicBezTo>
                  <a:pt x="91488" y="94080"/>
                  <a:pt x="42511" y="97355"/>
                  <a:pt x="0" y="112183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1028143687">
                  <a:custGeom>
                    <a:avLst/>
                    <a:gdLst>
                      <a:gd name="connsiteX0" fmla="*/ 232834 w 232834"/>
                      <a:gd name="connsiteY0" fmla="*/ 0 h 112183"/>
                      <a:gd name="connsiteX1" fmla="*/ 131234 w 232834"/>
                      <a:gd name="connsiteY1" fmla="*/ 76200 h 112183"/>
                      <a:gd name="connsiteX2" fmla="*/ 0 w 232834"/>
                      <a:gd name="connsiteY2" fmla="*/ 112183 h 11218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232834" h="112183">
                        <a:moveTo>
                          <a:pt x="232834" y="0"/>
                        </a:moveTo>
                        <a:cubicBezTo>
                          <a:pt x="201437" y="28751"/>
                          <a:pt x="170040" y="57503"/>
                          <a:pt x="131234" y="76200"/>
                        </a:cubicBezTo>
                        <a:cubicBezTo>
                          <a:pt x="92428" y="94897"/>
                          <a:pt x="46214" y="103540"/>
                          <a:pt x="0" y="112183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" name="フリーフォーム: 図形 149">
            <a:extLst>
              <a:ext uri="{FF2B5EF4-FFF2-40B4-BE49-F238E27FC236}">
                <a16:creationId xmlns:a16="http://schemas.microsoft.com/office/drawing/2014/main" id="{4787A283-D391-4C0A-8321-9F371985555C}"/>
              </a:ext>
            </a:extLst>
          </p:cNvPr>
          <p:cNvSpPr/>
          <p:nvPr/>
        </p:nvSpPr>
        <p:spPr>
          <a:xfrm>
            <a:off x="2611967" y="5162541"/>
            <a:ext cx="150283" cy="21176"/>
          </a:xfrm>
          <a:custGeom>
            <a:avLst/>
            <a:gdLst>
              <a:gd name="connsiteX0" fmla="*/ 0 w 150283"/>
              <a:gd name="connsiteY0" fmla="*/ 19059 h 21176"/>
              <a:gd name="connsiteX1" fmla="*/ 112183 w 150283"/>
              <a:gd name="connsiteY1" fmla="*/ 9 h 21176"/>
              <a:gd name="connsiteX2" fmla="*/ 150283 w 150283"/>
              <a:gd name="connsiteY2" fmla="*/ 21176 h 21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0283" h="21176" extrusionOk="0">
                <a:moveTo>
                  <a:pt x="0" y="19059"/>
                </a:moveTo>
                <a:cubicBezTo>
                  <a:pt x="43622" y="8144"/>
                  <a:pt x="82829" y="981"/>
                  <a:pt x="112183" y="9"/>
                </a:cubicBezTo>
                <a:cubicBezTo>
                  <a:pt x="135908" y="1331"/>
                  <a:pt x="142969" y="8820"/>
                  <a:pt x="150283" y="21176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400400593">
                  <a:custGeom>
                    <a:avLst/>
                    <a:gdLst>
                      <a:gd name="connsiteX0" fmla="*/ 0 w 150283"/>
                      <a:gd name="connsiteY0" fmla="*/ 19059 h 21176"/>
                      <a:gd name="connsiteX1" fmla="*/ 112183 w 150283"/>
                      <a:gd name="connsiteY1" fmla="*/ 9 h 21176"/>
                      <a:gd name="connsiteX2" fmla="*/ 150283 w 150283"/>
                      <a:gd name="connsiteY2" fmla="*/ 21176 h 2117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50283" h="21176">
                        <a:moveTo>
                          <a:pt x="0" y="19059"/>
                        </a:moveTo>
                        <a:cubicBezTo>
                          <a:pt x="43568" y="9357"/>
                          <a:pt x="87136" y="-344"/>
                          <a:pt x="112183" y="9"/>
                        </a:cubicBezTo>
                        <a:cubicBezTo>
                          <a:pt x="137230" y="362"/>
                          <a:pt x="143756" y="10769"/>
                          <a:pt x="150283" y="21176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" name="フリーフォーム: 図形 150">
            <a:extLst>
              <a:ext uri="{FF2B5EF4-FFF2-40B4-BE49-F238E27FC236}">
                <a16:creationId xmlns:a16="http://schemas.microsoft.com/office/drawing/2014/main" id="{F6BECD5D-1C4F-48DA-A602-9A3E01D79AB4}"/>
              </a:ext>
            </a:extLst>
          </p:cNvPr>
          <p:cNvSpPr/>
          <p:nvPr/>
        </p:nvSpPr>
        <p:spPr>
          <a:xfrm>
            <a:off x="2628900" y="5223933"/>
            <a:ext cx="116417" cy="10584"/>
          </a:xfrm>
          <a:custGeom>
            <a:avLst/>
            <a:gdLst>
              <a:gd name="connsiteX0" fmla="*/ 0 w 116417"/>
              <a:gd name="connsiteY0" fmla="*/ 10584 h 10584"/>
              <a:gd name="connsiteX1" fmla="*/ 84667 w 116417"/>
              <a:gd name="connsiteY1" fmla="*/ 2117 h 10584"/>
              <a:gd name="connsiteX2" fmla="*/ 116417 w 116417"/>
              <a:gd name="connsiteY2" fmla="*/ 0 h 10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6417" h="10584" extrusionOk="0">
                <a:moveTo>
                  <a:pt x="0" y="10584"/>
                </a:moveTo>
                <a:cubicBezTo>
                  <a:pt x="16995" y="2276"/>
                  <a:pt x="44316" y="11885"/>
                  <a:pt x="84667" y="2117"/>
                </a:cubicBezTo>
                <a:cubicBezTo>
                  <a:pt x="104183" y="469"/>
                  <a:pt x="110319" y="120"/>
                  <a:pt x="116417" y="0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434481861">
                  <a:custGeom>
                    <a:avLst/>
                    <a:gdLst>
                      <a:gd name="connsiteX0" fmla="*/ 0 w 116417"/>
                      <a:gd name="connsiteY0" fmla="*/ 10584 h 10584"/>
                      <a:gd name="connsiteX1" fmla="*/ 84667 w 116417"/>
                      <a:gd name="connsiteY1" fmla="*/ 2117 h 10584"/>
                      <a:gd name="connsiteX2" fmla="*/ 116417 w 116417"/>
                      <a:gd name="connsiteY2" fmla="*/ 0 h 1058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16417" h="10584">
                        <a:moveTo>
                          <a:pt x="0" y="10584"/>
                        </a:moveTo>
                        <a:lnTo>
                          <a:pt x="84667" y="2117"/>
                        </a:lnTo>
                        <a:cubicBezTo>
                          <a:pt x="104070" y="353"/>
                          <a:pt x="110243" y="176"/>
                          <a:pt x="116417" y="0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" name="フリーフォーム: 図形 151">
            <a:extLst>
              <a:ext uri="{FF2B5EF4-FFF2-40B4-BE49-F238E27FC236}">
                <a16:creationId xmlns:a16="http://schemas.microsoft.com/office/drawing/2014/main" id="{C7ABC84F-BB44-49B5-AA49-3A57483C3F0E}"/>
              </a:ext>
            </a:extLst>
          </p:cNvPr>
          <p:cNvSpPr/>
          <p:nvPr/>
        </p:nvSpPr>
        <p:spPr>
          <a:xfrm>
            <a:off x="1983317" y="4749135"/>
            <a:ext cx="296333" cy="144598"/>
          </a:xfrm>
          <a:custGeom>
            <a:avLst/>
            <a:gdLst>
              <a:gd name="connsiteX0" fmla="*/ 0 w 296333"/>
              <a:gd name="connsiteY0" fmla="*/ 144598 h 144598"/>
              <a:gd name="connsiteX1" fmla="*/ 228600 w 296333"/>
              <a:gd name="connsiteY1" fmla="*/ 21832 h 144598"/>
              <a:gd name="connsiteX2" fmla="*/ 296333 w 296333"/>
              <a:gd name="connsiteY2" fmla="*/ 665 h 144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6333" h="144598" extrusionOk="0">
                <a:moveTo>
                  <a:pt x="0" y="144598"/>
                </a:moveTo>
                <a:cubicBezTo>
                  <a:pt x="90506" y="92486"/>
                  <a:pt x="182274" y="47904"/>
                  <a:pt x="228600" y="21832"/>
                </a:cubicBezTo>
                <a:cubicBezTo>
                  <a:pt x="277860" y="-3347"/>
                  <a:pt x="285473" y="-411"/>
                  <a:pt x="296333" y="665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226027324">
                  <a:custGeom>
                    <a:avLst/>
                    <a:gdLst>
                      <a:gd name="connsiteX0" fmla="*/ 0 w 296333"/>
                      <a:gd name="connsiteY0" fmla="*/ 144598 h 144598"/>
                      <a:gd name="connsiteX1" fmla="*/ 228600 w 296333"/>
                      <a:gd name="connsiteY1" fmla="*/ 21832 h 144598"/>
                      <a:gd name="connsiteX2" fmla="*/ 296333 w 296333"/>
                      <a:gd name="connsiteY2" fmla="*/ 665 h 1445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296333" h="144598">
                        <a:moveTo>
                          <a:pt x="0" y="144598"/>
                        </a:moveTo>
                        <a:cubicBezTo>
                          <a:pt x="89605" y="95209"/>
                          <a:pt x="179211" y="45821"/>
                          <a:pt x="228600" y="21832"/>
                        </a:cubicBezTo>
                        <a:cubicBezTo>
                          <a:pt x="277989" y="-2157"/>
                          <a:pt x="287161" y="-746"/>
                          <a:pt x="296333" y="665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フリーフォーム: 図形 152">
            <a:extLst>
              <a:ext uri="{FF2B5EF4-FFF2-40B4-BE49-F238E27FC236}">
                <a16:creationId xmlns:a16="http://schemas.microsoft.com/office/drawing/2014/main" id="{1D33D9BB-EF10-4D05-983D-5DC1557CC7B4}"/>
              </a:ext>
            </a:extLst>
          </p:cNvPr>
          <p:cNvSpPr/>
          <p:nvPr/>
        </p:nvSpPr>
        <p:spPr>
          <a:xfrm>
            <a:off x="2065867" y="4747683"/>
            <a:ext cx="389466" cy="141817"/>
          </a:xfrm>
          <a:custGeom>
            <a:avLst/>
            <a:gdLst>
              <a:gd name="connsiteX0" fmla="*/ 0 w 389466"/>
              <a:gd name="connsiteY0" fmla="*/ 141817 h 141817"/>
              <a:gd name="connsiteX1" fmla="*/ 196850 w 389466"/>
              <a:gd name="connsiteY1" fmla="*/ 55034 h 141817"/>
              <a:gd name="connsiteX2" fmla="*/ 289983 w 389466"/>
              <a:gd name="connsiteY2" fmla="*/ 16934 h 141817"/>
              <a:gd name="connsiteX3" fmla="*/ 389466 w 389466"/>
              <a:gd name="connsiteY3" fmla="*/ 0 h 141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466" h="141817" extrusionOk="0">
                <a:moveTo>
                  <a:pt x="0" y="141817"/>
                </a:moveTo>
                <a:cubicBezTo>
                  <a:pt x="80477" y="110273"/>
                  <a:pt x="147465" y="70598"/>
                  <a:pt x="196850" y="55034"/>
                </a:cubicBezTo>
                <a:cubicBezTo>
                  <a:pt x="243592" y="35301"/>
                  <a:pt x="257833" y="24864"/>
                  <a:pt x="289983" y="16934"/>
                </a:cubicBezTo>
                <a:cubicBezTo>
                  <a:pt x="327126" y="9059"/>
                  <a:pt x="356018" y="3087"/>
                  <a:pt x="389466" y="0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1716575667">
                  <a:custGeom>
                    <a:avLst/>
                    <a:gdLst>
                      <a:gd name="connsiteX0" fmla="*/ 0 w 389466"/>
                      <a:gd name="connsiteY0" fmla="*/ 141817 h 141817"/>
                      <a:gd name="connsiteX1" fmla="*/ 196850 w 389466"/>
                      <a:gd name="connsiteY1" fmla="*/ 55034 h 141817"/>
                      <a:gd name="connsiteX2" fmla="*/ 289983 w 389466"/>
                      <a:gd name="connsiteY2" fmla="*/ 16934 h 141817"/>
                      <a:gd name="connsiteX3" fmla="*/ 389466 w 389466"/>
                      <a:gd name="connsiteY3" fmla="*/ 0 h 14181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389466" h="141817">
                        <a:moveTo>
                          <a:pt x="0" y="141817"/>
                        </a:moveTo>
                        <a:lnTo>
                          <a:pt x="196850" y="55034"/>
                        </a:lnTo>
                        <a:cubicBezTo>
                          <a:pt x="245181" y="34220"/>
                          <a:pt x="257880" y="26106"/>
                          <a:pt x="289983" y="16934"/>
                        </a:cubicBezTo>
                        <a:cubicBezTo>
                          <a:pt x="322086" y="7762"/>
                          <a:pt x="355776" y="3881"/>
                          <a:pt x="389466" y="0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" name="フリーフォーム: 図形 154">
            <a:extLst>
              <a:ext uri="{FF2B5EF4-FFF2-40B4-BE49-F238E27FC236}">
                <a16:creationId xmlns:a16="http://schemas.microsoft.com/office/drawing/2014/main" id="{2D58F2BF-5D7B-4675-A4B3-B8B0294A8D39}"/>
              </a:ext>
            </a:extLst>
          </p:cNvPr>
          <p:cNvSpPr/>
          <p:nvPr/>
        </p:nvSpPr>
        <p:spPr>
          <a:xfrm>
            <a:off x="924560" y="7025640"/>
            <a:ext cx="955040" cy="746760"/>
          </a:xfrm>
          <a:custGeom>
            <a:avLst/>
            <a:gdLst>
              <a:gd name="connsiteX0" fmla="*/ 955040 w 955040"/>
              <a:gd name="connsiteY0" fmla="*/ 0 h 746760"/>
              <a:gd name="connsiteX1" fmla="*/ 563880 w 955040"/>
              <a:gd name="connsiteY1" fmla="*/ 254000 h 746760"/>
              <a:gd name="connsiteX2" fmla="*/ 274320 w 955040"/>
              <a:gd name="connsiteY2" fmla="*/ 528320 h 746760"/>
              <a:gd name="connsiteX3" fmla="*/ 0 w 955040"/>
              <a:gd name="connsiteY3" fmla="*/ 746760 h 746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5040" h="746760" extrusionOk="0">
                <a:moveTo>
                  <a:pt x="955040" y="0"/>
                </a:moveTo>
                <a:cubicBezTo>
                  <a:pt x="822929" y="84564"/>
                  <a:pt x="695627" y="171189"/>
                  <a:pt x="563880" y="254000"/>
                </a:cubicBezTo>
                <a:cubicBezTo>
                  <a:pt x="442809" y="326083"/>
                  <a:pt x="382288" y="454407"/>
                  <a:pt x="274320" y="528320"/>
                </a:cubicBezTo>
                <a:cubicBezTo>
                  <a:pt x="169341" y="626831"/>
                  <a:pt x="81639" y="683066"/>
                  <a:pt x="0" y="746760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2219824705">
                  <a:custGeom>
                    <a:avLst/>
                    <a:gdLst>
                      <a:gd name="connsiteX0" fmla="*/ 955040 w 955040"/>
                      <a:gd name="connsiteY0" fmla="*/ 0 h 746760"/>
                      <a:gd name="connsiteX1" fmla="*/ 563880 w 955040"/>
                      <a:gd name="connsiteY1" fmla="*/ 254000 h 746760"/>
                      <a:gd name="connsiteX2" fmla="*/ 274320 w 955040"/>
                      <a:gd name="connsiteY2" fmla="*/ 528320 h 746760"/>
                      <a:gd name="connsiteX3" fmla="*/ 0 w 955040"/>
                      <a:gd name="connsiteY3" fmla="*/ 746760 h 74676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55040" h="746760">
                        <a:moveTo>
                          <a:pt x="955040" y="0"/>
                        </a:moveTo>
                        <a:cubicBezTo>
                          <a:pt x="816186" y="82973"/>
                          <a:pt x="677333" y="165947"/>
                          <a:pt x="563880" y="254000"/>
                        </a:cubicBezTo>
                        <a:cubicBezTo>
                          <a:pt x="450427" y="342053"/>
                          <a:pt x="368300" y="446193"/>
                          <a:pt x="274320" y="528320"/>
                        </a:cubicBezTo>
                        <a:cubicBezTo>
                          <a:pt x="180340" y="610447"/>
                          <a:pt x="90170" y="678603"/>
                          <a:pt x="0" y="746760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" name="フリーフォーム: 図形 155">
            <a:extLst>
              <a:ext uri="{FF2B5EF4-FFF2-40B4-BE49-F238E27FC236}">
                <a16:creationId xmlns:a16="http://schemas.microsoft.com/office/drawing/2014/main" id="{9C8CF965-0D05-47AA-914A-E91CEFEF29B1}"/>
              </a:ext>
            </a:extLst>
          </p:cNvPr>
          <p:cNvSpPr/>
          <p:nvPr/>
        </p:nvSpPr>
        <p:spPr>
          <a:xfrm>
            <a:off x="314960" y="7015480"/>
            <a:ext cx="568960" cy="792480"/>
          </a:xfrm>
          <a:custGeom>
            <a:avLst/>
            <a:gdLst>
              <a:gd name="connsiteX0" fmla="*/ 0 w 568960"/>
              <a:gd name="connsiteY0" fmla="*/ 0 h 792480"/>
              <a:gd name="connsiteX1" fmla="*/ 264160 w 568960"/>
              <a:gd name="connsiteY1" fmla="*/ 325120 h 792480"/>
              <a:gd name="connsiteX2" fmla="*/ 386080 w 568960"/>
              <a:gd name="connsiteY2" fmla="*/ 589280 h 792480"/>
              <a:gd name="connsiteX3" fmla="*/ 477520 w 568960"/>
              <a:gd name="connsiteY3" fmla="*/ 716280 h 792480"/>
              <a:gd name="connsiteX4" fmla="*/ 568960 w 568960"/>
              <a:gd name="connsiteY4" fmla="*/ 792480 h 792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8960" h="792480" extrusionOk="0">
                <a:moveTo>
                  <a:pt x="0" y="0"/>
                </a:moveTo>
                <a:cubicBezTo>
                  <a:pt x="98296" y="114951"/>
                  <a:pt x="202230" y="237736"/>
                  <a:pt x="264160" y="325120"/>
                </a:cubicBezTo>
                <a:cubicBezTo>
                  <a:pt x="333745" y="422835"/>
                  <a:pt x="344183" y="517230"/>
                  <a:pt x="386080" y="589280"/>
                </a:cubicBezTo>
                <a:cubicBezTo>
                  <a:pt x="424937" y="651096"/>
                  <a:pt x="454253" y="680554"/>
                  <a:pt x="477520" y="716280"/>
                </a:cubicBezTo>
                <a:cubicBezTo>
                  <a:pt x="511219" y="743661"/>
                  <a:pt x="541752" y="773779"/>
                  <a:pt x="568960" y="792480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4091753963">
                  <a:custGeom>
                    <a:avLst/>
                    <a:gdLst>
                      <a:gd name="connsiteX0" fmla="*/ 0 w 568960"/>
                      <a:gd name="connsiteY0" fmla="*/ 0 h 792480"/>
                      <a:gd name="connsiteX1" fmla="*/ 264160 w 568960"/>
                      <a:gd name="connsiteY1" fmla="*/ 325120 h 792480"/>
                      <a:gd name="connsiteX2" fmla="*/ 386080 w 568960"/>
                      <a:gd name="connsiteY2" fmla="*/ 589280 h 792480"/>
                      <a:gd name="connsiteX3" fmla="*/ 477520 w 568960"/>
                      <a:gd name="connsiteY3" fmla="*/ 716280 h 792480"/>
                      <a:gd name="connsiteX4" fmla="*/ 568960 w 568960"/>
                      <a:gd name="connsiteY4" fmla="*/ 792480 h 79248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68960" h="792480">
                        <a:moveTo>
                          <a:pt x="0" y="0"/>
                        </a:moveTo>
                        <a:cubicBezTo>
                          <a:pt x="99906" y="113453"/>
                          <a:pt x="199813" y="226907"/>
                          <a:pt x="264160" y="325120"/>
                        </a:cubicBezTo>
                        <a:cubicBezTo>
                          <a:pt x="328507" y="423333"/>
                          <a:pt x="350520" y="524087"/>
                          <a:pt x="386080" y="589280"/>
                        </a:cubicBezTo>
                        <a:cubicBezTo>
                          <a:pt x="421640" y="654473"/>
                          <a:pt x="447040" y="682413"/>
                          <a:pt x="477520" y="716280"/>
                        </a:cubicBezTo>
                        <a:cubicBezTo>
                          <a:pt x="508000" y="750147"/>
                          <a:pt x="538480" y="771313"/>
                          <a:pt x="568960" y="792480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" name="フリーフォーム: 図形 156">
            <a:extLst>
              <a:ext uri="{FF2B5EF4-FFF2-40B4-BE49-F238E27FC236}">
                <a16:creationId xmlns:a16="http://schemas.microsoft.com/office/drawing/2014/main" id="{BEB0404F-D8B2-4BD7-8D89-3DBB08C04A0B}"/>
              </a:ext>
            </a:extLst>
          </p:cNvPr>
          <p:cNvSpPr/>
          <p:nvPr/>
        </p:nvSpPr>
        <p:spPr>
          <a:xfrm>
            <a:off x="1295400" y="6429375"/>
            <a:ext cx="609600" cy="501650"/>
          </a:xfrm>
          <a:custGeom>
            <a:avLst/>
            <a:gdLst>
              <a:gd name="connsiteX0" fmla="*/ 0 w 609600"/>
              <a:gd name="connsiteY0" fmla="*/ 0 h 501650"/>
              <a:gd name="connsiteX1" fmla="*/ 342900 w 609600"/>
              <a:gd name="connsiteY1" fmla="*/ 314325 h 501650"/>
              <a:gd name="connsiteX2" fmla="*/ 609600 w 609600"/>
              <a:gd name="connsiteY2" fmla="*/ 501650 h 50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9600" h="501650" extrusionOk="0">
                <a:moveTo>
                  <a:pt x="0" y="0"/>
                </a:moveTo>
                <a:cubicBezTo>
                  <a:pt x="121936" y="116963"/>
                  <a:pt x="239551" y="229513"/>
                  <a:pt x="342900" y="314325"/>
                </a:cubicBezTo>
                <a:cubicBezTo>
                  <a:pt x="446377" y="412430"/>
                  <a:pt x="523196" y="454667"/>
                  <a:pt x="609600" y="501650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2099012296">
                  <a:custGeom>
                    <a:avLst/>
                    <a:gdLst>
                      <a:gd name="connsiteX0" fmla="*/ 0 w 609600"/>
                      <a:gd name="connsiteY0" fmla="*/ 0 h 501650"/>
                      <a:gd name="connsiteX1" fmla="*/ 342900 w 609600"/>
                      <a:gd name="connsiteY1" fmla="*/ 314325 h 501650"/>
                      <a:gd name="connsiteX2" fmla="*/ 609600 w 609600"/>
                      <a:gd name="connsiteY2" fmla="*/ 501650 h 5016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609600" h="501650">
                        <a:moveTo>
                          <a:pt x="0" y="0"/>
                        </a:moveTo>
                        <a:cubicBezTo>
                          <a:pt x="120650" y="115358"/>
                          <a:pt x="241300" y="230717"/>
                          <a:pt x="342900" y="314325"/>
                        </a:cubicBezTo>
                        <a:cubicBezTo>
                          <a:pt x="444500" y="397933"/>
                          <a:pt x="527050" y="449791"/>
                          <a:pt x="609600" y="501650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" name="フリーフォーム: 図形 157">
            <a:extLst>
              <a:ext uri="{FF2B5EF4-FFF2-40B4-BE49-F238E27FC236}">
                <a16:creationId xmlns:a16="http://schemas.microsoft.com/office/drawing/2014/main" id="{825D45A0-A9BF-4FB7-93F2-0692934D0841}"/>
              </a:ext>
            </a:extLst>
          </p:cNvPr>
          <p:cNvSpPr/>
          <p:nvPr/>
        </p:nvSpPr>
        <p:spPr>
          <a:xfrm>
            <a:off x="2527300" y="6851650"/>
            <a:ext cx="247650" cy="253227"/>
          </a:xfrm>
          <a:custGeom>
            <a:avLst/>
            <a:gdLst>
              <a:gd name="connsiteX0" fmla="*/ 247650 w 247650"/>
              <a:gd name="connsiteY0" fmla="*/ 0 h 253227"/>
              <a:gd name="connsiteX1" fmla="*/ 168275 w 247650"/>
              <a:gd name="connsiteY1" fmla="*/ 88900 h 253227"/>
              <a:gd name="connsiteX2" fmla="*/ 146050 w 247650"/>
              <a:gd name="connsiteY2" fmla="*/ 165100 h 253227"/>
              <a:gd name="connsiteX3" fmla="*/ 63500 w 247650"/>
              <a:gd name="connsiteY3" fmla="*/ 244475 h 253227"/>
              <a:gd name="connsiteX4" fmla="*/ 0 w 247650"/>
              <a:gd name="connsiteY4" fmla="*/ 247650 h 253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650" h="253227" extrusionOk="0">
                <a:moveTo>
                  <a:pt x="247650" y="0"/>
                </a:moveTo>
                <a:cubicBezTo>
                  <a:pt x="213740" y="29897"/>
                  <a:pt x="186199" y="59540"/>
                  <a:pt x="168275" y="88900"/>
                </a:cubicBezTo>
                <a:cubicBezTo>
                  <a:pt x="153155" y="113013"/>
                  <a:pt x="166322" y="138965"/>
                  <a:pt x="146050" y="165100"/>
                </a:cubicBezTo>
                <a:cubicBezTo>
                  <a:pt x="129086" y="187139"/>
                  <a:pt x="88461" y="228597"/>
                  <a:pt x="63500" y="244475"/>
                </a:cubicBezTo>
                <a:cubicBezTo>
                  <a:pt x="38144" y="257913"/>
                  <a:pt x="21007" y="251614"/>
                  <a:pt x="0" y="247650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688056532">
                  <a:custGeom>
                    <a:avLst/>
                    <a:gdLst>
                      <a:gd name="connsiteX0" fmla="*/ 247650 w 247650"/>
                      <a:gd name="connsiteY0" fmla="*/ 0 h 253227"/>
                      <a:gd name="connsiteX1" fmla="*/ 168275 w 247650"/>
                      <a:gd name="connsiteY1" fmla="*/ 88900 h 253227"/>
                      <a:gd name="connsiteX2" fmla="*/ 146050 w 247650"/>
                      <a:gd name="connsiteY2" fmla="*/ 165100 h 253227"/>
                      <a:gd name="connsiteX3" fmla="*/ 63500 w 247650"/>
                      <a:gd name="connsiteY3" fmla="*/ 244475 h 253227"/>
                      <a:gd name="connsiteX4" fmla="*/ 0 w 247650"/>
                      <a:gd name="connsiteY4" fmla="*/ 247650 h 25322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47650" h="253227">
                        <a:moveTo>
                          <a:pt x="247650" y="0"/>
                        </a:moveTo>
                        <a:cubicBezTo>
                          <a:pt x="216429" y="30691"/>
                          <a:pt x="185208" y="61383"/>
                          <a:pt x="168275" y="88900"/>
                        </a:cubicBezTo>
                        <a:cubicBezTo>
                          <a:pt x="151342" y="116417"/>
                          <a:pt x="163512" y="139171"/>
                          <a:pt x="146050" y="165100"/>
                        </a:cubicBezTo>
                        <a:cubicBezTo>
                          <a:pt x="128588" y="191029"/>
                          <a:pt x="87842" y="230717"/>
                          <a:pt x="63500" y="244475"/>
                        </a:cubicBezTo>
                        <a:cubicBezTo>
                          <a:pt x="39158" y="258233"/>
                          <a:pt x="19579" y="252941"/>
                          <a:pt x="0" y="247650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" name="フリーフォーム: 図形 158">
            <a:extLst>
              <a:ext uri="{FF2B5EF4-FFF2-40B4-BE49-F238E27FC236}">
                <a16:creationId xmlns:a16="http://schemas.microsoft.com/office/drawing/2014/main" id="{27AA80D9-1CDA-42F3-835F-218B8801C4C3}"/>
              </a:ext>
            </a:extLst>
          </p:cNvPr>
          <p:cNvSpPr/>
          <p:nvPr/>
        </p:nvSpPr>
        <p:spPr>
          <a:xfrm>
            <a:off x="3165475" y="5673725"/>
            <a:ext cx="82550" cy="212725"/>
          </a:xfrm>
          <a:custGeom>
            <a:avLst/>
            <a:gdLst>
              <a:gd name="connsiteX0" fmla="*/ 0 w 82550"/>
              <a:gd name="connsiteY0" fmla="*/ 0 h 212725"/>
              <a:gd name="connsiteX1" fmla="*/ 63500 w 82550"/>
              <a:gd name="connsiteY1" fmla="*/ 85725 h 212725"/>
              <a:gd name="connsiteX2" fmla="*/ 82550 w 82550"/>
              <a:gd name="connsiteY2" fmla="*/ 212725 h 212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550" h="212725" extrusionOk="0">
                <a:moveTo>
                  <a:pt x="0" y="0"/>
                </a:moveTo>
                <a:cubicBezTo>
                  <a:pt x="23884" y="28561"/>
                  <a:pt x="42937" y="51391"/>
                  <a:pt x="63500" y="85725"/>
                </a:cubicBezTo>
                <a:cubicBezTo>
                  <a:pt x="81367" y="117256"/>
                  <a:pt x="81856" y="173866"/>
                  <a:pt x="82550" y="212725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028083674">
                  <a:custGeom>
                    <a:avLst/>
                    <a:gdLst>
                      <a:gd name="connsiteX0" fmla="*/ 0 w 82550"/>
                      <a:gd name="connsiteY0" fmla="*/ 0 h 212725"/>
                      <a:gd name="connsiteX1" fmla="*/ 63500 w 82550"/>
                      <a:gd name="connsiteY1" fmla="*/ 85725 h 212725"/>
                      <a:gd name="connsiteX2" fmla="*/ 82550 w 82550"/>
                      <a:gd name="connsiteY2" fmla="*/ 212725 h 21272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82550" h="212725">
                        <a:moveTo>
                          <a:pt x="0" y="0"/>
                        </a:moveTo>
                        <a:cubicBezTo>
                          <a:pt x="24871" y="25135"/>
                          <a:pt x="49742" y="50271"/>
                          <a:pt x="63500" y="85725"/>
                        </a:cubicBezTo>
                        <a:cubicBezTo>
                          <a:pt x="77258" y="121179"/>
                          <a:pt x="79904" y="166952"/>
                          <a:pt x="82550" y="212725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" name="フリーフォーム: 図形 159">
            <a:extLst>
              <a:ext uri="{FF2B5EF4-FFF2-40B4-BE49-F238E27FC236}">
                <a16:creationId xmlns:a16="http://schemas.microsoft.com/office/drawing/2014/main" id="{3E17C622-EAB2-4BFF-B395-8A869CA3AE04}"/>
              </a:ext>
            </a:extLst>
          </p:cNvPr>
          <p:cNvSpPr/>
          <p:nvPr/>
        </p:nvSpPr>
        <p:spPr>
          <a:xfrm>
            <a:off x="1104900" y="6229350"/>
            <a:ext cx="88671" cy="107950"/>
          </a:xfrm>
          <a:custGeom>
            <a:avLst/>
            <a:gdLst>
              <a:gd name="connsiteX0" fmla="*/ 76200 w 88671"/>
              <a:gd name="connsiteY0" fmla="*/ 0 h 107950"/>
              <a:gd name="connsiteX1" fmla="*/ 82550 w 88671"/>
              <a:gd name="connsiteY1" fmla="*/ 66675 h 107950"/>
              <a:gd name="connsiteX2" fmla="*/ 0 w 88671"/>
              <a:gd name="connsiteY2" fmla="*/ 107950 h 107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671" h="107950" extrusionOk="0">
                <a:moveTo>
                  <a:pt x="76200" y="0"/>
                </a:moveTo>
                <a:cubicBezTo>
                  <a:pt x="85610" y="23514"/>
                  <a:pt x="99037" y="48635"/>
                  <a:pt x="82550" y="66675"/>
                </a:cubicBezTo>
                <a:cubicBezTo>
                  <a:pt x="74719" y="83608"/>
                  <a:pt x="35742" y="96100"/>
                  <a:pt x="0" y="107950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934324930">
                  <a:custGeom>
                    <a:avLst/>
                    <a:gdLst>
                      <a:gd name="connsiteX0" fmla="*/ 76200 w 88671"/>
                      <a:gd name="connsiteY0" fmla="*/ 0 h 107950"/>
                      <a:gd name="connsiteX1" fmla="*/ 82550 w 88671"/>
                      <a:gd name="connsiteY1" fmla="*/ 66675 h 107950"/>
                      <a:gd name="connsiteX2" fmla="*/ 0 w 88671"/>
                      <a:gd name="connsiteY2" fmla="*/ 107950 h 107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88671" h="107950">
                        <a:moveTo>
                          <a:pt x="76200" y="0"/>
                        </a:moveTo>
                        <a:cubicBezTo>
                          <a:pt x="85725" y="24341"/>
                          <a:pt x="95250" y="48683"/>
                          <a:pt x="82550" y="66675"/>
                        </a:cubicBezTo>
                        <a:cubicBezTo>
                          <a:pt x="69850" y="84667"/>
                          <a:pt x="34925" y="96308"/>
                          <a:pt x="0" y="107950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" name="フリーフォーム: 図形 160">
            <a:extLst>
              <a:ext uri="{FF2B5EF4-FFF2-40B4-BE49-F238E27FC236}">
                <a16:creationId xmlns:a16="http://schemas.microsoft.com/office/drawing/2014/main" id="{183DE27B-3EEA-4C75-941E-FD675C9B9403}"/>
              </a:ext>
            </a:extLst>
          </p:cNvPr>
          <p:cNvSpPr/>
          <p:nvPr/>
        </p:nvSpPr>
        <p:spPr>
          <a:xfrm>
            <a:off x="2663825" y="5957888"/>
            <a:ext cx="88900" cy="1587"/>
          </a:xfrm>
          <a:custGeom>
            <a:avLst/>
            <a:gdLst>
              <a:gd name="connsiteX0" fmla="*/ 0 w 88900"/>
              <a:gd name="connsiteY0" fmla="*/ 0 h 1587"/>
              <a:gd name="connsiteX1" fmla="*/ 88900 w 88900"/>
              <a:gd name="connsiteY1" fmla="*/ 1587 h 1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8900" h="1587" extrusionOk="0">
                <a:moveTo>
                  <a:pt x="0" y="0"/>
                </a:moveTo>
                <a:cubicBezTo>
                  <a:pt x="39874" y="-1718"/>
                  <a:pt x="67473" y="4076"/>
                  <a:pt x="88900" y="1587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058062730">
                  <a:custGeom>
                    <a:avLst/>
                    <a:gdLst>
                      <a:gd name="connsiteX0" fmla="*/ 0 w 88900"/>
                      <a:gd name="connsiteY0" fmla="*/ 0 h 1587"/>
                      <a:gd name="connsiteX1" fmla="*/ 88900 w 88900"/>
                      <a:gd name="connsiteY1" fmla="*/ 1587 h 158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00" h="1587">
                        <a:moveTo>
                          <a:pt x="0" y="0"/>
                        </a:moveTo>
                        <a:lnTo>
                          <a:pt x="88900" y="1587"/>
                        </a:ln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" name="フリーフォーム: 図形 161">
            <a:extLst>
              <a:ext uri="{FF2B5EF4-FFF2-40B4-BE49-F238E27FC236}">
                <a16:creationId xmlns:a16="http://schemas.microsoft.com/office/drawing/2014/main" id="{D00CD0DC-10C7-400A-B3B2-E10052D12485}"/>
              </a:ext>
            </a:extLst>
          </p:cNvPr>
          <p:cNvSpPr/>
          <p:nvPr/>
        </p:nvSpPr>
        <p:spPr>
          <a:xfrm>
            <a:off x="2997200" y="6032500"/>
            <a:ext cx="117475" cy="70150"/>
          </a:xfrm>
          <a:custGeom>
            <a:avLst/>
            <a:gdLst>
              <a:gd name="connsiteX0" fmla="*/ 117475 w 117475"/>
              <a:gd name="connsiteY0" fmla="*/ 0 h 70150"/>
              <a:gd name="connsiteX1" fmla="*/ 55563 w 117475"/>
              <a:gd name="connsiteY1" fmla="*/ 55563 h 70150"/>
              <a:gd name="connsiteX2" fmla="*/ 28575 w 117475"/>
              <a:gd name="connsiteY2" fmla="*/ 68263 h 70150"/>
              <a:gd name="connsiteX3" fmla="*/ 0 w 117475"/>
              <a:gd name="connsiteY3" fmla="*/ 69850 h 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475" h="70150" extrusionOk="0">
                <a:moveTo>
                  <a:pt x="117475" y="0"/>
                </a:moveTo>
                <a:cubicBezTo>
                  <a:pt x="97563" y="22249"/>
                  <a:pt x="69926" y="42090"/>
                  <a:pt x="55563" y="55563"/>
                </a:cubicBezTo>
                <a:cubicBezTo>
                  <a:pt x="40663" y="67206"/>
                  <a:pt x="37486" y="65880"/>
                  <a:pt x="28575" y="68263"/>
                </a:cubicBezTo>
                <a:cubicBezTo>
                  <a:pt x="18289" y="69686"/>
                  <a:pt x="11007" y="70428"/>
                  <a:pt x="0" y="69850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438445732">
                  <a:custGeom>
                    <a:avLst/>
                    <a:gdLst>
                      <a:gd name="connsiteX0" fmla="*/ 117475 w 117475"/>
                      <a:gd name="connsiteY0" fmla="*/ 0 h 70150"/>
                      <a:gd name="connsiteX1" fmla="*/ 55563 w 117475"/>
                      <a:gd name="connsiteY1" fmla="*/ 55563 h 70150"/>
                      <a:gd name="connsiteX2" fmla="*/ 28575 w 117475"/>
                      <a:gd name="connsiteY2" fmla="*/ 68263 h 70150"/>
                      <a:gd name="connsiteX3" fmla="*/ 0 w 117475"/>
                      <a:gd name="connsiteY3" fmla="*/ 69850 h 701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17475" h="70150">
                        <a:moveTo>
                          <a:pt x="117475" y="0"/>
                        </a:moveTo>
                        <a:cubicBezTo>
                          <a:pt x="93927" y="22093"/>
                          <a:pt x="70380" y="44186"/>
                          <a:pt x="55563" y="55563"/>
                        </a:cubicBezTo>
                        <a:cubicBezTo>
                          <a:pt x="40746" y="66940"/>
                          <a:pt x="37835" y="65882"/>
                          <a:pt x="28575" y="68263"/>
                        </a:cubicBezTo>
                        <a:cubicBezTo>
                          <a:pt x="19314" y="70644"/>
                          <a:pt x="9657" y="70247"/>
                          <a:pt x="0" y="69850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3" name="フリーフォーム: 図形 162">
            <a:extLst>
              <a:ext uri="{FF2B5EF4-FFF2-40B4-BE49-F238E27FC236}">
                <a16:creationId xmlns:a16="http://schemas.microsoft.com/office/drawing/2014/main" id="{D1A091CC-3789-43A5-95BB-72BE77DE7F06}"/>
              </a:ext>
            </a:extLst>
          </p:cNvPr>
          <p:cNvSpPr/>
          <p:nvPr/>
        </p:nvSpPr>
        <p:spPr>
          <a:xfrm>
            <a:off x="2420938" y="4970463"/>
            <a:ext cx="280987" cy="103187"/>
          </a:xfrm>
          <a:custGeom>
            <a:avLst/>
            <a:gdLst>
              <a:gd name="connsiteX0" fmla="*/ 0 w 280987"/>
              <a:gd name="connsiteY0" fmla="*/ 0 h 103187"/>
              <a:gd name="connsiteX1" fmla="*/ 203200 w 280987"/>
              <a:gd name="connsiteY1" fmla="*/ 82550 h 103187"/>
              <a:gd name="connsiteX2" fmla="*/ 280987 w 280987"/>
              <a:gd name="connsiteY2" fmla="*/ 103187 h 103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0987" h="103187" extrusionOk="0">
                <a:moveTo>
                  <a:pt x="0" y="0"/>
                </a:moveTo>
                <a:cubicBezTo>
                  <a:pt x="72762" y="29683"/>
                  <a:pt x="153341" y="57430"/>
                  <a:pt x="203200" y="82550"/>
                </a:cubicBezTo>
                <a:cubicBezTo>
                  <a:pt x="250713" y="101524"/>
                  <a:pt x="265101" y="100097"/>
                  <a:pt x="280987" y="103187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2262018875">
                  <a:custGeom>
                    <a:avLst/>
                    <a:gdLst>
                      <a:gd name="connsiteX0" fmla="*/ 0 w 280987"/>
                      <a:gd name="connsiteY0" fmla="*/ 0 h 103187"/>
                      <a:gd name="connsiteX1" fmla="*/ 203200 w 280987"/>
                      <a:gd name="connsiteY1" fmla="*/ 82550 h 103187"/>
                      <a:gd name="connsiteX2" fmla="*/ 280987 w 280987"/>
                      <a:gd name="connsiteY2" fmla="*/ 103187 h 10318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280987" h="103187">
                        <a:moveTo>
                          <a:pt x="0" y="0"/>
                        </a:moveTo>
                        <a:cubicBezTo>
                          <a:pt x="78184" y="32676"/>
                          <a:pt x="156369" y="65352"/>
                          <a:pt x="203200" y="82550"/>
                        </a:cubicBezTo>
                        <a:cubicBezTo>
                          <a:pt x="250031" y="99748"/>
                          <a:pt x="265509" y="101467"/>
                          <a:pt x="280987" y="103187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フリーフォーム: 図形 163">
            <a:extLst>
              <a:ext uri="{FF2B5EF4-FFF2-40B4-BE49-F238E27FC236}">
                <a16:creationId xmlns:a16="http://schemas.microsoft.com/office/drawing/2014/main" id="{07B3D101-BA91-4388-BB43-80AEB5511DDC}"/>
              </a:ext>
            </a:extLst>
          </p:cNvPr>
          <p:cNvSpPr/>
          <p:nvPr/>
        </p:nvSpPr>
        <p:spPr>
          <a:xfrm>
            <a:off x="2079625" y="5008563"/>
            <a:ext cx="192088" cy="77787"/>
          </a:xfrm>
          <a:custGeom>
            <a:avLst/>
            <a:gdLst>
              <a:gd name="connsiteX0" fmla="*/ 192088 w 192088"/>
              <a:gd name="connsiteY0" fmla="*/ 0 h 77787"/>
              <a:gd name="connsiteX1" fmla="*/ 98425 w 192088"/>
              <a:gd name="connsiteY1" fmla="*/ 55562 h 77787"/>
              <a:gd name="connsiteX2" fmla="*/ 0 w 192088"/>
              <a:gd name="connsiteY2" fmla="*/ 77787 h 77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2088" h="77787" extrusionOk="0">
                <a:moveTo>
                  <a:pt x="192088" y="0"/>
                </a:moveTo>
                <a:cubicBezTo>
                  <a:pt x="160215" y="18796"/>
                  <a:pt x="133963" y="41772"/>
                  <a:pt x="98425" y="55562"/>
                </a:cubicBezTo>
                <a:cubicBezTo>
                  <a:pt x="69852" y="72054"/>
                  <a:pt x="34019" y="71527"/>
                  <a:pt x="0" y="77787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2482572587">
                  <a:custGeom>
                    <a:avLst/>
                    <a:gdLst>
                      <a:gd name="connsiteX0" fmla="*/ 192088 w 192088"/>
                      <a:gd name="connsiteY0" fmla="*/ 0 h 77787"/>
                      <a:gd name="connsiteX1" fmla="*/ 98425 w 192088"/>
                      <a:gd name="connsiteY1" fmla="*/ 55562 h 77787"/>
                      <a:gd name="connsiteX2" fmla="*/ 0 w 192088"/>
                      <a:gd name="connsiteY2" fmla="*/ 77787 h 7778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92088" h="77787">
                        <a:moveTo>
                          <a:pt x="192088" y="0"/>
                        </a:moveTo>
                        <a:cubicBezTo>
                          <a:pt x="161264" y="21299"/>
                          <a:pt x="130440" y="42598"/>
                          <a:pt x="98425" y="55562"/>
                        </a:cubicBezTo>
                        <a:cubicBezTo>
                          <a:pt x="66410" y="68527"/>
                          <a:pt x="33205" y="73157"/>
                          <a:pt x="0" y="77787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5" name="フリーフォーム: 図形 164">
            <a:extLst>
              <a:ext uri="{FF2B5EF4-FFF2-40B4-BE49-F238E27FC236}">
                <a16:creationId xmlns:a16="http://schemas.microsoft.com/office/drawing/2014/main" id="{49ABB6BF-8BED-4CA7-AEB1-4AFB55F41FD2}"/>
              </a:ext>
            </a:extLst>
          </p:cNvPr>
          <p:cNvSpPr/>
          <p:nvPr/>
        </p:nvSpPr>
        <p:spPr>
          <a:xfrm>
            <a:off x="1958975" y="5119688"/>
            <a:ext cx="144463" cy="88900"/>
          </a:xfrm>
          <a:custGeom>
            <a:avLst/>
            <a:gdLst>
              <a:gd name="connsiteX0" fmla="*/ 0 w 144463"/>
              <a:gd name="connsiteY0" fmla="*/ 0 h 88900"/>
              <a:gd name="connsiteX1" fmla="*/ 90488 w 144463"/>
              <a:gd name="connsiteY1" fmla="*/ 71437 h 88900"/>
              <a:gd name="connsiteX2" fmla="*/ 144463 w 144463"/>
              <a:gd name="connsiteY2" fmla="*/ 88900 h 88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4463" h="88900" extrusionOk="0">
                <a:moveTo>
                  <a:pt x="0" y="0"/>
                </a:moveTo>
                <a:cubicBezTo>
                  <a:pt x="32110" y="22929"/>
                  <a:pt x="65158" y="57194"/>
                  <a:pt x="90488" y="71437"/>
                </a:cubicBezTo>
                <a:cubicBezTo>
                  <a:pt x="114458" y="86528"/>
                  <a:pt x="130738" y="85518"/>
                  <a:pt x="144463" y="88900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716842930">
                  <a:custGeom>
                    <a:avLst/>
                    <a:gdLst>
                      <a:gd name="connsiteX0" fmla="*/ 0 w 144463"/>
                      <a:gd name="connsiteY0" fmla="*/ 0 h 88900"/>
                      <a:gd name="connsiteX1" fmla="*/ 90488 w 144463"/>
                      <a:gd name="connsiteY1" fmla="*/ 71437 h 88900"/>
                      <a:gd name="connsiteX2" fmla="*/ 144463 w 144463"/>
                      <a:gd name="connsiteY2" fmla="*/ 88900 h 889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44463" h="88900">
                        <a:moveTo>
                          <a:pt x="0" y="0"/>
                        </a:moveTo>
                        <a:cubicBezTo>
                          <a:pt x="33205" y="28310"/>
                          <a:pt x="66411" y="56620"/>
                          <a:pt x="90488" y="71437"/>
                        </a:cubicBezTo>
                        <a:cubicBezTo>
                          <a:pt x="114565" y="86254"/>
                          <a:pt x="129514" y="87577"/>
                          <a:pt x="144463" y="88900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フリーフォーム: 図形 165">
            <a:extLst>
              <a:ext uri="{FF2B5EF4-FFF2-40B4-BE49-F238E27FC236}">
                <a16:creationId xmlns:a16="http://schemas.microsoft.com/office/drawing/2014/main" id="{6585457F-EA23-4451-88AF-ECDDE3136ABC}"/>
              </a:ext>
            </a:extLst>
          </p:cNvPr>
          <p:cNvSpPr/>
          <p:nvPr/>
        </p:nvSpPr>
        <p:spPr>
          <a:xfrm>
            <a:off x="2527300" y="5962650"/>
            <a:ext cx="110067" cy="69850"/>
          </a:xfrm>
          <a:custGeom>
            <a:avLst/>
            <a:gdLst>
              <a:gd name="connsiteX0" fmla="*/ 0 w 110067"/>
              <a:gd name="connsiteY0" fmla="*/ 0 h 69850"/>
              <a:gd name="connsiteX1" fmla="*/ 57150 w 110067"/>
              <a:gd name="connsiteY1" fmla="*/ 42333 h 69850"/>
              <a:gd name="connsiteX2" fmla="*/ 110067 w 110067"/>
              <a:gd name="connsiteY2" fmla="*/ 69850 h 69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0067" h="69850" extrusionOk="0">
                <a:moveTo>
                  <a:pt x="0" y="0"/>
                </a:moveTo>
                <a:cubicBezTo>
                  <a:pt x="21194" y="17170"/>
                  <a:pt x="39363" y="29155"/>
                  <a:pt x="57150" y="42333"/>
                </a:cubicBezTo>
                <a:cubicBezTo>
                  <a:pt x="74433" y="55107"/>
                  <a:pt x="91577" y="63676"/>
                  <a:pt x="110067" y="69850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678219672">
                  <a:custGeom>
                    <a:avLst/>
                    <a:gdLst>
                      <a:gd name="connsiteX0" fmla="*/ 0 w 110067"/>
                      <a:gd name="connsiteY0" fmla="*/ 0 h 69850"/>
                      <a:gd name="connsiteX1" fmla="*/ 57150 w 110067"/>
                      <a:gd name="connsiteY1" fmla="*/ 42333 h 69850"/>
                      <a:gd name="connsiteX2" fmla="*/ 110067 w 110067"/>
                      <a:gd name="connsiteY2" fmla="*/ 69850 h 698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10067" h="69850">
                        <a:moveTo>
                          <a:pt x="0" y="0"/>
                        </a:moveTo>
                        <a:cubicBezTo>
                          <a:pt x="19403" y="15345"/>
                          <a:pt x="38806" y="30691"/>
                          <a:pt x="57150" y="42333"/>
                        </a:cubicBezTo>
                        <a:cubicBezTo>
                          <a:pt x="75495" y="53975"/>
                          <a:pt x="92781" y="61912"/>
                          <a:pt x="110067" y="69850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" name="フリーフォーム: 図形 167">
            <a:extLst>
              <a:ext uri="{FF2B5EF4-FFF2-40B4-BE49-F238E27FC236}">
                <a16:creationId xmlns:a16="http://schemas.microsoft.com/office/drawing/2014/main" id="{6F4910C3-C834-4A47-B297-E49424D4A6EC}"/>
              </a:ext>
            </a:extLst>
          </p:cNvPr>
          <p:cNvSpPr/>
          <p:nvPr/>
        </p:nvSpPr>
        <p:spPr>
          <a:xfrm>
            <a:off x="3191933" y="5465233"/>
            <a:ext cx="27517" cy="68958"/>
          </a:xfrm>
          <a:custGeom>
            <a:avLst/>
            <a:gdLst>
              <a:gd name="connsiteX0" fmla="*/ 0 w 27517"/>
              <a:gd name="connsiteY0" fmla="*/ 0 h 68958"/>
              <a:gd name="connsiteX1" fmla="*/ 16934 w 27517"/>
              <a:gd name="connsiteY1" fmla="*/ 63500 h 68958"/>
              <a:gd name="connsiteX2" fmla="*/ 27517 w 27517"/>
              <a:gd name="connsiteY2" fmla="*/ 61384 h 6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517" h="68958" extrusionOk="0">
                <a:moveTo>
                  <a:pt x="0" y="0"/>
                </a:moveTo>
                <a:cubicBezTo>
                  <a:pt x="7601" y="21499"/>
                  <a:pt x="13293" y="53810"/>
                  <a:pt x="16934" y="63500"/>
                </a:cubicBezTo>
                <a:cubicBezTo>
                  <a:pt x="21429" y="73675"/>
                  <a:pt x="23693" y="67275"/>
                  <a:pt x="27517" y="61384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1859364771">
                  <a:custGeom>
                    <a:avLst/>
                    <a:gdLst>
                      <a:gd name="connsiteX0" fmla="*/ 0 w 27517"/>
                      <a:gd name="connsiteY0" fmla="*/ 0 h 68958"/>
                      <a:gd name="connsiteX1" fmla="*/ 16934 w 27517"/>
                      <a:gd name="connsiteY1" fmla="*/ 63500 h 68958"/>
                      <a:gd name="connsiteX2" fmla="*/ 27517 w 27517"/>
                      <a:gd name="connsiteY2" fmla="*/ 61384 h 6895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27517" h="68958">
                        <a:moveTo>
                          <a:pt x="0" y="0"/>
                        </a:moveTo>
                        <a:cubicBezTo>
                          <a:pt x="5645" y="21167"/>
                          <a:pt x="12348" y="53269"/>
                          <a:pt x="16934" y="63500"/>
                        </a:cubicBezTo>
                        <a:cubicBezTo>
                          <a:pt x="21520" y="73731"/>
                          <a:pt x="24518" y="67557"/>
                          <a:pt x="27517" y="61384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" name="フリーフォーム: 図形 168">
            <a:extLst>
              <a:ext uri="{FF2B5EF4-FFF2-40B4-BE49-F238E27FC236}">
                <a16:creationId xmlns:a16="http://schemas.microsoft.com/office/drawing/2014/main" id="{540CFEDE-2005-4D68-8FC5-FF0A8C7FCA56}"/>
              </a:ext>
            </a:extLst>
          </p:cNvPr>
          <p:cNvSpPr/>
          <p:nvPr/>
        </p:nvSpPr>
        <p:spPr>
          <a:xfrm>
            <a:off x="3164417" y="5469467"/>
            <a:ext cx="42333" cy="103010"/>
          </a:xfrm>
          <a:custGeom>
            <a:avLst/>
            <a:gdLst>
              <a:gd name="connsiteX0" fmla="*/ 0 w 42333"/>
              <a:gd name="connsiteY0" fmla="*/ 0 h 103010"/>
              <a:gd name="connsiteX1" fmla="*/ 27516 w 42333"/>
              <a:gd name="connsiteY1" fmla="*/ 88900 h 103010"/>
              <a:gd name="connsiteX2" fmla="*/ 42333 w 42333"/>
              <a:gd name="connsiteY2" fmla="*/ 101600 h 103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333" h="103010" extrusionOk="0">
                <a:moveTo>
                  <a:pt x="0" y="0"/>
                </a:moveTo>
                <a:cubicBezTo>
                  <a:pt x="11237" y="35629"/>
                  <a:pt x="22634" y="74274"/>
                  <a:pt x="27516" y="88900"/>
                </a:cubicBezTo>
                <a:cubicBezTo>
                  <a:pt x="34431" y="105654"/>
                  <a:pt x="38415" y="103760"/>
                  <a:pt x="42333" y="101600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559696054">
                  <a:custGeom>
                    <a:avLst/>
                    <a:gdLst>
                      <a:gd name="connsiteX0" fmla="*/ 0 w 42333"/>
                      <a:gd name="connsiteY0" fmla="*/ 0 h 103010"/>
                      <a:gd name="connsiteX1" fmla="*/ 27516 w 42333"/>
                      <a:gd name="connsiteY1" fmla="*/ 88900 h 103010"/>
                      <a:gd name="connsiteX2" fmla="*/ 42333 w 42333"/>
                      <a:gd name="connsiteY2" fmla="*/ 101600 h 10301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42333" h="103010">
                        <a:moveTo>
                          <a:pt x="0" y="0"/>
                        </a:moveTo>
                        <a:cubicBezTo>
                          <a:pt x="10230" y="35983"/>
                          <a:pt x="20461" y="71967"/>
                          <a:pt x="27516" y="88900"/>
                        </a:cubicBezTo>
                        <a:cubicBezTo>
                          <a:pt x="34571" y="105833"/>
                          <a:pt x="38452" y="103716"/>
                          <a:pt x="42333" y="101600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0" name="フリーフォーム: 図形 169">
            <a:extLst>
              <a:ext uri="{FF2B5EF4-FFF2-40B4-BE49-F238E27FC236}">
                <a16:creationId xmlns:a16="http://schemas.microsoft.com/office/drawing/2014/main" id="{65FFD966-DCE5-4E77-887D-AB875E613F8A}"/>
              </a:ext>
            </a:extLst>
          </p:cNvPr>
          <p:cNvSpPr/>
          <p:nvPr/>
        </p:nvSpPr>
        <p:spPr>
          <a:xfrm>
            <a:off x="2514600" y="5365750"/>
            <a:ext cx="20638" cy="55563"/>
          </a:xfrm>
          <a:custGeom>
            <a:avLst/>
            <a:gdLst>
              <a:gd name="connsiteX0" fmla="*/ 20638 w 20638"/>
              <a:gd name="connsiteY0" fmla="*/ 0 h 55563"/>
              <a:gd name="connsiteX1" fmla="*/ 0 w 20638"/>
              <a:gd name="connsiteY1" fmla="*/ 55563 h 55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638" h="55563" extrusionOk="0">
                <a:moveTo>
                  <a:pt x="20638" y="0"/>
                </a:moveTo>
                <a:cubicBezTo>
                  <a:pt x="17908" y="11486"/>
                  <a:pt x="2441" y="46544"/>
                  <a:pt x="0" y="55563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2735654571">
                  <a:custGeom>
                    <a:avLst/>
                    <a:gdLst>
                      <a:gd name="connsiteX0" fmla="*/ 20638 w 20638"/>
                      <a:gd name="connsiteY0" fmla="*/ 0 h 55563"/>
                      <a:gd name="connsiteX1" fmla="*/ 0 w 20638"/>
                      <a:gd name="connsiteY1" fmla="*/ 55563 h 555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20638" h="55563">
                        <a:moveTo>
                          <a:pt x="20638" y="0"/>
                        </a:moveTo>
                        <a:lnTo>
                          <a:pt x="0" y="55563"/>
                        </a:ln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1" name="フリーフォーム: 図形 170">
            <a:extLst>
              <a:ext uri="{FF2B5EF4-FFF2-40B4-BE49-F238E27FC236}">
                <a16:creationId xmlns:a16="http://schemas.microsoft.com/office/drawing/2014/main" id="{372D632D-01BD-408D-8190-F7A696FF8A0C}"/>
              </a:ext>
            </a:extLst>
          </p:cNvPr>
          <p:cNvSpPr/>
          <p:nvPr/>
        </p:nvSpPr>
        <p:spPr>
          <a:xfrm>
            <a:off x="2447452" y="5365750"/>
            <a:ext cx="27461" cy="61455"/>
          </a:xfrm>
          <a:custGeom>
            <a:avLst/>
            <a:gdLst>
              <a:gd name="connsiteX0" fmla="*/ 27461 w 27461"/>
              <a:gd name="connsiteY0" fmla="*/ 0 h 61455"/>
              <a:gd name="connsiteX1" fmla="*/ 3648 w 27461"/>
              <a:gd name="connsiteY1" fmla="*/ 55563 h 61455"/>
              <a:gd name="connsiteX2" fmla="*/ 473 w 27461"/>
              <a:gd name="connsiteY2" fmla="*/ 57150 h 61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461" h="61455" extrusionOk="0">
                <a:moveTo>
                  <a:pt x="27461" y="0"/>
                </a:moveTo>
                <a:cubicBezTo>
                  <a:pt x="14893" y="24276"/>
                  <a:pt x="13515" y="36791"/>
                  <a:pt x="3648" y="55563"/>
                </a:cubicBezTo>
                <a:cubicBezTo>
                  <a:pt x="-1388" y="65397"/>
                  <a:pt x="273" y="61653"/>
                  <a:pt x="473" y="57150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099754260">
                  <a:custGeom>
                    <a:avLst/>
                    <a:gdLst>
                      <a:gd name="connsiteX0" fmla="*/ 27461 w 27461"/>
                      <a:gd name="connsiteY0" fmla="*/ 0 h 61455"/>
                      <a:gd name="connsiteX1" fmla="*/ 3648 w 27461"/>
                      <a:gd name="connsiteY1" fmla="*/ 55563 h 61455"/>
                      <a:gd name="connsiteX2" fmla="*/ 473 w 27461"/>
                      <a:gd name="connsiteY2" fmla="*/ 57150 h 6145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27461" h="61455">
                        <a:moveTo>
                          <a:pt x="27461" y="0"/>
                        </a:moveTo>
                        <a:lnTo>
                          <a:pt x="3648" y="55563"/>
                        </a:lnTo>
                        <a:cubicBezTo>
                          <a:pt x="-850" y="65088"/>
                          <a:pt x="-189" y="61119"/>
                          <a:pt x="473" y="57150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2" name="フリーフォーム: 図形 171">
            <a:extLst>
              <a:ext uri="{FF2B5EF4-FFF2-40B4-BE49-F238E27FC236}">
                <a16:creationId xmlns:a16="http://schemas.microsoft.com/office/drawing/2014/main" id="{7ED1FE89-00FB-43A9-95F2-FBD9E84067C7}"/>
              </a:ext>
            </a:extLst>
          </p:cNvPr>
          <p:cNvSpPr/>
          <p:nvPr/>
        </p:nvSpPr>
        <p:spPr>
          <a:xfrm>
            <a:off x="2257425" y="5295900"/>
            <a:ext cx="274638" cy="63500"/>
          </a:xfrm>
          <a:custGeom>
            <a:avLst/>
            <a:gdLst>
              <a:gd name="connsiteX0" fmla="*/ 0 w 274638"/>
              <a:gd name="connsiteY0" fmla="*/ 0 h 63500"/>
              <a:gd name="connsiteX1" fmla="*/ 66675 w 274638"/>
              <a:gd name="connsiteY1" fmla="*/ 36513 h 63500"/>
              <a:gd name="connsiteX2" fmla="*/ 155575 w 274638"/>
              <a:gd name="connsiteY2" fmla="*/ 57150 h 63500"/>
              <a:gd name="connsiteX3" fmla="*/ 211138 w 274638"/>
              <a:gd name="connsiteY3" fmla="*/ 49213 h 63500"/>
              <a:gd name="connsiteX4" fmla="*/ 274638 w 274638"/>
              <a:gd name="connsiteY4" fmla="*/ 63500 h 6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638" h="63500" extrusionOk="0">
                <a:moveTo>
                  <a:pt x="0" y="0"/>
                </a:moveTo>
                <a:cubicBezTo>
                  <a:pt x="21343" y="11712"/>
                  <a:pt x="40889" y="27308"/>
                  <a:pt x="66675" y="36513"/>
                </a:cubicBezTo>
                <a:cubicBezTo>
                  <a:pt x="93647" y="46756"/>
                  <a:pt x="130785" y="51456"/>
                  <a:pt x="155575" y="57150"/>
                </a:cubicBezTo>
                <a:cubicBezTo>
                  <a:pt x="180618" y="56433"/>
                  <a:pt x="191724" y="46718"/>
                  <a:pt x="211138" y="49213"/>
                </a:cubicBezTo>
                <a:cubicBezTo>
                  <a:pt x="227577" y="49701"/>
                  <a:pt x="253417" y="53526"/>
                  <a:pt x="274638" y="63500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843700326">
                  <a:custGeom>
                    <a:avLst/>
                    <a:gdLst>
                      <a:gd name="connsiteX0" fmla="*/ 0 w 274638"/>
                      <a:gd name="connsiteY0" fmla="*/ 0 h 63500"/>
                      <a:gd name="connsiteX1" fmla="*/ 66675 w 274638"/>
                      <a:gd name="connsiteY1" fmla="*/ 36513 h 63500"/>
                      <a:gd name="connsiteX2" fmla="*/ 155575 w 274638"/>
                      <a:gd name="connsiteY2" fmla="*/ 57150 h 63500"/>
                      <a:gd name="connsiteX3" fmla="*/ 211138 w 274638"/>
                      <a:gd name="connsiteY3" fmla="*/ 49213 h 63500"/>
                      <a:gd name="connsiteX4" fmla="*/ 274638 w 274638"/>
                      <a:gd name="connsiteY4" fmla="*/ 63500 h 63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74638" h="63500">
                        <a:moveTo>
                          <a:pt x="0" y="0"/>
                        </a:moveTo>
                        <a:cubicBezTo>
                          <a:pt x="20373" y="13494"/>
                          <a:pt x="40746" y="26988"/>
                          <a:pt x="66675" y="36513"/>
                        </a:cubicBezTo>
                        <a:cubicBezTo>
                          <a:pt x="92604" y="46038"/>
                          <a:pt x="131498" y="55033"/>
                          <a:pt x="155575" y="57150"/>
                        </a:cubicBezTo>
                        <a:cubicBezTo>
                          <a:pt x="179652" y="59267"/>
                          <a:pt x="191294" y="48155"/>
                          <a:pt x="211138" y="49213"/>
                        </a:cubicBezTo>
                        <a:cubicBezTo>
                          <a:pt x="230982" y="50271"/>
                          <a:pt x="252810" y="56885"/>
                          <a:pt x="274638" y="63500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3" name="フリーフォーム: 図形 172">
            <a:extLst>
              <a:ext uri="{FF2B5EF4-FFF2-40B4-BE49-F238E27FC236}">
                <a16:creationId xmlns:a16="http://schemas.microsoft.com/office/drawing/2014/main" id="{3BA9CC3E-D0A7-4214-9106-641B836BA7BD}"/>
              </a:ext>
            </a:extLst>
          </p:cNvPr>
          <p:cNvSpPr/>
          <p:nvPr/>
        </p:nvSpPr>
        <p:spPr>
          <a:xfrm>
            <a:off x="2339975" y="5022850"/>
            <a:ext cx="67798" cy="80963"/>
          </a:xfrm>
          <a:custGeom>
            <a:avLst/>
            <a:gdLst>
              <a:gd name="connsiteX0" fmla="*/ 0 w 67798"/>
              <a:gd name="connsiteY0" fmla="*/ 80963 h 80963"/>
              <a:gd name="connsiteX1" fmla="*/ 58738 w 67798"/>
              <a:gd name="connsiteY1" fmla="*/ 33338 h 80963"/>
              <a:gd name="connsiteX2" fmla="*/ 66675 w 67798"/>
              <a:gd name="connsiteY2" fmla="*/ 0 h 80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798" h="80963" extrusionOk="0">
                <a:moveTo>
                  <a:pt x="0" y="80963"/>
                </a:moveTo>
                <a:cubicBezTo>
                  <a:pt x="24894" y="60582"/>
                  <a:pt x="50067" y="45802"/>
                  <a:pt x="58738" y="33338"/>
                </a:cubicBezTo>
                <a:cubicBezTo>
                  <a:pt x="71244" y="19502"/>
                  <a:pt x="66645" y="10453"/>
                  <a:pt x="66675" y="0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1505837688">
                  <a:custGeom>
                    <a:avLst/>
                    <a:gdLst>
                      <a:gd name="connsiteX0" fmla="*/ 0 w 67798"/>
                      <a:gd name="connsiteY0" fmla="*/ 80963 h 80963"/>
                      <a:gd name="connsiteX1" fmla="*/ 58738 w 67798"/>
                      <a:gd name="connsiteY1" fmla="*/ 33338 h 80963"/>
                      <a:gd name="connsiteX2" fmla="*/ 66675 w 67798"/>
                      <a:gd name="connsiteY2" fmla="*/ 0 h 809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67798" h="80963">
                        <a:moveTo>
                          <a:pt x="0" y="80963"/>
                        </a:moveTo>
                        <a:cubicBezTo>
                          <a:pt x="23813" y="63897"/>
                          <a:pt x="47626" y="46832"/>
                          <a:pt x="58738" y="33338"/>
                        </a:cubicBezTo>
                        <a:cubicBezTo>
                          <a:pt x="69851" y="19844"/>
                          <a:pt x="68263" y="9922"/>
                          <a:pt x="66675" y="0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4" name="フリーフォーム: 図形 173">
            <a:extLst>
              <a:ext uri="{FF2B5EF4-FFF2-40B4-BE49-F238E27FC236}">
                <a16:creationId xmlns:a16="http://schemas.microsoft.com/office/drawing/2014/main" id="{DAFA3E7D-1814-482D-8D1D-EF937CB43545}"/>
              </a:ext>
            </a:extLst>
          </p:cNvPr>
          <p:cNvSpPr/>
          <p:nvPr/>
        </p:nvSpPr>
        <p:spPr>
          <a:xfrm>
            <a:off x="2408238" y="5046663"/>
            <a:ext cx="63500" cy="77787"/>
          </a:xfrm>
          <a:custGeom>
            <a:avLst/>
            <a:gdLst>
              <a:gd name="connsiteX0" fmla="*/ 0 w 63500"/>
              <a:gd name="connsiteY0" fmla="*/ 77787 h 77787"/>
              <a:gd name="connsiteX1" fmla="*/ 44450 w 63500"/>
              <a:gd name="connsiteY1" fmla="*/ 44450 h 77787"/>
              <a:gd name="connsiteX2" fmla="*/ 63500 w 63500"/>
              <a:gd name="connsiteY2" fmla="*/ 0 h 77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3500" h="77787" extrusionOk="0">
                <a:moveTo>
                  <a:pt x="0" y="77787"/>
                </a:moveTo>
                <a:cubicBezTo>
                  <a:pt x="18635" y="67151"/>
                  <a:pt x="32872" y="56162"/>
                  <a:pt x="44450" y="44450"/>
                </a:cubicBezTo>
                <a:cubicBezTo>
                  <a:pt x="56145" y="33503"/>
                  <a:pt x="57210" y="17367"/>
                  <a:pt x="63500" y="0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872246240">
                  <a:custGeom>
                    <a:avLst/>
                    <a:gdLst>
                      <a:gd name="connsiteX0" fmla="*/ 0 w 63500"/>
                      <a:gd name="connsiteY0" fmla="*/ 77787 h 77787"/>
                      <a:gd name="connsiteX1" fmla="*/ 44450 w 63500"/>
                      <a:gd name="connsiteY1" fmla="*/ 44450 h 77787"/>
                      <a:gd name="connsiteX2" fmla="*/ 63500 w 63500"/>
                      <a:gd name="connsiteY2" fmla="*/ 0 h 7778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63500" h="77787">
                        <a:moveTo>
                          <a:pt x="0" y="77787"/>
                        </a:moveTo>
                        <a:cubicBezTo>
                          <a:pt x="16933" y="67600"/>
                          <a:pt x="33867" y="57414"/>
                          <a:pt x="44450" y="44450"/>
                        </a:cubicBezTo>
                        <a:cubicBezTo>
                          <a:pt x="55033" y="31485"/>
                          <a:pt x="59266" y="15742"/>
                          <a:pt x="63500" y="0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5" name="フリーフォーム: 図形 174">
            <a:extLst>
              <a:ext uri="{FF2B5EF4-FFF2-40B4-BE49-F238E27FC236}">
                <a16:creationId xmlns:a16="http://schemas.microsoft.com/office/drawing/2014/main" id="{D26C64C0-8CCC-4417-93FD-3811370C13C5}"/>
              </a:ext>
            </a:extLst>
          </p:cNvPr>
          <p:cNvSpPr/>
          <p:nvPr/>
        </p:nvSpPr>
        <p:spPr>
          <a:xfrm>
            <a:off x="2479675" y="5094746"/>
            <a:ext cx="84418" cy="61454"/>
          </a:xfrm>
          <a:custGeom>
            <a:avLst/>
            <a:gdLst>
              <a:gd name="connsiteX0" fmla="*/ 0 w 84418"/>
              <a:gd name="connsiteY0" fmla="*/ 61454 h 61454"/>
              <a:gd name="connsiteX1" fmla="*/ 71438 w 84418"/>
              <a:gd name="connsiteY1" fmla="*/ 5892 h 61454"/>
              <a:gd name="connsiteX2" fmla="*/ 84138 w 84418"/>
              <a:gd name="connsiteY2" fmla="*/ 4304 h 61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418" h="61454" extrusionOk="0">
                <a:moveTo>
                  <a:pt x="0" y="61454"/>
                </a:moveTo>
                <a:cubicBezTo>
                  <a:pt x="31343" y="39815"/>
                  <a:pt x="56358" y="13240"/>
                  <a:pt x="71438" y="5892"/>
                </a:cubicBezTo>
                <a:cubicBezTo>
                  <a:pt x="85108" y="-3140"/>
                  <a:pt x="84825" y="-197"/>
                  <a:pt x="84138" y="4304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4050958529">
                  <a:custGeom>
                    <a:avLst/>
                    <a:gdLst>
                      <a:gd name="connsiteX0" fmla="*/ 0 w 84418"/>
                      <a:gd name="connsiteY0" fmla="*/ 61454 h 61454"/>
                      <a:gd name="connsiteX1" fmla="*/ 71438 w 84418"/>
                      <a:gd name="connsiteY1" fmla="*/ 5892 h 61454"/>
                      <a:gd name="connsiteX2" fmla="*/ 84138 w 84418"/>
                      <a:gd name="connsiteY2" fmla="*/ 4304 h 6145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84418" h="61454">
                        <a:moveTo>
                          <a:pt x="0" y="61454"/>
                        </a:moveTo>
                        <a:cubicBezTo>
                          <a:pt x="28707" y="38435"/>
                          <a:pt x="57415" y="15417"/>
                          <a:pt x="71438" y="5892"/>
                        </a:cubicBezTo>
                        <a:cubicBezTo>
                          <a:pt x="85461" y="-3633"/>
                          <a:pt x="84799" y="335"/>
                          <a:pt x="84138" y="4304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8" name="フリーフォーム: 図形 177">
            <a:extLst>
              <a:ext uri="{FF2B5EF4-FFF2-40B4-BE49-F238E27FC236}">
                <a16:creationId xmlns:a16="http://schemas.microsoft.com/office/drawing/2014/main" id="{2CE75E6F-5FB7-4125-A3FD-E8C33647B469}"/>
              </a:ext>
            </a:extLst>
          </p:cNvPr>
          <p:cNvSpPr/>
          <p:nvPr/>
        </p:nvSpPr>
        <p:spPr>
          <a:xfrm>
            <a:off x="2065338" y="5038751"/>
            <a:ext cx="296862" cy="69824"/>
          </a:xfrm>
          <a:custGeom>
            <a:avLst/>
            <a:gdLst>
              <a:gd name="connsiteX0" fmla="*/ 0 w 296862"/>
              <a:gd name="connsiteY0" fmla="*/ 69824 h 69824"/>
              <a:gd name="connsiteX1" fmla="*/ 134937 w 296862"/>
              <a:gd name="connsiteY1" fmla="*/ 41249 h 69824"/>
              <a:gd name="connsiteX2" fmla="*/ 223837 w 296862"/>
              <a:gd name="connsiteY2" fmla="*/ 4737 h 69824"/>
              <a:gd name="connsiteX3" fmla="*/ 296862 w 296862"/>
              <a:gd name="connsiteY3" fmla="*/ 1562 h 69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6862" h="69824" extrusionOk="0">
                <a:moveTo>
                  <a:pt x="0" y="69824"/>
                </a:moveTo>
                <a:cubicBezTo>
                  <a:pt x="48345" y="61391"/>
                  <a:pt x="90718" y="49967"/>
                  <a:pt x="134937" y="41249"/>
                </a:cubicBezTo>
                <a:cubicBezTo>
                  <a:pt x="171625" y="30106"/>
                  <a:pt x="197211" y="11892"/>
                  <a:pt x="223837" y="4737"/>
                </a:cubicBezTo>
                <a:cubicBezTo>
                  <a:pt x="253977" y="-3062"/>
                  <a:pt x="271252" y="-1720"/>
                  <a:pt x="296862" y="1562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619304539">
                  <a:custGeom>
                    <a:avLst/>
                    <a:gdLst>
                      <a:gd name="connsiteX0" fmla="*/ 0 w 296862"/>
                      <a:gd name="connsiteY0" fmla="*/ 69824 h 69824"/>
                      <a:gd name="connsiteX1" fmla="*/ 134937 w 296862"/>
                      <a:gd name="connsiteY1" fmla="*/ 41249 h 69824"/>
                      <a:gd name="connsiteX2" fmla="*/ 223837 w 296862"/>
                      <a:gd name="connsiteY2" fmla="*/ 4737 h 69824"/>
                      <a:gd name="connsiteX3" fmla="*/ 296862 w 296862"/>
                      <a:gd name="connsiteY3" fmla="*/ 1562 h 6982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96862" h="69824">
                        <a:moveTo>
                          <a:pt x="0" y="69824"/>
                        </a:moveTo>
                        <a:cubicBezTo>
                          <a:pt x="48815" y="60960"/>
                          <a:pt x="97631" y="52097"/>
                          <a:pt x="134937" y="41249"/>
                        </a:cubicBezTo>
                        <a:cubicBezTo>
                          <a:pt x="172243" y="30401"/>
                          <a:pt x="196850" y="11351"/>
                          <a:pt x="223837" y="4737"/>
                        </a:cubicBezTo>
                        <a:cubicBezTo>
                          <a:pt x="250825" y="-1878"/>
                          <a:pt x="273843" y="-158"/>
                          <a:pt x="296862" y="1562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9" name="フリーフォーム: 図形 178">
            <a:extLst>
              <a:ext uri="{FF2B5EF4-FFF2-40B4-BE49-F238E27FC236}">
                <a16:creationId xmlns:a16="http://schemas.microsoft.com/office/drawing/2014/main" id="{04EDA2A2-71ED-4EB9-901D-3FE232E816FD}"/>
              </a:ext>
            </a:extLst>
          </p:cNvPr>
          <p:cNvSpPr/>
          <p:nvPr/>
        </p:nvSpPr>
        <p:spPr>
          <a:xfrm>
            <a:off x="2538413" y="5178425"/>
            <a:ext cx="88900" cy="49213"/>
          </a:xfrm>
          <a:custGeom>
            <a:avLst/>
            <a:gdLst>
              <a:gd name="connsiteX0" fmla="*/ 0 w 88900"/>
              <a:gd name="connsiteY0" fmla="*/ 0 h 49213"/>
              <a:gd name="connsiteX1" fmla="*/ 47625 w 88900"/>
              <a:gd name="connsiteY1" fmla="*/ 28575 h 49213"/>
              <a:gd name="connsiteX2" fmla="*/ 88900 w 88900"/>
              <a:gd name="connsiteY2" fmla="*/ 49213 h 49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900" h="49213" extrusionOk="0">
                <a:moveTo>
                  <a:pt x="0" y="0"/>
                </a:moveTo>
                <a:cubicBezTo>
                  <a:pt x="16047" y="9298"/>
                  <a:pt x="34618" y="20223"/>
                  <a:pt x="47625" y="28575"/>
                </a:cubicBezTo>
                <a:cubicBezTo>
                  <a:pt x="64741" y="36784"/>
                  <a:pt x="73934" y="44841"/>
                  <a:pt x="88900" y="49213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063898805">
                  <a:custGeom>
                    <a:avLst/>
                    <a:gdLst>
                      <a:gd name="connsiteX0" fmla="*/ 0 w 88900"/>
                      <a:gd name="connsiteY0" fmla="*/ 0 h 49213"/>
                      <a:gd name="connsiteX1" fmla="*/ 47625 w 88900"/>
                      <a:gd name="connsiteY1" fmla="*/ 28575 h 49213"/>
                      <a:gd name="connsiteX2" fmla="*/ 88900 w 88900"/>
                      <a:gd name="connsiteY2" fmla="*/ 49213 h 4921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88900" h="49213">
                        <a:moveTo>
                          <a:pt x="0" y="0"/>
                        </a:moveTo>
                        <a:cubicBezTo>
                          <a:pt x="16404" y="10186"/>
                          <a:pt x="32808" y="20373"/>
                          <a:pt x="47625" y="28575"/>
                        </a:cubicBezTo>
                        <a:cubicBezTo>
                          <a:pt x="62442" y="36777"/>
                          <a:pt x="75671" y="42995"/>
                          <a:pt x="88900" y="49213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0" name="フリーフォーム: 図形 179">
            <a:extLst>
              <a:ext uri="{FF2B5EF4-FFF2-40B4-BE49-F238E27FC236}">
                <a16:creationId xmlns:a16="http://schemas.microsoft.com/office/drawing/2014/main" id="{FEC51A6E-F1AA-4B71-84FB-2D17E8913E32}"/>
              </a:ext>
            </a:extLst>
          </p:cNvPr>
          <p:cNvSpPr/>
          <p:nvPr/>
        </p:nvSpPr>
        <p:spPr>
          <a:xfrm>
            <a:off x="2590800" y="5221288"/>
            <a:ext cx="27000" cy="98425"/>
          </a:xfrm>
          <a:custGeom>
            <a:avLst/>
            <a:gdLst>
              <a:gd name="connsiteX0" fmla="*/ 19050 w 27000"/>
              <a:gd name="connsiteY0" fmla="*/ 0 h 98425"/>
              <a:gd name="connsiteX1" fmla="*/ 26988 w 27000"/>
              <a:gd name="connsiteY1" fmla="*/ 60325 h 98425"/>
              <a:gd name="connsiteX2" fmla="*/ 17463 w 27000"/>
              <a:gd name="connsiteY2" fmla="*/ 84137 h 98425"/>
              <a:gd name="connsiteX3" fmla="*/ 0 w 27000"/>
              <a:gd name="connsiteY3" fmla="*/ 98425 h 98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000" h="98425" extrusionOk="0">
                <a:moveTo>
                  <a:pt x="19050" y="0"/>
                </a:moveTo>
                <a:cubicBezTo>
                  <a:pt x="24791" y="22835"/>
                  <a:pt x="24822" y="46658"/>
                  <a:pt x="26988" y="60325"/>
                </a:cubicBezTo>
                <a:cubicBezTo>
                  <a:pt x="27436" y="74767"/>
                  <a:pt x="22103" y="77932"/>
                  <a:pt x="17463" y="84137"/>
                </a:cubicBezTo>
                <a:cubicBezTo>
                  <a:pt x="13958" y="90283"/>
                  <a:pt x="5602" y="94172"/>
                  <a:pt x="0" y="98425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1248235836">
                  <a:custGeom>
                    <a:avLst/>
                    <a:gdLst>
                      <a:gd name="connsiteX0" fmla="*/ 19050 w 27000"/>
                      <a:gd name="connsiteY0" fmla="*/ 0 h 98425"/>
                      <a:gd name="connsiteX1" fmla="*/ 26988 w 27000"/>
                      <a:gd name="connsiteY1" fmla="*/ 60325 h 98425"/>
                      <a:gd name="connsiteX2" fmla="*/ 17463 w 27000"/>
                      <a:gd name="connsiteY2" fmla="*/ 84137 h 98425"/>
                      <a:gd name="connsiteX3" fmla="*/ 0 w 27000"/>
                      <a:gd name="connsiteY3" fmla="*/ 98425 h 9842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7000" h="98425">
                        <a:moveTo>
                          <a:pt x="19050" y="0"/>
                        </a:moveTo>
                        <a:cubicBezTo>
                          <a:pt x="23151" y="23151"/>
                          <a:pt x="27252" y="46302"/>
                          <a:pt x="26988" y="60325"/>
                        </a:cubicBezTo>
                        <a:cubicBezTo>
                          <a:pt x="26724" y="74348"/>
                          <a:pt x="21961" y="77787"/>
                          <a:pt x="17463" y="84137"/>
                        </a:cubicBezTo>
                        <a:cubicBezTo>
                          <a:pt x="12965" y="90487"/>
                          <a:pt x="6482" y="94456"/>
                          <a:pt x="0" y="98425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1" name="フリーフォーム: 図形 180">
            <a:extLst>
              <a:ext uri="{FF2B5EF4-FFF2-40B4-BE49-F238E27FC236}">
                <a16:creationId xmlns:a16="http://schemas.microsoft.com/office/drawing/2014/main" id="{39ECA9EF-C05B-4956-BB3D-84448B9E540C}"/>
              </a:ext>
            </a:extLst>
          </p:cNvPr>
          <p:cNvSpPr/>
          <p:nvPr/>
        </p:nvSpPr>
        <p:spPr>
          <a:xfrm>
            <a:off x="2141538" y="5164138"/>
            <a:ext cx="115887" cy="8005"/>
          </a:xfrm>
          <a:custGeom>
            <a:avLst/>
            <a:gdLst>
              <a:gd name="connsiteX0" fmla="*/ 0 w 115887"/>
              <a:gd name="connsiteY0" fmla="*/ 3175 h 8005"/>
              <a:gd name="connsiteX1" fmla="*/ 63500 w 115887"/>
              <a:gd name="connsiteY1" fmla="*/ 7937 h 8005"/>
              <a:gd name="connsiteX2" fmla="*/ 115887 w 115887"/>
              <a:gd name="connsiteY2" fmla="*/ 0 h 8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5887" h="8005" extrusionOk="0">
                <a:moveTo>
                  <a:pt x="0" y="3175"/>
                </a:moveTo>
                <a:cubicBezTo>
                  <a:pt x="24675" y="8006"/>
                  <a:pt x="45214" y="10524"/>
                  <a:pt x="63500" y="7937"/>
                </a:cubicBezTo>
                <a:cubicBezTo>
                  <a:pt x="83231" y="8353"/>
                  <a:pt x="96140" y="2973"/>
                  <a:pt x="115887" y="0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367337451">
                  <a:custGeom>
                    <a:avLst/>
                    <a:gdLst>
                      <a:gd name="connsiteX0" fmla="*/ 0 w 115887"/>
                      <a:gd name="connsiteY0" fmla="*/ 3175 h 8005"/>
                      <a:gd name="connsiteX1" fmla="*/ 63500 w 115887"/>
                      <a:gd name="connsiteY1" fmla="*/ 7937 h 8005"/>
                      <a:gd name="connsiteX2" fmla="*/ 115887 w 115887"/>
                      <a:gd name="connsiteY2" fmla="*/ 0 h 80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15887" h="8005">
                        <a:moveTo>
                          <a:pt x="0" y="3175"/>
                        </a:moveTo>
                        <a:cubicBezTo>
                          <a:pt x="22093" y="5820"/>
                          <a:pt x="44186" y="8466"/>
                          <a:pt x="63500" y="7937"/>
                        </a:cubicBezTo>
                        <a:cubicBezTo>
                          <a:pt x="82814" y="7408"/>
                          <a:pt x="99350" y="3704"/>
                          <a:pt x="115887" y="0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3" name="フリーフォーム: 図形 182">
            <a:extLst>
              <a:ext uri="{FF2B5EF4-FFF2-40B4-BE49-F238E27FC236}">
                <a16:creationId xmlns:a16="http://schemas.microsoft.com/office/drawing/2014/main" id="{240640C0-0946-47CE-9C53-778893A8535B}"/>
              </a:ext>
            </a:extLst>
          </p:cNvPr>
          <p:cNvSpPr/>
          <p:nvPr/>
        </p:nvSpPr>
        <p:spPr>
          <a:xfrm>
            <a:off x="2998788" y="5705475"/>
            <a:ext cx="155590" cy="377825"/>
          </a:xfrm>
          <a:custGeom>
            <a:avLst/>
            <a:gdLst>
              <a:gd name="connsiteX0" fmla="*/ 90487 w 155590"/>
              <a:gd name="connsiteY0" fmla="*/ 0 h 377825"/>
              <a:gd name="connsiteX1" fmla="*/ 131762 w 155590"/>
              <a:gd name="connsiteY1" fmla="*/ 157163 h 377825"/>
              <a:gd name="connsiteX2" fmla="*/ 155575 w 155590"/>
              <a:gd name="connsiteY2" fmla="*/ 220663 h 377825"/>
              <a:gd name="connsiteX3" fmla="*/ 128587 w 155590"/>
              <a:gd name="connsiteY3" fmla="*/ 282575 h 377825"/>
              <a:gd name="connsiteX4" fmla="*/ 79375 w 155590"/>
              <a:gd name="connsiteY4" fmla="*/ 333375 h 377825"/>
              <a:gd name="connsiteX5" fmla="*/ 0 w 155590"/>
              <a:gd name="connsiteY5" fmla="*/ 377825 h 377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5590" h="377825" extrusionOk="0">
                <a:moveTo>
                  <a:pt x="90487" y="0"/>
                </a:moveTo>
                <a:cubicBezTo>
                  <a:pt x="109171" y="58307"/>
                  <a:pt x="125200" y="122583"/>
                  <a:pt x="131762" y="157163"/>
                </a:cubicBezTo>
                <a:cubicBezTo>
                  <a:pt x="142089" y="194285"/>
                  <a:pt x="155440" y="197982"/>
                  <a:pt x="155575" y="220663"/>
                </a:cubicBezTo>
                <a:cubicBezTo>
                  <a:pt x="154740" y="240335"/>
                  <a:pt x="144724" y="263450"/>
                  <a:pt x="128587" y="282575"/>
                </a:cubicBezTo>
                <a:cubicBezTo>
                  <a:pt x="112725" y="298354"/>
                  <a:pt x="97695" y="316943"/>
                  <a:pt x="79375" y="333375"/>
                </a:cubicBezTo>
                <a:cubicBezTo>
                  <a:pt x="60625" y="351264"/>
                  <a:pt x="32803" y="360398"/>
                  <a:pt x="0" y="377825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2718050625">
                  <a:custGeom>
                    <a:avLst/>
                    <a:gdLst>
                      <a:gd name="connsiteX0" fmla="*/ 90487 w 155590"/>
                      <a:gd name="connsiteY0" fmla="*/ 0 h 377825"/>
                      <a:gd name="connsiteX1" fmla="*/ 131762 w 155590"/>
                      <a:gd name="connsiteY1" fmla="*/ 157163 h 377825"/>
                      <a:gd name="connsiteX2" fmla="*/ 155575 w 155590"/>
                      <a:gd name="connsiteY2" fmla="*/ 220663 h 377825"/>
                      <a:gd name="connsiteX3" fmla="*/ 128587 w 155590"/>
                      <a:gd name="connsiteY3" fmla="*/ 282575 h 377825"/>
                      <a:gd name="connsiteX4" fmla="*/ 79375 w 155590"/>
                      <a:gd name="connsiteY4" fmla="*/ 333375 h 377825"/>
                      <a:gd name="connsiteX5" fmla="*/ 0 w 155590"/>
                      <a:gd name="connsiteY5" fmla="*/ 377825 h 37782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55590" h="377825">
                        <a:moveTo>
                          <a:pt x="90487" y="0"/>
                        </a:moveTo>
                        <a:cubicBezTo>
                          <a:pt x="105700" y="60193"/>
                          <a:pt x="120914" y="120386"/>
                          <a:pt x="131762" y="157163"/>
                        </a:cubicBezTo>
                        <a:cubicBezTo>
                          <a:pt x="142610" y="193940"/>
                          <a:pt x="156104" y="199761"/>
                          <a:pt x="155575" y="220663"/>
                        </a:cubicBezTo>
                        <a:cubicBezTo>
                          <a:pt x="155046" y="241565"/>
                          <a:pt x="141287" y="263790"/>
                          <a:pt x="128587" y="282575"/>
                        </a:cubicBezTo>
                        <a:cubicBezTo>
                          <a:pt x="115887" y="301360"/>
                          <a:pt x="100806" y="317500"/>
                          <a:pt x="79375" y="333375"/>
                        </a:cubicBezTo>
                        <a:cubicBezTo>
                          <a:pt x="57944" y="349250"/>
                          <a:pt x="28972" y="363537"/>
                          <a:pt x="0" y="377825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4" name="フリーフォーム: 図形 183">
            <a:extLst>
              <a:ext uri="{FF2B5EF4-FFF2-40B4-BE49-F238E27FC236}">
                <a16:creationId xmlns:a16="http://schemas.microsoft.com/office/drawing/2014/main" id="{4200EBAB-FF50-4E3E-AAF0-93F8DC09B826}"/>
              </a:ext>
            </a:extLst>
          </p:cNvPr>
          <p:cNvSpPr/>
          <p:nvPr/>
        </p:nvSpPr>
        <p:spPr>
          <a:xfrm>
            <a:off x="3292475" y="5130800"/>
            <a:ext cx="104775" cy="8006"/>
          </a:xfrm>
          <a:custGeom>
            <a:avLst/>
            <a:gdLst>
              <a:gd name="connsiteX0" fmla="*/ 0 w 104775"/>
              <a:gd name="connsiteY0" fmla="*/ 3175 h 8006"/>
              <a:gd name="connsiteX1" fmla="*/ 84138 w 104775"/>
              <a:gd name="connsiteY1" fmla="*/ 7938 h 8006"/>
              <a:gd name="connsiteX2" fmla="*/ 104775 w 104775"/>
              <a:gd name="connsiteY2" fmla="*/ 0 h 8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4775" h="8006" extrusionOk="0">
                <a:moveTo>
                  <a:pt x="0" y="3175"/>
                </a:moveTo>
                <a:cubicBezTo>
                  <a:pt x="33890" y="8463"/>
                  <a:pt x="64964" y="7490"/>
                  <a:pt x="84138" y="7938"/>
                </a:cubicBezTo>
                <a:cubicBezTo>
                  <a:pt x="102234" y="7488"/>
                  <a:pt x="102484" y="3789"/>
                  <a:pt x="104775" y="0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1623865853">
                  <a:custGeom>
                    <a:avLst/>
                    <a:gdLst>
                      <a:gd name="connsiteX0" fmla="*/ 0 w 104775"/>
                      <a:gd name="connsiteY0" fmla="*/ 3175 h 8006"/>
                      <a:gd name="connsiteX1" fmla="*/ 84138 w 104775"/>
                      <a:gd name="connsiteY1" fmla="*/ 7938 h 8006"/>
                      <a:gd name="connsiteX2" fmla="*/ 104775 w 104775"/>
                      <a:gd name="connsiteY2" fmla="*/ 0 h 80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04775" h="8006">
                        <a:moveTo>
                          <a:pt x="0" y="3175"/>
                        </a:moveTo>
                        <a:cubicBezTo>
                          <a:pt x="33338" y="5821"/>
                          <a:pt x="66676" y="8467"/>
                          <a:pt x="84138" y="7938"/>
                        </a:cubicBezTo>
                        <a:cubicBezTo>
                          <a:pt x="101600" y="7409"/>
                          <a:pt x="103187" y="3704"/>
                          <a:pt x="104775" y="0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5" name="フリーフォーム: 図形 184">
            <a:extLst>
              <a:ext uri="{FF2B5EF4-FFF2-40B4-BE49-F238E27FC236}">
                <a16:creationId xmlns:a16="http://schemas.microsoft.com/office/drawing/2014/main" id="{38471AC3-D34F-42A4-869E-D1EBA8460747}"/>
              </a:ext>
            </a:extLst>
          </p:cNvPr>
          <p:cNvSpPr/>
          <p:nvPr/>
        </p:nvSpPr>
        <p:spPr>
          <a:xfrm>
            <a:off x="3467100" y="5037138"/>
            <a:ext cx="22225" cy="76571"/>
          </a:xfrm>
          <a:custGeom>
            <a:avLst/>
            <a:gdLst>
              <a:gd name="connsiteX0" fmla="*/ 0 w 22225"/>
              <a:gd name="connsiteY0" fmla="*/ 0 h 76571"/>
              <a:gd name="connsiteX1" fmla="*/ 17463 w 22225"/>
              <a:gd name="connsiteY1" fmla="*/ 69850 h 76571"/>
              <a:gd name="connsiteX2" fmla="*/ 22225 w 22225"/>
              <a:gd name="connsiteY2" fmla="*/ 69850 h 76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225" h="76571" extrusionOk="0">
                <a:moveTo>
                  <a:pt x="0" y="0"/>
                </a:moveTo>
                <a:cubicBezTo>
                  <a:pt x="6483" y="29728"/>
                  <a:pt x="15930" y="57771"/>
                  <a:pt x="17463" y="69850"/>
                </a:cubicBezTo>
                <a:cubicBezTo>
                  <a:pt x="21318" y="81884"/>
                  <a:pt x="21654" y="75601"/>
                  <a:pt x="22225" y="69850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1084132379">
                  <a:custGeom>
                    <a:avLst/>
                    <a:gdLst>
                      <a:gd name="connsiteX0" fmla="*/ 0 w 22225"/>
                      <a:gd name="connsiteY0" fmla="*/ 0 h 76571"/>
                      <a:gd name="connsiteX1" fmla="*/ 17463 w 22225"/>
                      <a:gd name="connsiteY1" fmla="*/ 69850 h 76571"/>
                      <a:gd name="connsiteX2" fmla="*/ 22225 w 22225"/>
                      <a:gd name="connsiteY2" fmla="*/ 69850 h 765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22225" h="76571">
                        <a:moveTo>
                          <a:pt x="0" y="0"/>
                        </a:moveTo>
                        <a:cubicBezTo>
                          <a:pt x="6879" y="29104"/>
                          <a:pt x="13759" y="58208"/>
                          <a:pt x="17463" y="69850"/>
                        </a:cubicBezTo>
                        <a:cubicBezTo>
                          <a:pt x="21167" y="81492"/>
                          <a:pt x="21696" y="75671"/>
                          <a:pt x="22225" y="69850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6" name="フリーフォーム: 図形 185">
            <a:extLst>
              <a:ext uri="{FF2B5EF4-FFF2-40B4-BE49-F238E27FC236}">
                <a16:creationId xmlns:a16="http://schemas.microsoft.com/office/drawing/2014/main" id="{D92FBFC7-89E9-4A39-8A88-8D8204EAF656}"/>
              </a:ext>
            </a:extLst>
          </p:cNvPr>
          <p:cNvSpPr/>
          <p:nvPr/>
        </p:nvSpPr>
        <p:spPr>
          <a:xfrm>
            <a:off x="3262313" y="5059363"/>
            <a:ext cx="193675" cy="38451"/>
          </a:xfrm>
          <a:custGeom>
            <a:avLst/>
            <a:gdLst>
              <a:gd name="connsiteX0" fmla="*/ 0 w 193675"/>
              <a:gd name="connsiteY0" fmla="*/ 30162 h 38451"/>
              <a:gd name="connsiteX1" fmla="*/ 107950 w 193675"/>
              <a:gd name="connsiteY1" fmla="*/ 36512 h 38451"/>
              <a:gd name="connsiteX2" fmla="*/ 193675 w 193675"/>
              <a:gd name="connsiteY2" fmla="*/ 0 h 38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3675" h="38451" extrusionOk="0">
                <a:moveTo>
                  <a:pt x="0" y="30162"/>
                </a:moveTo>
                <a:cubicBezTo>
                  <a:pt x="40570" y="38828"/>
                  <a:pt x="75212" y="37404"/>
                  <a:pt x="107950" y="36512"/>
                </a:cubicBezTo>
                <a:cubicBezTo>
                  <a:pt x="136812" y="29785"/>
                  <a:pt x="165594" y="10518"/>
                  <a:pt x="193675" y="0"/>
                </a:cubicBezTo>
              </a:path>
            </a:pathLst>
          </a:custGeom>
          <a:noFill/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1500180346">
                  <a:custGeom>
                    <a:avLst/>
                    <a:gdLst>
                      <a:gd name="connsiteX0" fmla="*/ 0 w 193675"/>
                      <a:gd name="connsiteY0" fmla="*/ 30162 h 38451"/>
                      <a:gd name="connsiteX1" fmla="*/ 107950 w 193675"/>
                      <a:gd name="connsiteY1" fmla="*/ 36512 h 38451"/>
                      <a:gd name="connsiteX2" fmla="*/ 193675 w 193675"/>
                      <a:gd name="connsiteY2" fmla="*/ 0 h 384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93675" h="38451">
                        <a:moveTo>
                          <a:pt x="0" y="30162"/>
                        </a:moveTo>
                        <a:cubicBezTo>
                          <a:pt x="37835" y="35850"/>
                          <a:pt x="75671" y="41539"/>
                          <a:pt x="107950" y="36512"/>
                        </a:cubicBezTo>
                        <a:cubicBezTo>
                          <a:pt x="140229" y="31485"/>
                          <a:pt x="166952" y="15742"/>
                          <a:pt x="193675" y="0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9" name="フリーフォーム: 図形 188">
            <a:extLst>
              <a:ext uri="{FF2B5EF4-FFF2-40B4-BE49-F238E27FC236}">
                <a16:creationId xmlns:a16="http://schemas.microsoft.com/office/drawing/2014/main" id="{61B70CCA-C18B-43CE-A1E0-E3186FCEEF73}"/>
              </a:ext>
            </a:extLst>
          </p:cNvPr>
          <p:cNvSpPr/>
          <p:nvPr/>
        </p:nvSpPr>
        <p:spPr>
          <a:xfrm>
            <a:off x="1981200" y="5019040"/>
            <a:ext cx="660400" cy="304800"/>
          </a:xfrm>
          <a:custGeom>
            <a:avLst/>
            <a:gdLst>
              <a:gd name="connsiteX0" fmla="*/ 0 w 660400"/>
              <a:gd name="connsiteY0" fmla="*/ 116840 h 304800"/>
              <a:gd name="connsiteX1" fmla="*/ 243840 w 660400"/>
              <a:gd name="connsiteY1" fmla="*/ 91440 h 304800"/>
              <a:gd name="connsiteX2" fmla="*/ 411480 w 660400"/>
              <a:gd name="connsiteY2" fmla="*/ 111760 h 304800"/>
              <a:gd name="connsiteX3" fmla="*/ 523240 w 660400"/>
              <a:gd name="connsiteY3" fmla="*/ 177800 h 304800"/>
              <a:gd name="connsiteX4" fmla="*/ 614680 w 660400"/>
              <a:gd name="connsiteY4" fmla="*/ 304800 h 304800"/>
              <a:gd name="connsiteX5" fmla="*/ 660400 w 660400"/>
              <a:gd name="connsiteY5" fmla="*/ 187960 h 304800"/>
              <a:gd name="connsiteX6" fmla="*/ 568960 w 660400"/>
              <a:gd name="connsiteY6" fmla="*/ 91440 h 304800"/>
              <a:gd name="connsiteX7" fmla="*/ 406400 w 660400"/>
              <a:gd name="connsiteY7" fmla="*/ 0 h 304800"/>
              <a:gd name="connsiteX8" fmla="*/ 345440 w 660400"/>
              <a:gd name="connsiteY8" fmla="*/ 0 h 304800"/>
              <a:gd name="connsiteX9" fmla="*/ 233680 w 660400"/>
              <a:gd name="connsiteY9" fmla="*/ 30480 h 304800"/>
              <a:gd name="connsiteX10" fmla="*/ 0 w 660400"/>
              <a:gd name="connsiteY10" fmla="*/ 11684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60400" h="304800" fill="none" extrusionOk="0">
                <a:moveTo>
                  <a:pt x="0" y="116840"/>
                </a:moveTo>
                <a:cubicBezTo>
                  <a:pt x="38463" y="97145"/>
                  <a:pt x="200168" y="79135"/>
                  <a:pt x="243840" y="91440"/>
                </a:cubicBezTo>
                <a:cubicBezTo>
                  <a:pt x="324757" y="108215"/>
                  <a:pt x="358537" y="119047"/>
                  <a:pt x="411480" y="111760"/>
                </a:cubicBezTo>
                <a:cubicBezTo>
                  <a:pt x="432532" y="116640"/>
                  <a:pt x="497593" y="168435"/>
                  <a:pt x="523240" y="177800"/>
                </a:cubicBezTo>
                <a:cubicBezTo>
                  <a:pt x="557960" y="234596"/>
                  <a:pt x="576713" y="260571"/>
                  <a:pt x="614680" y="304800"/>
                </a:cubicBezTo>
                <a:cubicBezTo>
                  <a:pt x="616507" y="275360"/>
                  <a:pt x="646229" y="223592"/>
                  <a:pt x="660400" y="187960"/>
                </a:cubicBezTo>
                <a:cubicBezTo>
                  <a:pt x="625331" y="150570"/>
                  <a:pt x="589468" y="102123"/>
                  <a:pt x="568960" y="91440"/>
                </a:cubicBezTo>
                <a:cubicBezTo>
                  <a:pt x="523666" y="79506"/>
                  <a:pt x="436988" y="101"/>
                  <a:pt x="406400" y="0"/>
                </a:cubicBezTo>
                <a:cubicBezTo>
                  <a:pt x="398590" y="-5442"/>
                  <a:pt x="374321" y="-1161"/>
                  <a:pt x="345440" y="0"/>
                </a:cubicBezTo>
                <a:cubicBezTo>
                  <a:pt x="323152" y="9719"/>
                  <a:pt x="280426" y="21329"/>
                  <a:pt x="233680" y="30480"/>
                </a:cubicBezTo>
                <a:cubicBezTo>
                  <a:pt x="128477" y="54774"/>
                  <a:pt x="24712" y="90140"/>
                  <a:pt x="0" y="116840"/>
                </a:cubicBezTo>
                <a:close/>
              </a:path>
              <a:path w="660400" h="304800" stroke="0" extrusionOk="0">
                <a:moveTo>
                  <a:pt x="0" y="116840"/>
                </a:moveTo>
                <a:cubicBezTo>
                  <a:pt x="96080" y="120479"/>
                  <a:pt x="164607" y="104114"/>
                  <a:pt x="243840" y="91440"/>
                </a:cubicBezTo>
                <a:cubicBezTo>
                  <a:pt x="272519" y="89974"/>
                  <a:pt x="344205" y="104372"/>
                  <a:pt x="411480" y="111760"/>
                </a:cubicBezTo>
                <a:cubicBezTo>
                  <a:pt x="451194" y="130017"/>
                  <a:pt x="484232" y="149338"/>
                  <a:pt x="523240" y="177800"/>
                </a:cubicBezTo>
                <a:cubicBezTo>
                  <a:pt x="551028" y="198782"/>
                  <a:pt x="573664" y="245169"/>
                  <a:pt x="614680" y="304800"/>
                </a:cubicBezTo>
                <a:cubicBezTo>
                  <a:pt x="630264" y="283558"/>
                  <a:pt x="638245" y="216844"/>
                  <a:pt x="660400" y="187960"/>
                </a:cubicBezTo>
                <a:cubicBezTo>
                  <a:pt x="636645" y="172585"/>
                  <a:pt x="606017" y="140050"/>
                  <a:pt x="568960" y="91440"/>
                </a:cubicBezTo>
                <a:cubicBezTo>
                  <a:pt x="505048" y="72524"/>
                  <a:pt x="457048" y="41327"/>
                  <a:pt x="406400" y="0"/>
                </a:cubicBezTo>
                <a:cubicBezTo>
                  <a:pt x="380800" y="-5473"/>
                  <a:pt x="375259" y="2316"/>
                  <a:pt x="345440" y="0"/>
                </a:cubicBezTo>
                <a:cubicBezTo>
                  <a:pt x="292352" y="22619"/>
                  <a:pt x="254541" y="27047"/>
                  <a:pt x="233680" y="30480"/>
                </a:cubicBezTo>
                <a:cubicBezTo>
                  <a:pt x="162516" y="68863"/>
                  <a:pt x="33384" y="94564"/>
                  <a:pt x="0" y="116840"/>
                </a:cubicBezTo>
                <a:close/>
              </a:path>
            </a:pathLst>
          </a:custGeom>
          <a:solidFill>
            <a:srgbClr val="FF0000"/>
          </a:solidFill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797071873">
                  <a:custGeom>
                    <a:avLst/>
                    <a:gdLst>
                      <a:gd name="connsiteX0" fmla="*/ 0 w 660400"/>
                      <a:gd name="connsiteY0" fmla="*/ 116840 h 304800"/>
                      <a:gd name="connsiteX1" fmla="*/ 243840 w 660400"/>
                      <a:gd name="connsiteY1" fmla="*/ 91440 h 304800"/>
                      <a:gd name="connsiteX2" fmla="*/ 411480 w 660400"/>
                      <a:gd name="connsiteY2" fmla="*/ 111760 h 304800"/>
                      <a:gd name="connsiteX3" fmla="*/ 523240 w 660400"/>
                      <a:gd name="connsiteY3" fmla="*/ 177800 h 304800"/>
                      <a:gd name="connsiteX4" fmla="*/ 614680 w 660400"/>
                      <a:gd name="connsiteY4" fmla="*/ 304800 h 304800"/>
                      <a:gd name="connsiteX5" fmla="*/ 660400 w 660400"/>
                      <a:gd name="connsiteY5" fmla="*/ 187960 h 304800"/>
                      <a:gd name="connsiteX6" fmla="*/ 568960 w 660400"/>
                      <a:gd name="connsiteY6" fmla="*/ 91440 h 304800"/>
                      <a:gd name="connsiteX7" fmla="*/ 406400 w 660400"/>
                      <a:gd name="connsiteY7" fmla="*/ 0 h 304800"/>
                      <a:gd name="connsiteX8" fmla="*/ 345440 w 660400"/>
                      <a:gd name="connsiteY8" fmla="*/ 0 h 304800"/>
                      <a:gd name="connsiteX9" fmla="*/ 233680 w 660400"/>
                      <a:gd name="connsiteY9" fmla="*/ 30480 h 304800"/>
                      <a:gd name="connsiteX10" fmla="*/ 0 w 660400"/>
                      <a:gd name="connsiteY10" fmla="*/ 116840 h 3048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660400" h="304800">
                        <a:moveTo>
                          <a:pt x="0" y="116840"/>
                        </a:moveTo>
                        <a:lnTo>
                          <a:pt x="243840" y="91440"/>
                        </a:lnTo>
                        <a:lnTo>
                          <a:pt x="411480" y="111760"/>
                        </a:lnTo>
                        <a:lnTo>
                          <a:pt x="523240" y="177800"/>
                        </a:lnTo>
                        <a:lnTo>
                          <a:pt x="614680" y="304800"/>
                        </a:lnTo>
                        <a:lnTo>
                          <a:pt x="660400" y="187960"/>
                        </a:lnTo>
                        <a:lnTo>
                          <a:pt x="568960" y="91440"/>
                        </a:lnTo>
                        <a:lnTo>
                          <a:pt x="406400" y="0"/>
                        </a:lnTo>
                        <a:lnTo>
                          <a:pt x="345440" y="0"/>
                        </a:lnTo>
                        <a:lnTo>
                          <a:pt x="233680" y="30480"/>
                        </a:lnTo>
                        <a:lnTo>
                          <a:pt x="0" y="116840"/>
                        </a:lnTo>
                        <a:close/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0" name="フリーフォーム: 図形 189">
            <a:extLst>
              <a:ext uri="{FF2B5EF4-FFF2-40B4-BE49-F238E27FC236}">
                <a16:creationId xmlns:a16="http://schemas.microsoft.com/office/drawing/2014/main" id="{40FA35BD-53FA-4C0D-8046-E2A9AD4F0E13}"/>
              </a:ext>
            </a:extLst>
          </p:cNvPr>
          <p:cNvSpPr/>
          <p:nvPr/>
        </p:nvSpPr>
        <p:spPr>
          <a:xfrm>
            <a:off x="2005013" y="5146675"/>
            <a:ext cx="554037" cy="238125"/>
          </a:xfrm>
          <a:custGeom>
            <a:avLst/>
            <a:gdLst>
              <a:gd name="connsiteX0" fmla="*/ 0 w 554037"/>
              <a:gd name="connsiteY0" fmla="*/ 0 h 238125"/>
              <a:gd name="connsiteX1" fmla="*/ 119062 w 554037"/>
              <a:gd name="connsiteY1" fmla="*/ 79375 h 238125"/>
              <a:gd name="connsiteX2" fmla="*/ 131762 w 554037"/>
              <a:gd name="connsiteY2" fmla="*/ 88900 h 238125"/>
              <a:gd name="connsiteX3" fmla="*/ 139700 w 554037"/>
              <a:gd name="connsiteY3" fmla="*/ 95250 h 238125"/>
              <a:gd name="connsiteX4" fmla="*/ 273050 w 554037"/>
              <a:gd name="connsiteY4" fmla="*/ 187325 h 238125"/>
              <a:gd name="connsiteX5" fmla="*/ 287337 w 554037"/>
              <a:gd name="connsiteY5" fmla="*/ 196850 h 238125"/>
              <a:gd name="connsiteX6" fmla="*/ 407987 w 554037"/>
              <a:gd name="connsiteY6" fmla="*/ 234950 h 238125"/>
              <a:gd name="connsiteX7" fmla="*/ 422275 w 554037"/>
              <a:gd name="connsiteY7" fmla="*/ 238125 h 238125"/>
              <a:gd name="connsiteX8" fmla="*/ 554037 w 554037"/>
              <a:gd name="connsiteY8" fmla="*/ 234950 h 238125"/>
              <a:gd name="connsiteX9" fmla="*/ 477837 w 554037"/>
              <a:gd name="connsiteY9" fmla="*/ 169863 h 238125"/>
              <a:gd name="connsiteX10" fmla="*/ 396875 w 554037"/>
              <a:gd name="connsiteY10" fmla="*/ 177800 h 238125"/>
              <a:gd name="connsiteX11" fmla="*/ 217487 w 554037"/>
              <a:gd name="connsiteY11" fmla="*/ 96838 h 238125"/>
              <a:gd name="connsiteX12" fmla="*/ 168275 w 554037"/>
              <a:gd name="connsiteY12" fmla="*/ 65088 h 238125"/>
              <a:gd name="connsiteX13" fmla="*/ 0 w 554037"/>
              <a:gd name="connsiteY13" fmla="*/ 0 h 23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54037" h="238125" fill="none" extrusionOk="0">
                <a:moveTo>
                  <a:pt x="0" y="0"/>
                </a:moveTo>
                <a:cubicBezTo>
                  <a:pt x="32167" y="32913"/>
                  <a:pt x="67801" y="49174"/>
                  <a:pt x="119062" y="79375"/>
                </a:cubicBezTo>
                <a:cubicBezTo>
                  <a:pt x="123993" y="83030"/>
                  <a:pt x="126967" y="85248"/>
                  <a:pt x="131762" y="88900"/>
                </a:cubicBezTo>
                <a:cubicBezTo>
                  <a:pt x="141157" y="97051"/>
                  <a:pt x="132901" y="91919"/>
                  <a:pt x="139700" y="95250"/>
                </a:cubicBezTo>
                <a:cubicBezTo>
                  <a:pt x="186005" y="112460"/>
                  <a:pt x="246477" y="173515"/>
                  <a:pt x="273050" y="187325"/>
                </a:cubicBezTo>
                <a:cubicBezTo>
                  <a:pt x="284944" y="196118"/>
                  <a:pt x="280307" y="193138"/>
                  <a:pt x="287337" y="196850"/>
                </a:cubicBezTo>
                <a:cubicBezTo>
                  <a:pt x="336234" y="221437"/>
                  <a:pt x="349586" y="225471"/>
                  <a:pt x="407987" y="234950"/>
                </a:cubicBezTo>
                <a:cubicBezTo>
                  <a:pt x="414757" y="237160"/>
                  <a:pt x="418278" y="236514"/>
                  <a:pt x="422275" y="238125"/>
                </a:cubicBezTo>
                <a:cubicBezTo>
                  <a:pt x="440875" y="249421"/>
                  <a:pt x="522784" y="246950"/>
                  <a:pt x="554037" y="234950"/>
                </a:cubicBezTo>
                <a:cubicBezTo>
                  <a:pt x="534912" y="219604"/>
                  <a:pt x="506981" y="183887"/>
                  <a:pt x="477837" y="169863"/>
                </a:cubicBezTo>
                <a:cubicBezTo>
                  <a:pt x="457545" y="174115"/>
                  <a:pt x="430170" y="176068"/>
                  <a:pt x="396875" y="177800"/>
                </a:cubicBezTo>
                <a:cubicBezTo>
                  <a:pt x="345609" y="146483"/>
                  <a:pt x="269427" y="120498"/>
                  <a:pt x="217487" y="96838"/>
                </a:cubicBezTo>
                <a:cubicBezTo>
                  <a:pt x="194714" y="79100"/>
                  <a:pt x="183076" y="78939"/>
                  <a:pt x="168275" y="65088"/>
                </a:cubicBezTo>
                <a:cubicBezTo>
                  <a:pt x="142341" y="62584"/>
                  <a:pt x="77577" y="30962"/>
                  <a:pt x="0" y="0"/>
                </a:cubicBezTo>
                <a:close/>
              </a:path>
              <a:path w="554037" h="238125" stroke="0" extrusionOk="0">
                <a:moveTo>
                  <a:pt x="0" y="0"/>
                </a:moveTo>
                <a:cubicBezTo>
                  <a:pt x="35328" y="20027"/>
                  <a:pt x="88207" y="64453"/>
                  <a:pt x="119062" y="79375"/>
                </a:cubicBezTo>
                <a:cubicBezTo>
                  <a:pt x="123386" y="83055"/>
                  <a:pt x="127498" y="86529"/>
                  <a:pt x="131762" y="88900"/>
                </a:cubicBezTo>
                <a:cubicBezTo>
                  <a:pt x="141412" y="95439"/>
                  <a:pt x="132139" y="93114"/>
                  <a:pt x="139700" y="95250"/>
                </a:cubicBezTo>
                <a:cubicBezTo>
                  <a:pt x="203372" y="140821"/>
                  <a:pt x="234233" y="158780"/>
                  <a:pt x="273050" y="187325"/>
                </a:cubicBezTo>
                <a:cubicBezTo>
                  <a:pt x="284729" y="196284"/>
                  <a:pt x="279759" y="192957"/>
                  <a:pt x="287337" y="196850"/>
                </a:cubicBezTo>
                <a:cubicBezTo>
                  <a:pt x="327310" y="209521"/>
                  <a:pt x="391499" y="219247"/>
                  <a:pt x="407987" y="234950"/>
                </a:cubicBezTo>
                <a:cubicBezTo>
                  <a:pt x="409678" y="234645"/>
                  <a:pt x="415432" y="237150"/>
                  <a:pt x="422275" y="238125"/>
                </a:cubicBezTo>
                <a:cubicBezTo>
                  <a:pt x="487667" y="248383"/>
                  <a:pt x="537161" y="245973"/>
                  <a:pt x="554037" y="234950"/>
                </a:cubicBezTo>
                <a:cubicBezTo>
                  <a:pt x="518730" y="213191"/>
                  <a:pt x="507480" y="184528"/>
                  <a:pt x="477837" y="169863"/>
                </a:cubicBezTo>
                <a:cubicBezTo>
                  <a:pt x="439697" y="169491"/>
                  <a:pt x="410085" y="178778"/>
                  <a:pt x="396875" y="177800"/>
                </a:cubicBezTo>
                <a:cubicBezTo>
                  <a:pt x="342314" y="139136"/>
                  <a:pt x="237135" y="110795"/>
                  <a:pt x="217487" y="96838"/>
                </a:cubicBezTo>
                <a:cubicBezTo>
                  <a:pt x="199623" y="89296"/>
                  <a:pt x="176974" y="75090"/>
                  <a:pt x="168275" y="65088"/>
                </a:cubicBezTo>
                <a:cubicBezTo>
                  <a:pt x="93393" y="22010"/>
                  <a:pt x="69994" y="42080"/>
                  <a:pt x="0" y="0"/>
                </a:cubicBezTo>
                <a:close/>
              </a:path>
            </a:pathLst>
          </a:custGeom>
          <a:solidFill>
            <a:srgbClr val="FF0000"/>
          </a:solidFill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753322976">
                  <a:custGeom>
                    <a:avLst/>
                    <a:gdLst>
                      <a:gd name="connsiteX0" fmla="*/ 0 w 554037"/>
                      <a:gd name="connsiteY0" fmla="*/ 0 h 238125"/>
                      <a:gd name="connsiteX1" fmla="*/ 119062 w 554037"/>
                      <a:gd name="connsiteY1" fmla="*/ 79375 h 238125"/>
                      <a:gd name="connsiteX2" fmla="*/ 131762 w 554037"/>
                      <a:gd name="connsiteY2" fmla="*/ 88900 h 238125"/>
                      <a:gd name="connsiteX3" fmla="*/ 139700 w 554037"/>
                      <a:gd name="connsiteY3" fmla="*/ 95250 h 238125"/>
                      <a:gd name="connsiteX4" fmla="*/ 273050 w 554037"/>
                      <a:gd name="connsiteY4" fmla="*/ 187325 h 238125"/>
                      <a:gd name="connsiteX5" fmla="*/ 287337 w 554037"/>
                      <a:gd name="connsiteY5" fmla="*/ 196850 h 238125"/>
                      <a:gd name="connsiteX6" fmla="*/ 407987 w 554037"/>
                      <a:gd name="connsiteY6" fmla="*/ 234950 h 238125"/>
                      <a:gd name="connsiteX7" fmla="*/ 422275 w 554037"/>
                      <a:gd name="connsiteY7" fmla="*/ 238125 h 238125"/>
                      <a:gd name="connsiteX8" fmla="*/ 554037 w 554037"/>
                      <a:gd name="connsiteY8" fmla="*/ 234950 h 238125"/>
                      <a:gd name="connsiteX9" fmla="*/ 477837 w 554037"/>
                      <a:gd name="connsiteY9" fmla="*/ 169863 h 238125"/>
                      <a:gd name="connsiteX10" fmla="*/ 396875 w 554037"/>
                      <a:gd name="connsiteY10" fmla="*/ 177800 h 238125"/>
                      <a:gd name="connsiteX11" fmla="*/ 217487 w 554037"/>
                      <a:gd name="connsiteY11" fmla="*/ 96838 h 238125"/>
                      <a:gd name="connsiteX12" fmla="*/ 168275 w 554037"/>
                      <a:gd name="connsiteY12" fmla="*/ 65088 h 238125"/>
                      <a:gd name="connsiteX13" fmla="*/ 0 w 554037"/>
                      <a:gd name="connsiteY13" fmla="*/ 0 h 23812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554037" h="238125">
                        <a:moveTo>
                          <a:pt x="0" y="0"/>
                        </a:moveTo>
                        <a:lnTo>
                          <a:pt x="119062" y="79375"/>
                        </a:lnTo>
                        <a:cubicBezTo>
                          <a:pt x="123295" y="82550"/>
                          <a:pt x="127666" y="85549"/>
                          <a:pt x="131762" y="88900"/>
                        </a:cubicBezTo>
                        <a:cubicBezTo>
                          <a:pt x="140560" y="96098"/>
                          <a:pt x="132831" y="91817"/>
                          <a:pt x="139700" y="95250"/>
                        </a:cubicBezTo>
                        <a:lnTo>
                          <a:pt x="273050" y="187325"/>
                        </a:lnTo>
                        <a:cubicBezTo>
                          <a:pt x="285125" y="195951"/>
                          <a:pt x="280090" y="193228"/>
                          <a:pt x="287337" y="196850"/>
                        </a:cubicBezTo>
                        <a:lnTo>
                          <a:pt x="407987" y="234950"/>
                        </a:lnTo>
                        <a:lnTo>
                          <a:pt x="422275" y="238125"/>
                        </a:lnTo>
                        <a:lnTo>
                          <a:pt x="554037" y="234950"/>
                        </a:lnTo>
                        <a:lnTo>
                          <a:pt x="477837" y="169863"/>
                        </a:lnTo>
                        <a:lnTo>
                          <a:pt x="396875" y="177800"/>
                        </a:lnTo>
                        <a:lnTo>
                          <a:pt x="217487" y="96838"/>
                        </a:lnTo>
                        <a:lnTo>
                          <a:pt x="168275" y="650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1" name="フリーフォーム: 図形 190">
            <a:extLst>
              <a:ext uri="{FF2B5EF4-FFF2-40B4-BE49-F238E27FC236}">
                <a16:creationId xmlns:a16="http://schemas.microsoft.com/office/drawing/2014/main" id="{F263F585-7EE9-4CF9-8EBE-87F03BF9F865}"/>
              </a:ext>
            </a:extLst>
          </p:cNvPr>
          <p:cNvSpPr/>
          <p:nvPr/>
        </p:nvSpPr>
        <p:spPr>
          <a:xfrm>
            <a:off x="2047875" y="5110163"/>
            <a:ext cx="406400" cy="158750"/>
          </a:xfrm>
          <a:custGeom>
            <a:avLst/>
            <a:gdLst>
              <a:gd name="connsiteX0" fmla="*/ 406400 w 406400"/>
              <a:gd name="connsiteY0" fmla="*/ 71437 h 158750"/>
              <a:gd name="connsiteX1" fmla="*/ 360363 w 406400"/>
              <a:gd name="connsiteY1" fmla="*/ 65087 h 158750"/>
              <a:gd name="connsiteX2" fmla="*/ 333375 w 406400"/>
              <a:gd name="connsiteY2" fmla="*/ 117475 h 158750"/>
              <a:gd name="connsiteX3" fmla="*/ 277813 w 406400"/>
              <a:gd name="connsiteY3" fmla="*/ 158750 h 158750"/>
              <a:gd name="connsiteX4" fmla="*/ 0 w 406400"/>
              <a:gd name="connsiteY4" fmla="*/ 53975 h 158750"/>
              <a:gd name="connsiteX5" fmla="*/ 17463 w 406400"/>
              <a:gd name="connsiteY5" fmla="*/ 11112 h 158750"/>
              <a:gd name="connsiteX6" fmla="*/ 339725 w 406400"/>
              <a:gd name="connsiteY6" fmla="*/ 0 h 158750"/>
              <a:gd name="connsiteX7" fmla="*/ 406400 w 406400"/>
              <a:gd name="connsiteY7" fmla="*/ 71437 h 15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6400" h="158750" fill="none" extrusionOk="0">
                <a:moveTo>
                  <a:pt x="406400" y="71437"/>
                </a:moveTo>
                <a:cubicBezTo>
                  <a:pt x="397212" y="72069"/>
                  <a:pt x="374195" y="71179"/>
                  <a:pt x="360363" y="65087"/>
                </a:cubicBezTo>
                <a:cubicBezTo>
                  <a:pt x="350764" y="72999"/>
                  <a:pt x="342719" y="101825"/>
                  <a:pt x="333375" y="117475"/>
                </a:cubicBezTo>
                <a:cubicBezTo>
                  <a:pt x="306735" y="137054"/>
                  <a:pt x="290161" y="152609"/>
                  <a:pt x="277813" y="158750"/>
                </a:cubicBezTo>
                <a:cubicBezTo>
                  <a:pt x="200374" y="133409"/>
                  <a:pt x="110842" y="114139"/>
                  <a:pt x="0" y="53975"/>
                </a:cubicBezTo>
                <a:cubicBezTo>
                  <a:pt x="898" y="47367"/>
                  <a:pt x="8526" y="24895"/>
                  <a:pt x="17463" y="11112"/>
                </a:cubicBezTo>
                <a:cubicBezTo>
                  <a:pt x="80428" y="15295"/>
                  <a:pt x="231632" y="-12186"/>
                  <a:pt x="339725" y="0"/>
                </a:cubicBezTo>
                <a:cubicBezTo>
                  <a:pt x="363283" y="19268"/>
                  <a:pt x="399819" y="58833"/>
                  <a:pt x="406400" y="71437"/>
                </a:cubicBezTo>
                <a:close/>
              </a:path>
              <a:path w="406400" h="158750" stroke="0" extrusionOk="0">
                <a:moveTo>
                  <a:pt x="406400" y="71437"/>
                </a:moveTo>
                <a:cubicBezTo>
                  <a:pt x="397932" y="73338"/>
                  <a:pt x="379150" y="64943"/>
                  <a:pt x="360363" y="65087"/>
                </a:cubicBezTo>
                <a:cubicBezTo>
                  <a:pt x="347629" y="89137"/>
                  <a:pt x="336950" y="110913"/>
                  <a:pt x="333375" y="117475"/>
                </a:cubicBezTo>
                <a:cubicBezTo>
                  <a:pt x="318380" y="121469"/>
                  <a:pt x="301114" y="146408"/>
                  <a:pt x="277813" y="158750"/>
                </a:cubicBezTo>
                <a:cubicBezTo>
                  <a:pt x="234174" y="156231"/>
                  <a:pt x="127851" y="91623"/>
                  <a:pt x="0" y="53975"/>
                </a:cubicBezTo>
                <a:cubicBezTo>
                  <a:pt x="6458" y="39735"/>
                  <a:pt x="12738" y="24569"/>
                  <a:pt x="17463" y="11112"/>
                </a:cubicBezTo>
                <a:cubicBezTo>
                  <a:pt x="76798" y="24200"/>
                  <a:pt x="210413" y="30332"/>
                  <a:pt x="339725" y="0"/>
                </a:cubicBezTo>
                <a:cubicBezTo>
                  <a:pt x="365602" y="22356"/>
                  <a:pt x="392402" y="62810"/>
                  <a:pt x="406400" y="71437"/>
                </a:cubicBezTo>
                <a:close/>
              </a:path>
            </a:pathLst>
          </a:custGeom>
          <a:solidFill>
            <a:srgbClr val="FF0000"/>
          </a:solidFill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116074858">
                  <a:custGeom>
                    <a:avLst/>
                    <a:gdLst>
                      <a:gd name="connsiteX0" fmla="*/ 406400 w 406400"/>
                      <a:gd name="connsiteY0" fmla="*/ 71437 h 158750"/>
                      <a:gd name="connsiteX1" fmla="*/ 360363 w 406400"/>
                      <a:gd name="connsiteY1" fmla="*/ 65087 h 158750"/>
                      <a:gd name="connsiteX2" fmla="*/ 333375 w 406400"/>
                      <a:gd name="connsiteY2" fmla="*/ 117475 h 158750"/>
                      <a:gd name="connsiteX3" fmla="*/ 277813 w 406400"/>
                      <a:gd name="connsiteY3" fmla="*/ 158750 h 158750"/>
                      <a:gd name="connsiteX4" fmla="*/ 0 w 406400"/>
                      <a:gd name="connsiteY4" fmla="*/ 53975 h 158750"/>
                      <a:gd name="connsiteX5" fmla="*/ 17463 w 406400"/>
                      <a:gd name="connsiteY5" fmla="*/ 11112 h 158750"/>
                      <a:gd name="connsiteX6" fmla="*/ 339725 w 406400"/>
                      <a:gd name="connsiteY6" fmla="*/ 0 h 158750"/>
                      <a:gd name="connsiteX7" fmla="*/ 406400 w 406400"/>
                      <a:gd name="connsiteY7" fmla="*/ 71437 h 1587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406400" h="158750">
                        <a:moveTo>
                          <a:pt x="406400" y="71437"/>
                        </a:moveTo>
                        <a:lnTo>
                          <a:pt x="360363" y="65087"/>
                        </a:lnTo>
                        <a:lnTo>
                          <a:pt x="333375" y="117475"/>
                        </a:lnTo>
                        <a:lnTo>
                          <a:pt x="277813" y="158750"/>
                        </a:lnTo>
                        <a:lnTo>
                          <a:pt x="0" y="53975"/>
                        </a:lnTo>
                        <a:lnTo>
                          <a:pt x="17463" y="11112"/>
                        </a:lnTo>
                        <a:lnTo>
                          <a:pt x="339725" y="0"/>
                        </a:lnTo>
                        <a:lnTo>
                          <a:pt x="406400" y="71437"/>
                        </a:lnTo>
                        <a:close/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2" name="フリーフォーム: 図形 191">
            <a:extLst>
              <a:ext uri="{FF2B5EF4-FFF2-40B4-BE49-F238E27FC236}">
                <a16:creationId xmlns:a16="http://schemas.microsoft.com/office/drawing/2014/main" id="{ECC4C7EE-5327-4955-B12D-8B1BEA192540}"/>
              </a:ext>
            </a:extLst>
          </p:cNvPr>
          <p:cNvSpPr/>
          <p:nvPr/>
        </p:nvSpPr>
        <p:spPr>
          <a:xfrm>
            <a:off x="2514600" y="5201677"/>
            <a:ext cx="133712" cy="172011"/>
          </a:xfrm>
          <a:custGeom>
            <a:avLst/>
            <a:gdLst>
              <a:gd name="connsiteX0" fmla="*/ 125413 w 133712"/>
              <a:gd name="connsiteY0" fmla="*/ 18023 h 172011"/>
              <a:gd name="connsiteX1" fmla="*/ 131763 w 133712"/>
              <a:gd name="connsiteY1" fmla="*/ 87873 h 172011"/>
              <a:gd name="connsiteX2" fmla="*/ 66675 w 133712"/>
              <a:gd name="connsiteY2" fmla="*/ 172011 h 172011"/>
              <a:gd name="connsiteX3" fmla="*/ 50800 w 133712"/>
              <a:gd name="connsiteY3" fmla="*/ 172011 h 172011"/>
              <a:gd name="connsiteX4" fmla="*/ 9525 w 133712"/>
              <a:gd name="connsiteY4" fmla="*/ 145023 h 172011"/>
              <a:gd name="connsiteX5" fmla="*/ 53975 w 133712"/>
              <a:gd name="connsiteY5" fmla="*/ 94223 h 172011"/>
              <a:gd name="connsiteX6" fmla="*/ 20638 w 133712"/>
              <a:gd name="connsiteY6" fmla="*/ 67236 h 172011"/>
              <a:gd name="connsiteX7" fmla="*/ 0 w 133712"/>
              <a:gd name="connsiteY7" fmla="*/ 18023 h 172011"/>
              <a:gd name="connsiteX8" fmla="*/ 131763 w 133712"/>
              <a:gd name="connsiteY8" fmla="*/ 8498 h 172011"/>
              <a:gd name="connsiteX9" fmla="*/ 125413 w 133712"/>
              <a:gd name="connsiteY9" fmla="*/ 18023 h 172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3712" h="172011" fill="none" extrusionOk="0">
                <a:moveTo>
                  <a:pt x="125413" y="18023"/>
                </a:moveTo>
                <a:cubicBezTo>
                  <a:pt x="132512" y="49208"/>
                  <a:pt x="135815" y="63413"/>
                  <a:pt x="131763" y="87873"/>
                </a:cubicBezTo>
                <a:cubicBezTo>
                  <a:pt x="99696" y="129129"/>
                  <a:pt x="81977" y="161961"/>
                  <a:pt x="66675" y="172011"/>
                </a:cubicBezTo>
                <a:cubicBezTo>
                  <a:pt x="63309" y="171991"/>
                  <a:pt x="56545" y="172372"/>
                  <a:pt x="50800" y="172011"/>
                </a:cubicBezTo>
                <a:cubicBezTo>
                  <a:pt x="36755" y="158511"/>
                  <a:pt x="24896" y="149824"/>
                  <a:pt x="9525" y="145023"/>
                </a:cubicBezTo>
                <a:cubicBezTo>
                  <a:pt x="18907" y="126857"/>
                  <a:pt x="46270" y="99007"/>
                  <a:pt x="53975" y="94223"/>
                </a:cubicBezTo>
                <a:cubicBezTo>
                  <a:pt x="41477" y="84215"/>
                  <a:pt x="28417" y="70160"/>
                  <a:pt x="20638" y="67236"/>
                </a:cubicBezTo>
                <a:cubicBezTo>
                  <a:pt x="14708" y="54925"/>
                  <a:pt x="1636" y="25345"/>
                  <a:pt x="0" y="18023"/>
                </a:cubicBezTo>
                <a:cubicBezTo>
                  <a:pt x="40555" y="8616"/>
                  <a:pt x="68174" y="11372"/>
                  <a:pt x="131763" y="8498"/>
                </a:cubicBezTo>
                <a:cubicBezTo>
                  <a:pt x="135516" y="-6965"/>
                  <a:pt x="134992" y="-970"/>
                  <a:pt x="125413" y="18023"/>
                </a:cubicBezTo>
                <a:close/>
              </a:path>
              <a:path w="133712" h="172011" stroke="0" extrusionOk="0">
                <a:moveTo>
                  <a:pt x="125413" y="18023"/>
                </a:moveTo>
                <a:cubicBezTo>
                  <a:pt x="122458" y="50346"/>
                  <a:pt x="132148" y="76873"/>
                  <a:pt x="131763" y="87873"/>
                </a:cubicBezTo>
                <a:cubicBezTo>
                  <a:pt x="112248" y="113871"/>
                  <a:pt x="95710" y="127561"/>
                  <a:pt x="66675" y="172011"/>
                </a:cubicBezTo>
                <a:cubicBezTo>
                  <a:pt x="63243" y="171474"/>
                  <a:pt x="52398" y="171991"/>
                  <a:pt x="50800" y="172011"/>
                </a:cubicBezTo>
                <a:cubicBezTo>
                  <a:pt x="43038" y="166617"/>
                  <a:pt x="18120" y="145849"/>
                  <a:pt x="9525" y="145023"/>
                </a:cubicBezTo>
                <a:cubicBezTo>
                  <a:pt x="13544" y="131242"/>
                  <a:pt x="45975" y="101077"/>
                  <a:pt x="53975" y="94223"/>
                </a:cubicBezTo>
                <a:cubicBezTo>
                  <a:pt x="49038" y="85366"/>
                  <a:pt x="33037" y="78733"/>
                  <a:pt x="20638" y="67236"/>
                </a:cubicBezTo>
                <a:cubicBezTo>
                  <a:pt x="10626" y="43594"/>
                  <a:pt x="12400" y="38786"/>
                  <a:pt x="0" y="18023"/>
                </a:cubicBezTo>
                <a:cubicBezTo>
                  <a:pt x="38054" y="3896"/>
                  <a:pt x="103989" y="5424"/>
                  <a:pt x="131763" y="8498"/>
                </a:cubicBezTo>
                <a:cubicBezTo>
                  <a:pt x="135241" y="-6571"/>
                  <a:pt x="135047" y="-254"/>
                  <a:pt x="125413" y="18023"/>
                </a:cubicBezTo>
                <a:close/>
              </a:path>
            </a:pathLst>
          </a:custGeom>
          <a:solidFill>
            <a:srgbClr val="FF0000"/>
          </a:solidFill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675617154">
                  <a:custGeom>
                    <a:avLst/>
                    <a:gdLst>
                      <a:gd name="connsiteX0" fmla="*/ 125413 w 133712"/>
                      <a:gd name="connsiteY0" fmla="*/ 18023 h 172011"/>
                      <a:gd name="connsiteX1" fmla="*/ 131763 w 133712"/>
                      <a:gd name="connsiteY1" fmla="*/ 87873 h 172011"/>
                      <a:gd name="connsiteX2" fmla="*/ 66675 w 133712"/>
                      <a:gd name="connsiteY2" fmla="*/ 172011 h 172011"/>
                      <a:gd name="connsiteX3" fmla="*/ 50800 w 133712"/>
                      <a:gd name="connsiteY3" fmla="*/ 172011 h 172011"/>
                      <a:gd name="connsiteX4" fmla="*/ 9525 w 133712"/>
                      <a:gd name="connsiteY4" fmla="*/ 145023 h 172011"/>
                      <a:gd name="connsiteX5" fmla="*/ 53975 w 133712"/>
                      <a:gd name="connsiteY5" fmla="*/ 94223 h 172011"/>
                      <a:gd name="connsiteX6" fmla="*/ 20638 w 133712"/>
                      <a:gd name="connsiteY6" fmla="*/ 67236 h 172011"/>
                      <a:gd name="connsiteX7" fmla="*/ 0 w 133712"/>
                      <a:gd name="connsiteY7" fmla="*/ 18023 h 172011"/>
                      <a:gd name="connsiteX8" fmla="*/ 131763 w 133712"/>
                      <a:gd name="connsiteY8" fmla="*/ 8498 h 172011"/>
                      <a:gd name="connsiteX9" fmla="*/ 125413 w 133712"/>
                      <a:gd name="connsiteY9" fmla="*/ 18023 h 1720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33712" h="172011">
                        <a:moveTo>
                          <a:pt x="125413" y="18023"/>
                        </a:moveTo>
                        <a:lnTo>
                          <a:pt x="131763" y="87873"/>
                        </a:lnTo>
                        <a:lnTo>
                          <a:pt x="66675" y="172011"/>
                        </a:lnTo>
                        <a:lnTo>
                          <a:pt x="50800" y="172011"/>
                        </a:lnTo>
                        <a:lnTo>
                          <a:pt x="9525" y="145023"/>
                        </a:lnTo>
                        <a:lnTo>
                          <a:pt x="53975" y="94223"/>
                        </a:lnTo>
                        <a:lnTo>
                          <a:pt x="20638" y="67236"/>
                        </a:lnTo>
                        <a:lnTo>
                          <a:pt x="0" y="18023"/>
                        </a:lnTo>
                        <a:lnTo>
                          <a:pt x="131763" y="8498"/>
                        </a:lnTo>
                        <a:cubicBezTo>
                          <a:pt x="135053" y="-6306"/>
                          <a:pt x="134938" y="-910"/>
                          <a:pt x="125413" y="18023"/>
                        </a:cubicBezTo>
                        <a:close/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3" name="フリーフォーム: 図形 192">
            <a:extLst>
              <a:ext uri="{FF2B5EF4-FFF2-40B4-BE49-F238E27FC236}">
                <a16:creationId xmlns:a16="http://schemas.microsoft.com/office/drawing/2014/main" id="{D56E85E7-BF02-476D-977A-8269C4B7EB3B}"/>
              </a:ext>
            </a:extLst>
          </p:cNvPr>
          <p:cNvSpPr/>
          <p:nvPr/>
        </p:nvSpPr>
        <p:spPr>
          <a:xfrm>
            <a:off x="1898650" y="5022850"/>
            <a:ext cx="167217" cy="112183"/>
          </a:xfrm>
          <a:custGeom>
            <a:avLst/>
            <a:gdLst>
              <a:gd name="connsiteX0" fmla="*/ 0 w 167217"/>
              <a:gd name="connsiteY0" fmla="*/ 0 h 112183"/>
              <a:gd name="connsiteX1" fmla="*/ 57150 w 167217"/>
              <a:gd name="connsiteY1" fmla="*/ 74083 h 112183"/>
              <a:gd name="connsiteX2" fmla="*/ 167217 w 167217"/>
              <a:gd name="connsiteY2" fmla="*/ 88900 h 112183"/>
              <a:gd name="connsiteX3" fmla="*/ 67733 w 167217"/>
              <a:gd name="connsiteY3" fmla="*/ 112183 h 112183"/>
              <a:gd name="connsiteX4" fmla="*/ 0 w 167217"/>
              <a:gd name="connsiteY4" fmla="*/ 52917 h 112183"/>
              <a:gd name="connsiteX5" fmla="*/ 0 w 167217"/>
              <a:gd name="connsiteY5" fmla="*/ 0 h 112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7217" h="112183" fill="none" extrusionOk="0">
                <a:moveTo>
                  <a:pt x="0" y="0"/>
                </a:moveTo>
                <a:cubicBezTo>
                  <a:pt x="11950" y="6996"/>
                  <a:pt x="41687" y="63860"/>
                  <a:pt x="57150" y="74083"/>
                </a:cubicBezTo>
                <a:cubicBezTo>
                  <a:pt x="85508" y="81411"/>
                  <a:pt x="115573" y="88863"/>
                  <a:pt x="167217" y="88900"/>
                </a:cubicBezTo>
                <a:cubicBezTo>
                  <a:pt x="151854" y="97255"/>
                  <a:pt x="98369" y="100644"/>
                  <a:pt x="67733" y="112183"/>
                </a:cubicBezTo>
                <a:cubicBezTo>
                  <a:pt x="57039" y="110272"/>
                  <a:pt x="14434" y="64467"/>
                  <a:pt x="0" y="52917"/>
                </a:cubicBezTo>
                <a:cubicBezTo>
                  <a:pt x="-3091" y="35371"/>
                  <a:pt x="-3239" y="20018"/>
                  <a:pt x="0" y="0"/>
                </a:cubicBezTo>
                <a:close/>
              </a:path>
              <a:path w="167217" h="112183" stroke="0" extrusionOk="0">
                <a:moveTo>
                  <a:pt x="0" y="0"/>
                </a:moveTo>
                <a:cubicBezTo>
                  <a:pt x="21165" y="38508"/>
                  <a:pt x="30208" y="48771"/>
                  <a:pt x="57150" y="74083"/>
                </a:cubicBezTo>
                <a:cubicBezTo>
                  <a:pt x="95227" y="85668"/>
                  <a:pt x="153408" y="85484"/>
                  <a:pt x="167217" y="88900"/>
                </a:cubicBezTo>
                <a:cubicBezTo>
                  <a:pt x="123424" y="95309"/>
                  <a:pt x="86219" y="102157"/>
                  <a:pt x="67733" y="112183"/>
                </a:cubicBezTo>
                <a:cubicBezTo>
                  <a:pt x="50661" y="101259"/>
                  <a:pt x="17380" y="62072"/>
                  <a:pt x="0" y="52917"/>
                </a:cubicBezTo>
                <a:cubicBezTo>
                  <a:pt x="3972" y="38430"/>
                  <a:pt x="3537" y="16588"/>
                  <a:pt x="0" y="0"/>
                </a:cubicBezTo>
                <a:close/>
              </a:path>
            </a:pathLst>
          </a:custGeom>
          <a:solidFill>
            <a:srgbClr val="FF0000"/>
          </a:solidFill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1887121156">
                  <a:custGeom>
                    <a:avLst/>
                    <a:gdLst>
                      <a:gd name="connsiteX0" fmla="*/ 0 w 167217"/>
                      <a:gd name="connsiteY0" fmla="*/ 0 h 112183"/>
                      <a:gd name="connsiteX1" fmla="*/ 57150 w 167217"/>
                      <a:gd name="connsiteY1" fmla="*/ 74083 h 112183"/>
                      <a:gd name="connsiteX2" fmla="*/ 167217 w 167217"/>
                      <a:gd name="connsiteY2" fmla="*/ 88900 h 112183"/>
                      <a:gd name="connsiteX3" fmla="*/ 67733 w 167217"/>
                      <a:gd name="connsiteY3" fmla="*/ 112183 h 112183"/>
                      <a:gd name="connsiteX4" fmla="*/ 0 w 167217"/>
                      <a:gd name="connsiteY4" fmla="*/ 52917 h 112183"/>
                      <a:gd name="connsiteX5" fmla="*/ 0 w 167217"/>
                      <a:gd name="connsiteY5" fmla="*/ 0 h 11218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67217" h="112183">
                        <a:moveTo>
                          <a:pt x="0" y="0"/>
                        </a:moveTo>
                        <a:lnTo>
                          <a:pt x="57150" y="74083"/>
                        </a:lnTo>
                        <a:lnTo>
                          <a:pt x="167217" y="88900"/>
                        </a:lnTo>
                        <a:lnTo>
                          <a:pt x="67733" y="112183"/>
                        </a:lnTo>
                        <a:lnTo>
                          <a:pt x="0" y="5291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4" name="フリーフォーム: 図形 193">
            <a:extLst>
              <a:ext uri="{FF2B5EF4-FFF2-40B4-BE49-F238E27FC236}">
                <a16:creationId xmlns:a16="http://schemas.microsoft.com/office/drawing/2014/main" id="{66D893C2-92B0-43A4-BB73-1201F8AC3B8C}"/>
              </a:ext>
            </a:extLst>
          </p:cNvPr>
          <p:cNvSpPr/>
          <p:nvPr/>
        </p:nvSpPr>
        <p:spPr>
          <a:xfrm>
            <a:off x="1805517" y="4779433"/>
            <a:ext cx="1028700" cy="285750"/>
          </a:xfrm>
          <a:custGeom>
            <a:avLst/>
            <a:gdLst>
              <a:gd name="connsiteX0" fmla="*/ 0 w 1028700"/>
              <a:gd name="connsiteY0" fmla="*/ 179917 h 285750"/>
              <a:gd name="connsiteX1" fmla="*/ 186266 w 1028700"/>
              <a:gd name="connsiteY1" fmla="*/ 129117 h 285750"/>
              <a:gd name="connsiteX2" fmla="*/ 539750 w 1028700"/>
              <a:gd name="connsiteY2" fmla="*/ 0 h 285750"/>
              <a:gd name="connsiteX3" fmla="*/ 980016 w 1028700"/>
              <a:gd name="connsiteY3" fmla="*/ 186267 h 285750"/>
              <a:gd name="connsiteX4" fmla="*/ 1028700 w 1028700"/>
              <a:gd name="connsiteY4" fmla="*/ 247650 h 285750"/>
              <a:gd name="connsiteX5" fmla="*/ 994833 w 1028700"/>
              <a:gd name="connsiteY5" fmla="*/ 285750 h 285750"/>
              <a:gd name="connsiteX6" fmla="*/ 503766 w 1028700"/>
              <a:gd name="connsiteY6" fmla="*/ 76200 h 285750"/>
              <a:gd name="connsiteX7" fmla="*/ 482600 w 1028700"/>
              <a:gd name="connsiteY7" fmla="*/ 71967 h 285750"/>
              <a:gd name="connsiteX8" fmla="*/ 234950 w 1028700"/>
              <a:gd name="connsiteY8" fmla="*/ 160867 h 285750"/>
              <a:gd name="connsiteX9" fmla="*/ 154516 w 1028700"/>
              <a:gd name="connsiteY9" fmla="*/ 188384 h 285750"/>
              <a:gd name="connsiteX10" fmla="*/ 0 w 1028700"/>
              <a:gd name="connsiteY10" fmla="*/ 179917 h 28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28700" h="285750" fill="none" extrusionOk="0">
                <a:moveTo>
                  <a:pt x="0" y="179917"/>
                </a:moveTo>
                <a:cubicBezTo>
                  <a:pt x="70454" y="146807"/>
                  <a:pt x="102301" y="169806"/>
                  <a:pt x="186266" y="129117"/>
                </a:cubicBezTo>
                <a:cubicBezTo>
                  <a:pt x="234629" y="113308"/>
                  <a:pt x="503735" y="33503"/>
                  <a:pt x="539750" y="0"/>
                </a:cubicBezTo>
                <a:cubicBezTo>
                  <a:pt x="626505" y="47802"/>
                  <a:pt x="820347" y="85315"/>
                  <a:pt x="980016" y="186267"/>
                </a:cubicBezTo>
                <a:cubicBezTo>
                  <a:pt x="989018" y="206712"/>
                  <a:pt x="1027025" y="234928"/>
                  <a:pt x="1028700" y="247650"/>
                </a:cubicBezTo>
                <a:cubicBezTo>
                  <a:pt x="1013441" y="258398"/>
                  <a:pt x="1013025" y="268425"/>
                  <a:pt x="994833" y="285750"/>
                </a:cubicBezTo>
                <a:cubicBezTo>
                  <a:pt x="936495" y="210970"/>
                  <a:pt x="613862" y="84840"/>
                  <a:pt x="503766" y="76200"/>
                </a:cubicBezTo>
                <a:cubicBezTo>
                  <a:pt x="495614" y="74077"/>
                  <a:pt x="490019" y="75277"/>
                  <a:pt x="482600" y="71967"/>
                </a:cubicBezTo>
                <a:cubicBezTo>
                  <a:pt x="420061" y="112745"/>
                  <a:pt x="291013" y="138863"/>
                  <a:pt x="234950" y="160867"/>
                </a:cubicBezTo>
                <a:cubicBezTo>
                  <a:pt x="216911" y="168555"/>
                  <a:pt x="175198" y="178728"/>
                  <a:pt x="154516" y="188384"/>
                </a:cubicBezTo>
                <a:cubicBezTo>
                  <a:pt x="100766" y="175469"/>
                  <a:pt x="36666" y="178512"/>
                  <a:pt x="0" y="179917"/>
                </a:cubicBezTo>
                <a:close/>
              </a:path>
              <a:path w="1028700" h="285750" stroke="0" extrusionOk="0">
                <a:moveTo>
                  <a:pt x="0" y="179917"/>
                </a:moveTo>
                <a:cubicBezTo>
                  <a:pt x="61331" y="155190"/>
                  <a:pt x="156180" y="128981"/>
                  <a:pt x="186266" y="129117"/>
                </a:cubicBezTo>
                <a:cubicBezTo>
                  <a:pt x="367986" y="98257"/>
                  <a:pt x="498766" y="13334"/>
                  <a:pt x="539750" y="0"/>
                </a:cubicBezTo>
                <a:cubicBezTo>
                  <a:pt x="652257" y="89471"/>
                  <a:pt x="939083" y="157097"/>
                  <a:pt x="980016" y="186267"/>
                </a:cubicBezTo>
                <a:cubicBezTo>
                  <a:pt x="988358" y="194156"/>
                  <a:pt x="1026010" y="235746"/>
                  <a:pt x="1028700" y="247650"/>
                </a:cubicBezTo>
                <a:cubicBezTo>
                  <a:pt x="1017605" y="258098"/>
                  <a:pt x="1005583" y="270270"/>
                  <a:pt x="994833" y="285750"/>
                </a:cubicBezTo>
                <a:cubicBezTo>
                  <a:pt x="864123" y="270613"/>
                  <a:pt x="741226" y="174820"/>
                  <a:pt x="503766" y="76200"/>
                </a:cubicBezTo>
                <a:cubicBezTo>
                  <a:pt x="500234" y="75965"/>
                  <a:pt x="490447" y="72279"/>
                  <a:pt x="482600" y="71967"/>
                </a:cubicBezTo>
                <a:cubicBezTo>
                  <a:pt x="450348" y="84739"/>
                  <a:pt x="269951" y="143123"/>
                  <a:pt x="234950" y="160867"/>
                </a:cubicBezTo>
                <a:cubicBezTo>
                  <a:pt x="206768" y="171216"/>
                  <a:pt x="184269" y="184347"/>
                  <a:pt x="154516" y="188384"/>
                </a:cubicBezTo>
                <a:cubicBezTo>
                  <a:pt x="84480" y="175180"/>
                  <a:pt x="28495" y="179859"/>
                  <a:pt x="0" y="179917"/>
                </a:cubicBezTo>
                <a:close/>
              </a:path>
            </a:pathLst>
          </a:custGeom>
          <a:solidFill>
            <a:srgbClr val="FF0000"/>
          </a:solidFill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2974178523">
                  <a:custGeom>
                    <a:avLst/>
                    <a:gdLst>
                      <a:gd name="connsiteX0" fmla="*/ 0 w 1028700"/>
                      <a:gd name="connsiteY0" fmla="*/ 179917 h 285750"/>
                      <a:gd name="connsiteX1" fmla="*/ 186266 w 1028700"/>
                      <a:gd name="connsiteY1" fmla="*/ 129117 h 285750"/>
                      <a:gd name="connsiteX2" fmla="*/ 539750 w 1028700"/>
                      <a:gd name="connsiteY2" fmla="*/ 0 h 285750"/>
                      <a:gd name="connsiteX3" fmla="*/ 980016 w 1028700"/>
                      <a:gd name="connsiteY3" fmla="*/ 186267 h 285750"/>
                      <a:gd name="connsiteX4" fmla="*/ 1028700 w 1028700"/>
                      <a:gd name="connsiteY4" fmla="*/ 247650 h 285750"/>
                      <a:gd name="connsiteX5" fmla="*/ 994833 w 1028700"/>
                      <a:gd name="connsiteY5" fmla="*/ 285750 h 285750"/>
                      <a:gd name="connsiteX6" fmla="*/ 503766 w 1028700"/>
                      <a:gd name="connsiteY6" fmla="*/ 76200 h 285750"/>
                      <a:gd name="connsiteX7" fmla="*/ 482600 w 1028700"/>
                      <a:gd name="connsiteY7" fmla="*/ 71967 h 285750"/>
                      <a:gd name="connsiteX8" fmla="*/ 234950 w 1028700"/>
                      <a:gd name="connsiteY8" fmla="*/ 160867 h 285750"/>
                      <a:gd name="connsiteX9" fmla="*/ 154516 w 1028700"/>
                      <a:gd name="connsiteY9" fmla="*/ 188384 h 285750"/>
                      <a:gd name="connsiteX10" fmla="*/ 0 w 1028700"/>
                      <a:gd name="connsiteY10" fmla="*/ 179917 h 2857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028700" h="285750">
                        <a:moveTo>
                          <a:pt x="0" y="179917"/>
                        </a:moveTo>
                        <a:lnTo>
                          <a:pt x="186266" y="129117"/>
                        </a:lnTo>
                        <a:lnTo>
                          <a:pt x="539750" y="0"/>
                        </a:lnTo>
                        <a:lnTo>
                          <a:pt x="980016" y="186267"/>
                        </a:lnTo>
                        <a:lnTo>
                          <a:pt x="1028700" y="247650"/>
                        </a:lnTo>
                        <a:lnTo>
                          <a:pt x="994833" y="285750"/>
                        </a:lnTo>
                        <a:lnTo>
                          <a:pt x="503766" y="76200"/>
                        </a:lnTo>
                        <a:lnTo>
                          <a:pt x="482600" y="71967"/>
                        </a:lnTo>
                        <a:lnTo>
                          <a:pt x="234950" y="160867"/>
                        </a:lnTo>
                        <a:lnTo>
                          <a:pt x="154516" y="188384"/>
                        </a:lnTo>
                        <a:lnTo>
                          <a:pt x="0" y="179917"/>
                        </a:lnTo>
                        <a:close/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F81299C7-8112-48D6-BA48-3611A4EC409B}"/>
              </a:ext>
            </a:extLst>
          </p:cNvPr>
          <p:cNvSpPr/>
          <p:nvPr/>
        </p:nvSpPr>
        <p:spPr>
          <a:xfrm>
            <a:off x="349250" y="8432800"/>
            <a:ext cx="1317647" cy="2609850"/>
          </a:xfrm>
          <a:custGeom>
            <a:avLst/>
            <a:gdLst>
              <a:gd name="connsiteX0" fmla="*/ 1206500 w 1317647"/>
              <a:gd name="connsiteY0" fmla="*/ 0 h 2609850"/>
              <a:gd name="connsiteX1" fmla="*/ 1282700 w 1317647"/>
              <a:gd name="connsiteY1" fmla="*/ 514350 h 2609850"/>
              <a:gd name="connsiteX2" fmla="*/ 711200 w 1317647"/>
              <a:gd name="connsiteY2" fmla="*/ 1695450 h 2609850"/>
              <a:gd name="connsiteX3" fmla="*/ 0 w 1317647"/>
              <a:gd name="connsiteY3" fmla="*/ 2609850 h 2609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7647" h="2609850">
                <a:moveTo>
                  <a:pt x="1206500" y="0"/>
                </a:moveTo>
                <a:cubicBezTo>
                  <a:pt x="1285875" y="115887"/>
                  <a:pt x="1365250" y="231775"/>
                  <a:pt x="1282700" y="514350"/>
                </a:cubicBezTo>
                <a:cubicBezTo>
                  <a:pt x="1200150" y="796925"/>
                  <a:pt x="924983" y="1346200"/>
                  <a:pt x="711200" y="1695450"/>
                </a:cubicBezTo>
                <a:cubicBezTo>
                  <a:pt x="497417" y="2044700"/>
                  <a:pt x="248708" y="2327275"/>
                  <a:pt x="0" y="2609850"/>
                </a:cubicBezTo>
              </a:path>
            </a:pathLst>
          </a:custGeom>
          <a:noFill/>
          <a:ln w="19050"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725DDB98-C823-4C34-9B83-1CDCF57D75AB}"/>
              </a:ext>
            </a:extLst>
          </p:cNvPr>
          <p:cNvSpPr/>
          <p:nvPr/>
        </p:nvSpPr>
        <p:spPr>
          <a:xfrm>
            <a:off x="2616200" y="6866467"/>
            <a:ext cx="1453644" cy="1172633"/>
          </a:xfrm>
          <a:custGeom>
            <a:avLst/>
            <a:gdLst>
              <a:gd name="connsiteX0" fmla="*/ 1375833 w 1453644"/>
              <a:gd name="connsiteY0" fmla="*/ 0 h 1172633"/>
              <a:gd name="connsiteX1" fmla="*/ 1452033 w 1453644"/>
              <a:gd name="connsiteY1" fmla="*/ 46566 h 1172633"/>
              <a:gd name="connsiteX2" fmla="*/ 1312333 w 1453644"/>
              <a:gd name="connsiteY2" fmla="*/ 190500 h 1172633"/>
              <a:gd name="connsiteX3" fmla="*/ 918633 w 1453644"/>
              <a:gd name="connsiteY3" fmla="*/ 355600 h 1172633"/>
              <a:gd name="connsiteX4" fmla="*/ 639233 w 1453644"/>
              <a:gd name="connsiteY4" fmla="*/ 575733 h 1172633"/>
              <a:gd name="connsiteX5" fmla="*/ 359833 w 1453644"/>
              <a:gd name="connsiteY5" fmla="*/ 867833 h 1172633"/>
              <a:gd name="connsiteX6" fmla="*/ 0 w 1453644"/>
              <a:gd name="connsiteY6" fmla="*/ 1172633 h 1172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53644" h="1172633">
                <a:moveTo>
                  <a:pt x="1375833" y="0"/>
                </a:moveTo>
                <a:cubicBezTo>
                  <a:pt x="1419224" y="7408"/>
                  <a:pt x="1462616" y="14816"/>
                  <a:pt x="1452033" y="46566"/>
                </a:cubicBezTo>
                <a:cubicBezTo>
                  <a:pt x="1441450" y="78316"/>
                  <a:pt x="1401233" y="138994"/>
                  <a:pt x="1312333" y="190500"/>
                </a:cubicBezTo>
                <a:cubicBezTo>
                  <a:pt x="1223433" y="242006"/>
                  <a:pt x="1030816" y="291395"/>
                  <a:pt x="918633" y="355600"/>
                </a:cubicBezTo>
                <a:cubicBezTo>
                  <a:pt x="806450" y="419805"/>
                  <a:pt x="732366" y="490361"/>
                  <a:pt x="639233" y="575733"/>
                </a:cubicBezTo>
                <a:cubicBezTo>
                  <a:pt x="546100" y="661105"/>
                  <a:pt x="466372" y="768350"/>
                  <a:pt x="359833" y="867833"/>
                </a:cubicBezTo>
                <a:cubicBezTo>
                  <a:pt x="253294" y="967316"/>
                  <a:pt x="126647" y="1069974"/>
                  <a:pt x="0" y="1172633"/>
                </a:cubicBezTo>
              </a:path>
            </a:pathLst>
          </a:custGeom>
          <a:noFill/>
          <a:ln w="19050"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0A5ED664-F7DF-4DEA-8EC7-0B2C160C808B}"/>
              </a:ext>
            </a:extLst>
          </p:cNvPr>
          <p:cNvSpPr/>
          <p:nvPr/>
        </p:nvSpPr>
        <p:spPr>
          <a:xfrm>
            <a:off x="3122875" y="7209367"/>
            <a:ext cx="628219" cy="1477433"/>
          </a:xfrm>
          <a:custGeom>
            <a:avLst/>
            <a:gdLst>
              <a:gd name="connsiteX0" fmla="*/ 526258 w 628219"/>
              <a:gd name="connsiteY0" fmla="*/ 0 h 1477433"/>
              <a:gd name="connsiteX1" fmla="*/ 610925 w 628219"/>
              <a:gd name="connsiteY1" fmla="*/ 76200 h 1477433"/>
              <a:gd name="connsiteX2" fmla="*/ 585525 w 628219"/>
              <a:gd name="connsiteY2" fmla="*/ 127000 h 1477433"/>
              <a:gd name="connsiteX3" fmla="*/ 191825 w 628219"/>
              <a:gd name="connsiteY3" fmla="*/ 474133 h 1477433"/>
              <a:gd name="connsiteX4" fmla="*/ 43658 w 628219"/>
              <a:gd name="connsiteY4" fmla="*/ 702733 h 1477433"/>
              <a:gd name="connsiteX5" fmla="*/ 5558 w 628219"/>
              <a:gd name="connsiteY5" fmla="*/ 884766 h 1477433"/>
              <a:gd name="connsiteX6" fmla="*/ 9792 w 628219"/>
              <a:gd name="connsiteY6" fmla="*/ 1172633 h 1477433"/>
              <a:gd name="connsiteX7" fmla="*/ 94458 w 628219"/>
              <a:gd name="connsiteY7" fmla="*/ 1422400 h 1477433"/>
              <a:gd name="connsiteX8" fmla="*/ 81758 w 628219"/>
              <a:gd name="connsiteY8" fmla="*/ 1477433 h 1477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8219" h="1477433">
                <a:moveTo>
                  <a:pt x="526258" y="0"/>
                </a:moveTo>
                <a:cubicBezTo>
                  <a:pt x="563652" y="27516"/>
                  <a:pt x="601047" y="55033"/>
                  <a:pt x="610925" y="76200"/>
                </a:cubicBezTo>
                <a:cubicBezTo>
                  <a:pt x="620803" y="97367"/>
                  <a:pt x="655375" y="60678"/>
                  <a:pt x="585525" y="127000"/>
                </a:cubicBezTo>
                <a:cubicBezTo>
                  <a:pt x="515675" y="193322"/>
                  <a:pt x="282136" y="378178"/>
                  <a:pt x="191825" y="474133"/>
                </a:cubicBezTo>
                <a:cubicBezTo>
                  <a:pt x="101514" y="570089"/>
                  <a:pt x="74702" y="634294"/>
                  <a:pt x="43658" y="702733"/>
                </a:cubicBezTo>
                <a:cubicBezTo>
                  <a:pt x="12614" y="771172"/>
                  <a:pt x="11202" y="806449"/>
                  <a:pt x="5558" y="884766"/>
                </a:cubicBezTo>
                <a:cubicBezTo>
                  <a:pt x="-86" y="963083"/>
                  <a:pt x="-5025" y="1083027"/>
                  <a:pt x="9792" y="1172633"/>
                </a:cubicBezTo>
                <a:cubicBezTo>
                  <a:pt x="24609" y="1262239"/>
                  <a:pt x="82464" y="1371600"/>
                  <a:pt x="94458" y="1422400"/>
                </a:cubicBezTo>
                <a:cubicBezTo>
                  <a:pt x="106452" y="1473200"/>
                  <a:pt x="81758" y="1464028"/>
                  <a:pt x="81758" y="1477433"/>
                </a:cubicBezTo>
              </a:path>
            </a:pathLst>
          </a:custGeom>
          <a:noFill/>
          <a:ln w="19050"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A017443B-14C1-44F4-AB07-EA1F3705FFE6}"/>
              </a:ext>
            </a:extLst>
          </p:cNvPr>
          <p:cNvSpPr/>
          <p:nvPr/>
        </p:nvSpPr>
        <p:spPr>
          <a:xfrm>
            <a:off x="520700" y="8674100"/>
            <a:ext cx="2698750" cy="3702050"/>
          </a:xfrm>
          <a:custGeom>
            <a:avLst/>
            <a:gdLst>
              <a:gd name="connsiteX0" fmla="*/ 2698750 w 2698750"/>
              <a:gd name="connsiteY0" fmla="*/ 0 h 3702050"/>
              <a:gd name="connsiteX1" fmla="*/ 2368550 w 2698750"/>
              <a:gd name="connsiteY1" fmla="*/ 266700 h 3702050"/>
              <a:gd name="connsiteX2" fmla="*/ 1466850 w 2698750"/>
              <a:gd name="connsiteY2" fmla="*/ 1536700 h 3702050"/>
              <a:gd name="connsiteX3" fmla="*/ 749300 w 2698750"/>
              <a:gd name="connsiteY3" fmla="*/ 2686050 h 3702050"/>
              <a:gd name="connsiteX4" fmla="*/ 196850 w 2698750"/>
              <a:gd name="connsiteY4" fmla="*/ 3467100 h 3702050"/>
              <a:gd name="connsiteX5" fmla="*/ 0 w 2698750"/>
              <a:gd name="connsiteY5" fmla="*/ 3702050 h 3702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98750" h="3702050">
                <a:moveTo>
                  <a:pt x="2698750" y="0"/>
                </a:moveTo>
                <a:cubicBezTo>
                  <a:pt x="2636308" y="5291"/>
                  <a:pt x="2573867" y="10583"/>
                  <a:pt x="2368550" y="266700"/>
                </a:cubicBezTo>
                <a:cubicBezTo>
                  <a:pt x="2163233" y="522817"/>
                  <a:pt x="1736725" y="1133475"/>
                  <a:pt x="1466850" y="1536700"/>
                </a:cubicBezTo>
                <a:cubicBezTo>
                  <a:pt x="1196975" y="1939925"/>
                  <a:pt x="960967" y="2364317"/>
                  <a:pt x="749300" y="2686050"/>
                </a:cubicBezTo>
                <a:cubicBezTo>
                  <a:pt x="537633" y="3007783"/>
                  <a:pt x="321733" y="3297767"/>
                  <a:pt x="196850" y="3467100"/>
                </a:cubicBezTo>
                <a:cubicBezTo>
                  <a:pt x="71967" y="3636433"/>
                  <a:pt x="35983" y="3669241"/>
                  <a:pt x="0" y="3702050"/>
                </a:cubicBezTo>
              </a:path>
            </a:pathLst>
          </a:custGeom>
          <a:noFill/>
          <a:ln w="19050"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3A3D0F96-F8E3-4DAD-901C-A56BFF3824F9}"/>
              </a:ext>
            </a:extLst>
          </p:cNvPr>
          <p:cNvSpPr/>
          <p:nvPr/>
        </p:nvSpPr>
        <p:spPr>
          <a:xfrm>
            <a:off x="342900" y="5775105"/>
            <a:ext cx="109885" cy="765395"/>
          </a:xfrm>
          <a:custGeom>
            <a:avLst/>
            <a:gdLst>
              <a:gd name="connsiteX0" fmla="*/ 76200 w 109885"/>
              <a:gd name="connsiteY0" fmla="*/ 16095 h 765395"/>
              <a:gd name="connsiteX1" fmla="*/ 69850 w 109885"/>
              <a:gd name="connsiteY1" fmla="*/ 73245 h 765395"/>
              <a:gd name="connsiteX2" fmla="*/ 107950 w 109885"/>
              <a:gd name="connsiteY2" fmla="*/ 593945 h 765395"/>
              <a:gd name="connsiteX3" fmla="*/ 0 w 109885"/>
              <a:gd name="connsiteY3" fmla="*/ 765395 h 765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9885" h="765395">
                <a:moveTo>
                  <a:pt x="76200" y="16095"/>
                </a:moveTo>
                <a:cubicBezTo>
                  <a:pt x="70379" y="-3484"/>
                  <a:pt x="64558" y="-23063"/>
                  <a:pt x="69850" y="73245"/>
                </a:cubicBezTo>
                <a:cubicBezTo>
                  <a:pt x="75142" y="169553"/>
                  <a:pt x="119592" y="478587"/>
                  <a:pt x="107950" y="593945"/>
                </a:cubicBezTo>
                <a:cubicBezTo>
                  <a:pt x="96308" y="709303"/>
                  <a:pt x="48154" y="737349"/>
                  <a:pt x="0" y="765395"/>
                </a:cubicBezTo>
              </a:path>
            </a:pathLst>
          </a:custGeom>
          <a:noFill/>
          <a:ln w="19050"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ACDDC35D-66D1-40F4-9E7A-2F21E2112A3E}"/>
              </a:ext>
            </a:extLst>
          </p:cNvPr>
          <p:cNvSpPr/>
          <p:nvPr/>
        </p:nvSpPr>
        <p:spPr>
          <a:xfrm>
            <a:off x="2357120" y="6360160"/>
            <a:ext cx="1163320" cy="624840"/>
          </a:xfrm>
          <a:custGeom>
            <a:avLst/>
            <a:gdLst>
              <a:gd name="connsiteX0" fmla="*/ 0 w 1163320"/>
              <a:gd name="connsiteY0" fmla="*/ 0 h 624840"/>
              <a:gd name="connsiteX1" fmla="*/ 502920 w 1163320"/>
              <a:gd name="connsiteY1" fmla="*/ 208280 h 624840"/>
              <a:gd name="connsiteX2" fmla="*/ 645160 w 1163320"/>
              <a:gd name="connsiteY2" fmla="*/ 248920 h 624840"/>
              <a:gd name="connsiteX3" fmla="*/ 1163320 w 1163320"/>
              <a:gd name="connsiteY3" fmla="*/ 624840 h 624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3320" h="624840">
                <a:moveTo>
                  <a:pt x="0" y="0"/>
                </a:moveTo>
                <a:lnTo>
                  <a:pt x="502920" y="208280"/>
                </a:lnTo>
                <a:cubicBezTo>
                  <a:pt x="610447" y="249767"/>
                  <a:pt x="535093" y="179493"/>
                  <a:pt x="645160" y="248920"/>
                </a:cubicBezTo>
                <a:cubicBezTo>
                  <a:pt x="755227" y="318347"/>
                  <a:pt x="959273" y="471593"/>
                  <a:pt x="1163320" y="624840"/>
                </a:cubicBezTo>
              </a:path>
            </a:pathLst>
          </a:custGeom>
          <a:noFill/>
          <a:ln w="19050"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フリーフォーム: 図形 142">
            <a:extLst>
              <a:ext uri="{FF2B5EF4-FFF2-40B4-BE49-F238E27FC236}">
                <a16:creationId xmlns:a16="http://schemas.microsoft.com/office/drawing/2014/main" id="{FB00E414-DAB7-4CEC-A992-90E2BD683A11}"/>
              </a:ext>
            </a:extLst>
          </p:cNvPr>
          <p:cNvSpPr/>
          <p:nvPr/>
        </p:nvSpPr>
        <p:spPr>
          <a:xfrm>
            <a:off x="2799080" y="6685280"/>
            <a:ext cx="523240" cy="345440"/>
          </a:xfrm>
          <a:custGeom>
            <a:avLst/>
            <a:gdLst>
              <a:gd name="connsiteX0" fmla="*/ 0 w 523240"/>
              <a:gd name="connsiteY0" fmla="*/ 0 h 345440"/>
              <a:gd name="connsiteX1" fmla="*/ 248920 w 523240"/>
              <a:gd name="connsiteY1" fmla="*/ 157480 h 345440"/>
              <a:gd name="connsiteX2" fmla="*/ 523240 w 523240"/>
              <a:gd name="connsiteY2" fmla="*/ 345440 h 345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3240" h="345440">
                <a:moveTo>
                  <a:pt x="0" y="0"/>
                </a:moveTo>
                <a:cubicBezTo>
                  <a:pt x="80856" y="49953"/>
                  <a:pt x="161713" y="99907"/>
                  <a:pt x="248920" y="157480"/>
                </a:cubicBezTo>
                <a:cubicBezTo>
                  <a:pt x="336127" y="215053"/>
                  <a:pt x="429683" y="280246"/>
                  <a:pt x="523240" y="345440"/>
                </a:cubicBezTo>
              </a:path>
            </a:pathLst>
          </a:custGeom>
          <a:noFill/>
          <a:ln w="19050"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6" name="フリーフォーム: 図形 195">
            <a:extLst>
              <a:ext uri="{FF2B5EF4-FFF2-40B4-BE49-F238E27FC236}">
                <a16:creationId xmlns:a16="http://schemas.microsoft.com/office/drawing/2014/main" id="{94072D15-4278-4211-BAED-542D12DB80ED}"/>
              </a:ext>
            </a:extLst>
          </p:cNvPr>
          <p:cNvSpPr/>
          <p:nvPr/>
        </p:nvSpPr>
        <p:spPr>
          <a:xfrm>
            <a:off x="3568964" y="6950428"/>
            <a:ext cx="3246703" cy="2168172"/>
          </a:xfrm>
          <a:custGeom>
            <a:avLst/>
            <a:gdLst>
              <a:gd name="connsiteX0" fmla="*/ 232569 w 3246703"/>
              <a:gd name="connsiteY0" fmla="*/ 178505 h 2168172"/>
              <a:gd name="connsiteX1" fmla="*/ 308769 w 3246703"/>
              <a:gd name="connsiteY1" fmla="*/ 195439 h 2168172"/>
              <a:gd name="connsiteX2" fmla="*/ 3246703 w 3246703"/>
              <a:gd name="connsiteY2" fmla="*/ 2168172 h 216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46703" h="2168172">
                <a:moveTo>
                  <a:pt x="232569" y="178505"/>
                </a:moveTo>
                <a:cubicBezTo>
                  <a:pt x="19491" y="21166"/>
                  <a:pt x="-193587" y="-136172"/>
                  <a:pt x="308769" y="195439"/>
                </a:cubicBezTo>
                <a:cubicBezTo>
                  <a:pt x="811125" y="527050"/>
                  <a:pt x="2028914" y="1347611"/>
                  <a:pt x="3246703" y="2168172"/>
                </a:cubicBezTo>
              </a:path>
            </a:pathLst>
          </a:custGeom>
          <a:noFill/>
          <a:ln w="19050"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7" name="フリーフォーム: 図形 196">
            <a:extLst>
              <a:ext uri="{FF2B5EF4-FFF2-40B4-BE49-F238E27FC236}">
                <a16:creationId xmlns:a16="http://schemas.microsoft.com/office/drawing/2014/main" id="{A75E3B61-E1E8-46FB-9C76-A3E8E145A8C1}"/>
              </a:ext>
            </a:extLst>
          </p:cNvPr>
          <p:cNvSpPr/>
          <p:nvPr/>
        </p:nvSpPr>
        <p:spPr>
          <a:xfrm>
            <a:off x="3713360" y="7242167"/>
            <a:ext cx="3085373" cy="1918766"/>
          </a:xfrm>
          <a:custGeom>
            <a:avLst/>
            <a:gdLst>
              <a:gd name="connsiteX0" fmla="*/ 11973 w 3085373"/>
              <a:gd name="connsiteY0" fmla="*/ 22233 h 1918766"/>
              <a:gd name="connsiteX1" fmla="*/ 96640 w 3085373"/>
              <a:gd name="connsiteY1" fmla="*/ 47633 h 1918766"/>
              <a:gd name="connsiteX2" fmla="*/ 723173 w 3085373"/>
              <a:gd name="connsiteY2" fmla="*/ 445566 h 1918766"/>
              <a:gd name="connsiteX3" fmla="*/ 2103240 w 3085373"/>
              <a:gd name="connsiteY3" fmla="*/ 1359966 h 1918766"/>
              <a:gd name="connsiteX4" fmla="*/ 3085373 w 3085373"/>
              <a:gd name="connsiteY4" fmla="*/ 1918766 h 1918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85373" h="1918766">
                <a:moveTo>
                  <a:pt x="11973" y="22233"/>
                </a:moveTo>
                <a:cubicBezTo>
                  <a:pt x="-4960" y="-345"/>
                  <a:pt x="-21893" y="-22923"/>
                  <a:pt x="96640" y="47633"/>
                </a:cubicBezTo>
                <a:cubicBezTo>
                  <a:pt x="215173" y="118189"/>
                  <a:pt x="723173" y="445566"/>
                  <a:pt x="723173" y="445566"/>
                </a:cubicBezTo>
                <a:cubicBezTo>
                  <a:pt x="1057606" y="664288"/>
                  <a:pt x="1709540" y="1114433"/>
                  <a:pt x="2103240" y="1359966"/>
                </a:cubicBezTo>
                <a:cubicBezTo>
                  <a:pt x="2496940" y="1605499"/>
                  <a:pt x="2791156" y="1762132"/>
                  <a:pt x="3085373" y="1918766"/>
                </a:cubicBezTo>
              </a:path>
            </a:pathLst>
          </a:custGeom>
          <a:noFill/>
          <a:ln w="19050"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8" name="フリーフォーム: 図形 197">
            <a:extLst>
              <a:ext uri="{FF2B5EF4-FFF2-40B4-BE49-F238E27FC236}">
                <a16:creationId xmlns:a16="http://schemas.microsoft.com/office/drawing/2014/main" id="{26A51425-0E67-4453-A11B-62D8FA165268}"/>
              </a:ext>
            </a:extLst>
          </p:cNvPr>
          <p:cNvSpPr/>
          <p:nvPr/>
        </p:nvSpPr>
        <p:spPr>
          <a:xfrm>
            <a:off x="6836833" y="9093200"/>
            <a:ext cx="1485900" cy="901700"/>
          </a:xfrm>
          <a:custGeom>
            <a:avLst/>
            <a:gdLst>
              <a:gd name="connsiteX0" fmla="*/ 0 w 1485900"/>
              <a:gd name="connsiteY0" fmla="*/ 4233 h 901700"/>
              <a:gd name="connsiteX1" fmla="*/ 169334 w 1485900"/>
              <a:gd name="connsiteY1" fmla="*/ 42333 h 901700"/>
              <a:gd name="connsiteX2" fmla="*/ 618067 w 1485900"/>
              <a:gd name="connsiteY2" fmla="*/ 309033 h 901700"/>
              <a:gd name="connsiteX3" fmla="*/ 1485900 w 1485900"/>
              <a:gd name="connsiteY3" fmla="*/ 901700 h 901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5900" h="901700">
                <a:moveTo>
                  <a:pt x="0" y="4233"/>
                </a:moveTo>
                <a:cubicBezTo>
                  <a:pt x="33161" y="-2117"/>
                  <a:pt x="66323" y="-8467"/>
                  <a:pt x="169334" y="42333"/>
                </a:cubicBezTo>
                <a:cubicBezTo>
                  <a:pt x="272345" y="93133"/>
                  <a:pt x="398639" y="165805"/>
                  <a:pt x="618067" y="309033"/>
                </a:cubicBezTo>
                <a:cubicBezTo>
                  <a:pt x="837495" y="452261"/>
                  <a:pt x="1161697" y="676980"/>
                  <a:pt x="1485900" y="901700"/>
                </a:cubicBezTo>
              </a:path>
            </a:pathLst>
          </a:custGeom>
          <a:noFill/>
          <a:ln w="19050"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" name="フリーフォーム: 図形 198">
            <a:extLst>
              <a:ext uri="{FF2B5EF4-FFF2-40B4-BE49-F238E27FC236}">
                <a16:creationId xmlns:a16="http://schemas.microsoft.com/office/drawing/2014/main" id="{B9719576-C834-4060-A7F9-EAEB1B69FC6A}"/>
              </a:ext>
            </a:extLst>
          </p:cNvPr>
          <p:cNvSpPr/>
          <p:nvPr/>
        </p:nvSpPr>
        <p:spPr>
          <a:xfrm>
            <a:off x="6802967" y="9194800"/>
            <a:ext cx="1468966" cy="939800"/>
          </a:xfrm>
          <a:custGeom>
            <a:avLst/>
            <a:gdLst>
              <a:gd name="connsiteX0" fmla="*/ 0 w 1468966"/>
              <a:gd name="connsiteY0" fmla="*/ 0 h 939800"/>
              <a:gd name="connsiteX1" fmla="*/ 270933 w 1468966"/>
              <a:gd name="connsiteY1" fmla="*/ 173567 h 939800"/>
              <a:gd name="connsiteX2" fmla="*/ 766233 w 1468966"/>
              <a:gd name="connsiteY2" fmla="*/ 508000 h 939800"/>
              <a:gd name="connsiteX3" fmla="*/ 1265766 w 1468966"/>
              <a:gd name="connsiteY3" fmla="*/ 812800 h 939800"/>
              <a:gd name="connsiteX4" fmla="*/ 1468966 w 1468966"/>
              <a:gd name="connsiteY4" fmla="*/ 939800 h 939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8966" h="939800">
                <a:moveTo>
                  <a:pt x="0" y="0"/>
                </a:moveTo>
                <a:cubicBezTo>
                  <a:pt x="71613" y="44450"/>
                  <a:pt x="143227" y="88900"/>
                  <a:pt x="270933" y="173567"/>
                </a:cubicBezTo>
                <a:cubicBezTo>
                  <a:pt x="398639" y="258234"/>
                  <a:pt x="600428" y="401461"/>
                  <a:pt x="766233" y="508000"/>
                </a:cubicBezTo>
                <a:cubicBezTo>
                  <a:pt x="932038" y="614539"/>
                  <a:pt x="1148644" y="740833"/>
                  <a:pt x="1265766" y="812800"/>
                </a:cubicBezTo>
                <a:cubicBezTo>
                  <a:pt x="1382888" y="884767"/>
                  <a:pt x="1425927" y="912283"/>
                  <a:pt x="1468966" y="939800"/>
                </a:cubicBezTo>
              </a:path>
            </a:pathLst>
          </a:custGeom>
          <a:noFill/>
          <a:ln w="19050"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0" name="フリーフォーム: 図形 199">
            <a:extLst>
              <a:ext uri="{FF2B5EF4-FFF2-40B4-BE49-F238E27FC236}">
                <a16:creationId xmlns:a16="http://schemas.microsoft.com/office/drawing/2014/main" id="{19082047-41D5-422D-B2A0-623A8C977020}"/>
              </a:ext>
            </a:extLst>
          </p:cNvPr>
          <p:cNvSpPr/>
          <p:nvPr/>
        </p:nvSpPr>
        <p:spPr>
          <a:xfrm>
            <a:off x="8238752" y="10021197"/>
            <a:ext cx="220224" cy="172991"/>
          </a:xfrm>
          <a:custGeom>
            <a:avLst/>
            <a:gdLst>
              <a:gd name="connsiteX0" fmla="*/ 164415 w 220224"/>
              <a:gd name="connsiteY0" fmla="*/ 45670 h 172991"/>
              <a:gd name="connsiteX1" fmla="*/ 54348 w 220224"/>
              <a:gd name="connsiteY1" fmla="*/ 3336 h 172991"/>
              <a:gd name="connsiteX2" fmla="*/ 7781 w 220224"/>
              <a:gd name="connsiteY2" fmla="*/ 11803 h 172991"/>
              <a:gd name="connsiteX3" fmla="*/ 7781 w 220224"/>
              <a:gd name="connsiteY3" fmla="*/ 83770 h 172991"/>
              <a:gd name="connsiteX4" fmla="*/ 83981 w 220224"/>
              <a:gd name="connsiteY4" fmla="*/ 151503 h 172991"/>
              <a:gd name="connsiteX5" fmla="*/ 147481 w 220224"/>
              <a:gd name="connsiteY5" fmla="*/ 172670 h 172991"/>
              <a:gd name="connsiteX6" fmla="*/ 219448 w 220224"/>
              <a:gd name="connsiteY6" fmla="*/ 138803 h 172991"/>
              <a:gd name="connsiteX7" fmla="*/ 164415 w 220224"/>
              <a:gd name="connsiteY7" fmla="*/ 45670 h 172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0224" h="172991">
                <a:moveTo>
                  <a:pt x="164415" y="45670"/>
                </a:moveTo>
                <a:cubicBezTo>
                  <a:pt x="136898" y="23092"/>
                  <a:pt x="80454" y="8980"/>
                  <a:pt x="54348" y="3336"/>
                </a:cubicBezTo>
                <a:cubicBezTo>
                  <a:pt x="28242" y="-2308"/>
                  <a:pt x="15542" y="-1603"/>
                  <a:pt x="7781" y="11803"/>
                </a:cubicBezTo>
                <a:cubicBezTo>
                  <a:pt x="20" y="25209"/>
                  <a:pt x="-4919" y="60487"/>
                  <a:pt x="7781" y="83770"/>
                </a:cubicBezTo>
                <a:cubicBezTo>
                  <a:pt x="20481" y="107053"/>
                  <a:pt x="60698" y="136686"/>
                  <a:pt x="83981" y="151503"/>
                </a:cubicBezTo>
                <a:cubicBezTo>
                  <a:pt x="107264" y="166320"/>
                  <a:pt x="124903" y="174787"/>
                  <a:pt x="147481" y="172670"/>
                </a:cubicBezTo>
                <a:cubicBezTo>
                  <a:pt x="170059" y="170553"/>
                  <a:pt x="213098" y="157853"/>
                  <a:pt x="219448" y="138803"/>
                </a:cubicBezTo>
                <a:cubicBezTo>
                  <a:pt x="225798" y="119753"/>
                  <a:pt x="191932" y="68248"/>
                  <a:pt x="164415" y="45670"/>
                </a:cubicBezTo>
                <a:close/>
              </a:path>
            </a:pathLst>
          </a:custGeom>
          <a:noFill/>
          <a:ln w="19050"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3" name="フリーフォーム: 図形 202">
            <a:extLst>
              <a:ext uri="{FF2B5EF4-FFF2-40B4-BE49-F238E27FC236}">
                <a16:creationId xmlns:a16="http://schemas.microsoft.com/office/drawing/2014/main" id="{79FFDD7C-4E5C-47C8-AA45-FCF472A7906D}"/>
              </a:ext>
            </a:extLst>
          </p:cNvPr>
          <p:cNvSpPr/>
          <p:nvPr/>
        </p:nvSpPr>
        <p:spPr>
          <a:xfrm>
            <a:off x="3062488" y="5292099"/>
            <a:ext cx="312663" cy="167690"/>
          </a:xfrm>
          <a:custGeom>
            <a:avLst/>
            <a:gdLst>
              <a:gd name="connsiteX0" fmla="*/ 237395 w 312663"/>
              <a:gd name="connsiteY0" fmla="*/ 1684 h 167690"/>
              <a:gd name="connsiteX1" fmla="*/ 247979 w 312663"/>
              <a:gd name="connsiteY1" fmla="*/ 82118 h 167690"/>
              <a:gd name="connsiteX2" fmla="*/ 216229 w 312663"/>
              <a:gd name="connsiteY2" fmla="*/ 113868 h 167690"/>
              <a:gd name="connsiteX3" fmla="*/ 148495 w 312663"/>
              <a:gd name="connsiteY3" fmla="*/ 137151 h 167690"/>
              <a:gd name="connsiteX4" fmla="*/ 329 w 312663"/>
              <a:gd name="connsiteY4" fmla="*/ 139268 h 167690"/>
              <a:gd name="connsiteX5" fmla="*/ 192945 w 312663"/>
              <a:gd name="connsiteY5" fmla="*/ 166784 h 167690"/>
              <a:gd name="connsiteX6" fmla="*/ 296662 w 312663"/>
              <a:gd name="connsiteY6" fmla="*/ 101168 h 167690"/>
              <a:gd name="connsiteX7" fmla="*/ 307245 w 312663"/>
              <a:gd name="connsiteY7" fmla="*/ 33434 h 167690"/>
              <a:gd name="connsiteX8" fmla="*/ 237395 w 312663"/>
              <a:gd name="connsiteY8" fmla="*/ 1684 h 167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2663" h="167690">
                <a:moveTo>
                  <a:pt x="237395" y="1684"/>
                </a:moveTo>
                <a:cubicBezTo>
                  <a:pt x="227517" y="9798"/>
                  <a:pt x="251507" y="63421"/>
                  <a:pt x="247979" y="82118"/>
                </a:cubicBezTo>
                <a:cubicBezTo>
                  <a:pt x="244451" y="100815"/>
                  <a:pt x="232810" y="104696"/>
                  <a:pt x="216229" y="113868"/>
                </a:cubicBezTo>
                <a:cubicBezTo>
                  <a:pt x="199648" y="123040"/>
                  <a:pt x="184478" y="132918"/>
                  <a:pt x="148495" y="137151"/>
                </a:cubicBezTo>
                <a:cubicBezTo>
                  <a:pt x="112512" y="141384"/>
                  <a:pt x="-7079" y="134329"/>
                  <a:pt x="329" y="139268"/>
                </a:cubicBezTo>
                <a:cubicBezTo>
                  <a:pt x="7737" y="144207"/>
                  <a:pt x="143556" y="173134"/>
                  <a:pt x="192945" y="166784"/>
                </a:cubicBezTo>
                <a:cubicBezTo>
                  <a:pt x="242334" y="160434"/>
                  <a:pt x="277612" y="123393"/>
                  <a:pt x="296662" y="101168"/>
                </a:cubicBezTo>
                <a:cubicBezTo>
                  <a:pt x="315712" y="78943"/>
                  <a:pt x="315712" y="50367"/>
                  <a:pt x="307245" y="33434"/>
                </a:cubicBezTo>
                <a:cubicBezTo>
                  <a:pt x="298778" y="16501"/>
                  <a:pt x="247273" y="-6430"/>
                  <a:pt x="237395" y="1684"/>
                </a:cubicBezTo>
                <a:close/>
              </a:path>
            </a:pathLst>
          </a:custGeom>
          <a:solidFill>
            <a:srgbClr val="FF0000"/>
          </a:solidFill>
          <a:ln w="19050"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2781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2" name="グループ化 371">
            <a:extLst>
              <a:ext uri="{FF2B5EF4-FFF2-40B4-BE49-F238E27FC236}">
                <a16:creationId xmlns:a16="http://schemas.microsoft.com/office/drawing/2014/main" id="{42142E50-5E5C-4E00-9276-D15BB873C496}"/>
              </a:ext>
            </a:extLst>
          </p:cNvPr>
          <p:cNvGrpSpPr/>
          <p:nvPr/>
        </p:nvGrpSpPr>
        <p:grpSpPr>
          <a:xfrm>
            <a:off x="314960" y="-1"/>
            <a:ext cx="8952865" cy="12873847"/>
            <a:chOff x="314960" y="-1"/>
            <a:chExt cx="8952865" cy="12873847"/>
          </a:xfrm>
        </p:grpSpPr>
        <p:pic>
          <p:nvPicPr>
            <p:cNvPr id="5" name="図 4" descr="テキスト, 女性, 記号 が含まれている画像&#10;&#10;自動的に生成された説明">
              <a:extLst>
                <a:ext uri="{FF2B5EF4-FFF2-40B4-BE49-F238E27FC236}">
                  <a16:creationId xmlns:a16="http://schemas.microsoft.com/office/drawing/2014/main" id="{5128BA0D-5410-4C9F-ADC5-FF1AB34138C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003"/>
            <a:stretch/>
          </p:blipFill>
          <p:spPr>
            <a:xfrm>
              <a:off x="4264849" y="-1"/>
              <a:ext cx="5002976" cy="12873847"/>
            </a:xfrm>
            <a:prstGeom prst="rect">
              <a:avLst/>
            </a:prstGeom>
          </p:spPr>
        </p:pic>
        <p:pic>
          <p:nvPicPr>
            <p:cNvPr id="201" name="図 200" descr="テキスト, 女性, 記号 が含まれている画像&#10;&#10;自動的に生成された説明">
              <a:extLst>
                <a:ext uri="{FF2B5EF4-FFF2-40B4-BE49-F238E27FC236}">
                  <a16:creationId xmlns:a16="http://schemas.microsoft.com/office/drawing/2014/main" id="{D4902ECC-2888-45BD-A14B-16521CDF74A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08" r="1" b="79605"/>
            <a:stretch/>
          </p:blipFill>
          <p:spPr>
            <a:xfrm>
              <a:off x="314960" y="41369"/>
              <a:ext cx="8952865" cy="2625631"/>
            </a:xfrm>
            <a:prstGeom prst="rect">
              <a:avLst/>
            </a:prstGeom>
          </p:spPr>
        </p:pic>
        <p:pic>
          <p:nvPicPr>
            <p:cNvPr id="202" name="図 201" descr="テキスト, 女性, 記号 が含まれている画像&#10;&#10;自動的に生成された説明">
              <a:extLst>
                <a:ext uri="{FF2B5EF4-FFF2-40B4-BE49-F238E27FC236}">
                  <a16:creationId xmlns:a16="http://schemas.microsoft.com/office/drawing/2014/main" id="{95F1F573-943C-4D5D-AE87-951A14930AD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594" t="55827"/>
            <a:stretch/>
          </p:blipFill>
          <p:spPr>
            <a:xfrm>
              <a:off x="3513667" y="7186996"/>
              <a:ext cx="5754158" cy="5686850"/>
            </a:xfrm>
            <a:prstGeom prst="rect">
              <a:avLst/>
            </a:prstGeom>
          </p:spPr>
        </p:pic>
        <p:sp>
          <p:nvSpPr>
            <p:cNvPr id="2" name="フリーフォーム: 図形 1">
              <a:extLst>
                <a:ext uri="{FF2B5EF4-FFF2-40B4-BE49-F238E27FC236}">
                  <a16:creationId xmlns:a16="http://schemas.microsoft.com/office/drawing/2014/main" id="{9154BE9A-7897-44CB-8381-8FCCE9EAB688}"/>
                </a:ext>
              </a:extLst>
            </p:cNvPr>
            <p:cNvSpPr/>
            <p:nvPr/>
          </p:nvSpPr>
          <p:spPr>
            <a:xfrm>
              <a:off x="3035300" y="9232900"/>
              <a:ext cx="368300" cy="1104900"/>
            </a:xfrm>
            <a:custGeom>
              <a:avLst/>
              <a:gdLst>
                <a:gd name="connsiteX0" fmla="*/ 368300 w 368300"/>
                <a:gd name="connsiteY0" fmla="*/ 0 h 1104900"/>
                <a:gd name="connsiteX1" fmla="*/ 0 w 368300"/>
                <a:gd name="connsiteY1" fmla="*/ 1104900 h 1104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68300" h="1104900">
                  <a:moveTo>
                    <a:pt x="368300" y="0"/>
                  </a:moveTo>
                  <a:cubicBezTo>
                    <a:pt x="225425" y="452437"/>
                    <a:pt x="82550" y="904875"/>
                    <a:pt x="0" y="110490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3" name="フリーフォーム: 図形 202">
              <a:extLst>
                <a:ext uri="{FF2B5EF4-FFF2-40B4-BE49-F238E27FC236}">
                  <a16:creationId xmlns:a16="http://schemas.microsoft.com/office/drawing/2014/main" id="{12DC73DF-077A-4EA2-A44E-250DB414C313}"/>
                </a:ext>
              </a:extLst>
            </p:cNvPr>
            <p:cNvSpPr/>
            <p:nvPr/>
          </p:nvSpPr>
          <p:spPr>
            <a:xfrm>
              <a:off x="2819400" y="10333567"/>
              <a:ext cx="224367" cy="182033"/>
            </a:xfrm>
            <a:custGeom>
              <a:avLst/>
              <a:gdLst>
                <a:gd name="connsiteX0" fmla="*/ 224367 w 224367"/>
                <a:gd name="connsiteY0" fmla="*/ 0 h 182033"/>
                <a:gd name="connsiteX1" fmla="*/ 0 w 224367"/>
                <a:gd name="connsiteY1" fmla="*/ 182033 h 182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24367" h="182033">
                  <a:moveTo>
                    <a:pt x="224367" y="0"/>
                  </a:moveTo>
                  <a:lnTo>
                    <a:pt x="0" y="182033"/>
                  </a:lnTo>
                </a:path>
              </a:pathLst>
            </a:custGeom>
            <a:noFill/>
            <a:ln w="19050" cap="rnd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4" name="フリーフォーム: 図形 203">
              <a:extLst>
                <a:ext uri="{FF2B5EF4-FFF2-40B4-BE49-F238E27FC236}">
                  <a16:creationId xmlns:a16="http://schemas.microsoft.com/office/drawing/2014/main" id="{4D6BE173-9227-4BDE-B232-C2F757E5E839}"/>
                </a:ext>
              </a:extLst>
            </p:cNvPr>
            <p:cNvSpPr/>
            <p:nvPr/>
          </p:nvSpPr>
          <p:spPr>
            <a:xfrm>
              <a:off x="2861733" y="8784918"/>
              <a:ext cx="1503222" cy="2331629"/>
            </a:xfrm>
            <a:custGeom>
              <a:avLst/>
              <a:gdLst>
                <a:gd name="connsiteX0" fmla="*/ 546100 w 1503222"/>
                <a:gd name="connsiteY0" fmla="*/ 452215 h 2331629"/>
                <a:gd name="connsiteX1" fmla="*/ 728134 w 1503222"/>
                <a:gd name="connsiteY1" fmla="*/ 515715 h 2331629"/>
                <a:gd name="connsiteX2" fmla="*/ 541867 w 1503222"/>
                <a:gd name="connsiteY2" fmla="*/ 1053349 h 2331629"/>
                <a:gd name="connsiteX3" fmla="*/ 461434 w 1503222"/>
                <a:gd name="connsiteY3" fmla="*/ 1362382 h 2331629"/>
                <a:gd name="connsiteX4" fmla="*/ 609600 w 1503222"/>
                <a:gd name="connsiteY4" fmla="*/ 1307349 h 2331629"/>
                <a:gd name="connsiteX5" fmla="*/ 927100 w 1503222"/>
                <a:gd name="connsiteY5" fmla="*/ 1205749 h 2331629"/>
                <a:gd name="connsiteX6" fmla="*/ 969434 w 1503222"/>
                <a:gd name="connsiteY6" fmla="*/ 1053349 h 2331629"/>
                <a:gd name="connsiteX7" fmla="*/ 1270000 w 1503222"/>
                <a:gd name="connsiteY7" fmla="*/ 100849 h 2331629"/>
                <a:gd name="connsiteX8" fmla="*/ 1380067 w 1503222"/>
                <a:gd name="connsiteY8" fmla="*/ 24649 h 2331629"/>
                <a:gd name="connsiteX9" fmla="*/ 1502834 w 1503222"/>
                <a:gd name="connsiteY9" fmla="*/ 71215 h 2331629"/>
                <a:gd name="connsiteX10" fmla="*/ 1337734 w 1503222"/>
                <a:gd name="connsiteY10" fmla="*/ 613082 h 2331629"/>
                <a:gd name="connsiteX11" fmla="*/ 1168400 w 1503222"/>
                <a:gd name="connsiteY11" fmla="*/ 1260782 h 2331629"/>
                <a:gd name="connsiteX12" fmla="*/ 1079500 w 1503222"/>
                <a:gd name="connsiteY12" fmla="*/ 1832282 h 2331629"/>
                <a:gd name="connsiteX13" fmla="*/ 1041400 w 1503222"/>
                <a:gd name="connsiteY13" fmla="*/ 1811115 h 2331629"/>
                <a:gd name="connsiteX14" fmla="*/ 931334 w 1503222"/>
                <a:gd name="connsiteY14" fmla="*/ 1743382 h 2331629"/>
                <a:gd name="connsiteX15" fmla="*/ 914400 w 1503222"/>
                <a:gd name="connsiteY15" fmla="*/ 1434349 h 2331629"/>
                <a:gd name="connsiteX16" fmla="*/ 723900 w 1503222"/>
                <a:gd name="connsiteY16" fmla="*/ 1438582 h 2331629"/>
                <a:gd name="connsiteX17" fmla="*/ 436034 w 1503222"/>
                <a:gd name="connsiteY17" fmla="*/ 1540182 h 2331629"/>
                <a:gd name="connsiteX18" fmla="*/ 347134 w 1503222"/>
                <a:gd name="connsiteY18" fmla="*/ 1722215 h 2331629"/>
                <a:gd name="connsiteX19" fmla="*/ 287867 w 1503222"/>
                <a:gd name="connsiteY19" fmla="*/ 2297949 h 2331629"/>
                <a:gd name="connsiteX20" fmla="*/ 190500 w 1503222"/>
                <a:gd name="connsiteY20" fmla="*/ 2251382 h 2331629"/>
                <a:gd name="connsiteX21" fmla="*/ 63500 w 1503222"/>
                <a:gd name="connsiteY21" fmla="*/ 2149782 h 2331629"/>
                <a:gd name="connsiteX22" fmla="*/ 152400 w 1503222"/>
                <a:gd name="connsiteY22" fmla="*/ 1696815 h 2331629"/>
                <a:gd name="connsiteX23" fmla="*/ 0 w 1503222"/>
                <a:gd name="connsiteY23" fmla="*/ 1713749 h 2331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503222" h="2331629">
                  <a:moveTo>
                    <a:pt x="546100" y="452215"/>
                  </a:moveTo>
                  <a:cubicBezTo>
                    <a:pt x="637469" y="433870"/>
                    <a:pt x="728839" y="415526"/>
                    <a:pt x="728134" y="515715"/>
                  </a:cubicBezTo>
                  <a:cubicBezTo>
                    <a:pt x="727429" y="615904"/>
                    <a:pt x="586317" y="912238"/>
                    <a:pt x="541867" y="1053349"/>
                  </a:cubicBezTo>
                  <a:cubicBezTo>
                    <a:pt x="497417" y="1194460"/>
                    <a:pt x="450145" y="1320049"/>
                    <a:pt x="461434" y="1362382"/>
                  </a:cubicBezTo>
                  <a:cubicBezTo>
                    <a:pt x="472723" y="1404715"/>
                    <a:pt x="531989" y="1333454"/>
                    <a:pt x="609600" y="1307349"/>
                  </a:cubicBezTo>
                  <a:cubicBezTo>
                    <a:pt x="687211" y="1281244"/>
                    <a:pt x="867128" y="1248082"/>
                    <a:pt x="927100" y="1205749"/>
                  </a:cubicBezTo>
                  <a:cubicBezTo>
                    <a:pt x="987072" y="1163416"/>
                    <a:pt x="912284" y="1237499"/>
                    <a:pt x="969434" y="1053349"/>
                  </a:cubicBezTo>
                  <a:cubicBezTo>
                    <a:pt x="1026584" y="869199"/>
                    <a:pt x="1201561" y="272299"/>
                    <a:pt x="1270000" y="100849"/>
                  </a:cubicBezTo>
                  <a:cubicBezTo>
                    <a:pt x="1338439" y="-70601"/>
                    <a:pt x="1341261" y="29588"/>
                    <a:pt x="1380067" y="24649"/>
                  </a:cubicBezTo>
                  <a:cubicBezTo>
                    <a:pt x="1418873" y="19710"/>
                    <a:pt x="1509890" y="-26857"/>
                    <a:pt x="1502834" y="71215"/>
                  </a:cubicBezTo>
                  <a:cubicBezTo>
                    <a:pt x="1495779" y="169287"/>
                    <a:pt x="1393473" y="414821"/>
                    <a:pt x="1337734" y="613082"/>
                  </a:cubicBezTo>
                  <a:cubicBezTo>
                    <a:pt x="1281995" y="811343"/>
                    <a:pt x="1211439" y="1057582"/>
                    <a:pt x="1168400" y="1260782"/>
                  </a:cubicBezTo>
                  <a:cubicBezTo>
                    <a:pt x="1125361" y="1463982"/>
                    <a:pt x="1100667" y="1740560"/>
                    <a:pt x="1079500" y="1832282"/>
                  </a:cubicBezTo>
                  <a:cubicBezTo>
                    <a:pt x="1058333" y="1924004"/>
                    <a:pt x="1066094" y="1825932"/>
                    <a:pt x="1041400" y="1811115"/>
                  </a:cubicBezTo>
                  <a:cubicBezTo>
                    <a:pt x="1016706" y="1796298"/>
                    <a:pt x="952501" y="1806176"/>
                    <a:pt x="931334" y="1743382"/>
                  </a:cubicBezTo>
                  <a:cubicBezTo>
                    <a:pt x="910167" y="1680588"/>
                    <a:pt x="948972" y="1485149"/>
                    <a:pt x="914400" y="1434349"/>
                  </a:cubicBezTo>
                  <a:cubicBezTo>
                    <a:pt x="879828" y="1383549"/>
                    <a:pt x="803628" y="1420943"/>
                    <a:pt x="723900" y="1438582"/>
                  </a:cubicBezTo>
                  <a:cubicBezTo>
                    <a:pt x="644172" y="1456221"/>
                    <a:pt x="498828" y="1492910"/>
                    <a:pt x="436034" y="1540182"/>
                  </a:cubicBezTo>
                  <a:cubicBezTo>
                    <a:pt x="373240" y="1587454"/>
                    <a:pt x="371828" y="1595921"/>
                    <a:pt x="347134" y="1722215"/>
                  </a:cubicBezTo>
                  <a:cubicBezTo>
                    <a:pt x="322440" y="1848509"/>
                    <a:pt x="313973" y="2209755"/>
                    <a:pt x="287867" y="2297949"/>
                  </a:cubicBezTo>
                  <a:cubicBezTo>
                    <a:pt x="261761" y="2386143"/>
                    <a:pt x="227894" y="2276076"/>
                    <a:pt x="190500" y="2251382"/>
                  </a:cubicBezTo>
                  <a:cubicBezTo>
                    <a:pt x="153106" y="2226688"/>
                    <a:pt x="69850" y="2242210"/>
                    <a:pt x="63500" y="2149782"/>
                  </a:cubicBezTo>
                  <a:cubicBezTo>
                    <a:pt x="57150" y="2057354"/>
                    <a:pt x="162983" y="1769487"/>
                    <a:pt x="152400" y="1696815"/>
                  </a:cubicBezTo>
                  <a:cubicBezTo>
                    <a:pt x="141817" y="1624143"/>
                    <a:pt x="70908" y="1668946"/>
                    <a:pt x="0" y="1713749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0" name="フリーフォーム: 図形 209">
              <a:extLst>
                <a:ext uri="{FF2B5EF4-FFF2-40B4-BE49-F238E27FC236}">
                  <a16:creationId xmlns:a16="http://schemas.microsoft.com/office/drawing/2014/main" id="{C19E2036-189D-4654-9BFE-A0D8C45801E0}"/>
                </a:ext>
              </a:extLst>
            </p:cNvPr>
            <p:cNvSpPr/>
            <p:nvPr/>
          </p:nvSpPr>
          <p:spPr>
            <a:xfrm>
              <a:off x="1819275" y="4780462"/>
              <a:ext cx="526830" cy="178888"/>
            </a:xfrm>
            <a:custGeom>
              <a:avLst/>
              <a:gdLst>
                <a:gd name="connsiteX0" fmla="*/ 0 w 526830"/>
                <a:gd name="connsiteY0" fmla="*/ 178888 h 178888"/>
                <a:gd name="connsiteX1" fmla="*/ 244475 w 526830"/>
                <a:gd name="connsiteY1" fmla="*/ 118563 h 178888"/>
                <a:gd name="connsiteX2" fmla="*/ 488950 w 526830"/>
                <a:gd name="connsiteY2" fmla="*/ 16963 h 178888"/>
                <a:gd name="connsiteX3" fmla="*/ 522288 w 526830"/>
                <a:gd name="connsiteY3" fmla="*/ 1088 h 178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6830" h="178888" extrusionOk="0">
                  <a:moveTo>
                    <a:pt x="0" y="178888"/>
                  </a:moveTo>
                  <a:cubicBezTo>
                    <a:pt x="77860" y="159979"/>
                    <a:pt x="147600" y="151324"/>
                    <a:pt x="244475" y="118563"/>
                  </a:cubicBezTo>
                  <a:cubicBezTo>
                    <a:pt x="329229" y="92263"/>
                    <a:pt x="437814" y="36696"/>
                    <a:pt x="488950" y="16963"/>
                  </a:cubicBezTo>
                  <a:cubicBezTo>
                    <a:pt x="534403" y="-1787"/>
                    <a:pt x="528632" y="0"/>
                    <a:pt x="522288" y="1088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custGeom>
                      <a:avLst/>
                      <a:gdLst>
                        <a:gd name="connsiteX0" fmla="*/ 0 w 526830"/>
                        <a:gd name="connsiteY0" fmla="*/ 178888 h 178888"/>
                        <a:gd name="connsiteX1" fmla="*/ 244475 w 526830"/>
                        <a:gd name="connsiteY1" fmla="*/ 118563 h 178888"/>
                        <a:gd name="connsiteX2" fmla="*/ 488950 w 526830"/>
                        <a:gd name="connsiteY2" fmla="*/ 16963 h 178888"/>
                        <a:gd name="connsiteX3" fmla="*/ 522288 w 526830"/>
                        <a:gd name="connsiteY3" fmla="*/ 1088 h 17888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526830" h="178888">
                          <a:moveTo>
                            <a:pt x="0" y="178888"/>
                          </a:moveTo>
                          <a:cubicBezTo>
                            <a:pt x="81491" y="162219"/>
                            <a:pt x="162983" y="145550"/>
                            <a:pt x="244475" y="118563"/>
                          </a:cubicBezTo>
                          <a:cubicBezTo>
                            <a:pt x="325967" y="91576"/>
                            <a:pt x="442648" y="36542"/>
                            <a:pt x="488950" y="16963"/>
                          </a:cubicBezTo>
                          <a:cubicBezTo>
                            <a:pt x="535252" y="-2616"/>
                            <a:pt x="528770" y="-764"/>
                            <a:pt x="522288" y="1088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1" name="フリーフォーム: 図形 210">
              <a:extLst>
                <a:ext uri="{FF2B5EF4-FFF2-40B4-BE49-F238E27FC236}">
                  <a16:creationId xmlns:a16="http://schemas.microsoft.com/office/drawing/2014/main" id="{5DE4E7D2-5295-452F-9814-74CDA9038C1E}"/>
                </a:ext>
              </a:extLst>
            </p:cNvPr>
            <p:cNvSpPr/>
            <p:nvPr/>
          </p:nvSpPr>
          <p:spPr>
            <a:xfrm>
              <a:off x="2347913" y="4776788"/>
              <a:ext cx="484187" cy="258762"/>
            </a:xfrm>
            <a:custGeom>
              <a:avLst/>
              <a:gdLst>
                <a:gd name="connsiteX0" fmla="*/ 0 w 484187"/>
                <a:gd name="connsiteY0" fmla="*/ 0 h 258762"/>
                <a:gd name="connsiteX1" fmla="*/ 157162 w 484187"/>
                <a:gd name="connsiteY1" fmla="*/ 57150 h 258762"/>
                <a:gd name="connsiteX2" fmla="*/ 406400 w 484187"/>
                <a:gd name="connsiteY2" fmla="*/ 171450 h 258762"/>
                <a:gd name="connsiteX3" fmla="*/ 484187 w 484187"/>
                <a:gd name="connsiteY3" fmla="*/ 258762 h 258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4187" h="258762" extrusionOk="0">
                  <a:moveTo>
                    <a:pt x="0" y="0"/>
                  </a:moveTo>
                  <a:cubicBezTo>
                    <a:pt x="44113" y="16378"/>
                    <a:pt x="90638" y="28028"/>
                    <a:pt x="157162" y="57150"/>
                  </a:cubicBezTo>
                  <a:cubicBezTo>
                    <a:pt x="227511" y="81894"/>
                    <a:pt x="362296" y="134396"/>
                    <a:pt x="406400" y="171450"/>
                  </a:cubicBezTo>
                  <a:cubicBezTo>
                    <a:pt x="461664" y="206518"/>
                    <a:pt x="473943" y="231554"/>
                    <a:pt x="484187" y="258762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1435683001">
                    <a:custGeom>
                      <a:avLst/>
                      <a:gdLst>
                        <a:gd name="connsiteX0" fmla="*/ 0 w 484187"/>
                        <a:gd name="connsiteY0" fmla="*/ 0 h 258762"/>
                        <a:gd name="connsiteX1" fmla="*/ 157162 w 484187"/>
                        <a:gd name="connsiteY1" fmla="*/ 57150 h 258762"/>
                        <a:gd name="connsiteX2" fmla="*/ 406400 w 484187"/>
                        <a:gd name="connsiteY2" fmla="*/ 171450 h 258762"/>
                        <a:gd name="connsiteX3" fmla="*/ 484187 w 484187"/>
                        <a:gd name="connsiteY3" fmla="*/ 258762 h 25876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84187" h="258762">
                          <a:moveTo>
                            <a:pt x="0" y="0"/>
                          </a:moveTo>
                          <a:cubicBezTo>
                            <a:pt x="44714" y="14287"/>
                            <a:pt x="89429" y="28575"/>
                            <a:pt x="157162" y="57150"/>
                          </a:cubicBezTo>
                          <a:cubicBezTo>
                            <a:pt x="224895" y="85725"/>
                            <a:pt x="351896" y="137848"/>
                            <a:pt x="406400" y="171450"/>
                          </a:cubicBezTo>
                          <a:cubicBezTo>
                            <a:pt x="460904" y="205052"/>
                            <a:pt x="472545" y="231907"/>
                            <a:pt x="484187" y="258762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2" name="フリーフォーム: 図形 211">
              <a:extLst>
                <a:ext uri="{FF2B5EF4-FFF2-40B4-BE49-F238E27FC236}">
                  <a16:creationId xmlns:a16="http://schemas.microsoft.com/office/drawing/2014/main" id="{401BDD68-D8D8-47E4-B2B7-E66214DA3F30}"/>
                </a:ext>
              </a:extLst>
            </p:cNvPr>
            <p:cNvSpPr/>
            <p:nvPr/>
          </p:nvSpPr>
          <p:spPr>
            <a:xfrm>
              <a:off x="1817688" y="4852985"/>
              <a:ext cx="574675" cy="110938"/>
            </a:xfrm>
            <a:custGeom>
              <a:avLst/>
              <a:gdLst>
                <a:gd name="connsiteX0" fmla="*/ 0 w 574675"/>
                <a:gd name="connsiteY0" fmla="*/ 107953 h 110938"/>
                <a:gd name="connsiteX1" fmla="*/ 153987 w 574675"/>
                <a:gd name="connsiteY1" fmla="*/ 100015 h 110938"/>
                <a:gd name="connsiteX2" fmla="*/ 403225 w 574675"/>
                <a:gd name="connsiteY2" fmla="*/ 19053 h 110938"/>
                <a:gd name="connsiteX3" fmla="*/ 479425 w 574675"/>
                <a:gd name="connsiteY3" fmla="*/ 3 h 110938"/>
                <a:gd name="connsiteX4" fmla="*/ 525462 w 574675"/>
                <a:gd name="connsiteY4" fmla="*/ 17465 h 110938"/>
                <a:gd name="connsiteX5" fmla="*/ 574675 w 574675"/>
                <a:gd name="connsiteY5" fmla="*/ 26990 h 110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4675" h="110938" extrusionOk="0">
                  <a:moveTo>
                    <a:pt x="0" y="107953"/>
                  </a:moveTo>
                  <a:cubicBezTo>
                    <a:pt x="42136" y="108569"/>
                    <a:pt x="89930" y="118395"/>
                    <a:pt x="153987" y="100015"/>
                  </a:cubicBezTo>
                  <a:cubicBezTo>
                    <a:pt x="223050" y="92921"/>
                    <a:pt x="351393" y="33776"/>
                    <a:pt x="403225" y="19053"/>
                  </a:cubicBezTo>
                  <a:cubicBezTo>
                    <a:pt x="457463" y="2090"/>
                    <a:pt x="459105" y="754"/>
                    <a:pt x="479425" y="3"/>
                  </a:cubicBezTo>
                  <a:cubicBezTo>
                    <a:pt x="501869" y="-360"/>
                    <a:pt x="509396" y="14072"/>
                    <a:pt x="525462" y="17465"/>
                  </a:cubicBezTo>
                  <a:cubicBezTo>
                    <a:pt x="540274" y="20410"/>
                    <a:pt x="558954" y="24556"/>
                    <a:pt x="574675" y="2699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3894913178">
                    <a:custGeom>
                      <a:avLst/>
                      <a:gdLst>
                        <a:gd name="connsiteX0" fmla="*/ 0 w 574675"/>
                        <a:gd name="connsiteY0" fmla="*/ 107953 h 110938"/>
                        <a:gd name="connsiteX1" fmla="*/ 153987 w 574675"/>
                        <a:gd name="connsiteY1" fmla="*/ 100015 h 110938"/>
                        <a:gd name="connsiteX2" fmla="*/ 403225 w 574675"/>
                        <a:gd name="connsiteY2" fmla="*/ 19053 h 110938"/>
                        <a:gd name="connsiteX3" fmla="*/ 479425 w 574675"/>
                        <a:gd name="connsiteY3" fmla="*/ 3 h 110938"/>
                        <a:gd name="connsiteX4" fmla="*/ 525462 w 574675"/>
                        <a:gd name="connsiteY4" fmla="*/ 17465 h 110938"/>
                        <a:gd name="connsiteX5" fmla="*/ 574675 w 574675"/>
                        <a:gd name="connsiteY5" fmla="*/ 26990 h 11093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574675" h="110938">
                          <a:moveTo>
                            <a:pt x="0" y="107953"/>
                          </a:moveTo>
                          <a:cubicBezTo>
                            <a:pt x="43391" y="111392"/>
                            <a:pt x="86783" y="114832"/>
                            <a:pt x="153987" y="100015"/>
                          </a:cubicBezTo>
                          <a:cubicBezTo>
                            <a:pt x="221191" y="85198"/>
                            <a:pt x="348985" y="35722"/>
                            <a:pt x="403225" y="19053"/>
                          </a:cubicBezTo>
                          <a:cubicBezTo>
                            <a:pt x="457465" y="2384"/>
                            <a:pt x="459052" y="268"/>
                            <a:pt x="479425" y="3"/>
                          </a:cubicBezTo>
                          <a:cubicBezTo>
                            <a:pt x="499798" y="-262"/>
                            <a:pt x="509587" y="12967"/>
                            <a:pt x="525462" y="17465"/>
                          </a:cubicBezTo>
                          <a:cubicBezTo>
                            <a:pt x="541337" y="21963"/>
                            <a:pt x="558006" y="24476"/>
                            <a:pt x="574675" y="26990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3" name="フリーフォーム: 図形 212">
              <a:extLst>
                <a:ext uri="{FF2B5EF4-FFF2-40B4-BE49-F238E27FC236}">
                  <a16:creationId xmlns:a16="http://schemas.microsoft.com/office/drawing/2014/main" id="{88638BE0-7989-4A05-98AE-0F52D9878332}"/>
                </a:ext>
              </a:extLst>
            </p:cNvPr>
            <p:cNvSpPr/>
            <p:nvPr/>
          </p:nvSpPr>
          <p:spPr>
            <a:xfrm>
              <a:off x="2397125" y="4881563"/>
              <a:ext cx="434975" cy="164541"/>
            </a:xfrm>
            <a:custGeom>
              <a:avLst/>
              <a:gdLst>
                <a:gd name="connsiteX0" fmla="*/ 0 w 434975"/>
                <a:gd name="connsiteY0" fmla="*/ 0 h 164541"/>
                <a:gd name="connsiteX1" fmla="*/ 128588 w 434975"/>
                <a:gd name="connsiteY1" fmla="*/ 65087 h 164541"/>
                <a:gd name="connsiteX2" fmla="*/ 258763 w 434975"/>
                <a:gd name="connsiteY2" fmla="*/ 125412 h 164541"/>
                <a:gd name="connsiteX3" fmla="*/ 400050 w 434975"/>
                <a:gd name="connsiteY3" fmla="*/ 161925 h 164541"/>
                <a:gd name="connsiteX4" fmla="*/ 434975 w 434975"/>
                <a:gd name="connsiteY4" fmla="*/ 158750 h 164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4975" h="164541" extrusionOk="0">
                  <a:moveTo>
                    <a:pt x="0" y="0"/>
                  </a:moveTo>
                  <a:cubicBezTo>
                    <a:pt x="41638" y="22119"/>
                    <a:pt x="83263" y="51016"/>
                    <a:pt x="128588" y="65087"/>
                  </a:cubicBezTo>
                  <a:cubicBezTo>
                    <a:pt x="175282" y="81054"/>
                    <a:pt x="208130" y="113761"/>
                    <a:pt x="258763" y="125412"/>
                  </a:cubicBezTo>
                  <a:cubicBezTo>
                    <a:pt x="304311" y="137432"/>
                    <a:pt x="371035" y="156641"/>
                    <a:pt x="400050" y="161925"/>
                  </a:cubicBezTo>
                  <a:cubicBezTo>
                    <a:pt x="428885" y="167548"/>
                    <a:pt x="431396" y="163757"/>
                    <a:pt x="434975" y="15875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956252093">
                    <a:custGeom>
                      <a:avLst/>
                      <a:gdLst>
                        <a:gd name="connsiteX0" fmla="*/ 0 w 434975"/>
                        <a:gd name="connsiteY0" fmla="*/ 0 h 164541"/>
                        <a:gd name="connsiteX1" fmla="*/ 128588 w 434975"/>
                        <a:gd name="connsiteY1" fmla="*/ 65087 h 164541"/>
                        <a:gd name="connsiteX2" fmla="*/ 258763 w 434975"/>
                        <a:gd name="connsiteY2" fmla="*/ 125412 h 164541"/>
                        <a:gd name="connsiteX3" fmla="*/ 400050 w 434975"/>
                        <a:gd name="connsiteY3" fmla="*/ 161925 h 164541"/>
                        <a:gd name="connsiteX4" fmla="*/ 434975 w 434975"/>
                        <a:gd name="connsiteY4" fmla="*/ 158750 h 16454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434975" h="164541">
                          <a:moveTo>
                            <a:pt x="0" y="0"/>
                          </a:moveTo>
                          <a:cubicBezTo>
                            <a:pt x="42730" y="22092"/>
                            <a:pt x="85461" y="44185"/>
                            <a:pt x="128588" y="65087"/>
                          </a:cubicBezTo>
                          <a:cubicBezTo>
                            <a:pt x="171715" y="85989"/>
                            <a:pt x="213519" y="109272"/>
                            <a:pt x="258763" y="125412"/>
                          </a:cubicBezTo>
                          <a:cubicBezTo>
                            <a:pt x="304007" y="141552"/>
                            <a:pt x="370681" y="156369"/>
                            <a:pt x="400050" y="161925"/>
                          </a:cubicBezTo>
                          <a:cubicBezTo>
                            <a:pt x="429419" y="167481"/>
                            <a:pt x="432197" y="163115"/>
                            <a:pt x="434975" y="158750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4" name="フリーフォーム: 図形 213">
              <a:extLst>
                <a:ext uri="{FF2B5EF4-FFF2-40B4-BE49-F238E27FC236}">
                  <a16:creationId xmlns:a16="http://schemas.microsoft.com/office/drawing/2014/main" id="{B0F91B73-9972-48D7-B1AC-8103EA9A4EA5}"/>
                </a:ext>
              </a:extLst>
            </p:cNvPr>
            <p:cNvSpPr/>
            <p:nvPr/>
          </p:nvSpPr>
          <p:spPr>
            <a:xfrm>
              <a:off x="2961217" y="5499100"/>
              <a:ext cx="330843" cy="954617"/>
            </a:xfrm>
            <a:custGeom>
              <a:avLst/>
              <a:gdLst>
                <a:gd name="connsiteX0" fmla="*/ 275166 w 330843"/>
                <a:gd name="connsiteY0" fmla="*/ 0 h 954617"/>
                <a:gd name="connsiteX1" fmla="*/ 321733 w 330843"/>
                <a:gd name="connsiteY1" fmla="*/ 237067 h 954617"/>
                <a:gd name="connsiteX2" fmla="*/ 321733 w 330843"/>
                <a:gd name="connsiteY2" fmla="*/ 406400 h 954617"/>
                <a:gd name="connsiteX3" fmla="*/ 226483 w 330843"/>
                <a:gd name="connsiteY3" fmla="*/ 635000 h 954617"/>
                <a:gd name="connsiteX4" fmla="*/ 50800 w 330843"/>
                <a:gd name="connsiteY4" fmla="*/ 891117 h 954617"/>
                <a:gd name="connsiteX5" fmla="*/ 0 w 330843"/>
                <a:gd name="connsiteY5" fmla="*/ 954617 h 95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0843" h="954617" extrusionOk="0">
                  <a:moveTo>
                    <a:pt x="275166" y="0"/>
                  </a:moveTo>
                  <a:cubicBezTo>
                    <a:pt x="292793" y="82323"/>
                    <a:pt x="312037" y="169692"/>
                    <a:pt x="321733" y="237067"/>
                  </a:cubicBezTo>
                  <a:cubicBezTo>
                    <a:pt x="334444" y="305030"/>
                    <a:pt x="340895" y="337536"/>
                    <a:pt x="321733" y="406400"/>
                  </a:cubicBezTo>
                  <a:cubicBezTo>
                    <a:pt x="303464" y="463840"/>
                    <a:pt x="276774" y="554718"/>
                    <a:pt x="226483" y="635000"/>
                  </a:cubicBezTo>
                  <a:cubicBezTo>
                    <a:pt x="171732" y="724606"/>
                    <a:pt x="85977" y="837830"/>
                    <a:pt x="50800" y="891117"/>
                  </a:cubicBezTo>
                  <a:cubicBezTo>
                    <a:pt x="12840" y="944215"/>
                    <a:pt x="12055" y="942142"/>
                    <a:pt x="0" y="954617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2179924879">
                    <a:custGeom>
                      <a:avLst/>
                      <a:gdLst>
                        <a:gd name="connsiteX0" fmla="*/ 275166 w 330843"/>
                        <a:gd name="connsiteY0" fmla="*/ 0 h 954617"/>
                        <a:gd name="connsiteX1" fmla="*/ 321733 w 330843"/>
                        <a:gd name="connsiteY1" fmla="*/ 237067 h 954617"/>
                        <a:gd name="connsiteX2" fmla="*/ 321733 w 330843"/>
                        <a:gd name="connsiteY2" fmla="*/ 406400 h 954617"/>
                        <a:gd name="connsiteX3" fmla="*/ 226483 w 330843"/>
                        <a:gd name="connsiteY3" fmla="*/ 635000 h 954617"/>
                        <a:gd name="connsiteX4" fmla="*/ 50800 w 330843"/>
                        <a:gd name="connsiteY4" fmla="*/ 891117 h 954617"/>
                        <a:gd name="connsiteX5" fmla="*/ 0 w 330843"/>
                        <a:gd name="connsiteY5" fmla="*/ 954617 h 95461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30843" h="954617">
                          <a:moveTo>
                            <a:pt x="275166" y="0"/>
                          </a:moveTo>
                          <a:cubicBezTo>
                            <a:pt x="294569" y="84667"/>
                            <a:pt x="313972" y="169334"/>
                            <a:pt x="321733" y="237067"/>
                          </a:cubicBezTo>
                          <a:cubicBezTo>
                            <a:pt x="329494" y="304800"/>
                            <a:pt x="337608" y="340078"/>
                            <a:pt x="321733" y="406400"/>
                          </a:cubicBezTo>
                          <a:cubicBezTo>
                            <a:pt x="305858" y="472722"/>
                            <a:pt x="271638" y="554214"/>
                            <a:pt x="226483" y="635000"/>
                          </a:cubicBezTo>
                          <a:cubicBezTo>
                            <a:pt x="181328" y="715786"/>
                            <a:pt x="88547" y="837848"/>
                            <a:pt x="50800" y="891117"/>
                          </a:cubicBezTo>
                          <a:cubicBezTo>
                            <a:pt x="13053" y="944386"/>
                            <a:pt x="11994" y="942270"/>
                            <a:pt x="0" y="954617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5" name="フリーフォーム: 図形 214">
              <a:extLst>
                <a:ext uri="{FF2B5EF4-FFF2-40B4-BE49-F238E27FC236}">
                  <a16:creationId xmlns:a16="http://schemas.microsoft.com/office/drawing/2014/main" id="{9DABCB92-D063-45A9-A3BB-12F4AEFDEEB4}"/>
                </a:ext>
              </a:extLst>
            </p:cNvPr>
            <p:cNvSpPr/>
            <p:nvPr/>
          </p:nvSpPr>
          <p:spPr>
            <a:xfrm>
              <a:off x="2916767" y="6451600"/>
              <a:ext cx="46566" cy="84667"/>
            </a:xfrm>
            <a:custGeom>
              <a:avLst/>
              <a:gdLst>
                <a:gd name="connsiteX0" fmla="*/ 46566 w 46566"/>
                <a:gd name="connsiteY0" fmla="*/ 0 h 84667"/>
                <a:gd name="connsiteX1" fmla="*/ 0 w 46566"/>
                <a:gd name="connsiteY1" fmla="*/ 84667 h 84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566" h="84667" extrusionOk="0">
                  <a:moveTo>
                    <a:pt x="46566" y="0"/>
                  </a:moveTo>
                  <a:cubicBezTo>
                    <a:pt x="20736" y="32064"/>
                    <a:pt x="15494" y="59788"/>
                    <a:pt x="0" y="84667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2709121278">
                    <a:custGeom>
                      <a:avLst/>
                      <a:gdLst>
                        <a:gd name="connsiteX0" fmla="*/ 46566 w 46566"/>
                        <a:gd name="connsiteY0" fmla="*/ 0 h 84667"/>
                        <a:gd name="connsiteX1" fmla="*/ 0 w 46566"/>
                        <a:gd name="connsiteY1" fmla="*/ 84667 h 846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46566" h="84667">
                          <a:moveTo>
                            <a:pt x="46566" y="0"/>
                          </a:moveTo>
                          <a:lnTo>
                            <a:pt x="0" y="84667"/>
                          </a:ln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6" name="フリーフォーム: 図形 215">
              <a:extLst>
                <a:ext uri="{FF2B5EF4-FFF2-40B4-BE49-F238E27FC236}">
                  <a16:creationId xmlns:a16="http://schemas.microsoft.com/office/drawing/2014/main" id="{D92379CC-B693-4A7D-9D09-4F6608A7CAC8}"/>
                </a:ext>
              </a:extLst>
            </p:cNvPr>
            <p:cNvSpPr/>
            <p:nvPr/>
          </p:nvSpPr>
          <p:spPr>
            <a:xfrm>
              <a:off x="2967567" y="5492750"/>
              <a:ext cx="227574" cy="512233"/>
            </a:xfrm>
            <a:custGeom>
              <a:avLst/>
              <a:gdLst>
                <a:gd name="connsiteX0" fmla="*/ 0 w 227574"/>
                <a:gd name="connsiteY0" fmla="*/ 0 h 512233"/>
                <a:gd name="connsiteX1" fmla="*/ 131233 w 227574"/>
                <a:gd name="connsiteY1" fmla="*/ 192617 h 512233"/>
                <a:gd name="connsiteX2" fmla="*/ 220133 w 227574"/>
                <a:gd name="connsiteY2" fmla="*/ 402167 h 512233"/>
                <a:gd name="connsiteX3" fmla="*/ 220133 w 227574"/>
                <a:gd name="connsiteY3" fmla="*/ 476250 h 512233"/>
                <a:gd name="connsiteX4" fmla="*/ 198966 w 227574"/>
                <a:gd name="connsiteY4" fmla="*/ 512233 h 512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7574" h="512233" extrusionOk="0">
                  <a:moveTo>
                    <a:pt x="0" y="0"/>
                  </a:moveTo>
                  <a:cubicBezTo>
                    <a:pt x="41570" y="65627"/>
                    <a:pt x="89384" y="124380"/>
                    <a:pt x="131233" y="192617"/>
                  </a:cubicBezTo>
                  <a:cubicBezTo>
                    <a:pt x="168079" y="260571"/>
                    <a:pt x="212996" y="351552"/>
                    <a:pt x="220133" y="402167"/>
                  </a:cubicBezTo>
                  <a:cubicBezTo>
                    <a:pt x="236294" y="450522"/>
                    <a:pt x="223648" y="458518"/>
                    <a:pt x="220133" y="476250"/>
                  </a:cubicBezTo>
                  <a:cubicBezTo>
                    <a:pt x="217152" y="496440"/>
                    <a:pt x="207035" y="501750"/>
                    <a:pt x="198966" y="512233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3884364335">
                    <a:custGeom>
                      <a:avLst/>
                      <a:gdLst>
                        <a:gd name="connsiteX0" fmla="*/ 0 w 227574"/>
                        <a:gd name="connsiteY0" fmla="*/ 0 h 512233"/>
                        <a:gd name="connsiteX1" fmla="*/ 131233 w 227574"/>
                        <a:gd name="connsiteY1" fmla="*/ 192617 h 512233"/>
                        <a:gd name="connsiteX2" fmla="*/ 220133 w 227574"/>
                        <a:gd name="connsiteY2" fmla="*/ 402167 h 512233"/>
                        <a:gd name="connsiteX3" fmla="*/ 220133 w 227574"/>
                        <a:gd name="connsiteY3" fmla="*/ 476250 h 512233"/>
                        <a:gd name="connsiteX4" fmla="*/ 198966 w 227574"/>
                        <a:gd name="connsiteY4" fmla="*/ 512233 h 51223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27574" h="512233">
                          <a:moveTo>
                            <a:pt x="0" y="0"/>
                          </a:moveTo>
                          <a:cubicBezTo>
                            <a:pt x="47272" y="62794"/>
                            <a:pt x="94544" y="125589"/>
                            <a:pt x="131233" y="192617"/>
                          </a:cubicBezTo>
                          <a:cubicBezTo>
                            <a:pt x="167922" y="259645"/>
                            <a:pt x="205316" y="354895"/>
                            <a:pt x="220133" y="402167"/>
                          </a:cubicBezTo>
                          <a:cubicBezTo>
                            <a:pt x="234950" y="449439"/>
                            <a:pt x="223661" y="457906"/>
                            <a:pt x="220133" y="476250"/>
                          </a:cubicBezTo>
                          <a:cubicBezTo>
                            <a:pt x="216605" y="494594"/>
                            <a:pt x="207785" y="503413"/>
                            <a:pt x="198966" y="512233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7" name="フリーフォーム: 図形 216">
              <a:extLst>
                <a:ext uri="{FF2B5EF4-FFF2-40B4-BE49-F238E27FC236}">
                  <a16:creationId xmlns:a16="http://schemas.microsoft.com/office/drawing/2014/main" id="{E3B32497-E0A2-41FF-AB98-037D872EBAD1}"/>
                </a:ext>
              </a:extLst>
            </p:cNvPr>
            <p:cNvSpPr/>
            <p:nvPr/>
          </p:nvSpPr>
          <p:spPr>
            <a:xfrm>
              <a:off x="2965450" y="6043083"/>
              <a:ext cx="154517" cy="76815"/>
            </a:xfrm>
            <a:custGeom>
              <a:avLst/>
              <a:gdLst>
                <a:gd name="connsiteX0" fmla="*/ 154517 w 154517"/>
                <a:gd name="connsiteY0" fmla="*/ 0 h 76815"/>
                <a:gd name="connsiteX1" fmla="*/ 91017 w 154517"/>
                <a:gd name="connsiteY1" fmla="*/ 57150 h 76815"/>
                <a:gd name="connsiteX2" fmla="*/ 33867 w 154517"/>
                <a:gd name="connsiteY2" fmla="*/ 76200 h 76815"/>
                <a:gd name="connsiteX3" fmla="*/ 0 w 154517"/>
                <a:gd name="connsiteY3" fmla="*/ 38100 h 768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517" h="76815" extrusionOk="0">
                  <a:moveTo>
                    <a:pt x="154517" y="0"/>
                  </a:moveTo>
                  <a:cubicBezTo>
                    <a:pt x="131887" y="22583"/>
                    <a:pt x="110866" y="45038"/>
                    <a:pt x="91017" y="57150"/>
                  </a:cubicBezTo>
                  <a:cubicBezTo>
                    <a:pt x="73352" y="70264"/>
                    <a:pt x="48261" y="82135"/>
                    <a:pt x="33867" y="76200"/>
                  </a:cubicBezTo>
                  <a:cubicBezTo>
                    <a:pt x="21428" y="74481"/>
                    <a:pt x="9093" y="57573"/>
                    <a:pt x="0" y="3810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659583776">
                    <a:custGeom>
                      <a:avLst/>
                      <a:gdLst>
                        <a:gd name="connsiteX0" fmla="*/ 154517 w 154517"/>
                        <a:gd name="connsiteY0" fmla="*/ 0 h 76815"/>
                        <a:gd name="connsiteX1" fmla="*/ 91017 w 154517"/>
                        <a:gd name="connsiteY1" fmla="*/ 57150 h 76815"/>
                        <a:gd name="connsiteX2" fmla="*/ 33867 w 154517"/>
                        <a:gd name="connsiteY2" fmla="*/ 76200 h 76815"/>
                        <a:gd name="connsiteX3" fmla="*/ 0 w 154517"/>
                        <a:gd name="connsiteY3" fmla="*/ 38100 h 7681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54517" h="76815">
                          <a:moveTo>
                            <a:pt x="154517" y="0"/>
                          </a:moveTo>
                          <a:cubicBezTo>
                            <a:pt x="132821" y="22225"/>
                            <a:pt x="111125" y="44450"/>
                            <a:pt x="91017" y="57150"/>
                          </a:cubicBezTo>
                          <a:cubicBezTo>
                            <a:pt x="70909" y="69850"/>
                            <a:pt x="49037" y="79375"/>
                            <a:pt x="33867" y="76200"/>
                          </a:cubicBezTo>
                          <a:cubicBezTo>
                            <a:pt x="18697" y="73025"/>
                            <a:pt x="9348" y="55562"/>
                            <a:pt x="0" y="38100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8" name="フリーフォーム: 図形 217">
              <a:extLst>
                <a:ext uri="{FF2B5EF4-FFF2-40B4-BE49-F238E27FC236}">
                  <a16:creationId xmlns:a16="http://schemas.microsoft.com/office/drawing/2014/main" id="{82CABA20-2BB3-44AE-AF4B-C275654C65FA}"/>
                </a:ext>
              </a:extLst>
            </p:cNvPr>
            <p:cNvSpPr/>
            <p:nvPr/>
          </p:nvSpPr>
          <p:spPr>
            <a:xfrm>
              <a:off x="2561167" y="5956300"/>
              <a:ext cx="383116" cy="82550"/>
            </a:xfrm>
            <a:custGeom>
              <a:avLst/>
              <a:gdLst>
                <a:gd name="connsiteX0" fmla="*/ 0 w 383116"/>
                <a:gd name="connsiteY0" fmla="*/ 0 h 82550"/>
                <a:gd name="connsiteX1" fmla="*/ 80433 w 383116"/>
                <a:gd name="connsiteY1" fmla="*/ 46567 h 82550"/>
                <a:gd name="connsiteX2" fmla="*/ 196850 w 383116"/>
                <a:gd name="connsiteY2" fmla="*/ 52917 h 82550"/>
                <a:gd name="connsiteX3" fmla="*/ 270933 w 383116"/>
                <a:gd name="connsiteY3" fmla="*/ 44450 h 82550"/>
                <a:gd name="connsiteX4" fmla="*/ 340783 w 383116"/>
                <a:gd name="connsiteY4" fmla="*/ 61383 h 82550"/>
                <a:gd name="connsiteX5" fmla="*/ 383116 w 383116"/>
                <a:gd name="connsiteY5" fmla="*/ 82550 h 82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3116" h="82550" extrusionOk="0">
                  <a:moveTo>
                    <a:pt x="0" y="0"/>
                  </a:moveTo>
                  <a:cubicBezTo>
                    <a:pt x="19786" y="19437"/>
                    <a:pt x="49654" y="40764"/>
                    <a:pt x="80433" y="46567"/>
                  </a:cubicBezTo>
                  <a:cubicBezTo>
                    <a:pt x="116614" y="55762"/>
                    <a:pt x="170697" y="55794"/>
                    <a:pt x="196850" y="52917"/>
                  </a:cubicBezTo>
                  <a:cubicBezTo>
                    <a:pt x="228545" y="48942"/>
                    <a:pt x="248733" y="41599"/>
                    <a:pt x="270933" y="44450"/>
                  </a:cubicBezTo>
                  <a:cubicBezTo>
                    <a:pt x="293745" y="46968"/>
                    <a:pt x="322200" y="55332"/>
                    <a:pt x="340783" y="61383"/>
                  </a:cubicBezTo>
                  <a:cubicBezTo>
                    <a:pt x="358282" y="69570"/>
                    <a:pt x="370667" y="75007"/>
                    <a:pt x="383116" y="8255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2636933287">
                    <a:custGeom>
                      <a:avLst/>
                      <a:gdLst>
                        <a:gd name="connsiteX0" fmla="*/ 0 w 383116"/>
                        <a:gd name="connsiteY0" fmla="*/ 0 h 82550"/>
                        <a:gd name="connsiteX1" fmla="*/ 80433 w 383116"/>
                        <a:gd name="connsiteY1" fmla="*/ 46567 h 82550"/>
                        <a:gd name="connsiteX2" fmla="*/ 196850 w 383116"/>
                        <a:gd name="connsiteY2" fmla="*/ 52917 h 82550"/>
                        <a:gd name="connsiteX3" fmla="*/ 270933 w 383116"/>
                        <a:gd name="connsiteY3" fmla="*/ 44450 h 82550"/>
                        <a:gd name="connsiteX4" fmla="*/ 340783 w 383116"/>
                        <a:gd name="connsiteY4" fmla="*/ 61383 h 82550"/>
                        <a:gd name="connsiteX5" fmla="*/ 383116 w 383116"/>
                        <a:gd name="connsiteY5" fmla="*/ 82550 h 8255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83116" h="82550">
                          <a:moveTo>
                            <a:pt x="0" y="0"/>
                          </a:moveTo>
                          <a:cubicBezTo>
                            <a:pt x="23812" y="18874"/>
                            <a:pt x="47625" y="37748"/>
                            <a:pt x="80433" y="46567"/>
                          </a:cubicBezTo>
                          <a:cubicBezTo>
                            <a:pt x="113241" y="55387"/>
                            <a:pt x="165100" y="53270"/>
                            <a:pt x="196850" y="52917"/>
                          </a:cubicBezTo>
                          <a:cubicBezTo>
                            <a:pt x="228600" y="52564"/>
                            <a:pt x="246944" y="43039"/>
                            <a:pt x="270933" y="44450"/>
                          </a:cubicBezTo>
                          <a:cubicBezTo>
                            <a:pt x="294922" y="45861"/>
                            <a:pt x="322086" y="55033"/>
                            <a:pt x="340783" y="61383"/>
                          </a:cubicBezTo>
                          <a:cubicBezTo>
                            <a:pt x="359480" y="67733"/>
                            <a:pt x="371298" y="75141"/>
                            <a:pt x="383116" y="82550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9" name="フリーフォーム: 図形 218">
              <a:extLst>
                <a:ext uri="{FF2B5EF4-FFF2-40B4-BE49-F238E27FC236}">
                  <a16:creationId xmlns:a16="http://schemas.microsoft.com/office/drawing/2014/main" id="{C0DFD782-211F-4682-962E-91ADC5ADB954}"/>
                </a:ext>
              </a:extLst>
            </p:cNvPr>
            <p:cNvSpPr/>
            <p:nvPr/>
          </p:nvSpPr>
          <p:spPr>
            <a:xfrm>
              <a:off x="2647950" y="6017239"/>
              <a:ext cx="287867" cy="34311"/>
            </a:xfrm>
            <a:custGeom>
              <a:avLst/>
              <a:gdLst>
                <a:gd name="connsiteX0" fmla="*/ 0 w 287867"/>
                <a:gd name="connsiteY0" fmla="*/ 15261 h 34311"/>
                <a:gd name="connsiteX1" fmla="*/ 114300 w 287867"/>
                <a:gd name="connsiteY1" fmla="*/ 6794 h 34311"/>
                <a:gd name="connsiteX2" fmla="*/ 188383 w 287867"/>
                <a:gd name="connsiteY2" fmla="*/ 444 h 34311"/>
                <a:gd name="connsiteX3" fmla="*/ 237067 w 287867"/>
                <a:gd name="connsiteY3" fmla="*/ 19494 h 34311"/>
                <a:gd name="connsiteX4" fmla="*/ 287867 w 287867"/>
                <a:gd name="connsiteY4" fmla="*/ 34311 h 34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7867" h="34311" extrusionOk="0">
                  <a:moveTo>
                    <a:pt x="0" y="15261"/>
                  </a:moveTo>
                  <a:cubicBezTo>
                    <a:pt x="40661" y="8087"/>
                    <a:pt x="56615" y="2805"/>
                    <a:pt x="114300" y="6794"/>
                  </a:cubicBezTo>
                  <a:cubicBezTo>
                    <a:pt x="147573" y="6691"/>
                    <a:pt x="167633" y="-1245"/>
                    <a:pt x="188383" y="444"/>
                  </a:cubicBezTo>
                  <a:cubicBezTo>
                    <a:pt x="209476" y="5283"/>
                    <a:pt x="222723" y="12180"/>
                    <a:pt x="237067" y="19494"/>
                  </a:cubicBezTo>
                  <a:cubicBezTo>
                    <a:pt x="255303" y="22362"/>
                    <a:pt x="270162" y="28844"/>
                    <a:pt x="287867" y="34311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725490787">
                    <a:custGeom>
                      <a:avLst/>
                      <a:gdLst>
                        <a:gd name="connsiteX0" fmla="*/ 0 w 287867"/>
                        <a:gd name="connsiteY0" fmla="*/ 15261 h 34311"/>
                        <a:gd name="connsiteX1" fmla="*/ 114300 w 287867"/>
                        <a:gd name="connsiteY1" fmla="*/ 6794 h 34311"/>
                        <a:gd name="connsiteX2" fmla="*/ 188383 w 287867"/>
                        <a:gd name="connsiteY2" fmla="*/ 444 h 34311"/>
                        <a:gd name="connsiteX3" fmla="*/ 237067 w 287867"/>
                        <a:gd name="connsiteY3" fmla="*/ 19494 h 34311"/>
                        <a:gd name="connsiteX4" fmla="*/ 287867 w 287867"/>
                        <a:gd name="connsiteY4" fmla="*/ 34311 h 343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87867" h="34311">
                          <a:moveTo>
                            <a:pt x="0" y="15261"/>
                          </a:moveTo>
                          <a:lnTo>
                            <a:pt x="114300" y="6794"/>
                          </a:lnTo>
                          <a:cubicBezTo>
                            <a:pt x="145697" y="4325"/>
                            <a:pt x="167922" y="-1673"/>
                            <a:pt x="188383" y="444"/>
                          </a:cubicBezTo>
                          <a:cubicBezTo>
                            <a:pt x="208844" y="2561"/>
                            <a:pt x="220486" y="13849"/>
                            <a:pt x="237067" y="19494"/>
                          </a:cubicBezTo>
                          <a:cubicBezTo>
                            <a:pt x="253648" y="25139"/>
                            <a:pt x="270757" y="29725"/>
                            <a:pt x="287867" y="34311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0" name="フリーフォーム: 図形 219">
              <a:extLst>
                <a:ext uri="{FF2B5EF4-FFF2-40B4-BE49-F238E27FC236}">
                  <a16:creationId xmlns:a16="http://schemas.microsoft.com/office/drawing/2014/main" id="{C8461CF1-3B64-4465-9E55-A76FA547F0AD}"/>
                </a:ext>
              </a:extLst>
            </p:cNvPr>
            <p:cNvSpPr/>
            <p:nvPr/>
          </p:nvSpPr>
          <p:spPr>
            <a:xfrm>
              <a:off x="2667000" y="6077173"/>
              <a:ext cx="247650" cy="68041"/>
            </a:xfrm>
            <a:custGeom>
              <a:avLst/>
              <a:gdLst>
                <a:gd name="connsiteX0" fmla="*/ 0 w 247650"/>
                <a:gd name="connsiteY0" fmla="*/ 8244 h 68041"/>
                <a:gd name="connsiteX1" fmla="*/ 129117 w 247650"/>
                <a:gd name="connsiteY1" fmla="*/ 1894 h 68041"/>
                <a:gd name="connsiteX2" fmla="*/ 194733 w 247650"/>
                <a:gd name="connsiteY2" fmla="*/ 37877 h 68041"/>
                <a:gd name="connsiteX3" fmla="*/ 232833 w 247650"/>
                <a:gd name="connsiteY3" fmla="*/ 65394 h 68041"/>
                <a:gd name="connsiteX4" fmla="*/ 247650 w 247650"/>
                <a:gd name="connsiteY4" fmla="*/ 65394 h 68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7650" h="68041" extrusionOk="0">
                  <a:moveTo>
                    <a:pt x="0" y="8244"/>
                  </a:moveTo>
                  <a:cubicBezTo>
                    <a:pt x="49838" y="-719"/>
                    <a:pt x="97914" y="-65"/>
                    <a:pt x="129117" y="1894"/>
                  </a:cubicBezTo>
                  <a:cubicBezTo>
                    <a:pt x="163697" y="5523"/>
                    <a:pt x="176097" y="26674"/>
                    <a:pt x="194733" y="37877"/>
                  </a:cubicBezTo>
                  <a:cubicBezTo>
                    <a:pt x="210826" y="49417"/>
                    <a:pt x="223804" y="60902"/>
                    <a:pt x="232833" y="65394"/>
                  </a:cubicBezTo>
                  <a:cubicBezTo>
                    <a:pt x="241394" y="69272"/>
                    <a:pt x="244145" y="67521"/>
                    <a:pt x="247650" y="65394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2387621504">
                    <a:custGeom>
                      <a:avLst/>
                      <a:gdLst>
                        <a:gd name="connsiteX0" fmla="*/ 0 w 247650"/>
                        <a:gd name="connsiteY0" fmla="*/ 8244 h 68041"/>
                        <a:gd name="connsiteX1" fmla="*/ 129117 w 247650"/>
                        <a:gd name="connsiteY1" fmla="*/ 1894 h 68041"/>
                        <a:gd name="connsiteX2" fmla="*/ 194733 w 247650"/>
                        <a:gd name="connsiteY2" fmla="*/ 37877 h 68041"/>
                        <a:gd name="connsiteX3" fmla="*/ 232833 w 247650"/>
                        <a:gd name="connsiteY3" fmla="*/ 65394 h 68041"/>
                        <a:gd name="connsiteX4" fmla="*/ 247650 w 247650"/>
                        <a:gd name="connsiteY4" fmla="*/ 65394 h 6804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47650" h="68041">
                          <a:moveTo>
                            <a:pt x="0" y="8244"/>
                          </a:moveTo>
                          <a:cubicBezTo>
                            <a:pt x="48330" y="2599"/>
                            <a:pt x="96661" y="-3045"/>
                            <a:pt x="129117" y="1894"/>
                          </a:cubicBezTo>
                          <a:cubicBezTo>
                            <a:pt x="161573" y="6833"/>
                            <a:pt x="177447" y="27294"/>
                            <a:pt x="194733" y="37877"/>
                          </a:cubicBezTo>
                          <a:cubicBezTo>
                            <a:pt x="212019" y="48460"/>
                            <a:pt x="224013" y="60808"/>
                            <a:pt x="232833" y="65394"/>
                          </a:cubicBezTo>
                          <a:cubicBezTo>
                            <a:pt x="241653" y="69980"/>
                            <a:pt x="244651" y="67687"/>
                            <a:pt x="247650" y="65394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1" name="フリーフォーム: 図形 220">
              <a:extLst>
                <a:ext uri="{FF2B5EF4-FFF2-40B4-BE49-F238E27FC236}">
                  <a16:creationId xmlns:a16="http://schemas.microsoft.com/office/drawing/2014/main" id="{702E8B81-6216-494D-9441-0A554FD6F77C}"/>
                </a:ext>
              </a:extLst>
            </p:cNvPr>
            <p:cNvSpPr/>
            <p:nvPr/>
          </p:nvSpPr>
          <p:spPr>
            <a:xfrm>
              <a:off x="2070100" y="5880100"/>
              <a:ext cx="438150" cy="251883"/>
            </a:xfrm>
            <a:custGeom>
              <a:avLst/>
              <a:gdLst>
                <a:gd name="connsiteX0" fmla="*/ 438150 w 438150"/>
                <a:gd name="connsiteY0" fmla="*/ 0 h 251883"/>
                <a:gd name="connsiteX1" fmla="*/ 234950 w 438150"/>
                <a:gd name="connsiteY1" fmla="*/ 135467 h 251883"/>
                <a:gd name="connsiteX2" fmla="*/ 76200 w 438150"/>
                <a:gd name="connsiteY2" fmla="*/ 220133 h 251883"/>
                <a:gd name="connsiteX3" fmla="*/ 0 w 438150"/>
                <a:gd name="connsiteY3" fmla="*/ 251883 h 251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8150" h="251883" extrusionOk="0">
                  <a:moveTo>
                    <a:pt x="438150" y="0"/>
                  </a:moveTo>
                  <a:cubicBezTo>
                    <a:pt x="366057" y="51307"/>
                    <a:pt x="285357" y="107478"/>
                    <a:pt x="234950" y="135467"/>
                  </a:cubicBezTo>
                  <a:cubicBezTo>
                    <a:pt x="175432" y="171074"/>
                    <a:pt x="111560" y="203896"/>
                    <a:pt x="76200" y="220133"/>
                  </a:cubicBezTo>
                  <a:cubicBezTo>
                    <a:pt x="36036" y="240574"/>
                    <a:pt x="15813" y="244944"/>
                    <a:pt x="0" y="251883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3510180729">
                    <a:custGeom>
                      <a:avLst/>
                      <a:gdLst>
                        <a:gd name="connsiteX0" fmla="*/ 438150 w 438150"/>
                        <a:gd name="connsiteY0" fmla="*/ 0 h 251883"/>
                        <a:gd name="connsiteX1" fmla="*/ 234950 w 438150"/>
                        <a:gd name="connsiteY1" fmla="*/ 135467 h 251883"/>
                        <a:gd name="connsiteX2" fmla="*/ 76200 w 438150"/>
                        <a:gd name="connsiteY2" fmla="*/ 220133 h 251883"/>
                        <a:gd name="connsiteX3" fmla="*/ 0 w 438150"/>
                        <a:gd name="connsiteY3" fmla="*/ 251883 h 25188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38150" h="251883">
                          <a:moveTo>
                            <a:pt x="438150" y="0"/>
                          </a:moveTo>
                          <a:cubicBezTo>
                            <a:pt x="366712" y="49389"/>
                            <a:pt x="295275" y="98778"/>
                            <a:pt x="234950" y="135467"/>
                          </a:cubicBezTo>
                          <a:cubicBezTo>
                            <a:pt x="174625" y="172156"/>
                            <a:pt x="115358" y="200730"/>
                            <a:pt x="76200" y="220133"/>
                          </a:cubicBezTo>
                          <a:cubicBezTo>
                            <a:pt x="37042" y="239536"/>
                            <a:pt x="18521" y="245709"/>
                            <a:pt x="0" y="251883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2" name="フリーフォーム: 図形 221">
              <a:extLst>
                <a:ext uri="{FF2B5EF4-FFF2-40B4-BE49-F238E27FC236}">
                  <a16:creationId xmlns:a16="http://schemas.microsoft.com/office/drawing/2014/main" id="{1A00EFBD-9429-486D-9C96-18D8FC9F8FA6}"/>
                </a:ext>
              </a:extLst>
            </p:cNvPr>
            <p:cNvSpPr/>
            <p:nvPr/>
          </p:nvSpPr>
          <p:spPr>
            <a:xfrm>
              <a:off x="1881717" y="6030383"/>
              <a:ext cx="294216" cy="249767"/>
            </a:xfrm>
            <a:custGeom>
              <a:avLst/>
              <a:gdLst>
                <a:gd name="connsiteX0" fmla="*/ 0 w 294216"/>
                <a:gd name="connsiteY0" fmla="*/ 0 h 249767"/>
                <a:gd name="connsiteX1" fmla="*/ 218016 w 294216"/>
                <a:gd name="connsiteY1" fmla="*/ 203200 h 249767"/>
                <a:gd name="connsiteX2" fmla="*/ 294216 w 294216"/>
                <a:gd name="connsiteY2" fmla="*/ 249767 h 249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4216" h="249767" extrusionOk="0">
                  <a:moveTo>
                    <a:pt x="0" y="0"/>
                  </a:moveTo>
                  <a:cubicBezTo>
                    <a:pt x="73084" y="77224"/>
                    <a:pt x="158983" y="163387"/>
                    <a:pt x="218016" y="203200"/>
                  </a:cubicBezTo>
                  <a:cubicBezTo>
                    <a:pt x="267695" y="245547"/>
                    <a:pt x="278444" y="246669"/>
                    <a:pt x="294216" y="249767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3828937777">
                    <a:custGeom>
                      <a:avLst/>
                      <a:gdLst>
                        <a:gd name="connsiteX0" fmla="*/ 0 w 294216"/>
                        <a:gd name="connsiteY0" fmla="*/ 0 h 249767"/>
                        <a:gd name="connsiteX1" fmla="*/ 218016 w 294216"/>
                        <a:gd name="connsiteY1" fmla="*/ 203200 h 249767"/>
                        <a:gd name="connsiteX2" fmla="*/ 294216 w 294216"/>
                        <a:gd name="connsiteY2" fmla="*/ 249767 h 2497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294216" h="249767">
                          <a:moveTo>
                            <a:pt x="0" y="0"/>
                          </a:moveTo>
                          <a:cubicBezTo>
                            <a:pt x="84490" y="80786"/>
                            <a:pt x="168980" y="161572"/>
                            <a:pt x="218016" y="203200"/>
                          </a:cubicBezTo>
                          <a:cubicBezTo>
                            <a:pt x="267052" y="244828"/>
                            <a:pt x="280634" y="247297"/>
                            <a:pt x="294216" y="249767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3" name="フリーフォーム: 図形 222">
              <a:extLst>
                <a:ext uri="{FF2B5EF4-FFF2-40B4-BE49-F238E27FC236}">
                  <a16:creationId xmlns:a16="http://schemas.microsoft.com/office/drawing/2014/main" id="{7FD9DC8C-D342-4157-8155-4338451DFF67}"/>
                </a:ext>
              </a:extLst>
            </p:cNvPr>
            <p:cNvSpPr/>
            <p:nvPr/>
          </p:nvSpPr>
          <p:spPr>
            <a:xfrm>
              <a:off x="2180167" y="6284059"/>
              <a:ext cx="726016" cy="70723"/>
            </a:xfrm>
            <a:custGeom>
              <a:avLst/>
              <a:gdLst>
                <a:gd name="connsiteX0" fmla="*/ 0 w 726016"/>
                <a:gd name="connsiteY0" fmla="*/ 15141 h 70723"/>
                <a:gd name="connsiteX1" fmla="*/ 133350 w 726016"/>
                <a:gd name="connsiteY1" fmla="*/ 324 h 70723"/>
                <a:gd name="connsiteX2" fmla="*/ 186266 w 726016"/>
                <a:gd name="connsiteY2" fmla="*/ 4558 h 70723"/>
                <a:gd name="connsiteX3" fmla="*/ 345016 w 726016"/>
                <a:gd name="connsiteY3" fmla="*/ 19374 h 70723"/>
                <a:gd name="connsiteX4" fmla="*/ 495300 w 726016"/>
                <a:gd name="connsiteY4" fmla="*/ 63824 h 70723"/>
                <a:gd name="connsiteX5" fmla="*/ 641350 w 726016"/>
                <a:gd name="connsiteY5" fmla="*/ 70174 h 70723"/>
                <a:gd name="connsiteX6" fmla="*/ 726016 w 726016"/>
                <a:gd name="connsiteY6" fmla="*/ 59591 h 70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26016" h="70723" extrusionOk="0">
                  <a:moveTo>
                    <a:pt x="0" y="15141"/>
                  </a:moveTo>
                  <a:cubicBezTo>
                    <a:pt x="51626" y="8133"/>
                    <a:pt x="97357" y="385"/>
                    <a:pt x="133350" y="324"/>
                  </a:cubicBezTo>
                  <a:cubicBezTo>
                    <a:pt x="164394" y="-1440"/>
                    <a:pt x="186266" y="4558"/>
                    <a:pt x="186266" y="4558"/>
                  </a:cubicBezTo>
                  <a:cubicBezTo>
                    <a:pt x="222544" y="7786"/>
                    <a:pt x="287911" y="16443"/>
                    <a:pt x="345016" y="19374"/>
                  </a:cubicBezTo>
                  <a:cubicBezTo>
                    <a:pt x="395318" y="33685"/>
                    <a:pt x="452312" y="58724"/>
                    <a:pt x="495300" y="63824"/>
                  </a:cubicBezTo>
                  <a:cubicBezTo>
                    <a:pt x="544234" y="70813"/>
                    <a:pt x="602882" y="75255"/>
                    <a:pt x="641350" y="70174"/>
                  </a:cubicBezTo>
                  <a:cubicBezTo>
                    <a:pt x="681868" y="71128"/>
                    <a:pt x="699407" y="64632"/>
                    <a:pt x="726016" y="59591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3894848778">
                    <a:custGeom>
                      <a:avLst/>
                      <a:gdLst>
                        <a:gd name="connsiteX0" fmla="*/ 0 w 726016"/>
                        <a:gd name="connsiteY0" fmla="*/ 15141 h 70723"/>
                        <a:gd name="connsiteX1" fmla="*/ 133350 w 726016"/>
                        <a:gd name="connsiteY1" fmla="*/ 324 h 70723"/>
                        <a:gd name="connsiteX2" fmla="*/ 186266 w 726016"/>
                        <a:gd name="connsiteY2" fmla="*/ 4558 h 70723"/>
                        <a:gd name="connsiteX3" fmla="*/ 345016 w 726016"/>
                        <a:gd name="connsiteY3" fmla="*/ 19374 h 70723"/>
                        <a:gd name="connsiteX4" fmla="*/ 495300 w 726016"/>
                        <a:gd name="connsiteY4" fmla="*/ 63824 h 70723"/>
                        <a:gd name="connsiteX5" fmla="*/ 641350 w 726016"/>
                        <a:gd name="connsiteY5" fmla="*/ 70174 h 70723"/>
                        <a:gd name="connsiteX6" fmla="*/ 726016 w 726016"/>
                        <a:gd name="connsiteY6" fmla="*/ 59591 h 707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726016" h="70723">
                          <a:moveTo>
                            <a:pt x="0" y="15141"/>
                          </a:moveTo>
                          <a:cubicBezTo>
                            <a:pt x="51153" y="8614"/>
                            <a:pt x="102306" y="2088"/>
                            <a:pt x="133350" y="324"/>
                          </a:cubicBezTo>
                          <a:cubicBezTo>
                            <a:pt x="164394" y="-1440"/>
                            <a:pt x="186266" y="4558"/>
                            <a:pt x="186266" y="4558"/>
                          </a:cubicBezTo>
                          <a:cubicBezTo>
                            <a:pt x="221544" y="7733"/>
                            <a:pt x="293510" y="9496"/>
                            <a:pt x="345016" y="19374"/>
                          </a:cubicBezTo>
                          <a:cubicBezTo>
                            <a:pt x="396522" y="29252"/>
                            <a:pt x="445911" y="55357"/>
                            <a:pt x="495300" y="63824"/>
                          </a:cubicBezTo>
                          <a:cubicBezTo>
                            <a:pt x="544689" y="72291"/>
                            <a:pt x="602897" y="70880"/>
                            <a:pt x="641350" y="70174"/>
                          </a:cubicBezTo>
                          <a:cubicBezTo>
                            <a:pt x="679803" y="69469"/>
                            <a:pt x="702909" y="64530"/>
                            <a:pt x="726016" y="59591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4" name="フリーフォーム: 図形 223">
              <a:extLst>
                <a:ext uri="{FF2B5EF4-FFF2-40B4-BE49-F238E27FC236}">
                  <a16:creationId xmlns:a16="http://schemas.microsoft.com/office/drawing/2014/main" id="{A3A5AD92-A833-4F16-BFCC-0456B974D3BF}"/>
                </a:ext>
              </a:extLst>
            </p:cNvPr>
            <p:cNvSpPr/>
            <p:nvPr/>
          </p:nvSpPr>
          <p:spPr>
            <a:xfrm>
              <a:off x="2145771" y="6286500"/>
              <a:ext cx="660929" cy="402167"/>
            </a:xfrm>
            <a:custGeom>
              <a:avLst/>
              <a:gdLst>
                <a:gd name="connsiteX0" fmla="*/ 529 w 660929"/>
                <a:gd name="connsiteY0" fmla="*/ 0 h 402167"/>
                <a:gd name="connsiteX1" fmla="*/ 36512 w 660929"/>
                <a:gd name="connsiteY1" fmla="*/ 48683 h 402167"/>
                <a:gd name="connsiteX2" fmla="*/ 233362 w 660929"/>
                <a:gd name="connsiteY2" fmla="*/ 167217 h 402167"/>
                <a:gd name="connsiteX3" fmla="*/ 457729 w 660929"/>
                <a:gd name="connsiteY3" fmla="*/ 287867 h 402167"/>
                <a:gd name="connsiteX4" fmla="*/ 544512 w 660929"/>
                <a:gd name="connsiteY4" fmla="*/ 306917 h 402167"/>
                <a:gd name="connsiteX5" fmla="*/ 601662 w 660929"/>
                <a:gd name="connsiteY5" fmla="*/ 364067 h 402167"/>
                <a:gd name="connsiteX6" fmla="*/ 660929 w 660929"/>
                <a:gd name="connsiteY6" fmla="*/ 402167 h 402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60929" h="402167" extrusionOk="0">
                  <a:moveTo>
                    <a:pt x="529" y="0"/>
                  </a:moveTo>
                  <a:cubicBezTo>
                    <a:pt x="-1906" y="10008"/>
                    <a:pt x="-4173" y="20201"/>
                    <a:pt x="36512" y="48683"/>
                  </a:cubicBezTo>
                  <a:cubicBezTo>
                    <a:pt x="87646" y="84577"/>
                    <a:pt x="157689" y="136573"/>
                    <a:pt x="233362" y="167217"/>
                  </a:cubicBezTo>
                  <a:cubicBezTo>
                    <a:pt x="306335" y="213797"/>
                    <a:pt x="413067" y="263593"/>
                    <a:pt x="457729" y="287867"/>
                  </a:cubicBezTo>
                  <a:cubicBezTo>
                    <a:pt x="512719" y="312696"/>
                    <a:pt x="517550" y="291993"/>
                    <a:pt x="544512" y="306917"/>
                  </a:cubicBezTo>
                  <a:cubicBezTo>
                    <a:pt x="568988" y="319463"/>
                    <a:pt x="583508" y="344805"/>
                    <a:pt x="601662" y="364067"/>
                  </a:cubicBezTo>
                  <a:cubicBezTo>
                    <a:pt x="618054" y="380318"/>
                    <a:pt x="642868" y="387268"/>
                    <a:pt x="660929" y="402167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2299790591">
                    <a:custGeom>
                      <a:avLst/>
                      <a:gdLst>
                        <a:gd name="connsiteX0" fmla="*/ 529 w 660929"/>
                        <a:gd name="connsiteY0" fmla="*/ 0 h 402167"/>
                        <a:gd name="connsiteX1" fmla="*/ 36512 w 660929"/>
                        <a:gd name="connsiteY1" fmla="*/ 48683 h 402167"/>
                        <a:gd name="connsiteX2" fmla="*/ 233362 w 660929"/>
                        <a:gd name="connsiteY2" fmla="*/ 167217 h 402167"/>
                        <a:gd name="connsiteX3" fmla="*/ 457729 w 660929"/>
                        <a:gd name="connsiteY3" fmla="*/ 287867 h 402167"/>
                        <a:gd name="connsiteX4" fmla="*/ 544512 w 660929"/>
                        <a:gd name="connsiteY4" fmla="*/ 306917 h 402167"/>
                        <a:gd name="connsiteX5" fmla="*/ 601662 w 660929"/>
                        <a:gd name="connsiteY5" fmla="*/ 364067 h 402167"/>
                        <a:gd name="connsiteX6" fmla="*/ 660929 w 660929"/>
                        <a:gd name="connsiteY6" fmla="*/ 402167 h 4021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60929" h="402167">
                          <a:moveTo>
                            <a:pt x="529" y="0"/>
                          </a:moveTo>
                          <a:cubicBezTo>
                            <a:pt x="-883" y="10406"/>
                            <a:pt x="-2294" y="20813"/>
                            <a:pt x="36512" y="48683"/>
                          </a:cubicBezTo>
                          <a:cubicBezTo>
                            <a:pt x="75318" y="76553"/>
                            <a:pt x="163159" y="127353"/>
                            <a:pt x="233362" y="167217"/>
                          </a:cubicBezTo>
                          <a:cubicBezTo>
                            <a:pt x="303565" y="207081"/>
                            <a:pt x="405871" y="264584"/>
                            <a:pt x="457729" y="287867"/>
                          </a:cubicBezTo>
                          <a:cubicBezTo>
                            <a:pt x="509587" y="311150"/>
                            <a:pt x="520523" y="294217"/>
                            <a:pt x="544512" y="306917"/>
                          </a:cubicBezTo>
                          <a:cubicBezTo>
                            <a:pt x="568501" y="319617"/>
                            <a:pt x="582259" y="348192"/>
                            <a:pt x="601662" y="364067"/>
                          </a:cubicBezTo>
                          <a:cubicBezTo>
                            <a:pt x="621065" y="379942"/>
                            <a:pt x="640997" y="391054"/>
                            <a:pt x="660929" y="402167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5" name="フリーフォーム: 図形 224">
              <a:extLst>
                <a:ext uri="{FF2B5EF4-FFF2-40B4-BE49-F238E27FC236}">
                  <a16:creationId xmlns:a16="http://schemas.microsoft.com/office/drawing/2014/main" id="{27ABDB02-AEEA-4157-9C3E-999894AED62B}"/>
                </a:ext>
              </a:extLst>
            </p:cNvPr>
            <p:cNvSpPr/>
            <p:nvPr/>
          </p:nvSpPr>
          <p:spPr>
            <a:xfrm>
              <a:off x="2163763" y="6291263"/>
              <a:ext cx="655637" cy="388937"/>
            </a:xfrm>
            <a:custGeom>
              <a:avLst/>
              <a:gdLst>
                <a:gd name="connsiteX0" fmla="*/ 0 w 655637"/>
                <a:gd name="connsiteY0" fmla="*/ 0 h 388937"/>
                <a:gd name="connsiteX1" fmla="*/ 122237 w 655637"/>
                <a:gd name="connsiteY1" fmla="*/ 77787 h 388937"/>
                <a:gd name="connsiteX2" fmla="*/ 207962 w 655637"/>
                <a:gd name="connsiteY2" fmla="*/ 125412 h 388937"/>
                <a:gd name="connsiteX3" fmla="*/ 436562 w 655637"/>
                <a:gd name="connsiteY3" fmla="*/ 263525 h 388937"/>
                <a:gd name="connsiteX4" fmla="*/ 571500 w 655637"/>
                <a:gd name="connsiteY4" fmla="*/ 307975 h 388937"/>
                <a:gd name="connsiteX5" fmla="*/ 655637 w 655637"/>
                <a:gd name="connsiteY5" fmla="*/ 388937 h 388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55637" h="388937" extrusionOk="0">
                  <a:moveTo>
                    <a:pt x="0" y="0"/>
                  </a:moveTo>
                  <a:cubicBezTo>
                    <a:pt x="40061" y="27593"/>
                    <a:pt x="85070" y="53238"/>
                    <a:pt x="122237" y="77787"/>
                  </a:cubicBezTo>
                  <a:cubicBezTo>
                    <a:pt x="156666" y="98822"/>
                    <a:pt x="155275" y="95013"/>
                    <a:pt x="207962" y="125412"/>
                  </a:cubicBezTo>
                  <a:cubicBezTo>
                    <a:pt x="253549" y="154001"/>
                    <a:pt x="385764" y="230045"/>
                    <a:pt x="436562" y="263525"/>
                  </a:cubicBezTo>
                  <a:cubicBezTo>
                    <a:pt x="500897" y="288797"/>
                    <a:pt x="535042" y="287787"/>
                    <a:pt x="571500" y="307975"/>
                  </a:cubicBezTo>
                  <a:cubicBezTo>
                    <a:pt x="606084" y="333293"/>
                    <a:pt x="635196" y="354410"/>
                    <a:pt x="655637" y="388937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2147455307">
                    <a:custGeom>
                      <a:avLst/>
                      <a:gdLst>
                        <a:gd name="connsiteX0" fmla="*/ 0 w 655637"/>
                        <a:gd name="connsiteY0" fmla="*/ 0 h 388937"/>
                        <a:gd name="connsiteX1" fmla="*/ 122237 w 655637"/>
                        <a:gd name="connsiteY1" fmla="*/ 77787 h 388937"/>
                        <a:gd name="connsiteX2" fmla="*/ 207962 w 655637"/>
                        <a:gd name="connsiteY2" fmla="*/ 125412 h 388937"/>
                        <a:gd name="connsiteX3" fmla="*/ 436562 w 655637"/>
                        <a:gd name="connsiteY3" fmla="*/ 263525 h 388937"/>
                        <a:gd name="connsiteX4" fmla="*/ 571500 w 655637"/>
                        <a:gd name="connsiteY4" fmla="*/ 307975 h 388937"/>
                        <a:gd name="connsiteX5" fmla="*/ 655637 w 655637"/>
                        <a:gd name="connsiteY5" fmla="*/ 388937 h 38893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655637" h="388937">
                          <a:moveTo>
                            <a:pt x="0" y="0"/>
                          </a:moveTo>
                          <a:cubicBezTo>
                            <a:pt x="43788" y="28442"/>
                            <a:pt x="87577" y="56885"/>
                            <a:pt x="122237" y="77787"/>
                          </a:cubicBezTo>
                          <a:cubicBezTo>
                            <a:pt x="156897" y="98689"/>
                            <a:pt x="155575" y="94456"/>
                            <a:pt x="207962" y="125412"/>
                          </a:cubicBezTo>
                          <a:cubicBezTo>
                            <a:pt x="260349" y="156368"/>
                            <a:pt x="375972" y="233098"/>
                            <a:pt x="436562" y="263525"/>
                          </a:cubicBezTo>
                          <a:cubicBezTo>
                            <a:pt x="497152" y="293952"/>
                            <a:pt x="534988" y="287073"/>
                            <a:pt x="571500" y="307975"/>
                          </a:cubicBezTo>
                          <a:cubicBezTo>
                            <a:pt x="608012" y="328877"/>
                            <a:pt x="631824" y="358907"/>
                            <a:pt x="655637" y="388937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6" name="フリーフォーム: 図形 225">
              <a:extLst>
                <a:ext uri="{FF2B5EF4-FFF2-40B4-BE49-F238E27FC236}">
                  <a16:creationId xmlns:a16="http://schemas.microsoft.com/office/drawing/2014/main" id="{1B69BEDD-95A6-4669-A30E-2D775C34D92F}"/>
                </a:ext>
              </a:extLst>
            </p:cNvPr>
            <p:cNvSpPr/>
            <p:nvPr/>
          </p:nvSpPr>
          <p:spPr>
            <a:xfrm>
              <a:off x="2327275" y="6286500"/>
              <a:ext cx="273050" cy="46410"/>
            </a:xfrm>
            <a:custGeom>
              <a:avLst/>
              <a:gdLst>
                <a:gd name="connsiteX0" fmla="*/ 0 w 273050"/>
                <a:gd name="connsiteY0" fmla="*/ 0 h 46410"/>
                <a:gd name="connsiteX1" fmla="*/ 160338 w 273050"/>
                <a:gd name="connsiteY1" fmla="*/ 39688 h 46410"/>
                <a:gd name="connsiteX2" fmla="*/ 273050 w 273050"/>
                <a:gd name="connsiteY2" fmla="*/ 46038 h 46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3050" h="46410" extrusionOk="0">
                  <a:moveTo>
                    <a:pt x="0" y="0"/>
                  </a:moveTo>
                  <a:cubicBezTo>
                    <a:pt x="63715" y="20754"/>
                    <a:pt x="119628" y="28549"/>
                    <a:pt x="160338" y="39688"/>
                  </a:cubicBezTo>
                  <a:cubicBezTo>
                    <a:pt x="211020" y="46756"/>
                    <a:pt x="241703" y="45953"/>
                    <a:pt x="273050" y="46038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2944568742">
                    <a:custGeom>
                      <a:avLst/>
                      <a:gdLst>
                        <a:gd name="connsiteX0" fmla="*/ 0 w 273050"/>
                        <a:gd name="connsiteY0" fmla="*/ 0 h 46410"/>
                        <a:gd name="connsiteX1" fmla="*/ 160338 w 273050"/>
                        <a:gd name="connsiteY1" fmla="*/ 39688 h 46410"/>
                        <a:gd name="connsiteX2" fmla="*/ 273050 w 273050"/>
                        <a:gd name="connsiteY2" fmla="*/ 46038 h 4641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273050" h="46410">
                          <a:moveTo>
                            <a:pt x="0" y="0"/>
                          </a:moveTo>
                          <a:cubicBezTo>
                            <a:pt x="57415" y="16007"/>
                            <a:pt x="114830" y="32015"/>
                            <a:pt x="160338" y="39688"/>
                          </a:cubicBezTo>
                          <a:cubicBezTo>
                            <a:pt x="205846" y="47361"/>
                            <a:pt x="239448" y="46699"/>
                            <a:pt x="273050" y="46038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7" name="フリーフォーム: 図形 226">
              <a:extLst>
                <a:ext uri="{FF2B5EF4-FFF2-40B4-BE49-F238E27FC236}">
                  <a16:creationId xmlns:a16="http://schemas.microsoft.com/office/drawing/2014/main" id="{4065E606-F42A-434F-8E75-E3FEE08ABEE7}"/>
                </a:ext>
              </a:extLst>
            </p:cNvPr>
            <p:cNvSpPr/>
            <p:nvPr/>
          </p:nvSpPr>
          <p:spPr>
            <a:xfrm>
              <a:off x="2597150" y="6330950"/>
              <a:ext cx="312738" cy="49213"/>
            </a:xfrm>
            <a:custGeom>
              <a:avLst/>
              <a:gdLst>
                <a:gd name="connsiteX0" fmla="*/ 0 w 312738"/>
                <a:gd name="connsiteY0" fmla="*/ 0 h 49213"/>
                <a:gd name="connsiteX1" fmla="*/ 103188 w 312738"/>
                <a:gd name="connsiteY1" fmla="*/ 38100 h 49213"/>
                <a:gd name="connsiteX2" fmla="*/ 215900 w 312738"/>
                <a:gd name="connsiteY2" fmla="*/ 38100 h 49213"/>
                <a:gd name="connsiteX3" fmla="*/ 312738 w 312738"/>
                <a:gd name="connsiteY3" fmla="*/ 49213 h 49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2738" h="49213" extrusionOk="0">
                  <a:moveTo>
                    <a:pt x="0" y="0"/>
                  </a:moveTo>
                  <a:cubicBezTo>
                    <a:pt x="28502" y="18578"/>
                    <a:pt x="61305" y="33583"/>
                    <a:pt x="103188" y="38100"/>
                  </a:cubicBezTo>
                  <a:cubicBezTo>
                    <a:pt x="137469" y="41780"/>
                    <a:pt x="179865" y="33353"/>
                    <a:pt x="215900" y="38100"/>
                  </a:cubicBezTo>
                  <a:cubicBezTo>
                    <a:pt x="250570" y="38544"/>
                    <a:pt x="276534" y="41659"/>
                    <a:pt x="312738" y="49213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926450693">
                    <a:custGeom>
                      <a:avLst/>
                      <a:gdLst>
                        <a:gd name="connsiteX0" fmla="*/ 0 w 312738"/>
                        <a:gd name="connsiteY0" fmla="*/ 0 h 49213"/>
                        <a:gd name="connsiteX1" fmla="*/ 103188 w 312738"/>
                        <a:gd name="connsiteY1" fmla="*/ 38100 h 49213"/>
                        <a:gd name="connsiteX2" fmla="*/ 215900 w 312738"/>
                        <a:gd name="connsiteY2" fmla="*/ 38100 h 49213"/>
                        <a:gd name="connsiteX3" fmla="*/ 312738 w 312738"/>
                        <a:gd name="connsiteY3" fmla="*/ 49213 h 4921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312738" h="49213">
                          <a:moveTo>
                            <a:pt x="0" y="0"/>
                          </a:moveTo>
                          <a:cubicBezTo>
                            <a:pt x="33602" y="15875"/>
                            <a:pt x="67205" y="31750"/>
                            <a:pt x="103188" y="38100"/>
                          </a:cubicBezTo>
                          <a:cubicBezTo>
                            <a:pt x="139171" y="44450"/>
                            <a:pt x="180975" y="36248"/>
                            <a:pt x="215900" y="38100"/>
                          </a:cubicBezTo>
                          <a:cubicBezTo>
                            <a:pt x="250825" y="39952"/>
                            <a:pt x="281781" y="44582"/>
                            <a:pt x="312738" y="49213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8" name="フリーフォーム: 図形 227">
              <a:extLst>
                <a:ext uri="{FF2B5EF4-FFF2-40B4-BE49-F238E27FC236}">
                  <a16:creationId xmlns:a16="http://schemas.microsoft.com/office/drawing/2014/main" id="{4960E9A6-4D25-4FD5-BFC1-700BCBCEF06E}"/>
                </a:ext>
              </a:extLst>
            </p:cNvPr>
            <p:cNvSpPr/>
            <p:nvPr/>
          </p:nvSpPr>
          <p:spPr>
            <a:xfrm>
              <a:off x="2239963" y="6306909"/>
              <a:ext cx="102743" cy="60554"/>
            </a:xfrm>
            <a:custGeom>
              <a:avLst/>
              <a:gdLst>
                <a:gd name="connsiteX0" fmla="*/ 0 w 102743"/>
                <a:gd name="connsiteY0" fmla="*/ 8166 h 60554"/>
                <a:gd name="connsiteX1" fmla="*/ 77787 w 102743"/>
                <a:gd name="connsiteY1" fmla="*/ 229 h 60554"/>
                <a:gd name="connsiteX2" fmla="*/ 100012 w 102743"/>
                <a:gd name="connsiteY2" fmla="*/ 16104 h 60554"/>
                <a:gd name="connsiteX3" fmla="*/ 101600 w 102743"/>
                <a:gd name="connsiteY3" fmla="*/ 60554 h 60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2743" h="60554" extrusionOk="0">
                  <a:moveTo>
                    <a:pt x="0" y="8166"/>
                  </a:moveTo>
                  <a:cubicBezTo>
                    <a:pt x="30713" y="6009"/>
                    <a:pt x="59421" y="-2408"/>
                    <a:pt x="77787" y="229"/>
                  </a:cubicBezTo>
                  <a:cubicBezTo>
                    <a:pt x="94616" y="1536"/>
                    <a:pt x="96765" y="6283"/>
                    <a:pt x="100012" y="16104"/>
                  </a:cubicBezTo>
                  <a:cubicBezTo>
                    <a:pt x="106177" y="28482"/>
                    <a:pt x="102296" y="44788"/>
                    <a:pt x="101600" y="60554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1720505362">
                    <a:custGeom>
                      <a:avLst/>
                      <a:gdLst>
                        <a:gd name="connsiteX0" fmla="*/ 0 w 102743"/>
                        <a:gd name="connsiteY0" fmla="*/ 8166 h 60554"/>
                        <a:gd name="connsiteX1" fmla="*/ 77787 w 102743"/>
                        <a:gd name="connsiteY1" fmla="*/ 229 h 60554"/>
                        <a:gd name="connsiteX2" fmla="*/ 100012 w 102743"/>
                        <a:gd name="connsiteY2" fmla="*/ 16104 h 60554"/>
                        <a:gd name="connsiteX3" fmla="*/ 101600 w 102743"/>
                        <a:gd name="connsiteY3" fmla="*/ 60554 h 6055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02743" h="60554">
                          <a:moveTo>
                            <a:pt x="0" y="8166"/>
                          </a:moveTo>
                          <a:cubicBezTo>
                            <a:pt x="30559" y="3536"/>
                            <a:pt x="61118" y="-1094"/>
                            <a:pt x="77787" y="229"/>
                          </a:cubicBezTo>
                          <a:cubicBezTo>
                            <a:pt x="94456" y="1552"/>
                            <a:pt x="96043" y="6050"/>
                            <a:pt x="100012" y="16104"/>
                          </a:cubicBezTo>
                          <a:cubicBezTo>
                            <a:pt x="103981" y="26158"/>
                            <a:pt x="102790" y="43356"/>
                            <a:pt x="101600" y="60554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9" name="フリーフォーム: 図形 228">
              <a:extLst>
                <a:ext uri="{FF2B5EF4-FFF2-40B4-BE49-F238E27FC236}">
                  <a16:creationId xmlns:a16="http://schemas.microsoft.com/office/drawing/2014/main" id="{8FED32DF-3AEF-48C2-94BD-AE6D43F64EF7}"/>
                </a:ext>
              </a:extLst>
            </p:cNvPr>
            <p:cNvSpPr/>
            <p:nvPr/>
          </p:nvSpPr>
          <p:spPr>
            <a:xfrm>
              <a:off x="2347913" y="6361045"/>
              <a:ext cx="525462" cy="117248"/>
            </a:xfrm>
            <a:custGeom>
              <a:avLst/>
              <a:gdLst>
                <a:gd name="connsiteX0" fmla="*/ 525462 w 525462"/>
                <a:gd name="connsiteY0" fmla="*/ 61980 h 117248"/>
                <a:gd name="connsiteX1" fmla="*/ 423862 w 525462"/>
                <a:gd name="connsiteY1" fmla="*/ 106430 h 117248"/>
                <a:gd name="connsiteX2" fmla="*/ 292100 w 525462"/>
                <a:gd name="connsiteY2" fmla="*/ 112780 h 117248"/>
                <a:gd name="connsiteX3" fmla="*/ 130175 w 525462"/>
                <a:gd name="connsiteY3" fmla="*/ 49280 h 117248"/>
                <a:gd name="connsiteX4" fmla="*/ 50800 w 525462"/>
                <a:gd name="connsiteY4" fmla="*/ 4830 h 117248"/>
                <a:gd name="connsiteX5" fmla="*/ 0 w 525462"/>
                <a:gd name="connsiteY5" fmla="*/ 3243 h 117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25462" h="117248" extrusionOk="0">
                  <a:moveTo>
                    <a:pt x="525462" y="61980"/>
                  </a:moveTo>
                  <a:cubicBezTo>
                    <a:pt x="498245" y="80669"/>
                    <a:pt x="465031" y="100735"/>
                    <a:pt x="423862" y="106430"/>
                  </a:cubicBezTo>
                  <a:cubicBezTo>
                    <a:pt x="383461" y="123484"/>
                    <a:pt x="343198" y="120979"/>
                    <a:pt x="292100" y="112780"/>
                  </a:cubicBezTo>
                  <a:cubicBezTo>
                    <a:pt x="241420" y="98131"/>
                    <a:pt x="169205" y="64589"/>
                    <a:pt x="130175" y="49280"/>
                  </a:cubicBezTo>
                  <a:cubicBezTo>
                    <a:pt x="93208" y="29692"/>
                    <a:pt x="69395" y="15062"/>
                    <a:pt x="50800" y="4830"/>
                  </a:cubicBezTo>
                  <a:cubicBezTo>
                    <a:pt x="30137" y="-845"/>
                    <a:pt x="14881" y="458"/>
                    <a:pt x="0" y="3243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1688434419">
                    <a:custGeom>
                      <a:avLst/>
                      <a:gdLst>
                        <a:gd name="connsiteX0" fmla="*/ 525462 w 525462"/>
                        <a:gd name="connsiteY0" fmla="*/ 61980 h 117248"/>
                        <a:gd name="connsiteX1" fmla="*/ 423862 w 525462"/>
                        <a:gd name="connsiteY1" fmla="*/ 106430 h 117248"/>
                        <a:gd name="connsiteX2" fmla="*/ 292100 w 525462"/>
                        <a:gd name="connsiteY2" fmla="*/ 112780 h 117248"/>
                        <a:gd name="connsiteX3" fmla="*/ 130175 w 525462"/>
                        <a:gd name="connsiteY3" fmla="*/ 49280 h 117248"/>
                        <a:gd name="connsiteX4" fmla="*/ 50800 w 525462"/>
                        <a:gd name="connsiteY4" fmla="*/ 4830 h 117248"/>
                        <a:gd name="connsiteX5" fmla="*/ 0 w 525462"/>
                        <a:gd name="connsiteY5" fmla="*/ 3243 h 11724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525462" h="117248">
                          <a:moveTo>
                            <a:pt x="525462" y="61980"/>
                          </a:moveTo>
                          <a:cubicBezTo>
                            <a:pt x="494109" y="79971"/>
                            <a:pt x="462756" y="97963"/>
                            <a:pt x="423862" y="106430"/>
                          </a:cubicBezTo>
                          <a:cubicBezTo>
                            <a:pt x="384968" y="114897"/>
                            <a:pt x="341048" y="122305"/>
                            <a:pt x="292100" y="112780"/>
                          </a:cubicBezTo>
                          <a:cubicBezTo>
                            <a:pt x="243152" y="103255"/>
                            <a:pt x="170392" y="67272"/>
                            <a:pt x="130175" y="49280"/>
                          </a:cubicBezTo>
                          <a:cubicBezTo>
                            <a:pt x="89958" y="31288"/>
                            <a:pt x="72496" y="12503"/>
                            <a:pt x="50800" y="4830"/>
                          </a:cubicBezTo>
                          <a:cubicBezTo>
                            <a:pt x="29104" y="-2843"/>
                            <a:pt x="14552" y="200"/>
                            <a:pt x="0" y="3243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0" name="フリーフォーム: 図形 229">
              <a:extLst>
                <a:ext uri="{FF2B5EF4-FFF2-40B4-BE49-F238E27FC236}">
                  <a16:creationId xmlns:a16="http://schemas.microsoft.com/office/drawing/2014/main" id="{5719D6D2-26FB-4369-82C5-64FB34B1E5FD}"/>
                </a:ext>
              </a:extLst>
            </p:cNvPr>
            <p:cNvSpPr/>
            <p:nvPr/>
          </p:nvSpPr>
          <p:spPr>
            <a:xfrm>
              <a:off x="2917825" y="6046788"/>
              <a:ext cx="241300" cy="342900"/>
            </a:xfrm>
            <a:custGeom>
              <a:avLst/>
              <a:gdLst>
                <a:gd name="connsiteX0" fmla="*/ 241300 w 241300"/>
                <a:gd name="connsiteY0" fmla="*/ 0 h 342900"/>
                <a:gd name="connsiteX1" fmla="*/ 133350 w 241300"/>
                <a:gd name="connsiteY1" fmla="*/ 182562 h 342900"/>
                <a:gd name="connsiteX2" fmla="*/ 55563 w 241300"/>
                <a:gd name="connsiteY2" fmla="*/ 298450 h 342900"/>
                <a:gd name="connsiteX3" fmla="*/ 0 w 241300"/>
                <a:gd name="connsiteY3" fmla="*/ 34290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1300" h="342900" extrusionOk="0">
                  <a:moveTo>
                    <a:pt x="241300" y="0"/>
                  </a:moveTo>
                  <a:cubicBezTo>
                    <a:pt x="194058" y="64954"/>
                    <a:pt x="159469" y="132666"/>
                    <a:pt x="133350" y="182562"/>
                  </a:cubicBezTo>
                  <a:cubicBezTo>
                    <a:pt x="105013" y="230705"/>
                    <a:pt x="75340" y="272231"/>
                    <a:pt x="55563" y="298450"/>
                  </a:cubicBezTo>
                  <a:cubicBezTo>
                    <a:pt x="32982" y="324376"/>
                    <a:pt x="17709" y="333987"/>
                    <a:pt x="0" y="34290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2406749421">
                    <a:custGeom>
                      <a:avLst/>
                      <a:gdLst>
                        <a:gd name="connsiteX0" fmla="*/ 241300 w 241300"/>
                        <a:gd name="connsiteY0" fmla="*/ 0 h 342900"/>
                        <a:gd name="connsiteX1" fmla="*/ 133350 w 241300"/>
                        <a:gd name="connsiteY1" fmla="*/ 182562 h 342900"/>
                        <a:gd name="connsiteX2" fmla="*/ 55563 w 241300"/>
                        <a:gd name="connsiteY2" fmla="*/ 298450 h 342900"/>
                        <a:gd name="connsiteX3" fmla="*/ 0 w 241300"/>
                        <a:gd name="connsiteY3" fmla="*/ 342900 h 3429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41300" h="342900">
                          <a:moveTo>
                            <a:pt x="241300" y="0"/>
                          </a:moveTo>
                          <a:cubicBezTo>
                            <a:pt x="202803" y="66410"/>
                            <a:pt x="164306" y="132820"/>
                            <a:pt x="133350" y="182562"/>
                          </a:cubicBezTo>
                          <a:cubicBezTo>
                            <a:pt x="102394" y="232304"/>
                            <a:pt x="77788" y="271727"/>
                            <a:pt x="55563" y="298450"/>
                          </a:cubicBezTo>
                          <a:cubicBezTo>
                            <a:pt x="33338" y="325173"/>
                            <a:pt x="16669" y="334036"/>
                            <a:pt x="0" y="342900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1" name="フリーフォーム: 図形 230">
              <a:extLst>
                <a:ext uri="{FF2B5EF4-FFF2-40B4-BE49-F238E27FC236}">
                  <a16:creationId xmlns:a16="http://schemas.microsoft.com/office/drawing/2014/main" id="{EC910400-AD2B-49FE-BDA8-6858E0B58F04}"/>
                </a:ext>
              </a:extLst>
            </p:cNvPr>
            <p:cNvSpPr/>
            <p:nvPr/>
          </p:nvSpPr>
          <p:spPr>
            <a:xfrm>
              <a:off x="2790825" y="6375400"/>
              <a:ext cx="119063" cy="29250"/>
            </a:xfrm>
            <a:custGeom>
              <a:avLst/>
              <a:gdLst>
                <a:gd name="connsiteX0" fmla="*/ 0 w 119063"/>
                <a:gd name="connsiteY0" fmla="*/ 0 h 29250"/>
                <a:gd name="connsiteX1" fmla="*/ 61913 w 119063"/>
                <a:gd name="connsiteY1" fmla="*/ 28575 h 29250"/>
                <a:gd name="connsiteX2" fmla="*/ 119063 w 119063"/>
                <a:gd name="connsiteY2" fmla="*/ 17463 h 29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9063" h="29250" extrusionOk="0">
                  <a:moveTo>
                    <a:pt x="0" y="0"/>
                  </a:moveTo>
                  <a:cubicBezTo>
                    <a:pt x="23554" y="12347"/>
                    <a:pt x="41781" y="25525"/>
                    <a:pt x="61913" y="28575"/>
                  </a:cubicBezTo>
                  <a:cubicBezTo>
                    <a:pt x="78665" y="31813"/>
                    <a:pt x="98907" y="23719"/>
                    <a:pt x="119063" y="17463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2099234264">
                    <a:custGeom>
                      <a:avLst/>
                      <a:gdLst>
                        <a:gd name="connsiteX0" fmla="*/ 0 w 119063"/>
                        <a:gd name="connsiteY0" fmla="*/ 0 h 29250"/>
                        <a:gd name="connsiteX1" fmla="*/ 61913 w 119063"/>
                        <a:gd name="connsiteY1" fmla="*/ 28575 h 29250"/>
                        <a:gd name="connsiteX2" fmla="*/ 119063 w 119063"/>
                        <a:gd name="connsiteY2" fmla="*/ 17463 h 2925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119063" h="29250">
                          <a:moveTo>
                            <a:pt x="0" y="0"/>
                          </a:moveTo>
                          <a:cubicBezTo>
                            <a:pt x="21034" y="12832"/>
                            <a:pt x="42069" y="25664"/>
                            <a:pt x="61913" y="28575"/>
                          </a:cubicBezTo>
                          <a:cubicBezTo>
                            <a:pt x="81757" y="31486"/>
                            <a:pt x="100410" y="24474"/>
                            <a:pt x="119063" y="17463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2" name="フリーフォーム: 図形 231">
              <a:extLst>
                <a:ext uri="{FF2B5EF4-FFF2-40B4-BE49-F238E27FC236}">
                  <a16:creationId xmlns:a16="http://schemas.microsoft.com/office/drawing/2014/main" id="{4D51017C-2DD9-40A8-BB1D-3F55B6CC47A2}"/>
                </a:ext>
              </a:extLst>
            </p:cNvPr>
            <p:cNvSpPr/>
            <p:nvPr/>
          </p:nvSpPr>
          <p:spPr>
            <a:xfrm>
              <a:off x="2914650" y="6313265"/>
              <a:ext cx="65088" cy="22448"/>
            </a:xfrm>
            <a:custGeom>
              <a:avLst/>
              <a:gdLst>
                <a:gd name="connsiteX0" fmla="*/ 65088 w 65088"/>
                <a:gd name="connsiteY0" fmla="*/ 12923 h 22448"/>
                <a:gd name="connsiteX1" fmla="*/ 11113 w 65088"/>
                <a:gd name="connsiteY1" fmla="*/ 223 h 22448"/>
                <a:gd name="connsiteX2" fmla="*/ 0 w 65088"/>
                <a:gd name="connsiteY2" fmla="*/ 22448 h 22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088" h="22448" extrusionOk="0">
                  <a:moveTo>
                    <a:pt x="65088" y="12923"/>
                  </a:moveTo>
                  <a:cubicBezTo>
                    <a:pt x="42658" y="7281"/>
                    <a:pt x="21380" y="-2026"/>
                    <a:pt x="11113" y="223"/>
                  </a:cubicBezTo>
                  <a:cubicBezTo>
                    <a:pt x="-530" y="2775"/>
                    <a:pt x="102" y="12423"/>
                    <a:pt x="0" y="22448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145258218">
                    <a:custGeom>
                      <a:avLst/>
                      <a:gdLst>
                        <a:gd name="connsiteX0" fmla="*/ 65088 w 65088"/>
                        <a:gd name="connsiteY0" fmla="*/ 12923 h 22448"/>
                        <a:gd name="connsiteX1" fmla="*/ 11113 w 65088"/>
                        <a:gd name="connsiteY1" fmla="*/ 223 h 22448"/>
                        <a:gd name="connsiteX2" fmla="*/ 0 w 65088"/>
                        <a:gd name="connsiteY2" fmla="*/ 22448 h 2244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65088" h="22448">
                          <a:moveTo>
                            <a:pt x="65088" y="12923"/>
                          </a:moveTo>
                          <a:cubicBezTo>
                            <a:pt x="43524" y="5779"/>
                            <a:pt x="21961" y="-1364"/>
                            <a:pt x="11113" y="223"/>
                          </a:cubicBezTo>
                          <a:cubicBezTo>
                            <a:pt x="265" y="1810"/>
                            <a:pt x="132" y="12129"/>
                            <a:pt x="0" y="22448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3" name="フリーフォーム: 図形 232">
              <a:extLst>
                <a:ext uri="{FF2B5EF4-FFF2-40B4-BE49-F238E27FC236}">
                  <a16:creationId xmlns:a16="http://schemas.microsoft.com/office/drawing/2014/main" id="{73C152E9-898E-43AC-A2BA-528B483633E5}"/>
                </a:ext>
              </a:extLst>
            </p:cNvPr>
            <p:cNvSpPr/>
            <p:nvPr/>
          </p:nvSpPr>
          <p:spPr>
            <a:xfrm>
              <a:off x="2782888" y="6107113"/>
              <a:ext cx="188912" cy="76672"/>
            </a:xfrm>
            <a:custGeom>
              <a:avLst/>
              <a:gdLst>
                <a:gd name="connsiteX0" fmla="*/ 0 w 188912"/>
                <a:gd name="connsiteY0" fmla="*/ 0 h 76672"/>
                <a:gd name="connsiteX1" fmla="*/ 66675 w 188912"/>
                <a:gd name="connsiteY1" fmla="*/ 63500 h 76672"/>
                <a:gd name="connsiteX2" fmla="*/ 114300 w 188912"/>
                <a:gd name="connsiteY2" fmla="*/ 73025 h 76672"/>
                <a:gd name="connsiteX3" fmla="*/ 188912 w 188912"/>
                <a:gd name="connsiteY3" fmla="*/ 17462 h 76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8912" h="76672" extrusionOk="0">
                  <a:moveTo>
                    <a:pt x="0" y="0"/>
                  </a:moveTo>
                  <a:cubicBezTo>
                    <a:pt x="23528" y="28388"/>
                    <a:pt x="48184" y="51916"/>
                    <a:pt x="66675" y="63500"/>
                  </a:cubicBezTo>
                  <a:cubicBezTo>
                    <a:pt x="85927" y="74095"/>
                    <a:pt x="94693" y="80453"/>
                    <a:pt x="114300" y="73025"/>
                  </a:cubicBezTo>
                  <a:cubicBezTo>
                    <a:pt x="131917" y="65874"/>
                    <a:pt x="173448" y="28799"/>
                    <a:pt x="188912" y="17462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1545443007">
                    <a:custGeom>
                      <a:avLst/>
                      <a:gdLst>
                        <a:gd name="connsiteX0" fmla="*/ 0 w 188912"/>
                        <a:gd name="connsiteY0" fmla="*/ 0 h 76672"/>
                        <a:gd name="connsiteX1" fmla="*/ 66675 w 188912"/>
                        <a:gd name="connsiteY1" fmla="*/ 63500 h 76672"/>
                        <a:gd name="connsiteX2" fmla="*/ 114300 w 188912"/>
                        <a:gd name="connsiteY2" fmla="*/ 73025 h 76672"/>
                        <a:gd name="connsiteX3" fmla="*/ 188912 w 188912"/>
                        <a:gd name="connsiteY3" fmla="*/ 17462 h 7667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88912" h="76672">
                          <a:moveTo>
                            <a:pt x="0" y="0"/>
                          </a:moveTo>
                          <a:cubicBezTo>
                            <a:pt x="23812" y="25664"/>
                            <a:pt x="47625" y="51329"/>
                            <a:pt x="66675" y="63500"/>
                          </a:cubicBezTo>
                          <a:cubicBezTo>
                            <a:pt x="85725" y="75671"/>
                            <a:pt x="93927" y="80698"/>
                            <a:pt x="114300" y="73025"/>
                          </a:cubicBezTo>
                          <a:cubicBezTo>
                            <a:pt x="134673" y="65352"/>
                            <a:pt x="173566" y="27252"/>
                            <a:pt x="188912" y="17462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4" name="フリーフォーム: 図形 233">
              <a:extLst>
                <a:ext uri="{FF2B5EF4-FFF2-40B4-BE49-F238E27FC236}">
                  <a16:creationId xmlns:a16="http://schemas.microsoft.com/office/drawing/2014/main" id="{A04065EC-4BA9-4713-91FE-E13CB43085DA}"/>
                </a:ext>
              </a:extLst>
            </p:cNvPr>
            <p:cNvSpPr/>
            <p:nvPr/>
          </p:nvSpPr>
          <p:spPr>
            <a:xfrm>
              <a:off x="2239963" y="6481763"/>
              <a:ext cx="555625" cy="284596"/>
            </a:xfrm>
            <a:custGeom>
              <a:avLst/>
              <a:gdLst>
                <a:gd name="connsiteX0" fmla="*/ 0 w 555625"/>
                <a:gd name="connsiteY0" fmla="*/ 0 h 284596"/>
                <a:gd name="connsiteX1" fmla="*/ 211137 w 555625"/>
                <a:gd name="connsiteY1" fmla="*/ 149225 h 284596"/>
                <a:gd name="connsiteX2" fmla="*/ 414337 w 555625"/>
                <a:gd name="connsiteY2" fmla="*/ 271462 h 284596"/>
                <a:gd name="connsiteX3" fmla="*/ 450850 w 555625"/>
                <a:gd name="connsiteY3" fmla="*/ 279400 h 284596"/>
                <a:gd name="connsiteX4" fmla="*/ 487362 w 555625"/>
                <a:gd name="connsiteY4" fmla="*/ 255587 h 284596"/>
                <a:gd name="connsiteX5" fmla="*/ 525462 w 555625"/>
                <a:gd name="connsiteY5" fmla="*/ 255587 h 284596"/>
                <a:gd name="connsiteX6" fmla="*/ 555625 w 555625"/>
                <a:gd name="connsiteY6" fmla="*/ 215900 h 284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5625" h="284596" extrusionOk="0">
                  <a:moveTo>
                    <a:pt x="0" y="0"/>
                  </a:moveTo>
                  <a:cubicBezTo>
                    <a:pt x="72879" y="45621"/>
                    <a:pt x="145733" y="97908"/>
                    <a:pt x="211137" y="149225"/>
                  </a:cubicBezTo>
                  <a:cubicBezTo>
                    <a:pt x="280607" y="193280"/>
                    <a:pt x="376322" y="246972"/>
                    <a:pt x="414337" y="271462"/>
                  </a:cubicBezTo>
                  <a:cubicBezTo>
                    <a:pt x="452919" y="295105"/>
                    <a:pt x="438495" y="282010"/>
                    <a:pt x="450850" y="279400"/>
                  </a:cubicBezTo>
                  <a:cubicBezTo>
                    <a:pt x="462959" y="274507"/>
                    <a:pt x="474426" y="257738"/>
                    <a:pt x="487362" y="255587"/>
                  </a:cubicBezTo>
                  <a:cubicBezTo>
                    <a:pt x="498681" y="253073"/>
                    <a:pt x="513804" y="260991"/>
                    <a:pt x="525462" y="255587"/>
                  </a:cubicBezTo>
                  <a:cubicBezTo>
                    <a:pt x="536105" y="248334"/>
                    <a:pt x="549332" y="230596"/>
                    <a:pt x="555625" y="21590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1740270847">
                    <a:custGeom>
                      <a:avLst/>
                      <a:gdLst>
                        <a:gd name="connsiteX0" fmla="*/ 0 w 555625"/>
                        <a:gd name="connsiteY0" fmla="*/ 0 h 284596"/>
                        <a:gd name="connsiteX1" fmla="*/ 211137 w 555625"/>
                        <a:gd name="connsiteY1" fmla="*/ 149225 h 284596"/>
                        <a:gd name="connsiteX2" fmla="*/ 414337 w 555625"/>
                        <a:gd name="connsiteY2" fmla="*/ 271462 h 284596"/>
                        <a:gd name="connsiteX3" fmla="*/ 450850 w 555625"/>
                        <a:gd name="connsiteY3" fmla="*/ 279400 h 284596"/>
                        <a:gd name="connsiteX4" fmla="*/ 487362 w 555625"/>
                        <a:gd name="connsiteY4" fmla="*/ 255587 h 284596"/>
                        <a:gd name="connsiteX5" fmla="*/ 525462 w 555625"/>
                        <a:gd name="connsiteY5" fmla="*/ 255587 h 284596"/>
                        <a:gd name="connsiteX6" fmla="*/ 555625 w 555625"/>
                        <a:gd name="connsiteY6" fmla="*/ 215900 h 28459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555625" h="284596">
                          <a:moveTo>
                            <a:pt x="0" y="0"/>
                          </a:moveTo>
                          <a:cubicBezTo>
                            <a:pt x="71040" y="51990"/>
                            <a:pt x="142081" y="103981"/>
                            <a:pt x="211137" y="149225"/>
                          </a:cubicBezTo>
                          <a:cubicBezTo>
                            <a:pt x="280193" y="194469"/>
                            <a:pt x="374385" y="249766"/>
                            <a:pt x="414337" y="271462"/>
                          </a:cubicBezTo>
                          <a:cubicBezTo>
                            <a:pt x="454289" y="293158"/>
                            <a:pt x="438679" y="282046"/>
                            <a:pt x="450850" y="279400"/>
                          </a:cubicBezTo>
                          <a:cubicBezTo>
                            <a:pt x="463021" y="276754"/>
                            <a:pt x="474927" y="259556"/>
                            <a:pt x="487362" y="255587"/>
                          </a:cubicBezTo>
                          <a:cubicBezTo>
                            <a:pt x="499797" y="251618"/>
                            <a:pt x="514085" y="262202"/>
                            <a:pt x="525462" y="255587"/>
                          </a:cubicBezTo>
                          <a:cubicBezTo>
                            <a:pt x="536839" y="248973"/>
                            <a:pt x="546232" y="232436"/>
                            <a:pt x="555625" y="215900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5" name="フリーフォーム: 図形 234">
              <a:extLst>
                <a:ext uri="{FF2B5EF4-FFF2-40B4-BE49-F238E27FC236}">
                  <a16:creationId xmlns:a16="http://schemas.microsoft.com/office/drawing/2014/main" id="{679AC7CB-C1B0-44CD-A559-4298E8F1C01A}"/>
                </a:ext>
              </a:extLst>
            </p:cNvPr>
            <p:cNvSpPr/>
            <p:nvPr/>
          </p:nvSpPr>
          <p:spPr>
            <a:xfrm>
              <a:off x="2246313" y="6502400"/>
              <a:ext cx="471487" cy="288967"/>
            </a:xfrm>
            <a:custGeom>
              <a:avLst/>
              <a:gdLst>
                <a:gd name="connsiteX0" fmla="*/ 0 w 471487"/>
                <a:gd name="connsiteY0" fmla="*/ 0 h 288967"/>
                <a:gd name="connsiteX1" fmla="*/ 103187 w 471487"/>
                <a:gd name="connsiteY1" fmla="*/ 79375 h 288967"/>
                <a:gd name="connsiteX2" fmla="*/ 255587 w 471487"/>
                <a:gd name="connsiteY2" fmla="*/ 196850 h 288967"/>
                <a:gd name="connsiteX3" fmla="*/ 330200 w 471487"/>
                <a:gd name="connsiteY3" fmla="*/ 258763 h 288967"/>
                <a:gd name="connsiteX4" fmla="*/ 392112 w 471487"/>
                <a:gd name="connsiteY4" fmla="*/ 284163 h 288967"/>
                <a:gd name="connsiteX5" fmla="*/ 471487 w 471487"/>
                <a:gd name="connsiteY5" fmla="*/ 288925 h 288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1487" h="288967" extrusionOk="0">
                  <a:moveTo>
                    <a:pt x="0" y="0"/>
                  </a:moveTo>
                  <a:cubicBezTo>
                    <a:pt x="19706" y="17658"/>
                    <a:pt x="52257" y="50364"/>
                    <a:pt x="103187" y="79375"/>
                  </a:cubicBezTo>
                  <a:cubicBezTo>
                    <a:pt x="130566" y="120507"/>
                    <a:pt x="179555" y="153673"/>
                    <a:pt x="255587" y="196850"/>
                  </a:cubicBezTo>
                  <a:cubicBezTo>
                    <a:pt x="289746" y="226863"/>
                    <a:pt x="306406" y="244086"/>
                    <a:pt x="330200" y="258763"/>
                  </a:cubicBezTo>
                  <a:cubicBezTo>
                    <a:pt x="353132" y="271535"/>
                    <a:pt x="369032" y="280912"/>
                    <a:pt x="392112" y="284163"/>
                  </a:cubicBezTo>
                  <a:cubicBezTo>
                    <a:pt x="416769" y="288394"/>
                    <a:pt x="443740" y="290308"/>
                    <a:pt x="471487" y="288925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3218640769">
                    <a:custGeom>
                      <a:avLst/>
                      <a:gdLst>
                        <a:gd name="connsiteX0" fmla="*/ 0 w 471487"/>
                        <a:gd name="connsiteY0" fmla="*/ 0 h 288967"/>
                        <a:gd name="connsiteX1" fmla="*/ 103187 w 471487"/>
                        <a:gd name="connsiteY1" fmla="*/ 79375 h 288967"/>
                        <a:gd name="connsiteX2" fmla="*/ 255587 w 471487"/>
                        <a:gd name="connsiteY2" fmla="*/ 196850 h 288967"/>
                        <a:gd name="connsiteX3" fmla="*/ 330200 w 471487"/>
                        <a:gd name="connsiteY3" fmla="*/ 258763 h 288967"/>
                        <a:gd name="connsiteX4" fmla="*/ 392112 w 471487"/>
                        <a:gd name="connsiteY4" fmla="*/ 284163 h 288967"/>
                        <a:gd name="connsiteX5" fmla="*/ 471487 w 471487"/>
                        <a:gd name="connsiteY5" fmla="*/ 288925 h 2889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471487" h="288967">
                          <a:moveTo>
                            <a:pt x="0" y="0"/>
                          </a:moveTo>
                          <a:lnTo>
                            <a:pt x="103187" y="79375"/>
                          </a:lnTo>
                          <a:lnTo>
                            <a:pt x="255587" y="196850"/>
                          </a:lnTo>
                          <a:cubicBezTo>
                            <a:pt x="293422" y="226748"/>
                            <a:pt x="307446" y="244211"/>
                            <a:pt x="330200" y="258763"/>
                          </a:cubicBezTo>
                          <a:cubicBezTo>
                            <a:pt x="352954" y="273315"/>
                            <a:pt x="368564" y="279136"/>
                            <a:pt x="392112" y="284163"/>
                          </a:cubicBezTo>
                          <a:cubicBezTo>
                            <a:pt x="415660" y="289190"/>
                            <a:pt x="443573" y="289057"/>
                            <a:pt x="471487" y="288925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6" name="フリーフォーム: 図形 235">
              <a:extLst>
                <a:ext uri="{FF2B5EF4-FFF2-40B4-BE49-F238E27FC236}">
                  <a16:creationId xmlns:a16="http://schemas.microsoft.com/office/drawing/2014/main" id="{42955744-FC37-451E-ADA3-EA7A9590B33C}"/>
                </a:ext>
              </a:extLst>
            </p:cNvPr>
            <p:cNvSpPr/>
            <p:nvPr/>
          </p:nvSpPr>
          <p:spPr>
            <a:xfrm>
              <a:off x="2700338" y="6746875"/>
              <a:ext cx="138112" cy="319088"/>
            </a:xfrm>
            <a:custGeom>
              <a:avLst/>
              <a:gdLst>
                <a:gd name="connsiteX0" fmla="*/ 138112 w 138112"/>
                <a:gd name="connsiteY0" fmla="*/ 0 h 319088"/>
                <a:gd name="connsiteX1" fmla="*/ 111125 w 138112"/>
                <a:gd name="connsiteY1" fmla="*/ 100013 h 319088"/>
                <a:gd name="connsiteX2" fmla="*/ 65087 w 138112"/>
                <a:gd name="connsiteY2" fmla="*/ 188913 h 319088"/>
                <a:gd name="connsiteX3" fmla="*/ 47625 w 138112"/>
                <a:gd name="connsiteY3" fmla="*/ 242888 h 319088"/>
                <a:gd name="connsiteX4" fmla="*/ 0 w 138112"/>
                <a:gd name="connsiteY4" fmla="*/ 319088 h 319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112" h="319088" extrusionOk="0">
                  <a:moveTo>
                    <a:pt x="138112" y="0"/>
                  </a:moveTo>
                  <a:cubicBezTo>
                    <a:pt x="131833" y="32582"/>
                    <a:pt x="126152" y="64445"/>
                    <a:pt x="111125" y="100013"/>
                  </a:cubicBezTo>
                  <a:cubicBezTo>
                    <a:pt x="98784" y="131230"/>
                    <a:pt x="72205" y="166331"/>
                    <a:pt x="65087" y="188913"/>
                  </a:cubicBezTo>
                  <a:cubicBezTo>
                    <a:pt x="55468" y="212722"/>
                    <a:pt x="58639" y="221691"/>
                    <a:pt x="47625" y="242888"/>
                  </a:cubicBezTo>
                  <a:cubicBezTo>
                    <a:pt x="40652" y="267906"/>
                    <a:pt x="17939" y="291616"/>
                    <a:pt x="0" y="319088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3472688656">
                    <a:custGeom>
                      <a:avLst/>
                      <a:gdLst>
                        <a:gd name="connsiteX0" fmla="*/ 138112 w 138112"/>
                        <a:gd name="connsiteY0" fmla="*/ 0 h 319088"/>
                        <a:gd name="connsiteX1" fmla="*/ 111125 w 138112"/>
                        <a:gd name="connsiteY1" fmla="*/ 100013 h 319088"/>
                        <a:gd name="connsiteX2" fmla="*/ 65087 w 138112"/>
                        <a:gd name="connsiteY2" fmla="*/ 188913 h 319088"/>
                        <a:gd name="connsiteX3" fmla="*/ 47625 w 138112"/>
                        <a:gd name="connsiteY3" fmla="*/ 242888 h 319088"/>
                        <a:gd name="connsiteX4" fmla="*/ 0 w 138112"/>
                        <a:gd name="connsiteY4" fmla="*/ 319088 h 31908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38112" h="319088">
                          <a:moveTo>
                            <a:pt x="138112" y="0"/>
                          </a:moveTo>
                          <a:cubicBezTo>
                            <a:pt x="130704" y="34264"/>
                            <a:pt x="123296" y="68528"/>
                            <a:pt x="111125" y="100013"/>
                          </a:cubicBezTo>
                          <a:cubicBezTo>
                            <a:pt x="98954" y="131499"/>
                            <a:pt x="75670" y="165101"/>
                            <a:pt x="65087" y="188913"/>
                          </a:cubicBezTo>
                          <a:cubicBezTo>
                            <a:pt x="54504" y="212725"/>
                            <a:pt x="58473" y="221192"/>
                            <a:pt x="47625" y="242888"/>
                          </a:cubicBezTo>
                          <a:cubicBezTo>
                            <a:pt x="36777" y="264584"/>
                            <a:pt x="18388" y="291836"/>
                            <a:pt x="0" y="319088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7" name="フリーフォーム: 図形 236">
              <a:extLst>
                <a:ext uri="{FF2B5EF4-FFF2-40B4-BE49-F238E27FC236}">
                  <a16:creationId xmlns:a16="http://schemas.microsoft.com/office/drawing/2014/main" id="{1F2001D9-C9FB-4644-983C-F329C267367C}"/>
                </a:ext>
              </a:extLst>
            </p:cNvPr>
            <p:cNvSpPr/>
            <p:nvPr/>
          </p:nvSpPr>
          <p:spPr>
            <a:xfrm>
              <a:off x="2727325" y="6759575"/>
              <a:ext cx="72484" cy="62010"/>
            </a:xfrm>
            <a:custGeom>
              <a:avLst/>
              <a:gdLst>
                <a:gd name="connsiteX0" fmla="*/ 68263 w 72484"/>
                <a:gd name="connsiteY0" fmla="*/ 0 h 62010"/>
                <a:gd name="connsiteX1" fmla="*/ 65088 w 72484"/>
                <a:gd name="connsiteY1" fmla="*/ 61913 h 62010"/>
                <a:gd name="connsiteX2" fmla="*/ 0 w 72484"/>
                <a:gd name="connsiteY2" fmla="*/ 14288 h 62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2484" h="62010" extrusionOk="0">
                  <a:moveTo>
                    <a:pt x="68263" y="0"/>
                  </a:moveTo>
                  <a:cubicBezTo>
                    <a:pt x="71828" y="29784"/>
                    <a:pt x="76410" y="59696"/>
                    <a:pt x="65088" y="61913"/>
                  </a:cubicBezTo>
                  <a:cubicBezTo>
                    <a:pt x="54047" y="64991"/>
                    <a:pt x="11032" y="23775"/>
                    <a:pt x="0" y="14288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1813170678">
                    <a:custGeom>
                      <a:avLst/>
                      <a:gdLst>
                        <a:gd name="connsiteX0" fmla="*/ 68263 w 72484"/>
                        <a:gd name="connsiteY0" fmla="*/ 0 h 62010"/>
                        <a:gd name="connsiteX1" fmla="*/ 65088 w 72484"/>
                        <a:gd name="connsiteY1" fmla="*/ 61913 h 62010"/>
                        <a:gd name="connsiteX2" fmla="*/ 0 w 72484"/>
                        <a:gd name="connsiteY2" fmla="*/ 14288 h 6201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72484" h="62010">
                          <a:moveTo>
                            <a:pt x="68263" y="0"/>
                          </a:moveTo>
                          <a:cubicBezTo>
                            <a:pt x="72364" y="29766"/>
                            <a:pt x="76465" y="59532"/>
                            <a:pt x="65088" y="61913"/>
                          </a:cubicBezTo>
                          <a:cubicBezTo>
                            <a:pt x="53711" y="64294"/>
                            <a:pt x="12435" y="22225"/>
                            <a:pt x="0" y="14288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8" name="フリーフォーム: 図形 237">
              <a:extLst>
                <a:ext uri="{FF2B5EF4-FFF2-40B4-BE49-F238E27FC236}">
                  <a16:creationId xmlns:a16="http://schemas.microsoft.com/office/drawing/2014/main" id="{77AB743D-1671-41D3-94D5-DE296963A8DB}"/>
                </a:ext>
              </a:extLst>
            </p:cNvPr>
            <p:cNvSpPr/>
            <p:nvPr/>
          </p:nvSpPr>
          <p:spPr>
            <a:xfrm>
              <a:off x="3063875" y="4073525"/>
              <a:ext cx="400050" cy="746125"/>
            </a:xfrm>
            <a:custGeom>
              <a:avLst/>
              <a:gdLst>
                <a:gd name="connsiteX0" fmla="*/ 0 w 400050"/>
                <a:gd name="connsiteY0" fmla="*/ 0 h 746125"/>
                <a:gd name="connsiteX1" fmla="*/ 161925 w 400050"/>
                <a:gd name="connsiteY1" fmla="*/ 225425 h 746125"/>
                <a:gd name="connsiteX2" fmla="*/ 301625 w 400050"/>
                <a:gd name="connsiteY2" fmla="*/ 485775 h 746125"/>
                <a:gd name="connsiteX3" fmla="*/ 400050 w 400050"/>
                <a:gd name="connsiteY3" fmla="*/ 746125 h 746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0050" h="746125" extrusionOk="0">
                  <a:moveTo>
                    <a:pt x="0" y="0"/>
                  </a:moveTo>
                  <a:cubicBezTo>
                    <a:pt x="42282" y="73623"/>
                    <a:pt x="113302" y="148994"/>
                    <a:pt x="161925" y="225425"/>
                  </a:cubicBezTo>
                  <a:cubicBezTo>
                    <a:pt x="212910" y="307469"/>
                    <a:pt x="254263" y="381585"/>
                    <a:pt x="301625" y="485775"/>
                  </a:cubicBezTo>
                  <a:cubicBezTo>
                    <a:pt x="332909" y="574297"/>
                    <a:pt x="361971" y="657951"/>
                    <a:pt x="400050" y="746125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1967183670">
                    <a:custGeom>
                      <a:avLst/>
                      <a:gdLst>
                        <a:gd name="connsiteX0" fmla="*/ 0 w 400050"/>
                        <a:gd name="connsiteY0" fmla="*/ 0 h 746125"/>
                        <a:gd name="connsiteX1" fmla="*/ 161925 w 400050"/>
                        <a:gd name="connsiteY1" fmla="*/ 225425 h 746125"/>
                        <a:gd name="connsiteX2" fmla="*/ 301625 w 400050"/>
                        <a:gd name="connsiteY2" fmla="*/ 485775 h 746125"/>
                        <a:gd name="connsiteX3" fmla="*/ 400050 w 400050"/>
                        <a:gd name="connsiteY3" fmla="*/ 746125 h 74612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00050" h="746125">
                          <a:moveTo>
                            <a:pt x="0" y="0"/>
                          </a:moveTo>
                          <a:cubicBezTo>
                            <a:pt x="55827" y="72231"/>
                            <a:pt x="111654" y="144463"/>
                            <a:pt x="161925" y="225425"/>
                          </a:cubicBezTo>
                          <a:cubicBezTo>
                            <a:pt x="212196" y="306387"/>
                            <a:pt x="261938" y="398992"/>
                            <a:pt x="301625" y="485775"/>
                          </a:cubicBezTo>
                          <a:cubicBezTo>
                            <a:pt x="341312" y="572558"/>
                            <a:pt x="370681" y="659341"/>
                            <a:pt x="400050" y="746125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9" name="フリーフォーム: 図形 238">
              <a:extLst>
                <a:ext uri="{FF2B5EF4-FFF2-40B4-BE49-F238E27FC236}">
                  <a16:creationId xmlns:a16="http://schemas.microsoft.com/office/drawing/2014/main" id="{6DCB7AA7-31EC-47BC-995E-490B85B46D16}"/>
                </a:ext>
              </a:extLst>
            </p:cNvPr>
            <p:cNvSpPr/>
            <p:nvPr/>
          </p:nvSpPr>
          <p:spPr>
            <a:xfrm>
              <a:off x="3079750" y="4071938"/>
              <a:ext cx="423863" cy="917575"/>
            </a:xfrm>
            <a:custGeom>
              <a:avLst/>
              <a:gdLst>
                <a:gd name="connsiteX0" fmla="*/ 0 w 423863"/>
                <a:gd name="connsiteY0" fmla="*/ 0 h 917575"/>
                <a:gd name="connsiteX1" fmla="*/ 115888 w 423863"/>
                <a:gd name="connsiteY1" fmla="*/ 146050 h 917575"/>
                <a:gd name="connsiteX2" fmla="*/ 239713 w 423863"/>
                <a:gd name="connsiteY2" fmla="*/ 363537 h 917575"/>
                <a:gd name="connsiteX3" fmla="*/ 376238 w 423863"/>
                <a:gd name="connsiteY3" fmla="*/ 673100 h 917575"/>
                <a:gd name="connsiteX4" fmla="*/ 407988 w 423863"/>
                <a:gd name="connsiteY4" fmla="*/ 776287 h 917575"/>
                <a:gd name="connsiteX5" fmla="*/ 401638 w 423863"/>
                <a:gd name="connsiteY5" fmla="*/ 841375 h 917575"/>
                <a:gd name="connsiteX6" fmla="*/ 423863 w 423863"/>
                <a:gd name="connsiteY6" fmla="*/ 917575 h 917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3863" h="917575" extrusionOk="0">
                  <a:moveTo>
                    <a:pt x="0" y="0"/>
                  </a:moveTo>
                  <a:cubicBezTo>
                    <a:pt x="39345" y="43036"/>
                    <a:pt x="78396" y="76305"/>
                    <a:pt x="115888" y="146050"/>
                  </a:cubicBezTo>
                  <a:cubicBezTo>
                    <a:pt x="170311" y="206422"/>
                    <a:pt x="193833" y="269156"/>
                    <a:pt x="239713" y="363537"/>
                  </a:cubicBezTo>
                  <a:cubicBezTo>
                    <a:pt x="286288" y="451140"/>
                    <a:pt x="346918" y="605246"/>
                    <a:pt x="376238" y="673100"/>
                  </a:cubicBezTo>
                  <a:cubicBezTo>
                    <a:pt x="405228" y="741878"/>
                    <a:pt x="403791" y="748501"/>
                    <a:pt x="407988" y="776287"/>
                  </a:cubicBezTo>
                  <a:cubicBezTo>
                    <a:pt x="415527" y="803983"/>
                    <a:pt x="398743" y="817693"/>
                    <a:pt x="401638" y="841375"/>
                  </a:cubicBezTo>
                  <a:cubicBezTo>
                    <a:pt x="408528" y="865684"/>
                    <a:pt x="410224" y="891743"/>
                    <a:pt x="423863" y="917575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2535510612">
                    <a:custGeom>
                      <a:avLst/>
                      <a:gdLst>
                        <a:gd name="connsiteX0" fmla="*/ 0 w 423863"/>
                        <a:gd name="connsiteY0" fmla="*/ 0 h 917575"/>
                        <a:gd name="connsiteX1" fmla="*/ 115888 w 423863"/>
                        <a:gd name="connsiteY1" fmla="*/ 146050 h 917575"/>
                        <a:gd name="connsiteX2" fmla="*/ 239713 w 423863"/>
                        <a:gd name="connsiteY2" fmla="*/ 363537 h 917575"/>
                        <a:gd name="connsiteX3" fmla="*/ 376238 w 423863"/>
                        <a:gd name="connsiteY3" fmla="*/ 673100 h 917575"/>
                        <a:gd name="connsiteX4" fmla="*/ 407988 w 423863"/>
                        <a:gd name="connsiteY4" fmla="*/ 776287 h 917575"/>
                        <a:gd name="connsiteX5" fmla="*/ 401638 w 423863"/>
                        <a:gd name="connsiteY5" fmla="*/ 841375 h 917575"/>
                        <a:gd name="connsiteX6" fmla="*/ 423863 w 423863"/>
                        <a:gd name="connsiteY6" fmla="*/ 917575 h 91757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423863" h="917575">
                          <a:moveTo>
                            <a:pt x="0" y="0"/>
                          </a:moveTo>
                          <a:cubicBezTo>
                            <a:pt x="37968" y="42730"/>
                            <a:pt x="75936" y="85461"/>
                            <a:pt x="115888" y="146050"/>
                          </a:cubicBezTo>
                          <a:cubicBezTo>
                            <a:pt x="155840" y="206639"/>
                            <a:pt x="196321" y="275695"/>
                            <a:pt x="239713" y="363537"/>
                          </a:cubicBezTo>
                          <a:cubicBezTo>
                            <a:pt x="283105" y="451379"/>
                            <a:pt x="348192" y="604308"/>
                            <a:pt x="376238" y="673100"/>
                          </a:cubicBezTo>
                          <a:cubicBezTo>
                            <a:pt x="404284" y="741892"/>
                            <a:pt x="403755" y="748241"/>
                            <a:pt x="407988" y="776287"/>
                          </a:cubicBezTo>
                          <a:cubicBezTo>
                            <a:pt x="412221" y="804333"/>
                            <a:pt x="398992" y="817827"/>
                            <a:pt x="401638" y="841375"/>
                          </a:cubicBezTo>
                          <a:cubicBezTo>
                            <a:pt x="404284" y="864923"/>
                            <a:pt x="414073" y="891249"/>
                            <a:pt x="423863" y="917575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0" name="フリーフォーム: 図形 239">
              <a:extLst>
                <a:ext uri="{FF2B5EF4-FFF2-40B4-BE49-F238E27FC236}">
                  <a16:creationId xmlns:a16="http://schemas.microsoft.com/office/drawing/2014/main" id="{9E0035C3-10CB-45ED-A8BF-931036A22525}"/>
                </a:ext>
              </a:extLst>
            </p:cNvPr>
            <p:cNvSpPr/>
            <p:nvPr/>
          </p:nvSpPr>
          <p:spPr>
            <a:xfrm>
              <a:off x="3035300" y="4188883"/>
              <a:ext cx="182033" cy="368300"/>
            </a:xfrm>
            <a:custGeom>
              <a:avLst/>
              <a:gdLst>
                <a:gd name="connsiteX0" fmla="*/ 0 w 182033"/>
                <a:gd name="connsiteY0" fmla="*/ 0 h 368300"/>
                <a:gd name="connsiteX1" fmla="*/ 69850 w 182033"/>
                <a:gd name="connsiteY1" fmla="*/ 224367 h 368300"/>
                <a:gd name="connsiteX2" fmla="*/ 182033 w 182033"/>
                <a:gd name="connsiteY2" fmla="*/ 368300 h 368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2033" h="368300" extrusionOk="0">
                  <a:moveTo>
                    <a:pt x="0" y="0"/>
                  </a:moveTo>
                  <a:cubicBezTo>
                    <a:pt x="23106" y="85577"/>
                    <a:pt x="44963" y="152115"/>
                    <a:pt x="69850" y="224367"/>
                  </a:cubicBezTo>
                  <a:cubicBezTo>
                    <a:pt x="103532" y="282173"/>
                    <a:pt x="141172" y="328510"/>
                    <a:pt x="182033" y="36830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3766576394">
                    <a:custGeom>
                      <a:avLst/>
                      <a:gdLst>
                        <a:gd name="connsiteX0" fmla="*/ 0 w 182033"/>
                        <a:gd name="connsiteY0" fmla="*/ 0 h 368300"/>
                        <a:gd name="connsiteX1" fmla="*/ 69850 w 182033"/>
                        <a:gd name="connsiteY1" fmla="*/ 224367 h 368300"/>
                        <a:gd name="connsiteX2" fmla="*/ 182033 w 182033"/>
                        <a:gd name="connsiteY2" fmla="*/ 368300 h 3683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182033" h="368300">
                          <a:moveTo>
                            <a:pt x="0" y="0"/>
                          </a:moveTo>
                          <a:cubicBezTo>
                            <a:pt x="19755" y="81492"/>
                            <a:pt x="39511" y="162984"/>
                            <a:pt x="69850" y="224367"/>
                          </a:cubicBezTo>
                          <a:cubicBezTo>
                            <a:pt x="100189" y="285750"/>
                            <a:pt x="141111" y="327025"/>
                            <a:pt x="182033" y="368300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1" name="フリーフォーム: 図形 240">
              <a:extLst>
                <a:ext uri="{FF2B5EF4-FFF2-40B4-BE49-F238E27FC236}">
                  <a16:creationId xmlns:a16="http://schemas.microsoft.com/office/drawing/2014/main" id="{5DB95571-B097-4067-9C9C-CC58907A7F78}"/>
                </a:ext>
              </a:extLst>
            </p:cNvPr>
            <p:cNvSpPr/>
            <p:nvPr/>
          </p:nvSpPr>
          <p:spPr>
            <a:xfrm>
              <a:off x="3020483" y="4324350"/>
              <a:ext cx="135467" cy="160867"/>
            </a:xfrm>
            <a:custGeom>
              <a:avLst/>
              <a:gdLst>
                <a:gd name="connsiteX0" fmla="*/ 0 w 135467"/>
                <a:gd name="connsiteY0" fmla="*/ 0 h 160867"/>
                <a:gd name="connsiteX1" fmla="*/ 80434 w 135467"/>
                <a:gd name="connsiteY1" fmla="*/ 116417 h 160867"/>
                <a:gd name="connsiteX2" fmla="*/ 135467 w 135467"/>
                <a:gd name="connsiteY2" fmla="*/ 160867 h 160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5467" h="160867" extrusionOk="0">
                  <a:moveTo>
                    <a:pt x="0" y="0"/>
                  </a:moveTo>
                  <a:cubicBezTo>
                    <a:pt x="28317" y="44106"/>
                    <a:pt x="56327" y="92153"/>
                    <a:pt x="80434" y="116417"/>
                  </a:cubicBezTo>
                  <a:cubicBezTo>
                    <a:pt x="105008" y="143335"/>
                    <a:pt x="119000" y="152132"/>
                    <a:pt x="135467" y="160867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1073035309">
                    <a:custGeom>
                      <a:avLst/>
                      <a:gdLst>
                        <a:gd name="connsiteX0" fmla="*/ 0 w 135467"/>
                        <a:gd name="connsiteY0" fmla="*/ 0 h 160867"/>
                        <a:gd name="connsiteX1" fmla="*/ 80434 w 135467"/>
                        <a:gd name="connsiteY1" fmla="*/ 116417 h 160867"/>
                        <a:gd name="connsiteX2" fmla="*/ 135467 w 135467"/>
                        <a:gd name="connsiteY2" fmla="*/ 160867 h 1608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135467" h="160867">
                          <a:moveTo>
                            <a:pt x="0" y="0"/>
                          </a:moveTo>
                          <a:cubicBezTo>
                            <a:pt x="28928" y="44803"/>
                            <a:pt x="57856" y="89606"/>
                            <a:pt x="80434" y="116417"/>
                          </a:cubicBezTo>
                          <a:cubicBezTo>
                            <a:pt x="103012" y="143228"/>
                            <a:pt x="119239" y="152047"/>
                            <a:pt x="135467" y="160867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2" name="フリーフォーム: 図形 241">
              <a:extLst>
                <a:ext uri="{FF2B5EF4-FFF2-40B4-BE49-F238E27FC236}">
                  <a16:creationId xmlns:a16="http://schemas.microsoft.com/office/drawing/2014/main" id="{3338917B-0CA0-4BF5-973F-B048B722EC45}"/>
                </a:ext>
              </a:extLst>
            </p:cNvPr>
            <p:cNvSpPr/>
            <p:nvPr/>
          </p:nvSpPr>
          <p:spPr>
            <a:xfrm>
              <a:off x="3014055" y="4332817"/>
              <a:ext cx="258312" cy="370416"/>
            </a:xfrm>
            <a:custGeom>
              <a:avLst/>
              <a:gdLst>
                <a:gd name="connsiteX0" fmla="*/ 2195 w 258312"/>
                <a:gd name="connsiteY0" fmla="*/ 0 h 370416"/>
                <a:gd name="connsiteX1" fmla="*/ 23362 w 258312"/>
                <a:gd name="connsiteY1" fmla="*/ 95250 h 370416"/>
                <a:gd name="connsiteX2" fmla="*/ 169412 w 258312"/>
                <a:gd name="connsiteY2" fmla="*/ 275166 h 370416"/>
                <a:gd name="connsiteX3" fmla="*/ 258312 w 258312"/>
                <a:gd name="connsiteY3" fmla="*/ 370416 h 3704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8312" h="370416" extrusionOk="0">
                  <a:moveTo>
                    <a:pt x="2195" y="0"/>
                  </a:moveTo>
                  <a:cubicBezTo>
                    <a:pt x="873" y="22011"/>
                    <a:pt x="-5298" y="46288"/>
                    <a:pt x="23362" y="95250"/>
                  </a:cubicBezTo>
                  <a:cubicBezTo>
                    <a:pt x="47508" y="135695"/>
                    <a:pt x="139773" y="227028"/>
                    <a:pt x="169412" y="275166"/>
                  </a:cubicBezTo>
                  <a:cubicBezTo>
                    <a:pt x="205327" y="326911"/>
                    <a:pt x="226522" y="345435"/>
                    <a:pt x="258312" y="370416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133478205">
                    <a:custGeom>
                      <a:avLst/>
                      <a:gdLst>
                        <a:gd name="connsiteX0" fmla="*/ 2195 w 258312"/>
                        <a:gd name="connsiteY0" fmla="*/ 0 h 370416"/>
                        <a:gd name="connsiteX1" fmla="*/ 23362 w 258312"/>
                        <a:gd name="connsiteY1" fmla="*/ 95250 h 370416"/>
                        <a:gd name="connsiteX2" fmla="*/ 169412 w 258312"/>
                        <a:gd name="connsiteY2" fmla="*/ 275166 h 370416"/>
                        <a:gd name="connsiteX3" fmla="*/ 258312 w 258312"/>
                        <a:gd name="connsiteY3" fmla="*/ 370416 h 37041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58312" h="370416">
                          <a:moveTo>
                            <a:pt x="2195" y="0"/>
                          </a:moveTo>
                          <a:cubicBezTo>
                            <a:pt x="-1156" y="24694"/>
                            <a:pt x="-4507" y="49389"/>
                            <a:pt x="23362" y="95250"/>
                          </a:cubicBezTo>
                          <a:cubicBezTo>
                            <a:pt x="51231" y="141111"/>
                            <a:pt x="130254" y="229305"/>
                            <a:pt x="169412" y="275166"/>
                          </a:cubicBezTo>
                          <a:cubicBezTo>
                            <a:pt x="208570" y="321027"/>
                            <a:pt x="233441" y="345721"/>
                            <a:pt x="258312" y="370416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3" name="フリーフォーム: 図形 242">
              <a:extLst>
                <a:ext uri="{FF2B5EF4-FFF2-40B4-BE49-F238E27FC236}">
                  <a16:creationId xmlns:a16="http://schemas.microsoft.com/office/drawing/2014/main" id="{D2505BF7-E854-4421-803B-C10C5402C602}"/>
                </a:ext>
              </a:extLst>
            </p:cNvPr>
            <p:cNvSpPr/>
            <p:nvPr/>
          </p:nvSpPr>
          <p:spPr>
            <a:xfrm>
              <a:off x="2455333" y="4129617"/>
              <a:ext cx="615950" cy="387350"/>
            </a:xfrm>
            <a:custGeom>
              <a:avLst/>
              <a:gdLst>
                <a:gd name="connsiteX0" fmla="*/ 615950 w 615950"/>
                <a:gd name="connsiteY0" fmla="*/ 0 h 387350"/>
                <a:gd name="connsiteX1" fmla="*/ 569384 w 615950"/>
                <a:gd name="connsiteY1" fmla="*/ 61383 h 387350"/>
                <a:gd name="connsiteX2" fmla="*/ 421217 w 615950"/>
                <a:gd name="connsiteY2" fmla="*/ 152400 h 387350"/>
                <a:gd name="connsiteX3" fmla="*/ 279400 w 615950"/>
                <a:gd name="connsiteY3" fmla="*/ 266700 h 387350"/>
                <a:gd name="connsiteX4" fmla="*/ 137584 w 615950"/>
                <a:gd name="connsiteY4" fmla="*/ 342900 h 387350"/>
                <a:gd name="connsiteX5" fmla="*/ 0 w 615950"/>
                <a:gd name="connsiteY5" fmla="*/ 387350 h 387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5950" h="387350" extrusionOk="0">
                  <a:moveTo>
                    <a:pt x="615950" y="0"/>
                  </a:moveTo>
                  <a:cubicBezTo>
                    <a:pt x="609704" y="20910"/>
                    <a:pt x="598951" y="36715"/>
                    <a:pt x="569384" y="61383"/>
                  </a:cubicBezTo>
                  <a:cubicBezTo>
                    <a:pt x="538616" y="80914"/>
                    <a:pt x="474384" y="112531"/>
                    <a:pt x="421217" y="152400"/>
                  </a:cubicBezTo>
                  <a:cubicBezTo>
                    <a:pt x="380162" y="191004"/>
                    <a:pt x="326601" y="228392"/>
                    <a:pt x="279400" y="266700"/>
                  </a:cubicBezTo>
                  <a:cubicBezTo>
                    <a:pt x="236905" y="307313"/>
                    <a:pt x="177478" y="325932"/>
                    <a:pt x="137584" y="342900"/>
                  </a:cubicBezTo>
                  <a:cubicBezTo>
                    <a:pt x="92906" y="365855"/>
                    <a:pt x="45668" y="378995"/>
                    <a:pt x="0" y="38735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3958099477">
                    <a:custGeom>
                      <a:avLst/>
                      <a:gdLst>
                        <a:gd name="connsiteX0" fmla="*/ 615950 w 615950"/>
                        <a:gd name="connsiteY0" fmla="*/ 0 h 387350"/>
                        <a:gd name="connsiteX1" fmla="*/ 569384 w 615950"/>
                        <a:gd name="connsiteY1" fmla="*/ 61383 h 387350"/>
                        <a:gd name="connsiteX2" fmla="*/ 421217 w 615950"/>
                        <a:gd name="connsiteY2" fmla="*/ 152400 h 387350"/>
                        <a:gd name="connsiteX3" fmla="*/ 279400 w 615950"/>
                        <a:gd name="connsiteY3" fmla="*/ 266700 h 387350"/>
                        <a:gd name="connsiteX4" fmla="*/ 137584 w 615950"/>
                        <a:gd name="connsiteY4" fmla="*/ 342900 h 387350"/>
                        <a:gd name="connsiteX5" fmla="*/ 0 w 615950"/>
                        <a:gd name="connsiteY5" fmla="*/ 387350 h 38735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615950" h="387350">
                          <a:moveTo>
                            <a:pt x="615950" y="0"/>
                          </a:moveTo>
                          <a:cubicBezTo>
                            <a:pt x="608894" y="17991"/>
                            <a:pt x="601839" y="35983"/>
                            <a:pt x="569384" y="61383"/>
                          </a:cubicBezTo>
                          <a:cubicBezTo>
                            <a:pt x="536928" y="86783"/>
                            <a:pt x="469548" y="118181"/>
                            <a:pt x="421217" y="152400"/>
                          </a:cubicBezTo>
                          <a:cubicBezTo>
                            <a:pt x="372886" y="186620"/>
                            <a:pt x="326672" y="234950"/>
                            <a:pt x="279400" y="266700"/>
                          </a:cubicBezTo>
                          <a:cubicBezTo>
                            <a:pt x="232128" y="298450"/>
                            <a:pt x="184151" y="322792"/>
                            <a:pt x="137584" y="342900"/>
                          </a:cubicBezTo>
                          <a:cubicBezTo>
                            <a:pt x="91017" y="363008"/>
                            <a:pt x="45508" y="375179"/>
                            <a:pt x="0" y="387350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4" name="フリーフォーム: 図形 243">
              <a:extLst>
                <a:ext uri="{FF2B5EF4-FFF2-40B4-BE49-F238E27FC236}">
                  <a16:creationId xmlns:a16="http://schemas.microsoft.com/office/drawing/2014/main" id="{095E8AF0-9B03-4677-9FD0-494CAAA0985B}"/>
                </a:ext>
              </a:extLst>
            </p:cNvPr>
            <p:cNvSpPr/>
            <p:nvPr/>
          </p:nvSpPr>
          <p:spPr>
            <a:xfrm>
              <a:off x="2912533" y="4292600"/>
              <a:ext cx="247650" cy="300567"/>
            </a:xfrm>
            <a:custGeom>
              <a:avLst/>
              <a:gdLst>
                <a:gd name="connsiteX0" fmla="*/ 0 w 247650"/>
                <a:gd name="connsiteY0" fmla="*/ 0 h 300567"/>
                <a:gd name="connsiteX1" fmla="*/ 105834 w 247650"/>
                <a:gd name="connsiteY1" fmla="*/ 162983 h 300567"/>
                <a:gd name="connsiteX2" fmla="*/ 247650 w 247650"/>
                <a:gd name="connsiteY2" fmla="*/ 300567 h 300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650" h="300567" extrusionOk="0">
                  <a:moveTo>
                    <a:pt x="0" y="0"/>
                  </a:moveTo>
                  <a:cubicBezTo>
                    <a:pt x="23017" y="59105"/>
                    <a:pt x="56873" y="110097"/>
                    <a:pt x="105834" y="162983"/>
                  </a:cubicBezTo>
                  <a:cubicBezTo>
                    <a:pt x="142908" y="217421"/>
                    <a:pt x="195704" y="264818"/>
                    <a:pt x="247650" y="300567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2392022333">
                    <a:custGeom>
                      <a:avLst/>
                      <a:gdLst>
                        <a:gd name="connsiteX0" fmla="*/ 0 w 247650"/>
                        <a:gd name="connsiteY0" fmla="*/ 0 h 300567"/>
                        <a:gd name="connsiteX1" fmla="*/ 105834 w 247650"/>
                        <a:gd name="connsiteY1" fmla="*/ 162983 h 300567"/>
                        <a:gd name="connsiteX2" fmla="*/ 247650 w 247650"/>
                        <a:gd name="connsiteY2" fmla="*/ 300567 h 3005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247650" h="300567">
                          <a:moveTo>
                            <a:pt x="0" y="0"/>
                          </a:moveTo>
                          <a:cubicBezTo>
                            <a:pt x="32279" y="56444"/>
                            <a:pt x="64559" y="112888"/>
                            <a:pt x="105834" y="162983"/>
                          </a:cubicBezTo>
                          <a:cubicBezTo>
                            <a:pt x="147109" y="213078"/>
                            <a:pt x="197379" y="256822"/>
                            <a:pt x="247650" y="300567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5" name="フリーフォーム: 図形 244">
              <a:extLst>
                <a:ext uri="{FF2B5EF4-FFF2-40B4-BE49-F238E27FC236}">
                  <a16:creationId xmlns:a16="http://schemas.microsoft.com/office/drawing/2014/main" id="{B1F79F83-0110-44A9-BB95-844DAE58EB60}"/>
                </a:ext>
              </a:extLst>
            </p:cNvPr>
            <p:cNvSpPr/>
            <p:nvPr/>
          </p:nvSpPr>
          <p:spPr>
            <a:xfrm>
              <a:off x="2753783" y="4284133"/>
              <a:ext cx="152400" cy="279400"/>
            </a:xfrm>
            <a:custGeom>
              <a:avLst/>
              <a:gdLst>
                <a:gd name="connsiteX0" fmla="*/ 152400 w 152400"/>
                <a:gd name="connsiteY0" fmla="*/ 0 h 279400"/>
                <a:gd name="connsiteX1" fmla="*/ 133350 w 152400"/>
                <a:gd name="connsiteY1" fmla="*/ 141817 h 279400"/>
                <a:gd name="connsiteX2" fmla="*/ 69850 w 152400"/>
                <a:gd name="connsiteY2" fmla="*/ 222250 h 279400"/>
                <a:gd name="connsiteX3" fmla="*/ 0 w 152400"/>
                <a:gd name="connsiteY3" fmla="*/ 279400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00" h="279400" extrusionOk="0">
                  <a:moveTo>
                    <a:pt x="152400" y="0"/>
                  </a:moveTo>
                  <a:cubicBezTo>
                    <a:pt x="154198" y="49142"/>
                    <a:pt x="151260" y="105455"/>
                    <a:pt x="133350" y="141817"/>
                  </a:cubicBezTo>
                  <a:cubicBezTo>
                    <a:pt x="120991" y="180555"/>
                    <a:pt x="92886" y="199925"/>
                    <a:pt x="69850" y="222250"/>
                  </a:cubicBezTo>
                  <a:cubicBezTo>
                    <a:pt x="45251" y="245047"/>
                    <a:pt x="18250" y="261594"/>
                    <a:pt x="0" y="27940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2068985648">
                    <a:custGeom>
                      <a:avLst/>
                      <a:gdLst>
                        <a:gd name="connsiteX0" fmla="*/ 152400 w 152400"/>
                        <a:gd name="connsiteY0" fmla="*/ 0 h 279400"/>
                        <a:gd name="connsiteX1" fmla="*/ 133350 w 152400"/>
                        <a:gd name="connsiteY1" fmla="*/ 141817 h 279400"/>
                        <a:gd name="connsiteX2" fmla="*/ 69850 w 152400"/>
                        <a:gd name="connsiteY2" fmla="*/ 222250 h 279400"/>
                        <a:gd name="connsiteX3" fmla="*/ 0 w 152400"/>
                        <a:gd name="connsiteY3" fmla="*/ 279400 h 2794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52400" h="279400">
                          <a:moveTo>
                            <a:pt x="152400" y="0"/>
                          </a:moveTo>
                          <a:cubicBezTo>
                            <a:pt x="149754" y="52387"/>
                            <a:pt x="147108" y="104775"/>
                            <a:pt x="133350" y="141817"/>
                          </a:cubicBezTo>
                          <a:cubicBezTo>
                            <a:pt x="119592" y="178859"/>
                            <a:pt x="92075" y="199320"/>
                            <a:pt x="69850" y="222250"/>
                          </a:cubicBezTo>
                          <a:cubicBezTo>
                            <a:pt x="47625" y="245180"/>
                            <a:pt x="23812" y="262290"/>
                            <a:pt x="0" y="279400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6" name="フリーフォーム: 図形 245">
              <a:extLst>
                <a:ext uri="{FF2B5EF4-FFF2-40B4-BE49-F238E27FC236}">
                  <a16:creationId xmlns:a16="http://schemas.microsoft.com/office/drawing/2014/main" id="{2788D2FA-F2F4-49A8-9156-AA647CE00738}"/>
                </a:ext>
              </a:extLst>
            </p:cNvPr>
            <p:cNvSpPr/>
            <p:nvPr/>
          </p:nvSpPr>
          <p:spPr>
            <a:xfrm>
              <a:off x="2844800" y="4290483"/>
              <a:ext cx="38100" cy="182034"/>
            </a:xfrm>
            <a:custGeom>
              <a:avLst/>
              <a:gdLst>
                <a:gd name="connsiteX0" fmla="*/ 38100 w 38100"/>
                <a:gd name="connsiteY0" fmla="*/ 0 h 182034"/>
                <a:gd name="connsiteX1" fmla="*/ 21167 w 38100"/>
                <a:gd name="connsiteY1" fmla="*/ 114300 h 182034"/>
                <a:gd name="connsiteX2" fmla="*/ 0 w 38100"/>
                <a:gd name="connsiteY2" fmla="*/ 182034 h 182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8100" h="182034" extrusionOk="0">
                  <a:moveTo>
                    <a:pt x="38100" y="0"/>
                  </a:moveTo>
                  <a:cubicBezTo>
                    <a:pt x="36490" y="41694"/>
                    <a:pt x="25498" y="83070"/>
                    <a:pt x="21167" y="114300"/>
                  </a:cubicBezTo>
                  <a:cubicBezTo>
                    <a:pt x="16150" y="143922"/>
                    <a:pt x="6676" y="162282"/>
                    <a:pt x="0" y="182034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1989194292">
                    <a:custGeom>
                      <a:avLst/>
                      <a:gdLst>
                        <a:gd name="connsiteX0" fmla="*/ 38100 w 38100"/>
                        <a:gd name="connsiteY0" fmla="*/ 0 h 182034"/>
                        <a:gd name="connsiteX1" fmla="*/ 21167 w 38100"/>
                        <a:gd name="connsiteY1" fmla="*/ 114300 h 182034"/>
                        <a:gd name="connsiteX2" fmla="*/ 0 w 38100"/>
                        <a:gd name="connsiteY2" fmla="*/ 182034 h 18203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38100" h="182034">
                          <a:moveTo>
                            <a:pt x="38100" y="0"/>
                          </a:moveTo>
                          <a:cubicBezTo>
                            <a:pt x="32808" y="41980"/>
                            <a:pt x="27517" y="83961"/>
                            <a:pt x="21167" y="114300"/>
                          </a:cubicBezTo>
                          <a:cubicBezTo>
                            <a:pt x="14817" y="144639"/>
                            <a:pt x="7408" y="163336"/>
                            <a:pt x="0" y="182034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7" name="フリーフォーム: 図形 246">
              <a:extLst>
                <a:ext uri="{FF2B5EF4-FFF2-40B4-BE49-F238E27FC236}">
                  <a16:creationId xmlns:a16="http://schemas.microsoft.com/office/drawing/2014/main" id="{40B61FD5-DAFB-45A1-9004-6E83A7FF0FC4}"/>
                </a:ext>
              </a:extLst>
            </p:cNvPr>
            <p:cNvSpPr/>
            <p:nvPr/>
          </p:nvSpPr>
          <p:spPr>
            <a:xfrm>
              <a:off x="2463800" y="4076700"/>
              <a:ext cx="520700" cy="438150"/>
            </a:xfrm>
            <a:custGeom>
              <a:avLst/>
              <a:gdLst>
                <a:gd name="connsiteX0" fmla="*/ 520700 w 520700"/>
                <a:gd name="connsiteY0" fmla="*/ 0 h 438150"/>
                <a:gd name="connsiteX1" fmla="*/ 353483 w 520700"/>
                <a:gd name="connsiteY1" fmla="*/ 118533 h 438150"/>
                <a:gd name="connsiteX2" fmla="*/ 243417 w 520700"/>
                <a:gd name="connsiteY2" fmla="*/ 254000 h 438150"/>
                <a:gd name="connsiteX3" fmla="*/ 156633 w 520700"/>
                <a:gd name="connsiteY3" fmla="*/ 336550 h 438150"/>
                <a:gd name="connsiteX4" fmla="*/ 0 w 520700"/>
                <a:gd name="connsiteY4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0700" h="438150" extrusionOk="0">
                  <a:moveTo>
                    <a:pt x="520700" y="0"/>
                  </a:moveTo>
                  <a:cubicBezTo>
                    <a:pt x="463043" y="39393"/>
                    <a:pt x="398192" y="68793"/>
                    <a:pt x="353483" y="118533"/>
                  </a:cubicBezTo>
                  <a:cubicBezTo>
                    <a:pt x="304802" y="158479"/>
                    <a:pt x="274023" y="222297"/>
                    <a:pt x="243417" y="254000"/>
                  </a:cubicBezTo>
                  <a:cubicBezTo>
                    <a:pt x="214681" y="290730"/>
                    <a:pt x="197840" y="305588"/>
                    <a:pt x="156633" y="336550"/>
                  </a:cubicBezTo>
                  <a:cubicBezTo>
                    <a:pt x="111232" y="357732"/>
                    <a:pt x="58428" y="400934"/>
                    <a:pt x="0" y="43815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1446444571">
                    <a:custGeom>
                      <a:avLst/>
                      <a:gdLst>
                        <a:gd name="connsiteX0" fmla="*/ 520700 w 520700"/>
                        <a:gd name="connsiteY0" fmla="*/ 0 h 438150"/>
                        <a:gd name="connsiteX1" fmla="*/ 353483 w 520700"/>
                        <a:gd name="connsiteY1" fmla="*/ 118533 h 438150"/>
                        <a:gd name="connsiteX2" fmla="*/ 243417 w 520700"/>
                        <a:gd name="connsiteY2" fmla="*/ 254000 h 438150"/>
                        <a:gd name="connsiteX3" fmla="*/ 156633 w 520700"/>
                        <a:gd name="connsiteY3" fmla="*/ 336550 h 438150"/>
                        <a:gd name="connsiteX4" fmla="*/ 0 w 520700"/>
                        <a:gd name="connsiteY4" fmla="*/ 438150 h 43815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20700" h="438150">
                          <a:moveTo>
                            <a:pt x="520700" y="0"/>
                          </a:moveTo>
                          <a:cubicBezTo>
                            <a:pt x="460198" y="38100"/>
                            <a:pt x="399697" y="76200"/>
                            <a:pt x="353483" y="118533"/>
                          </a:cubicBezTo>
                          <a:cubicBezTo>
                            <a:pt x="307269" y="160866"/>
                            <a:pt x="276225" y="217664"/>
                            <a:pt x="243417" y="254000"/>
                          </a:cubicBezTo>
                          <a:cubicBezTo>
                            <a:pt x="210609" y="290336"/>
                            <a:pt x="197202" y="305858"/>
                            <a:pt x="156633" y="336550"/>
                          </a:cubicBezTo>
                          <a:cubicBezTo>
                            <a:pt x="116063" y="367242"/>
                            <a:pt x="58031" y="402696"/>
                            <a:pt x="0" y="438150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8" name="フリーフォーム: 図形 247">
              <a:extLst>
                <a:ext uri="{FF2B5EF4-FFF2-40B4-BE49-F238E27FC236}">
                  <a16:creationId xmlns:a16="http://schemas.microsoft.com/office/drawing/2014/main" id="{ACC6B8C0-3AF9-457A-ABEA-770D7EEB6610}"/>
                </a:ext>
              </a:extLst>
            </p:cNvPr>
            <p:cNvSpPr/>
            <p:nvPr/>
          </p:nvSpPr>
          <p:spPr>
            <a:xfrm>
              <a:off x="2141392" y="4053417"/>
              <a:ext cx="788075" cy="409403"/>
            </a:xfrm>
            <a:custGeom>
              <a:avLst/>
              <a:gdLst>
                <a:gd name="connsiteX0" fmla="*/ 788075 w 788075"/>
                <a:gd name="connsiteY0" fmla="*/ 0 h 409403"/>
                <a:gd name="connsiteX1" fmla="*/ 650491 w 788075"/>
                <a:gd name="connsiteY1" fmla="*/ 143933 h 409403"/>
                <a:gd name="connsiteX2" fmla="*/ 542541 w 788075"/>
                <a:gd name="connsiteY2" fmla="*/ 171450 h 409403"/>
                <a:gd name="connsiteX3" fmla="*/ 409191 w 788075"/>
                <a:gd name="connsiteY3" fmla="*/ 279400 h 409403"/>
                <a:gd name="connsiteX4" fmla="*/ 193291 w 788075"/>
                <a:gd name="connsiteY4" fmla="*/ 402166 h 409403"/>
                <a:gd name="connsiteX5" fmla="*/ 19725 w 788075"/>
                <a:gd name="connsiteY5" fmla="*/ 395816 h 409403"/>
                <a:gd name="connsiteX6" fmla="*/ 11258 w 788075"/>
                <a:gd name="connsiteY6" fmla="*/ 397933 h 409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88075" h="409403" extrusionOk="0">
                  <a:moveTo>
                    <a:pt x="788075" y="0"/>
                  </a:moveTo>
                  <a:cubicBezTo>
                    <a:pt x="743852" y="57181"/>
                    <a:pt x="687178" y="115158"/>
                    <a:pt x="650491" y="143933"/>
                  </a:cubicBezTo>
                  <a:cubicBezTo>
                    <a:pt x="605032" y="173033"/>
                    <a:pt x="584531" y="147112"/>
                    <a:pt x="542541" y="171450"/>
                  </a:cubicBezTo>
                  <a:cubicBezTo>
                    <a:pt x="503745" y="191090"/>
                    <a:pt x="474349" y="245077"/>
                    <a:pt x="409191" y="279400"/>
                  </a:cubicBezTo>
                  <a:cubicBezTo>
                    <a:pt x="344415" y="326392"/>
                    <a:pt x="265423" y="385591"/>
                    <a:pt x="193291" y="402166"/>
                  </a:cubicBezTo>
                  <a:cubicBezTo>
                    <a:pt x="128380" y="421568"/>
                    <a:pt x="19725" y="395815"/>
                    <a:pt x="19725" y="395816"/>
                  </a:cubicBezTo>
                  <a:cubicBezTo>
                    <a:pt x="-11003" y="396549"/>
                    <a:pt x="801" y="397054"/>
                    <a:pt x="11258" y="397933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4243074863">
                    <a:custGeom>
                      <a:avLst/>
                      <a:gdLst>
                        <a:gd name="connsiteX0" fmla="*/ 788075 w 788075"/>
                        <a:gd name="connsiteY0" fmla="*/ 0 h 409403"/>
                        <a:gd name="connsiteX1" fmla="*/ 650491 w 788075"/>
                        <a:gd name="connsiteY1" fmla="*/ 143933 h 409403"/>
                        <a:gd name="connsiteX2" fmla="*/ 542541 w 788075"/>
                        <a:gd name="connsiteY2" fmla="*/ 171450 h 409403"/>
                        <a:gd name="connsiteX3" fmla="*/ 409191 w 788075"/>
                        <a:gd name="connsiteY3" fmla="*/ 279400 h 409403"/>
                        <a:gd name="connsiteX4" fmla="*/ 193291 w 788075"/>
                        <a:gd name="connsiteY4" fmla="*/ 402166 h 409403"/>
                        <a:gd name="connsiteX5" fmla="*/ 19725 w 788075"/>
                        <a:gd name="connsiteY5" fmla="*/ 395816 h 409403"/>
                        <a:gd name="connsiteX6" fmla="*/ 11258 w 788075"/>
                        <a:gd name="connsiteY6" fmla="*/ 397933 h 40940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788075" h="409403">
                          <a:moveTo>
                            <a:pt x="788075" y="0"/>
                          </a:moveTo>
                          <a:cubicBezTo>
                            <a:pt x="739744" y="57679"/>
                            <a:pt x="691413" y="115358"/>
                            <a:pt x="650491" y="143933"/>
                          </a:cubicBezTo>
                          <a:cubicBezTo>
                            <a:pt x="609569" y="172508"/>
                            <a:pt x="582758" y="148872"/>
                            <a:pt x="542541" y="171450"/>
                          </a:cubicBezTo>
                          <a:cubicBezTo>
                            <a:pt x="502324" y="194028"/>
                            <a:pt x="467399" y="240947"/>
                            <a:pt x="409191" y="279400"/>
                          </a:cubicBezTo>
                          <a:cubicBezTo>
                            <a:pt x="350983" y="317853"/>
                            <a:pt x="258202" y="382763"/>
                            <a:pt x="193291" y="402166"/>
                          </a:cubicBezTo>
                          <a:cubicBezTo>
                            <a:pt x="128380" y="421569"/>
                            <a:pt x="19725" y="395816"/>
                            <a:pt x="19725" y="395816"/>
                          </a:cubicBezTo>
                          <a:cubicBezTo>
                            <a:pt x="-10614" y="395111"/>
                            <a:pt x="322" y="396522"/>
                            <a:pt x="11258" y="397933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9" name="フリーフォーム: 図形 248">
              <a:extLst>
                <a:ext uri="{FF2B5EF4-FFF2-40B4-BE49-F238E27FC236}">
                  <a16:creationId xmlns:a16="http://schemas.microsoft.com/office/drawing/2014/main" id="{58F34F11-79E3-470D-ABB2-833EE6F2738C}"/>
                </a:ext>
              </a:extLst>
            </p:cNvPr>
            <p:cNvSpPr/>
            <p:nvPr/>
          </p:nvSpPr>
          <p:spPr>
            <a:xfrm>
              <a:off x="2184400" y="3998383"/>
              <a:ext cx="660400" cy="448734"/>
            </a:xfrm>
            <a:custGeom>
              <a:avLst/>
              <a:gdLst>
                <a:gd name="connsiteX0" fmla="*/ 660400 w 660400"/>
                <a:gd name="connsiteY0" fmla="*/ 0 h 448734"/>
                <a:gd name="connsiteX1" fmla="*/ 452967 w 660400"/>
                <a:gd name="connsiteY1" fmla="*/ 99484 h 448734"/>
                <a:gd name="connsiteX2" fmla="*/ 429683 w 660400"/>
                <a:gd name="connsiteY2" fmla="*/ 198967 h 448734"/>
                <a:gd name="connsiteX3" fmla="*/ 304800 w 660400"/>
                <a:gd name="connsiteY3" fmla="*/ 275167 h 448734"/>
                <a:gd name="connsiteX4" fmla="*/ 120650 w 660400"/>
                <a:gd name="connsiteY4" fmla="*/ 393700 h 448734"/>
                <a:gd name="connsiteX5" fmla="*/ 42333 w 660400"/>
                <a:gd name="connsiteY5" fmla="*/ 433917 h 448734"/>
                <a:gd name="connsiteX6" fmla="*/ 0 w 660400"/>
                <a:gd name="connsiteY6" fmla="*/ 448734 h 448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60400" h="448734" extrusionOk="0">
                  <a:moveTo>
                    <a:pt x="660400" y="0"/>
                  </a:moveTo>
                  <a:cubicBezTo>
                    <a:pt x="581403" y="27744"/>
                    <a:pt x="501410" y="66997"/>
                    <a:pt x="452967" y="99484"/>
                  </a:cubicBezTo>
                  <a:cubicBezTo>
                    <a:pt x="411462" y="132038"/>
                    <a:pt x="460736" y="165466"/>
                    <a:pt x="429683" y="198967"/>
                  </a:cubicBezTo>
                  <a:cubicBezTo>
                    <a:pt x="406108" y="227296"/>
                    <a:pt x="363093" y="248495"/>
                    <a:pt x="304800" y="275167"/>
                  </a:cubicBezTo>
                  <a:cubicBezTo>
                    <a:pt x="253339" y="308912"/>
                    <a:pt x="171574" y="366168"/>
                    <a:pt x="120650" y="393700"/>
                  </a:cubicBezTo>
                  <a:cubicBezTo>
                    <a:pt x="74813" y="421868"/>
                    <a:pt x="63418" y="426148"/>
                    <a:pt x="42333" y="433917"/>
                  </a:cubicBezTo>
                  <a:cubicBezTo>
                    <a:pt x="21445" y="443523"/>
                    <a:pt x="10914" y="445773"/>
                    <a:pt x="0" y="448734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1382764548">
                    <a:custGeom>
                      <a:avLst/>
                      <a:gdLst>
                        <a:gd name="connsiteX0" fmla="*/ 660400 w 660400"/>
                        <a:gd name="connsiteY0" fmla="*/ 0 h 448734"/>
                        <a:gd name="connsiteX1" fmla="*/ 452967 w 660400"/>
                        <a:gd name="connsiteY1" fmla="*/ 99484 h 448734"/>
                        <a:gd name="connsiteX2" fmla="*/ 429683 w 660400"/>
                        <a:gd name="connsiteY2" fmla="*/ 198967 h 448734"/>
                        <a:gd name="connsiteX3" fmla="*/ 304800 w 660400"/>
                        <a:gd name="connsiteY3" fmla="*/ 275167 h 448734"/>
                        <a:gd name="connsiteX4" fmla="*/ 120650 w 660400"/>
                        <a:gd name="connsiteY4" fmla="*/ 393700 h 448734"/>
                        <a:gd name="connsiteX5" fmla="*/ 42333 w 660400"/>
                        <a:gd name="connsiteY5" fmla="*/ 433917 h 448734"/>
                        <a:gd name="connsiteX6" fmla="*/ 0 w 660400"/>
                        <a:gd name="connsiteY6" fmla="*/ 448734 h 44873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60400" h="448734">
                          <a:moveTo>
                            <a:pt x="660400" y="0"/>
                          </a:moveTo>
                          <a:cubicBezTo>
                            <a:pt x="575910" y="33161"/>
                            <a:pt x="491420" y="66323"/>
                            <a:pt x="452967" y="99484"/>
                          </a:cubicBezTo>
                          <a:cubicBezTo>
                            <a:pt x="414514" y="132645"/>
                            <a:pt x="454377" y="169687"/>
                            <a:pt x="429683" y="198967"/>
                          </a:cubicBezTo>
                          <a:cubicBezTo>
                            <a:pt x="404989" y="228247"/>
                            <a:pt x="356305" y="242712"/>
                            <a:pt x="304800" y="275167"/>
                          </a:cubicBezTo>
                          <a:cubicBezTo>
                            <a:pt x="253295" y="307622"/>
                            <a:pt x="164394" y="367242"/>
                            <a:pt x="120650" y="393700"/>
                          </a:cubicBezTo>
                          <a:cubicBezTo>
                            <a:pt x="76906" y="420158"/>
                            <a:pt x="62441" y="424745"/>
                            <a:pt x="42333" y="433917"/>
                          </a:cubicBezTo>
                          <a:cubicBezTo>
                            <a:pt x="22225" y="443089"/>
                            <a:pt x="11112" y="445911"/>
                            <a:pt x="0" y="448734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0" name="フリーフォーム: 図形 249">
              <a:extLst>
                <a:ext uri="{FF2B5EF4-FFF2-40B4-BE49-F238E27FC236}">
                  <a16:creationId xmlns:a16="http://schemas.microsoft.com/office/drawing/2014/main" id="{135B4739-4CE6-4EE7-9F9C-BDD0D03FAE44}"/>
                </a:ext>
              </a:extLst>
            </p:cNvPr>
            <p:cNvSpPr/>
            <p:nvPr/>
          </p:nvSpPr>
          <p:spPr>
            <a:xfrm>
              <a:off x="3041890" y="4085167"/>
              <a:ext cx="82310" cy="285750"/>
            </a:xfrm>
            <a:custGeom>
              <a:avLst/>
              <a:gdLst>
                <a:gd name="connsiteX0" fmla="*/ 10343 w 82310"/>
                <a:gd name="connsiteY0" fmla="*/ 0 h 285750"/>
                <a:gd name="connsiteX1" fmla="*/ 1877 w 82310"/>
                <a:gd name="connsiteY1" fmla="*/ 86783 h 285750"/>
                <a:gd name="connsiteX2" fmla="*/ 42093 w 82310"/>
                <a:gd name="connsiteY2" fmla="*/ 222250 h 285750"/>
                <a:gd name="connsiteX3" fmla="*/ 82310 w 82310"/>
                <a:gd name="connsiteY3" fmla="*/ 285750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310" h="285750" extrusionOk="0">
                  <a:moveTo>
                    <a:pt x="10343" y="0"/>
                  </a:moveTo>
                  <a:cubicBezTo>
                    <a:pt x="6404" y="23925"/>
                    <a:pt x="-1337" y="53030"/>
                    <a:pt x="1877" y="86783"/>
                  </a:cubicBezTo>
                  <a:cubicBezTo>
                    <a:pt x="13011" y="127415"/>
                    <a:pt x="28520" y="189822"/>
                    <a:pt x="42093" y="222250"/>
                  </a:cubicBezTo>
                  <a:cubicBezTo>
                    <a:pt x="53854" y="254533"/>
                    <a:pt x="67552" y="272457"/>
                    <a:pt x="82310" y="28575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1921974073">
                    <a:custGeom>
                      <a:avLst/>
                      <a:gdLst>
                        <a:gd name="connsiteX0" fmla="*/ 10343 w 82310"/>
                        <a:gd name="connsiteY0" fmla="*/ 0 h 285750"/>
                        <a:gd name="connsiteX1" fmla="*/ 1877 w 82310"/>
                        <a:gd name="connsiteY1" fmla="*/ 86783 h 285750"/>
                        <a:gd name="connsiteX2" fmla="*/ 42093 w 82310"/>
                        <a:gd name="connsiteY2" fmla="*/ 222250 h 285750"/>
                        <a:gd name="connsiteX3" fmla="*/ 82310 w 82310"/>
                        <a:gd name="connsiteY3" fmla="*/ 285750 h 28575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82310" h="285750">
                          <a:moveTo>
                            <a:pt x="10343" y="0"/>
                          </a:moveTo>
                          <a:cubicBezTo>
                            <a:pt x="3464" y="24870"/>
                            <a:pt x="-3415" y="49741"/>
                            <a:pt x="1877" y="86783"/>
                          </a:cubicBezTo>
                          <a:cubicBezTo>
                            <a:pt x="7169" y="123825"/>
                            <a:pt x="28688" y="189089"/>
                            <a:pt x="42093" y="222250"/>
                          </a:cubicBezTo>
                          <a:cubicBezTo>
                            <a:pt x="55498" y="255411"/>
                            <a:pt x="68904" y="270580"/>
                            <a:pt x="82310" y="285750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1" name="フリーフォーム: 図形 250">
              <a:extLst>
                <a:ext uri="{FF2B5EF4-FFF2-40B4-BE49-F238E27FC236}">
                  <a16:creationId xmlns:a16="http://schemas.microsoft.com/office/drawing/2014/main" id="{51D535BB-62E9-42A5-ABAA-FE2BE2E2BA24}"/>
                </a:ext>
              </a:extLst>
            </p:cNvPr>
            <p:cNvSpPr/>
            <p:nvPr/>
          </p:nvSpPr>
          <p:spPr>
            <a:xfrm>
              <a:off x="1676400" y="4040717"/>
              <a:ext cx="901700" cy="459316"/>
            </a:xfrm>
            <a:custGeom>
              <a:avLst/>
              <a:gdLst>
                <a:gd name="connsiteX0" fmla="*/ 901700 w 901700"/>
                <a:gd name="connsiteY0" fmla="*/ 0 h 459316"/>
                <a:gd name="connsiteX1" fmla="*/ 579967 w 901700"/>
                <a:gd name="connsiteY1" fmla="*/ 110066 h 459316"/>
                <a:gd name="connsiteX2" fmla="*/ 300567 w 901700"/>
                <a:gd name="connsiteY2" fmla="*/ 260350 h 459316"/>
                <a:gd name="connsiteX3" fmla="*/ 52917 w 901700"/>
                <a:gd name="connsiteY3" fmla="*/ 419100 h 459316"/>
                <a:gd name="connsiteX4" fmla="*/ 0 w 901700"/>
                <a:gd name="connsiteY4" fmla="*/ 459316 h 459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1700" h="459316" extrusionOk="0">
                  <a:moveTo>
                    <a:pt x="901700" y="0"/>
                  </a:moveTo>
                  <a:cubicBezTo>
                    <a:pt x="790801" y="35264"/>
                    <a:pt x="700832" y="60201"/>
                    <a:pt x="579967" y="110066"/>
                  </a:cubicBezTo>
                  <a:cubicBezTo>
                    <a:pt x="470026" y="144376"/>
                    <a:pt x="374929" y="212473"/>
                    <a:pt x="300567" y="260350"/>
                  </a:cubicBezTo>
                  <a:cubicBezTo>
                    <a:pt x="211293" y="311332"/>
                    <a:pt x="101635" y="377863"/>
                    <a:pt x="52917" y="419100"/>
                  </a:cubicBezTo>
                  <a:cubicBezTo>
                    <a:pt x="2799" y="451514"/>
                    <a:pt x="1937" y="456003"/>
                    <a:pt x="0" y="459316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2834493198">
                    <a:custGeom>
                      <a:avLst/>
                      <a:gdLst>
                        <a:gd name="connsiteX0" fmla="*/ 901700 w 901700"/>
                        <a:gd name="connsiteY0" fmla="*/ 0 h 459316"/>
                        <a:gd name="connsiteX1" fmla="*/ 579967 w 901700"/>
                        <a:gd name="connsiteY1" fmla="*/ 110066 h 459316"/>
                        <a:gd name="connsiteX2" fmla="*/ 300567 w 901700"/>
                        <a:gd name="connsiteY2" fmla="*/ 260350 h 459316"/>
                        <a:gd name="connsiteX3" fmla="*/ 52917 w 901700"/>
                        <a:gd name="connsiteY3" fmla="*/ 419100 h 459316"/>
                        <a:gd name="connsiteX4" fmla="*/ 0 w 901700"/>
                        <a:gd name="connsiteY4" fmla="*/ 459316 h 45931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901700" h="459316">
                          <a:moveTo>
                            <a:pt x="901700" y="0"/>
                          </a:moveTo>
                          <a:cubicBezTo>
                            <a:pt x="790928" y="33337"/>
                            <a:pt x="680156" y="66674"/>
                            <a:pt x="579967" y="110066"/>
                          </a:cubicBezTo>
                          <a:cubicBezTo>
                            <a:pt x="479778" y="153458"/>
                            <a:pt x="388409" y="208844"/>
                            <a:pt x="300567" y="260350"/>
                          </a:cubicBezTo>
                          <a:cubicBezTo>
                            <a:pt x="212725" y="311856"/>
                            <a:pt x="103011" y="385939"/>
                            <a:pt x="52917" y="419100"/>
                          </a:cubicBezTo>
                          <a:cubicBezTo>
                            <a:pt x="2823" y="452261"/>
                            <a:pt x="1411" y="455788"/>
                            <a:pt x="0" y="459316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2" name="フリーフォーム: 図形 251">
              <a:extLst>
                <a:ext uri="{FF2B5EF4-FFF2-40B4-BE49-F238E27FC236}">
                  <a16:creationId xmlns:a16="http://schemas.microsoft.com/office/drawing/2014/main" id="{0C6104EA-27CF-4B7D-8E68-0A2BBD029753}"/>
                </a:ext>
              </a:extLst>
            </p:cNvPr>
            <p:cNvSpPr/>
            <p:nvPr/>
          </p:nvSpPr>
          <p:spPr>
            <a:xfrm>
              <a:off x="1121833" y="4438650"/>
              <a:ext cx="903817" cy="622300"/>
            </a:xfrm>
            <a:custGeom>
              <a:avLst/>
              <a:gdLst>
                <a:gd name="connsiteX0" fmla="*/ 903817 w 903817"/>
                <a:gd name="connsiteY0" fmla="*/ 0 h 622300"/>
                <a:gd name="connsiteX1" fmla="*/ 742950 w 903817"/>
                <a:gd name="connsiteY1" fmla="*/ 71967 h 622300"/>
                <a:gd name="connsiteX2" fmla="*/ 582084 w 903817"/>
                <a:gd name="connsiteY2" fmla="*/ 124883 h 622300"/>
                <a:gd name="connsiteX3" fmla="*/ 474134 w 903817"/>
                <a:gd name="connsiteY3" fmla="*/ 154517 h 622300"/>
                <a:gd name="connsiteX4" fmla="*/ 287867 w 903817"/>
                <a:gd name="connsiteY4" fmla="*/ 287867 h 622300"/>
                <a:gd name="connsiteX5" fmla="*/ 158750 w 903817"/>
                <a:gd name="connsiteY5" fmla="*/ 395817 h 622300"/>
                <a:gd name="connsiteX6" fmla="*/ 61384 w 903817"/>
                <a:gd name="connsiteY6" fmla="*/ 524933 h 622300"/>
                <a:gd name="connsiteX7" fmla="*/ 0 w 903817"/>
                <a:gd name="connsiteY7" fmla="*/ 622300 h 622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03817" h="622300" extrusionOk="0">
                  <a:moveTo>
                    <a:pt x="903817" y="0"/>
                  </a:moveTo>
                  <a:cubicBezTo>
                    <a:pt x="848626" y="26135"/>
                    <a:pt x="797737" y="50418"/>
                    <a:pt x="742950" y="71967"/>
                  </a:cubicBezTo>
                  <a:cubicBezTo>
                    <a:pt x="689003" y="90114"/>
                    <a:pt x="631974" y="113013"/>
                    <a:pt x="582084" y="124883"/>
                  </a:cubicBezTo>
                  <a:cubicBezTo>
                    <a:pt x="537024" y="137036"/>
                    <a:pt x="523124" y="128209"/>
                    <a:pt x="474134" y="154517"/>
                  </a:cubicBezTo>
                  <a:cubicBezTo>
                    <a:pt x="426661" y="176887"/>
                    <a:pt x="341888" y="247998"/>
                    <a:pt x="287867" y="287867"/>
                  </a:cubicBezTo>
                  <a:cubicBezTo>
                    <a:pt x="234637" y="328091"/>
                    <a:pt x="191292" y="352482"/>
                    <a:pt x="158750" y="395817"/>
                  </a:cubicBezTo>
                  <a:cubicBezTo>
                    <a:pt x="124419" y="438822"/>
                    <a:pt x="92288" y="482784"/>
                    <a:pt x="61384" y="524933"/>
                  </a:cubicBezTo>
                  <a:cubicBezTo>
                    <a:pt x="36122" y="566126"/>
                    <a:pt x="14989" y="592668"/>
                    <a:pt x="0" y="62230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4190258642">
                    <a:custGeom>
                      <a:avLst/>
                      <a:gdLst>
                        <a:gd name="connsiteX0" fmla="*/ 903817 w 903817"/>
                        <a:gd name="connsiteY0" fmla="*/ 0 h 622300"/>
                        <a:gd name="connsiteX1" fmla="*/ 742950 w 903817"/>
                        <a:gd name="connsiteY1" fmla="*/ 71967 h 622300"/>
                        <a:gd name="connsiteX2" fmla="*/ 582084 w 903817"/>
                        <a:gd name="connsiteY2" fmla="*/ 124883 h 622300"/>
                        <a:gd name="connsiteX3" fmla="*/ 474134 w 903817"/>
                        <a:gd name="connsiteY3" fmla="*/ 154517 h 622300"/>
                        <a:gd name="connsiteX4" fmla="*/ 287867 w 903817"/>
                        <a:gd name="connsiteY4" fmla="*/ 287867 h 622300"/>
                        <a:gd name="connsiteX5" fmla="*/ 158750 w 903817"/>
                        <a:gd name="connsiteY5" fmla="*/ 395817 h 622300"/>
                        <a:gd name="connsiteX6" fmla="*/ 61384 w 903817"/>
                        <a:gd name="connsiteY6" fmla="*/ 524933 h 622300"/>
                        <a:gd name="connsiteX7" fmla="*/ 0 w 903817"/>
                        <a:gd name="connsiteY7" fmla="*/ 622300 h 6223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903817" h="622300">
                          <a:moveTo>
                            <a:pt x="903817" y="0"/>
                          </a:moveTo>
                          <a:cubicBezTo>
                            <a:pt x="850194" y="25576"/>
                            <a:pt x="796572" y="51153"/>
                            <a:pt x="742950" y="71967"/>
                          </a:cubicBezTo>
                          <a:cubicBezTo>
                            <a:pt x="689328" y="92781"/>
                            <a:pt x="626887" y="111125"/>
                            <a:pt x="582084" y="124883"/>
                          </a:cubicBezTo>
                          <a:cubicBezTo>
                            <a:pt x="537281" y="138641"/>
                            <a:pt x="523170" y="127353"/>
                            <a:pt x="474134" y="154517"/>
                          </a:cubicBezTo>
                          <a:cubicBezTo>
                            <a:pt x="425098" y="181681"/>
                            <a:pt x="340431" y="247650"/>
                            <a:pt x="287867" y="287867"/>
                          </a:cubicBezTo>
                          <a:cubicBezTo>
                            <a:pt x="235303" y="328084"/>
                            <a:pt x="196497" y="356306"/>
                            <a:pt x="158750" y="395817"/>
                          </a:cubicBezTo>
                          <a:cubicBezTo>
                            <a:pt x="121003" y="435328"/>
                            <a:pt x="87842" y="487186"/>
                            <a:pt x="61384" y="524933"/>
                          </a:cubicBezTo>
                          <a:cubicBezTo>
                            <a:pt x="34926" y="562680"/>
                            <a:pt x="17463" y="592490"/>
                            <a:pt x="0" y="622300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3" name="フリーフォーム: 図形 252">
              <a:extLst>
                <a:ext uri="{FF2B5EF4-FFF2-40B4-BE49-F238E27FC236}">
                  <a16:creationId xmlns:a16="http://schemas.microsoft.com/office/drawing/2014/main" id="{80B2849F-E696-4B07-B8B6-5C9F37198734}"/>
                </a:ext>
              </a:extLst>
            </p:cNvPr>
            <p:cNvSpPr/>
            <p:nvPr/>
          </p:nvSpPr>
          <p:spPr>
            <a:xfrm>
              <a:off x="1382183" y="4504267"/>
              <a:ext cx="285750" cy="179916"/>
            </a:xfrm>
            <a:custGeom>
              <a:avLst/>
              <a:gdLst>
                <a:gd name="connsiteX0" fmla="*/ 285750 w 285750"/>
                <a:gd name="connsiteY0" fmla="*/ 0 h 179916"/>
                <a:gd name="connsiteX1" fmla="*/ 80434 w 285750"/>
                <a:gd name="connsiteY1" fmla="*/ 105833 h 179916"/>
                <a:gd name="connsiteX2" fmla="*/ 0 w 285750"/>
                <a:gd name="connsiteY2" fmla="*/ 179916 h 179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5750" h="179916" extrusionOk="0">
                  <a:moveTo>
                    <a:pt x="285750" y="0"/>
                  </a:moveTo>
                  <a:cubicBezTo>
                    <a:pt x="209562" y="47891"/>
                    <a:pt x="125526" y="76450"/>
                    <a:pt x="80434" y="105833"/>
                  </a:cubicBezTo>
                  <a:cubicBezTo>
                    <a:pt x="34636" y="133157"/>
                    <a:pt x="14240" y="161749"/>
                    <a:pt x="0" y="179916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3515462847">
                    <a:custGeom>
                      <a:avLst/>
                      <a:gdLst>
                        <a:gd name="connsiteX0" fmla="*/ 285750 w 285750"/>
                        <a:gd name="connsiteY0" fmla="*/ 0 h 179916"/>
                        <a:gd name="connsiteX1" fmla="*/ 80434 w 285750"/>
                        <a:gd name="connsiteY1" fmla="*/ 105833 h 179916"/>
                        <a:gd name="connsiteX2" fmla="*/ 0 w 285750"/>
                        <a:gd name="connsiteY2" fmla="*/ 179916 h 17991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285750" h="179916">
                          <a:moveTo>
                            <a:pt x="285750" y="0"/>
                          </a:moveTo>
                          <a:cubicBezTo>
                            <a:pt x="206904" y="37923"/>
                            <a:pt x="128059" y="75847"/>
                            <a:pt x="80434" y="105833"/>
                          </a:cubicBezTo>
                          <a:cubicBezTo>
                            <a:pt x="32809" y="135819"/>
                            <a:pt x="16404" y="157867"/>
                            <a:pt x="0" y="179916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4" name="フリーフォーム: 図形 253">
              <a:extLst>
                <a:ext uri="{FF2B5EF4-FFF2-40B4-BE49-F238E27FC236}">
                  <a16:creationId xmlns:a16="http://schemas.microsoft.com/office/drawing/2014/main" id="{E035FDC2-1C87-496D-8C9B-10B90656AB14}"/>
                </a:ext>
              </a:extLst>
            </p:cNvPr>
            <p:cNvSpPr/>
            <p:nvPr/>
          </p:nvSpPr>
          <p:spPr>
            <a:xfrm>
              <a:off x="1117600" y="5063067"/>
              <a:ext cx="71967" cy="198966"/>
            </a:xfrm>
            <a:custGeom>
              <a:avLst/>
              <a:gdLst>
                <a:gd name="connsiteX0" fmla="*/ 0 w 71967"/>
                <a:gd name="connsiteY0" fmla="*/ 0 h 198966"/>
                <a:gd name="connsiteX1" fmla="*/ 23283 w 71967"/>
                <a:gd name="connsiteY1" fmla="*/ 103716 h 198966"/>
                <a:gd name="connsiteX2" fmla="*/ 71967 w 71967"/>
                <a:gd name="connsiteY2" fmla="*/ 198966 h 198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1967" h="198966" extrusionOk="0">
                  <a:moveTo>
                    <a:pt x="0" y="0"/>
                  </a:moveTo>
                  <a:cubicBezTo>
                    <a:pt x="-538" y="32278"/>
                    <a:pt x="9380" y="69311"/>
                    <a:pt x="23283" y="103716"/>
                  </a:cubicBezTo>
                  <a:cubicBezTo>
                    <a:pt x="36080" y="139195"/>
                    <a:pt x="53868" y="167167"/>
                    <a:pt x="71967" y="198966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2901805461">
                    <a:custGeom>
                      <a:avLst/>
                      <a:gdLst>
                        <a:gd name="connsiteX0" fmla="*/ 0 w 71967"/>
                        <a:gd name="connsiteY0" fmla="*/ 0 h 198966"/>
                        <a:gd name="connsiteX1" fmla="*/ 23283 w 71967"/>
                        <a:gd name="connsiteY1" fmla="*/ 103716 h 198966"/>
                        <a:gd name="connsiteX2" fmla="*/ 71967 w 71967"/>
                        <a:gd name="connsiteY2" fmla="*/ 198966 h 19896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71967" h="198966">
                          <a:moveTo>
                            <a:pt x="0" y="0"/>
                          </a:moveTo>
                          <a:cubicBezTo>
                            <a:pt x="5644" y="35277"/>
                            <a:pt x="11289" y="70555"/>
                            <a:pt x="23283" y="103716"/>
                          </a:cubicBezTo>
                          <a:cubicBezTo>
                            <a:pt x="35278" y="136877"/>
                            <a:pt x="53622" y="167921"/>
                            <a:pt x="71967" y="198966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5" name="フリーフォーム: 図形 254">
              <a:extLst>
                <a:ext uri="{FF2B5EF4-FFF2-40B4-BE49-F238E27FC236}">
                  <a16:creationId xmlns:a16="http://schemas.microsoft.com/office/drawing/2014/main" id="{AEBF9B91-CFE7-4177-A0FF-DEDF92259BF8}"/>
                </a:ext>
              </a:extLst>
            </p:cNvPr>
            <p:cNvSpPr/>
            <p:nvPr/>
          </p:nvSpPr>
          <p:spPr>
            <a:xfrm>
              <a:off x="649817" y="4671483"/>
              <a:ext cx="491066" cy="503767"/>
            </a:xfrm>
            <a:custGeom>
              <a:avLst/>
              <a:gdLst>
                <a:gd name="connsiteX0" fmla="*/ 0 w 491066"/>
                <a:gd name="connsiteY0" fmla="*/ 0 h 503767"/>
                <a:gd name="connsiteX1" fmla="*/ 110066 w 491066"/>
                <a:gd name="connsiteY1" fmla="*/ 52917 h 503767"/>
                <a:gd name="connsiteX2" fmla="*/ 266700 w 491066"/>
                <a:gd name="connsiteY2" fmla="*/ 230717 h 503767"/>
                <a:gd name="connsiteX3" fmla="*/ 391583 w 491066"/>
                <a:gd name="connsiteY3" fmla="*/ 383117 h 503767"/>
                <a:gd name="connsiteX4" fmla="*/ 433916 w 491066"/>
                <a:gd name="connsiteY4" fmla="*/ 452967 h 503767"/>
                <a:gd name="connsiteX5" fmla="*/ 491066 w 491066"/>
                <a:gd name="connsiteY5" fmla="*/ 503767 h 503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1066" h="503767" extrusionOk="0">
                  <a:moveTo>
                    <a:pt x="0" y="0"/>
                  </a:moveTo>
                  <a:cubicBezTo>
                    <a:pt x="38273" y="4945"/>
                    <a:pt x="61125" y="12354"/>
                    <a:pt x="110066" y="52917"/>
                  </a:cubicBezTo>
                  <a:cubicBezTo>
                    <a:pt x="156687" y="92024"/>
                    <a:pt x="219617" y="163893"/>
                    <a:pt x="266700" y="230717"/>
                  </a:cubicBezTo>
                  <a:cubicBezTo>
                    <a:pt x="310481" y="289370"/>
                    <a:pt x="364968" y="346789"/>
                    <a:pt x="391583" y="383117"/>
                  </a:cubicBezTo>
                  <a:cubicBezTo>
                    <a:pt x="419007" y="419890"/>
                    <a:pt x="415897" y="434557"/>
                    <a:pt x="433916" y="452967"/>
                  </a:cubicBezTo>
                  <a:cubicBezTo>
                    <a:pt x="453295" y="469025"/>
                    <a:pt x="475349" y="487607"/>
                    <a:pt x="491066" y="503767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3947956332">
                    <a:custGeom>
                      <a:avLst/>
                      <a:gdLst>
                        <a:gd name="connsiteX0" fmla="*/ 0 w 491066"/>
                        <a:gd name="connsiteY0" fmla="*/ 0 h 503767"/>
                        <a:gd name="connsiteX1" fmla="*/ 110066 w 491066"/>
                        <a:gd name="connsiteY1" fmla="*/ 52917 h 503767"/>
                        <a:gd name="connsiteX2" fmla="*/ 266700 w 491066"/>
                        <a:gd name="connsiteY2" fmla="*/ 230717 h 503767"/>
                        <a:gd name="connsiteX3" fmla="*/ 391583 w 491066"/>
                        <a:gd name="connsiteY3" fmla="*/ 383117 h 503767"/>
                        <a:gd name="connsiteX4" fmla="*/ 433916 w 491066"/>
                        <a:gd name="connsiteY4" fmla="*/ 452967 h 503767"/>
                        <a:gd name="connsiteX5" fmla="*/ 491066 w 491066"/>
                        <a:gd name="connsiteY5" fmla="*/ 503767 h 5037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491066" h="503767">
                          <a:moveTo>
                            <a:pt x="0" y="0"/>
                          </a:moveTo>
                          <a:cubicBezTo>
                            <a:pt x="32808" y="7232"/>
                            <a:pt x="65616" y="14464"/>
                            <a:pt x="110066" y="52917"/>
                          </a:cubicBezTo>
                          <a:cubicBezTo>
                            <a:pt x="154516" y="91370"/>
                            <a:pt x="219781" y="175684"/>
                            <a:pt x="266700" y="230717"/>
                          </a:cubicBezTo>
                          <a:cubicBezTo>
                            <a:pt x="313619" y="285750"/>
                            <a:pt x="363714" y="346075"/>
                            <a:pt x="391583" y="383117"/>
                          </a:cubicBezTo>
                          <a:cubicBezTo>
                            <a:pt x="419452" y="420159"/>
                            <a:pt x="417336" y="432859"/>
                            <a:pt x="433916" y="452967"/>
                          </a:cubicBezTo>
                          <a:cubicBezTo>
                            <a:pt x="450496" y="473075"/>
                            <a:pt x="470781" y="488421"/>
                            <a:pt x="491066" y="503767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6" name="フリーフォーム: 図形 255">
              <a:extLst>
                <a:ext uri="{FF2B5EF4-FFF2-40B4-BE49-F238E27FC236}">
                  <a16:creationId xmlns:a16="http://schemas.microsoft.com/office/drawing/2014/main" id="{7E105416-D979-4C2F-8981-D5389CAB0D64}"/>
                </a:ext>
              </a:extLst>
            </p:cNvPr>
            <p:cNvSpPr/>
            <p:nvPr/>
          </p:nvSpPr>
          <p:spPr>
            <a:xfrm>
              <a:off x="403648" y="4664279"/>
              <a:ext cx="280035" cy="1126921"/>
            </a:xfrm>
            <a:custGeom>
              <a:avLst/>
              <a:gdLst>
                <a:gd name="connsiteX0" fmla="*/ 246169 w 280035"/>
                <a:gd name="connsiteY0" fmla="*/ 7204 h 1126921"/>
                <a:gd name="connsiteX1" fmla="*/ 159385 w 280035"/>
                <a:gd name="connsiteY1" fmla="*/ 26254 h 1126921"/>
                <a:gd name="connsiteX2" fmla="*/ 30269 w 280035"/>
                <a:gd name="connsiteY2" fmla="*/ 220988 h 1126921"/>
                <a:gd name="connsiteX3" fmla="*/ 635 w 280035"/>
                <a:gd name="connsiteY3" fmla="*/ 479221 h 1126921"/>
                <a:gd name="connsiteX4" fmla="*/ 47202 w 280035"/>
                <a:gd name="connsiteY4" fmla="*/ 705704 h 1126921"/>
                <a:gd name="connsiteX5" fmla="*/ 138219 w 280035"/>
                <a:gd name="connsiteY5" fmla="*/ 904671 h 1126921"/>
                <a:gd name="connsiteX6" fmla="*/ 203835 w 280035"/>
                <a:gd name="connsiteY6" fmla="*/ 995688 h 1126921"/>
                <a:gd name="connsiteX7" fmla="*/ 280035 w 280035"/>
                <a:gd name="connsiteY7" fmla="*/ 1126921 h 1126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0035" h="1126921" extrusionOk="0">
                  <a:moveTo>
                    <a:pt x="246169" y="7204"/>
                  </a:moveTo>
                  <a:cubicBezTo>
                    <a:pt x="219988" y="-386"/>
                    <a:pt x="192867" y="-4667"/>
                    <a:pt x="159385" y="26254"/>
                  </a:cubicBezTo>
                  <a:cubicBezTo>
                    <a:pt x="122188" y="61396"/>
                    <a:pt x="72387" y="147565"/>
                    <a:pt x="30269" y="220988"/>
                  </a:cubicBezTo>
                  <a:cubicBezTo>
                    <a:pt x="5073" y="296480"/>
                    <a:pt x="9214" y="408085"/>
                    <a:pt x="635" y="479221"/>
                  </a:cubicBezTo>
                  <a:cubicBezTo>
                    <a:pt x="9546" y="548281"/>
                    <a:pt x="21646" y="648388"/>
                    <a:pt x="47202" y="705704"/>
                  </a:cubicBezTo>
                  <a:cubicBezTo>
                    <a:pt x="68306" y="775396"/>
                    <a:pt x="114262" y="849452"/>
                    <a:pt x="138219" y="904671"/>
                  </a:cubicBezTo>
                  <a:cubicBezTo>
                    <a:pt x="162358" y="955709"/>
                    <a:pt x="180774" y="958862"/>
                    <a:pt x="203835" y="995688"/>
                  </a:cubicBezTo>
                  <a:cubicBezTo>
                    <a:pt x="224569" y="1037221"/>
                    <a:pt x="250791" y="1077573"/>
                    <a:pt x="280035" y="1126921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1269990206">
                    <a:custGeom>
                      <a:avLst/>
                      <a:gdLst>
                        <a:gd name="connsiteX0" fmla="*/ 246169 w 280035"/>
                        <a:gd name="connsiteY0" fmla="*/ 7204 h 1126921"/>
                        <a:gd name="connsiteX1" fmla="*/ 159385 w 280035"/>
                        <a:gd name="connsiteY1" fmla="*/ 26254 h 1126921"/>
                        <a:gd name="connsiteX2" fmla="*/ 30269 w 280035"/>
                        <a:gd name="connsiteY2" fmla="*/ 220988 h 1126921"/>
                        <a:gd name="connsiteX3" fmla="*/ 635 w 280035"/>
                        <a:gd name="connsiteY3" fmla="*/ 479221 h 1126921"/>
                        <a:gd name="connsiteX4" fmla="*/ 47202 w 280035"/>
                        <a:gd name="connsiteY4" fmla="*/ 705704 h 1126921"/>
                        <a:gd name="connsiteX5" fmla="*/ 138219 w 280035"/>
                        <a:gd name="connsiteY5" fmla="*/ 904671 h 1126921"/>
                        <a:gd name="connsiteX6" fmla="*/ 203835 w 280035"/>
                        <a:gd name="connsiteY6" fmla="*/ 995688 h 1126921"/>
                        <a:gd name="connsiteX7" fmla="*/ 280035 w 280035"/>
                        <a:gd name="connsiteY7" fmla="*/ 1126921 h 112692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280035" h="1126921">
                          <a:moveTo>
                            <a:pt x="246169" y="7204"/>
                          </a:moveTo>
                          <a:cubicBezTo>
                            <a:pt x="220768" y="-1087"/>
                            <a:pt x="195368" y="-9377"/>
                            <a:pt x="159385" y="26254"/>
                          </a:cubicBezTo>
                          <a:cubicBezTo>
                            <a:pt x="123402" y="61885"/>
                            <a:pt x="56727" y="145494"/>
                            <a:pt x="30269" y="220988"/>
                          </a:cubicBezTo>
                          <a:cubicBezTo>
                            <a:pt x="3811" y="296483"/>
                            <a:pt x="-2187" y="398435"/>
                            <a:pt x="635" y="479221"/>
                          </a:cubicBezTo>
                          <a:cubicBezTo>
                            <a:pt x="3457" y="560007"/>
                            <a:pt x="24271" y="634796"/>
                            <a:pt x="47202" y="705704"/>
                          </a:cubicBezTo>
                          <a:cubicBezTo>
                            <a:pt x="70133" y="776612"/>
                            <a:pt x="112113" y="856340"/>
                            <a:pt x="138219" y="904671"/>
                          </a:cubicBezTo>
                          <a:cubicBezTo>
                            <a:pt x="164324" y="953002"/>
                            <a:pt x="180199" y="958646"/>
                            <a:pt x="203835" y="995688"/>
                          </a:cubicBezTo>
                          <a:cubicBezTo>
                            <a:pt x="227471" y="1032730"/>
                            <a:pt x="253753" y="1079825"/>
                            <a:pt x="280035" y="1126921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7" name="フリーフォーム: 図形 256">
              <a:extLst>
                <a:ext uri="{FF2B5EF4-FFF2-40B4-BE49-F238E27FC236}">
                  <a16:creationId xmlns:a16="http://schemas.microsoft.com/office/drawing/2014/main" id="{BE379D6D-8215-4FE4-A2EE-96A7CCA343A3}"/>
                </a:ext>
              </a:extLst>
            </p:cNvPr>
            <p:cNvSpPr/>
            <p:nvPr/>
          </p:nvSpPr>
          <p:spPr>
            <a:xfrm>
              <a:off x="1001183" y="5560483"/>
              <a:ext cx="193039" cy="711200"/>
            </a:xfrm>
            <a:custGeom>
              <a:avLst/>
              <a:gdLst>
                <a:gd name="connsiteX0" fmla="*/ 192617 w 193039"/>
                <a:gd name="connsiteY0" fmla="*/ 0 h 711200"/>
                <a:gd name="connsiteX1" fmla="*/ 179917 w 193039"/>
                <a:gd name="connsiteY1" fmla="*/ 99484 h 711200"/>
                <a:gd name="connsiteX2" fmla="*/ 105834 w 193039"/>
                <a:gd name="connsiteY2" fmla="*/ 194734 h 711200"/>
                <a:gd name="connsiteX3" fmla="*/ 67734 w 193039"/>
                <a:gd name="connsiteY3" fmla="*/ 296334 h 711200"/>
                <a:gd name="connsiteX4" fmla="*/ 50800 w 193039"/>
                <a:gd name="connsiteY4" fmla="*/ 423334 h 711200"/>
                <a:gd name="connsiteX5" fmla="*/ 38100 w 193039"/>
                <a:gd name="connsiteY5" fmla="*/ 594784 h 711200"/>
                <a:gd name="connsiteX6" fmla="*/ 0 w 193039"/>
                <a:gd name="connsiteY6" fmla="*/ 711200 h 711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3039" h="711200" extrusionOk="0">
                  <a:moveTo>
                    <a:pt x="192617" y="0"/>
                  </a:moveTo>
                  <a:cubicBezTo>
                    <a:pt x="193374" y="36316"/>
                    <a:pt x="192305" y="68404"/>
                    <a:pt x="179917" y="99484"/>
                  </a:cubicBezTo>
                  <a:cubicBezTo>
                    <a:pt x="159890" y="136625"/>
                    <a:pt x="124336" y="160515"/>
                    <a:pt x="105834" y="194734"/>
                  </a:cubicBezTo>
                  <a:cubicBezTo>
                    <a:pt x="82299" y="225433"/>
                    <a:pt x="76093" y="254968"/>
                    <a:pt x="67734" y="296334"/>
                  </a:cubicBezTo>
                  <a:cubicBezTo>
                    <a:pt x="59526" y="333089"/>
                    <a:pt x="52576" y="366591"/>
                    <a:pt x="50800" y="423334"/>
                  </a:cubicBezTo>
                  <a:cubicBezTo>
                    <a:pt x="43357" y="480730"/>
                    <a:pt x="48984" y="549773"/>
                    <a:pt x="38100" y="594784"/>
                  </a:cubicBezTo>
                  <a:cubicBezTo>
                    <a:pt x="27411" y="641877"/>
                    <a:pt x="18198" y="672509"/>
                    <a:pt x="0" y="71120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2960010624">
                    <a:custGeom>
                      <a:avLst/>
                      <a:gdLst>
                        <a:gd name="connsiteX0" fmla="*/ 192617 w 193039"/>
                        <a:gd name="connsiteY0" fmla="*/ 0 h 711200"/>
                        <a:gd name="connsiteX1" fmla="*/ 179917 w 193039"/>
                        <a:gd name="connsiteY1" fmla="*/ 99484 h 711200"/>
                        <a:gd name="connsiteX2" fmla="*/ 105834 w 193039"/>
                        <a:gd name="connsiteY2" fmla="*/ 194734 h 711200"/>
                        <a:gd name="connsiteX3" fmla="*/ 67734 w 193039"/>
                        <a:gd name="connsiteY3" fmla="*/ 296334 h 711200"/>
                        <a:gd name="connsiteX4" fmla="*/ 50800 w 193039"/>
                        <a:gd name="connsiteY4" fmla="*/ 423334 h 711200"/>
                        <a:gd name="connsiteX5" fmla="*/ 38100 w 193039"/>
                        <a:gd name="connsiteY5" fmla="*/ 594784 h 711200"/>
                        <a:gd name="connsiteX6" fmla="*/ 0 w 193039"/>
                        <a:gd name="connsiteY6" fmla="*/ 711200 h 7112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193039" h="711200">
                          <a:moveTo>
                            <a:pt x="192617" y="0"/>
                          </a:moveTo>
                          <a:cubicBezTo>
                            <a:pt x="193499" y="33514"/>
                            <a:pt x="194381" y="67028"/>
                            <a:pt x="179917" y="99484"/>
                          </a:cubicBezTo>
                          <a:cubicBezTo>
                            <a:pt x="165453" y="131940"/>
                            <a:pt x="124531" y="161926"/>
                            <a:pt x="105834" y="194734"/>
                          </a:cubicBezTo>
                          <a:cubicBezTo>
                            <a:pt x="87137" y="227542"/>
                            <a:pt x="76906" y="258234"/>
                            <a:pt x="67734" y="296334"/>
                          </a:cubicBezTo>
                          <a:cubicBezTo>
                            <a:pt x="58562" y="334434"/>
                            <a:pt x="55739" y="373592"/>
                            <a:pt x="50800" y="423334"/>
                          </a:cubicBezTo>
                          <a:cubicBezTo>
                            <a:pt x="45861" y="473076"/>
                            <a:pt x="46567" y="546806"/>
                            <a:pt x="38100" y="594784"/>
                          </a:cubicBezTo>
                          <a:cubicBezTo>
                            <a:pt x="29633" y="642762"/>
                            <a:pt x="14816" y="676981"/>
                            <a:pt x="0" y="711200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8" name="フリーフォーム: 図形 257">
              <a:extLst>
                <a:ext uri="{FF2B5EF4-FFF2-40B4-BE49-F238E27FC236}">
                  <a16:creationId xmlns:a16="http://schemas.microsoft.com/office/drawing/2014/main" id="{08DF42CF-DFC3-4C24-9B37-81A0C10C3F0C}"/>
                </a:ext>
              </a:extLst>
            </p:cNvPr>
            <p:cNvSpPr/>
            <p:nvPr/>
          </p:nvSpPr>
          <p:spPr>
            <a:xfrm>
              <a:off x="1003300" y="6267450"/>
              <a:ext cx="766233" cy="709083"/>
            </a:xfrm>
            <a:custGeom>
              <a:avLst/>
              <a:gdLst>
                <a:gd name="connsiteX0" fmla="*/ 0 w 766233"/>
                <a:gd name="connsiteY0" fmla="*/ 0 h 709083"/>
                <a:gd name="connsiteX1" fmla="*/ 91017 w 766233"/>
                <a:gd name="connsiteY1" fmla="*/ 110067 h 709083"/>
                <a:gd name="connsiteX2" fmla="*/ 292100 w 766233"/>
                <a:gd name="connsiteY2" fmla="*/ 296333 h 709083"/>
                <a:gd name="connsiteX3" fmla="*/ 766233 w 766233"/>
                <a:gd name="connsiteY3" fmla="*/ 709083 h 709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6233" h="709083" extrusionOk="0">
                  <a:moveTo>
                    <a:pt x="0" y="0"/>
                  </a:moveTo>
                  <a:cubicBezTo>
                    <a:pt x="17412" y="32590"/>
                    <a:pt x="47918" y="58208"/>
                    <a:pt x="91017" y="110067"/>
                  </a:cubicBezTo>
                  <a:cubicBezTo>
                    <a:pt x="141319" y="161229"/>
                    <a:pt x="169618" y="195900"/>
                    <a:pt x="292100" y="296333"/>
                  </a:cubicBezTo>
                  <a:cubicBezTo>
                    <a:pt x="401557" y="399903"/>
                    <a:pt x="625499" y="564650"/>
                    <a:pt x="766233" y="709083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2951656176">
                    <a:custGeom>
                      <a:avLst/>
                      <a:gdLst>
                        <a:gd name="connsiteX0" fmla="*/ 0 w 766233"/>
                        <a:gd name="connsiteY0" fmla="*/ 0 h 709083"/>
                        <a:gd name="connsiteX1" fmla="*/ 91017 w 766233"/>
                        <a:gd name="connsiteY1" fmla="*/ 110067 h 709083"/>
                        <a:gd name="connsiteX2" fmla="*/ 292100 w 766233"/>
                        <a:gd name="connsiteY2" fmla="*/ 296333 h 709083"/>
                        <a:gd name="connsiteX3" fmla="*/ 766233 w 766233"/>
                        <a:gd name="connsiteY3" fmla="*/ 709083 h 70908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766233" h="709083">
                          <a:moveTo>
                            <a:pt x="0" y="0"/>
                          </a:moveTo>
                          <a:cubicBezTo>
                            <a:pt x="21167" y="30339"/>
                            <a:pt x="42334" y="60678"/>
                            <a:pt x="91017" y="110067"/>
                          </a:cubicBezTo>
                          <a:cubicBezTo>
                            <a:pt x="139700" y="159456"/>
                            <a:pt x="179564" y="196497"/>
                            <a:pt x="292100" y="296333"/>
                          </a:cubicBezTo>
                          <a:cubicBezTo>
                            <a:pt x="404636" y="396169"/>
                            <a:pt x="585434" y="552626"/>
                            <a:pt x="766233" y="709083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9" name="フリーフォーム: 図形 258">
              <a:extLst>
                <a:ext uri="{FF2B5EF4-FFF2-40B4-BE49-F238E27FC236}">
                  <a16:creationId xmlns:a16="http://schemas.microsoft.com/office/drawing/2014/main" id="{E56E88B5-B19D-46F7-BEED-8AC6D273C36E}"/>
                </a:ext>
              </a:extLst>
            </p:cNvPr>
            <p:cNvSpPr/>
            <p:nvPr/>
          </p:nvSpPr>
          <p:spPr>
            <a:xfrm>
              <a:off x="1104900" y="6364817"/>
              <a:ext cx="804333" cy="613833"/>
            </a:xfrm>
            <a:custGeom>
              <a:avLst/>
              <a:gdLst>
                <a:gd name="connsiteX0" fmla="*/ 0 w 804333"/>
                <a:gd name="connsiteY0" fmla="*/ 0 h 613833"/>
                <a:gd name="connsiteX1" fmla="*/ 122767 w 804333"/>
                <a:gd name="connsiteY1" fmla="*/ 99483 h 613833"/>
                <a:gd name="connsiteX2" fmla="*/ 378883 w 804333"/>
                <a:gd name="connsiteY2" fmla="*/ 328083 h 613833"/>
                <a:gd name="connsiteX3" fmla="*/ 630767 w 804333"/>
                <a:gd name="connsiteY3" fmla="*/ 516466 h 613833"/>
                <a:gd name="connsiteX4" fmla="*/ 804333 w 804333"/>
                <a:gd name="connsiteY4" fmla="*/ 613833 h 613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4333" h="613833" extrusionOk="0">
                  <a:moveTo>
                    <a:pt x="0" y="0"/>
                  </a:moveTo>
                  <a:cubicBezTo>
                    <a:pt x="23805" y="19435"/>
                    <a:pt x="61485" y="44913"/>
                    <a:pt x="122767" y="99483"/>
                  </a:cubicBezTo>
                  <a:cubicBezTo>
                    <a:pt x="174987" y="164050"/>
                    <a:pt x="303570" y="245220"/>
                    <a:pt x="378883" y="328083"/>
                  </a:cubicBezTo>
                  <a:cubicBezTo>
                    <a:pt x="465781" y="386340"/>
                    <a:pt x="557448" y="473942"/>
                    <a:pt x="630767" y="516466"/>
                  </a:cubicBezTo>
                  <a:cubicBezTo>
                    <a:pt x="700124" y="558604"/>
                    <a:pt x="753463" y="587523"/>
                    <a:pt x="804333" y="613833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702104009">
                    <a:custGeom>
                      <a:avLst/>
                      <a:gdLst>
                        <a:gd name="connsiteX0" fmla="*/ 0 w 804333"/>
                        <a:gd name="connsiteY0" fmla="*/ 0 h 613833"/>
                        <a:gd name="connsiteX1" fmla="*/ 122767 w 804333"/>
                        <a:gd name="connsiteY1" fmla="*/ 99483 h 613833"/>
                        <a:gd name="connsiteX2" fmla="*/ 378883 w 804333"/>
                        <a:gd name="connsiteY2" fmla="*/ 328083 h 613833"/>
                        <a:gd name="connsiteX3" fmla="*/ 630767 w 804333"/>
                        <a:gd name="connsiteY3" fmla="*/ 516466 h 613833"/>
                        <a:gd name="connsiteX4" fmla="*/ 804333 w 804333"/>
                        <a:gd name="connsiteY4" fmla="*/ 613833 h 61383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804333" h="613833">
                          <a:moveTo>
                            <a:pt x="0" y="0"/>
                          </a:moveTo>
                          <a:cubicBezTo>
                            <a:pt x="29810" y="22401"/>
                            <a:pt x="59620" y="44803"/>
                            <a:pt x="122767" y="99483"/>
                          </a:cubicBezTo>
                          <a:cubicBezTo>
                            <a:pt x="185914" y="154164"/>
                            <a:pt x="294216" y="258586"/>
                            <a:pt x="378883" y="328083"/>
                          </a:cubicBezTo>
                          <a:cubicBezTo>
                            <a:pt x="463550" y="397580"/>
                            <a:pt x="559859" y="468841"/>
                            <a:pt x="630767" y="516466"/>
                          </a:cubicBezTo>
                          <a:cubicBezTo>
                            <a:pt x="701675" y="564091"/>
                            <a:pt x="753004" y="588962"/>
                            <a:pt x="804333" y="613833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0" name="フリーフォーム: 図形 259">
              <a:extLst>
                <a:ext uri="{FF2B5EF4-FFF2-40B4-BE49-F238E27FC236}">
                  <a16:creationId xmlns:a16="http://schemas.microsoft.com/office/drawing/2014/main" id="{BB7F082F-4DF0-4524-AB5A-048891723793}"/>
                </a:ext>
              </a:extLst>
            </p:cNvPr>
            <p:cNvSpPr/>
            <p:nvPr/>
          </p:nvSpPr>
          <p:spPr>
            <a:xfrm>
              <a:off x="1911350" y="6976533"/>
              <a:ext cx="783167" cy="247671"/>
            </a:xfrm>
            <a:custGeom>
              <a:avLst/>
              <a:gdLst>
                <a:gd name="connsiteX0" fmla="*/ 0 w 783167"/>
                <a:gd name="connsiteY0" fmla="*/ 0 h 247671"/>
                <a:gd name="connsiteX1" fmla="*/ 247650 w 783167"/>
                <a:gd name="connsiteY1" fmla="*/ 177800 h 247671"/>
                <a:gd name="connsiteX2" fmla="*/ 514350 w 783167"/>
                <a:gd name="connsiteY2" fmla="*/ 247650 h 247671"/>
                <a:gd name="connsiteX3" fmla="*/ 696383 w 783167"/>
                <a:gd name="connsiteY3" fmla="*/ 184150 h 247671"/>
                <a:gd name="connsiteX4" fmla="*/ 783167 w 783167"/>
                <a:gd name="connsiteY4" fmla="*/ 86784 h 247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3167" h="247671" extrusionOk="0">
                  <a:moveTo>
                    <a:pt x="0" y="0"/>
                  </a:moveTo>
                  <a:cubicBezTo>
                    <a:pt x="85555" y="72565"/>
                    <a:pt x="165780" y="138263"/>
                    <a:pt x="247650" y="177800"/>
                  </a:cubicBezTo>
                  <a:cubicBezTo>
                    <a:pt x="339171" y="226892"/>
                    <a:pt x="450120" y="247935"/>
                    <a:pt x="514350" y="247650"/>
                  </a:cubicBezTo>
                  <a:cubicBezTo>
                    <a:pt x="584561" y="243914"/>
                    <a:pt x="647294" y="210356"/>
                    <a:pt x="696383" y="184150"/>
                  </a:cubicBezTo>
                  <a:cubicBezTo>
                    <a:pt x="741537" y="159109"/>
                    <a:pt x="762544" y="101041"/>
                    <a:pt x="783167" y="86784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2821278573">
                    <a:custGeom>
                      <a:avLst/>
                      <a:gdLst>
                        <a:gd name="connsiteX0" fmla="*/ 0 w 783167"/>
                        <a:gd name="connsiteY0" fmla="*/ 0 h 247671"/>
                        <a:gd name="connsiteX1" fmla="*/ 247650 w 783167"/>
                        <a:gd name="connsiteY1" fmla="*/ 177800 h 247671"/>
                        <a:gd name="connsiteX2" fmla="*/ 514350 w 783167"/>
                        <a:gd name="connsiteY2" fmla="*/ 247650 h 247671"/>
                        <a:gd name="connsiteX3" fmla="*/ 696383 w 783167"/>
                        <a:gd name="connsiteY3" fmla="*/ 184150 h 247671"/>
                        <a:gd name="connsiteX4" fmla="*/ 783167 w 783167"/>
                        <a:gd name="connsiteY4" fmla="*/ 86784 h 24767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783167" h="247671">
                          <a:moveTo>
                            <a:pt x="0" y="0"/>
                          </a:moveTo>
                          <a:cubicBezTo>
                            <a:pt x="80962" y="68262"/>
                            <a:pt x="161925" y="136525"/>
                            <a:pt x="247650" y="177800"/>
                          </a:cubicBezTo>
                          <a:cubicBezTo>
                            <a:pt x="333375" y="219075"/>
                            <a:pt x="439561" y="246592"/>
                            <a:pt x="514350" y="247650"/>
                          </a:cubicBezTo>
                          <a:cubicBezTo>
                            <a:pt x="589139" y="248708"/>
                            <a:pt x="651580" y="210961"/>
                            <a:pt x="696383" y="184150"/>
                          </a:cubicBezTo>
                          <a:cubicBezTo>
                            <a:pt x="741186" y="157339"/>
                            <a:pt x="763764" y="98426"/>
                            <a:pt x="783167" y="86784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1" name="フリーフォーム: 図形 260">
              <a:extLst>
                <a:ext uri="{FF2B5EF4-FFF2-40B4-BE49-F238E27FC236}">
                  <a16:creationId xmlns:a16="http://schemas.microsoft.com/office/drawing/2014/main" id="{7702B935-EB69-4D6F-9E76-E0EAA570E39B}"/>
                </a:ext>
              </a:extLst>
            </p:cNvPr>
            <p:cNvSpPr/>
            <p:nvPr/>
          </p:nvSpPr>
          <p:spPr>
            <a:xfrm>
              <a:off x="1934633" y="6985000"/>
              <a:ext cx="690034" cy="201996"/>
            </a:xfrm>
            <a:custGeom>
              <a:avLst/>
              <a:gdLst>
                <a:gd name="connsiteX0" fmla="*/ 0 w 690034"/>
                <a:gd name="connsiteY0" fmla="*/ 0 h 201996"/>
                <a:gd name="connsiteX1" fmla="*/ 270934 w 690034"/>
                <a:gd name="connsiteY1" fmla="*/ 133350 h 201996"/>
                <a:gd name="connsiteX2" fmla="*/ 501650 w 690034"/>
                <a:gd name="connsiteY2" fmla="*/ 201083 h 201996"/>
                <a:gd name="connsiteX3" fmla="*/ 647700 w 690034"/>
                <a:gd name="connsiteY3" fmla="*/ 171450 h 201996"/>
                <a:gd name="connsiteX4" fmla="*/ 690034 w 690034"/>
                <a:gd name="connsiteY4" fmla="*/ 156633 h 201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0034" h="201996" extrusionOk="0">
                  <a:moveTo>
                    <a:pt x="0" y="0"/>
                  </a:moveTo>
                  <a:cubicBezTo>
                    <a:pt x="85660" y="59036"/>
                    <a:pt x="183068" y="91374"/>
                    <a:pt x="270934" y="133350"/>
                  </a:cubicBezTo>
                  <a:cubicBezTo>
                    <a:pt x="349760" y="176006"/>
                    <a:pt x="447001" y="189169"/>
                    <a:pt x="501650" y="201083"/>
                  </a:cubicBezTo>
                  <a:cubicBezTo>
                    <a:pt x="568661" y="211660"/>
                    <a:pt x="613948" y="177838"/>
                    <a:pt x="647700" y="171450"/>
                  </a:cubicBezTo>
                  <a:cubicBezTo>
                    <a:pt x="679201" y="163855"/>
                    <a:pt x="680166" y="158491"/>
                    <a:pt x="690034" y="156633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415533653">
                    <a:custGeom>
                      <a:avLst/>
                      <a:gdLst>
                        <a:gd name="connsiteX0" fmla="*/ 0 w 690034"/>
                        <a:gd name="connsiteY0" fmla="*/ 0 h 201996"/>
                        <a:gd name="connsiteX1" fmla="*/ 270934 w 690034"/>
                        <a:gd name="connsiteY1" fmla="*/ 133350 h 201996"/>
                        <a:gd name="connsiteX2" fmla="*/ 501650 w 690034"/>
                        <a:gd name="connsiteY2" fmla="*/ 201083 h 201996"/>
                        <a:gd name="connsiteX3" fmla="*/ 647700 w 690034"/>
                        <a:gd name="connsiteY3" fmla="*/ 171450 h 201996"/>
                        <a:gd name="connsiteX4" fmla="*/ 690034 w 690034"/>
                        <a:gd name="connsiteY4" fmla="*/ 156633 h 20199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690034" h="201996">
                          <a:moveTo>
                            <a:pt x="0" y="0"/>
                          </a:moveTo>
                          <a:cubicBezTo>
                            <a:pt x="93663" y="49918"/>
                            <a:pt x="187326" y="99836"/>
                            <a:pt x="270934" y="133350"/>
                          </a:cubicBezTo>
                          <a:cubicBezTo>
                            <a:pt x="354542" y="166864"/>
                            <a:pt x="438856" y="194733"/>
                            <a:pt x="501650" y="201083"/>
                          </a:cubicBezTo>
                          <a:cubicBezTo>
                            <a:pt x="564444" y="207433"/>
                            <a:pt x="616303" y="178858"/>
                            <a:pt x="647700" y="171450"/>
                          </a:cubicBezTo>
                          <a:cubicBezTo>
                            <a:pt x="679097" y="164042"/>
                            <a:pt x="680509" y="158750"/>
                            <a:pt x="690034" y="156633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2" name="フリーフォーム: 図形 261">
              <a:extLst>
                <a:ext uri="{FF2B5EF4-FFF2-40B4-BE49-F238E27FC236}">
                  <a16:creationId xmlns:a16="http://schemas.microsoft.com/office/drawing/2014/main" id="{5BEB39BC-77BE-4F54-A3D1-A146AC9B6583}"/>
                </a:ext>
              </a:extLst>
            </p:cNvPr>
            <p:cNvSpPr/>
            <p:nvPr/>
          </p:nvSpPr>
          <p:spPr>
            <a:xfrm>
              <a:off x="1955800" y="7007225"/>
              <a:ext cx="630238" cy="193511"/>
            </a:xfrm>
            <a:custGeom>
              <a:avLst/>
              <a:gdLst>
                <a:gd name="connsiteX0" fmla="*/ 0 w 630238"/>
                <a:gd name="connsiteY0" fmla="*/ 0 h 193511"/>
                <a:gd name="connsiteX1" fmla="*/ 95250 w 630238"/>
                <a:gd name="connsiteY1" fmla="*/ 50800 h 193511"/>
                <a:gd name="connsiteX2" fmla="*/ 198438 w 630238"/>
                <a:gd name="connsiteY2" fmla="*/ 100013 h 193511"/>
                <a:gd name="connsiteX3" fmla="*/ 307975 w 630238"/>
                <a:gd name="connsiteY3" fmla="*/ 146050 h 193511"/>
                <a:gd name="connsiteX4" fmla="*/ 455613 w 630238"/>
                <a:gd name="connsiteY4" fmla="*/ 188913 h 193511"/>
                <a:gd name="connsiteX5" fmla="*/ 536575 w 630238"/>
                <a:gd name="connsiteY5" fmla="*/ 188913 h 193511"/>
                <a:gd name="connsiteX6" fmla="*/ 630238 w 630238"/>
                <a:gd name="connsiteY6" fmla="*/ 158750 h 193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30238" h="193511" extrusionOk="0">
                  <a:moveTo>
                    <a:pt x="0" y="0"/>
                  </a:moveTo>
                  <a:cubicBezTo>
                    <a:pt x="30634" y="17852"/>
                    <a:pt x="65330" y="38194"/>
                    <a:pt x="95250" y="50800"/>
                  </a:cubicBezTo>
                  <a:cubicBezTo>
                    <a:pt x="127508" y="64680"/>
                    <a:pt x="158100" y="81495"/>
                    <a:pt x="198438" y="100013"/>
                  </a:cubicBezTo>
                  <a:cubicBezTo>
                    <a:pt x="234148" y="120258"/>
                    <a:pt x="266449" y="132748"/>
                    <a:pt x="307975" y="146050"/>
                  </a:cubicBezTo>
                  <a:cubicBezTo>
                    <a:pt x="356535" y="157864"/>
                    <a:pt x="424554" y="184739"/>
                    <a:pt x="455613" y="188913"/>
                  </a:cubicBezTo>
                  <a:cubicBezTo>
                    <a:pt x="491850" y="194459"/>
                    <a:pt x="508070" y="195964"/>
                    <a:pt x="536575" y="188913"/>
                  </a:cubicBezTo>
                  <a:cubicBezTo>
                    <a:pt x="570252" y="182607"/>
                    <a:pt x="595746" y="174197"/>
                    <a:pt x="630238" y="15875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1408551301">
                    <a:custGeom>
                      <a:avLst/>
                      <a:gdLst>
                        <a:gd name="connsiteX0" fmla="*/ 0 w 630238"/>
                        <a:gd name="connsiteY0" fmla="*/ 0 h 193511"/>
                        <a:gd name="connsiteX1" fmla="*/ 95250 w 630238"/>
                        <a:gd name="connsiteY1" fmla="*/ 50800 h 193511"/>
                        <a:gd name="connsiteX2" fmla="*/ 198438 w 630238"/>
                        <a:gd name="connsiteY2" fmla="*/ 100013 h 193511"/>
                        <a:gd name="connsiteX3" fmla="*/ 307975 w 630238"/>
                        <a:gd name="connsiteY3" fmla="*/ 146050 h 193511"/>
                        <a:gd name="connsiteX4" fmla="*/ 455613 w 630238"/>
                        <a:gd name="connsiteY4" fmla="*/ 188913 h 193511"/>
                        <a:gd name="connsiteX5" fmla="*/ 536575 w 630238"/>
                        <a:gd name="connsiteY5" fmla="*/ 188913 h 193511"/>
                        <a:gd name="connsiteX6" fmla="*/ 630238 w 630238"/>
                        <a:gd name="connsiteY6" fmla="*/ 158750 h 1935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30238" h="193511">
                          <a:moveTo>
                            <a:pt x="0" y="0"/>
                          </a:moveTo>
                          <a:cubicBezTo>
                            <a:pt x="31088" y="17065"/>
                            <a:pt x="62177" y="34131"/>
                            <a:pt x="95250" y="50800"/>
                          </a:cubicBezTo>
                          <a:cubicBezTo>
                            <a:pt x="128323" y="67469"/>
                            <a:pt x="162984" y="84138"/>
                            <a:pt x="198438" y="100013"/>
                          </a:cubicBezTo>
                          <a:cubicBezTo>
                            <a:pt x="233892" y="115888"/>
                            <a:pt x="265113" y="131233"/>
                            <a:pt x="307975" y="146050"/>
                          </a:cubicBezTo>
                          <a:cubicBezTo>
                            <a:pt x="350837" y="160867"/>
                            <a:pt x="417513" y="181769"/>
                            <a:pt x="455613" y="188913"/>
                          </a:cubicBezTo>
                          <a:cubicBezTo>
                            <a:pt x="493713" y="196057"/>
                            <a:pt x="507471" y="193940"/>
                            <a:pt x="536575" y="188913"/>
                          </a:cubicBezTo>
                          <a:cubicBezTo>
                            <a:pt x="565679" y="183886"/>
                            <a:pt x="597958" y="171318"/>
                            <a:pt x="630238" y="158750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3" name="フリーフォーム: 図形 262">
              <a:extLst>
                <a:ext uri="{FF2B5EF4-FFF2-40B4-BE49-F238E27FC236}">
                  <a16:creationId xmlns:a16="http://schemas.microsoft.com/office/drawing/2014/main" id="{87168162-5F88-4283-AB59-5C0701EA647D}"/>
                </a:ext>
              </a:extLst>
            </p:cNvPr>
            <p:cNvSpPr/>
            <p:nvPr/>
          </p:nvSpPr>
          <p:spPr>
            <a:xfrm>
              <a:off x="1992313" y="7031038"/>
              <a:ext cx="544512" cy="171673"/>
            </a:xfrm>
            <a:custGeom>
              <a:avLst/>
              <a:gdLst>
                <a:gd name="connsiteX0" fmla="*/ 0 w 544512"/>
                <a:gd name="connsiteY0" fmla="*/ 0 h 171673"/>
                <a:gd name="connsiteX1" fmla="*/ 111125 w 544512"/>
                <a:gd name="connsiteY1" fmla="*/ 65087 h 171673"/>
                <a:gd name="connsiteX2" fmla="*/ 220662 w 544512"/>
                <a:gd name="connsiteY2" fmla="*/ 107950 h 171673"/>
                <a:gd name="connsiteX3" fmla="*/ 327025 w 544512"/>
                <a:gd name="connsiteY3" fmla="*/ 149225 h 171673"/>
                <a:gd name="connsiteX4" fmla="*/ 454025 w 544512"/>
                <a:gd name="connsiteY4" fmla="*/ 171450 h 171673"/>
                <a:gd name="connsiteX5" fmla="*/ 544512 w 544512"/>
                <a:gd name="connsiteY5" fmla="*/ 158750 h 171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4512" h="171673" extrusionOk="0">
                  <a:moveTo>
                    <a:pt x="0" y="0"/>
                  </a:moveTo>
                  <a:cubicBezTo>
                    <a:pt x="41703" y="23873"/>
                    <a:pt x="79328" y="51654"/>
                    <a:pt x="111125" y="65087"/>
                  </a:cubicBezTo>
                  <a:cubicBezTo>
                    <a:pt x="147902" y="83079"/>
                    <a:pt x="220662" y="107950"/>
                    <a:pt x="220662" y="107950"/>
                  </a:cubicBezTo>
                  <a:cubicBezTo>
                    <a:pt x="257546" y="122279"/>
                    <a:pt x="288268" y="132527"/>
                    <a:pt x="327025" y="149225"/>
                  </a:cubicBezTo>
                  <a:cubicBezTo>
                    <a:pt x="361092" y="157872"/>
                    <a:pt x="418864" y="169435"/>
                    <a:pt x="454025" y="171450"/>
                  </a:cubicBezTo>
                  <a:cubicBezTo>
                    <a:pt x="488703" y="170722"/>
                    <a:pt x="518355" y="169469"/>
                    <a:pt x="544512" y="15875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3967555254">
                    <a:custGeom>
                      <a:avLst/>
                      <a:gdLst>
                        <a:gd name="connsiteX0" fmla="*/ 0 w 544512"/>
                        <a:gd name="connsiteY0" fmla="*/ 0 h 171673"/>
                        <a:gd name="connsiteX1" fmla="*/ 111125 w 544512"/>
                        <a:gd name="connsiteY1" fmla="*/ 65087 h 171673"/>
                        <a:gd name="connsiteX2" fmla="*/ 220662 w 544512"/>
                        <a:gd name="connsiteY2" fmla="*/ 107950 h 171673"/>
                        <a:gd name="connsiteX3" fmla="*/ 327025 w 544512"/>
                        <a:gd name="connsiteY3" fmla="*/ 149225 h 171673"/>
                        <a:gd name="connsiteX4" fmla="*/ 454025 w 544512"/>
                        <a:gd name="connsiteY4" fmla="*/ 171450 h 171673"/>
                        <a:gd name="connsiteX5" fmla="*/ 544512 w 544512"/>
                        <a:gd name="connsiteY5" fmla="*/ 158750 h 17167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544512" h="171673">
                          <a:moveTo>
                            <a:pt x="0" y="0"/>
                          </a:moveTo>
                          <a:cubicBezTo>
                            <a:pt x="37174" y="23547"/>
                            <a:pt x="74348" y="47095"/>
                            <a:pt x="111125" y="65087"/>
                          </a:cubicBezTo>
                          <a:cubicBezTo>
                            <a:pt x="147902" y="83079"/>
                            <a:pt x="220662" y="107950"/>
                            <a:pt x="220662" y="107950"/>
                          </a:cubicBezTo>
                          <a:cubicBezTo>
                            <a:pt x="256645" y="121973"/>
                            <a:pt x="288131" y="138642"/>
                            <a:pt x="327025" y="149225"/>
                          </a:cubicBezTo>
                          <a:cubicBezTo>
                            <a:pt x="365919" y="159808"/>
                            <a:pt x="417777" y="169863"/>
                            <a:pt x="454025" y="171450"/>
                          </a:cubicBezTo>
                          <a:cubicBezTo>
                            <a:pt x="490273" y="173037"/>
                            <a:pt x="517392" y="165893"/>
                            <a:pt x="544512" y="158750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4" name="フリーフォーム: 図形 263">
              <a:extLst>
                <a:ext uri="{FF2B5EF4-FFF2-40B4-BE49-F238E27FC236}">
                  <a16:creationId xmlns:a16="http://schemas.microsoft.com/office/drawing/2014/main" id="{D2A97D13-9DD9-4595-B7F7-A3F3AAB18C74}"/>
                </a:ext>
              </a:extLst>
            </p:cNvPr>
            <p:cNvSpPr/>
            <p:nvPr/>
          </p:nvSpPr>
          <p:spPr>
            <a:xfrm>
              <a:off x="2017713" y="7048500"/>
              <a:ext cx="506412" cy="160427"/>
            </a:xfrm>
            <a:custGeom>
              <a:avLst/>
              <a:gdLst>
                <a:gd name="connsiteX0" fmla="*/ 0 w 506412"/>
                <a:gd name="connsiteY0" fmla="*/ 0 h 160427"/>
                <a:gd name="connsiteX1" fmla="*/ 101600 w 506412"/>
                <a:gd name="connsiteY1" fmla="*/ 69850 h 160427"/>
                <a:gd name="connsiteX2" fmla="*/ 230187 w 506412"/>
                <a:gd name="connsiteY2" fmla="*/ 117475 h 160427"/>
                <a:gd name="connsiteX3" fmla="*/ 368300 w 506412"/>
                <a:gd name="connsiteY3" fmla="*/ 158750 h 160427"/>
                <a:gd name="connsiteX4" fmla="*/ 506412 w 506412"/>
                <a:gd name="connsiteY4" fmla="*/ 152400 h 160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6412" h="160427" extrusionOk="0">
                  <a:moveTo>
                    <a:pt x="0" y="0"/>
                  </a:moveTo>
                  <a:cubicBezTo>
                    <a:pt x="30064" y="27354"/>
                    <a:pt x="68299" y="54075"/>
                    <a:pt x="101600" y="69850"/>
                  </a:cubicBezTo>
                  <a:cubicBezTo>
                    <a:pt x="137926" y="94760"/>
                    <a:pt x="185959" y="94590"/>
                    <a:pt x="230187" y="117475"/>
                  </a:cubicBezTo>
                  <a:cubicBezTo>
                    <a:pt x="268726" y="135627"/>
                    <a:pt x="321976" y="156803"/>
                    <a:pt x="368300" y="158750"/>
                  </a:cubicBezTo>
                  <a:cubicBezTo>
                    <a:pt x="413569" y="165547"/>
                    <a:pt x="478517" y="152518"/>
                    <a:pt x="506412" y="15240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3800918061">
                    <a:custGeom>
                      <a:avLst/>
                      <a:gdLst>
                        <a:gd name="connsiteX0" fmla="*/ 0 w 506412"/>
                        <a:gd name="connsiteY0" fmla="*/ 0 h 160427"/>
                        <a:gd name="connsiteX1" fmla="*/ 101600 w 506412"/>
                        <a:gd name="connsiteY1" fmla="*/ 69850 h 160427"/>
                        <a:gd name="connsiteX2" fmla="*/ 230187 w 506412"/>
                        <a:gd name="connsiteY2" fmla="*/ 117475 h 160427"/>
                        <a:gd name="connsiteX3" fmla="*/ 368300 w 506412"/>
                        <a:gd name="connsiteY3" fmla="*/ 158750 h 160427"/>
                        <a:gd name="connsiteX4" fmla="*/ 506412 w 506412"/>
                        <a:gd name="connsiteY4" fmla="*/ 152400 h 16042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06412" h="160427">
                          <a:moveTo>
                            <a:pt x="0" y="0"/>
                          </a:moveTo>
                          <a:cubicBezTo>
                            <a:pt x="31618" y="25135"/>
                            <a:pt x="63236" y="50271"/>
                            <a:pt x="101600" y="69850"/>
                          </a:cubicBezTo>
                          <a:cubicBezTo>
                            <a:pt x="139965" y="89429"/>
                            <a:pt x="185737" y="102658"/>
                            <a:pt x="230187" y="117475"/>
                          </a:cubicBezTo>
                          <a:cubicBezTo>
                            <a:pt x="274637" y="132292"/>
                            <a:pt x="322263" y="152929"/>
                            <a:pt x="368300" y="158750"/>
                          </a:cubicBezTo>
                          <a:cubicBezTo>
                            <a:pt x="414337" y="164571"/>
                            <a:pt x="479689" y="153458"/>
                            <a:pt x="506412" y="152400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5" name="フリーフォーム: 図形 264">
              <a:extLst>
                <a:ext uri="{FF2B5EF4-FFF2-40B4-BE49-F238E27FC236}">
                  <a16:creationId xmlns:a16="http://schemas.microsoft.com/office/drawing/2014/main" id="{7216945D-1FDC-48FC-8977-BDE2663A7AEA}"/>
                </a:ext>
              </a:extLst>
            </p:cNvPr>
            <p:cNvSpPr/>
            <p:nvPr/>
          </p:nvSpPr>
          <p:spPr>
            <a:xfrm>
              <a:off x="2120900" y="7119938"/>
              <a:ext cx="350838" cy="90487"/>
            </a:xfrm>
            <a:custGeom>
              <a:avLst/>
              <a:gdLst>
                <a:gd name="connsiteX0" fmla="*/ 0 w 350838"/>
                <a:gd name="connsiteY0" fmla="*/ 0 h 90487"/>
                <a:gd name="connsiteX1" fmla="*/ 112713 w 350838"/>
                <a:gd name="connsiteY1" fmla="*/ 47625 h 90487"/>
                <a:gd name="connsiteX2" fmla="*/ 223838 w 350838"/>
                <a:gd name="connsiteY2" fmla="*/ 79375 h 90487"/>
                <a:gd name="connsiteX3" fmla="*/ 350838 w 350838"/>
                <a:gd name="connsiteY3" fmla="*/ 90487 h 90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0838" h="90487" extrusionOk="0">
                  <a:moveTo>
                    <a:pt x="0" y="0"/>
                  </a:moveTo>
                  <a:cubicBezTo>
                    <a:pt x="36397" y="16346"/>
                    <a:pt x="76532" y="34859"/>
                    <a:pt x="112713" y="47625"/>
                  </a:cubicBezTo>
                  <a:cubicBezTo>
                    <a:pt x="151027" y="61095"/>
                    <a:pt x="183010" y="73600"/>
                    <a:pt x="223838" y="79375"/>
                  </a:cubicBezTo>
                  <a:cubicBezTo>
                    <a:pt x="262144" y="86560"/>
                    <a:pt x="323712" y="89392"/>
                    <a:pt x="350838" y="90487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4020709838">
                    <a:custGeom>
                      <a:avLst/>
                      <a:gdLst>
                        <a:gd name="connsiteX0" fmla="*/ 0 w 350838"/>
                        <a:gd name="connsiteY0" fmla="*/ 0 h 90487"/>
                        <a:gd name="connsiteX1" fmla="*/ 112713 w 350838"/>
                        <a:gd name="connsiteY1" fmla="*/ 47625 h 90487"/>
                        <a:gd name="connsiteX2" fmla="*/ 223838 w 350838"/>
                        <a:gd name="connsiteY2" fmla="*/ 79375 h 90487"/>
                        <a:gd name="connsiteX3" fmla="*/ 350838 w 350838"/>
                        <a:gd name="connsiteY3" fmla="*/ 90487 h 9048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350838" h="90487">
                          <a:moveTo>
                            <a:pt x="0" y="0"/>
                          </a:moveTo>
                          <a:cubicBezTo>
                            <a:pt x="37703" y="17198"/>
                            <a:pt x="75407" y="34396"/>
                            <a:pt x="112713" y="47625"/>
                          </a:cubicBezTo>
                          <a:cubicBezTo>
                            <a:pt x="150019" y="60854"/>
                            <a:pt x="184151" y="72231"/>
                            <a:pt x="223838" y="79375"/>
                          </a:cubicBezTo>
                          <a:cubicBezTo>
                            <a:pt x="263525" y="86519"/>
                            <a:pt x="325703" y="89693"/>
                            <a:pt x="350838" y="90487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6" name="フリーフォーム: 図形 265">
              <a:extLst>
                <a:ext uri="{FF2B5EF4-FFF2-40B4-BE49-F238E27FC236}">
                  <a16:creationId xmlns:a16="http://schemas.microsoft.com/office/drawing/2014/main" id="{F74AB078-4DB1-4380-B422-E84034CBC7F0}"/>
                </a:ext>
              </a:extLst>
            </p:cNvPr>
            <p:cNvSpPr/>
            <p:nvPr/>
          </p:nvSpPr>
          <p:spPr>
            <a:xfrm>
              <a:off x="2120900" y="6237288"/>
              <a:ext cx="196850" cy="9525"/>
            </a:xfrm>
            <a:custGeom>
              <a:avLst/>
              <a:gdLst>
                <a:gd name="connsiteX0" fmla="*/ 0 w 196850"/>
                <a:gd name="connsiteY0" fmla="*/ 0 h 9525"/>
                <a:gd name="connsiteX1" fmla="*/ 196850 w 196850"/>
                <a:gd name="connsiteY1" fmla="*/ 9525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6850" h="9525" extrusionOk="0">
                  <a:moveTo>
                    <a:pt x="0" y="0"/>
                  </a:moveTo>
                  <a:cubicBezTo>
                    <a:pt x="46990" y="9620"/>
                    <a:pt x="141181" y="-1376"/>
                    <a:pt x="196850" y="9525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3696805140">
                    <a:custGeom>
                      <a:avLst/>
                      <a:gdLst>
                        <a:gd name="connsiteX0" fmla="*/ 0 w 196850"/>
                        <a:gd name="connsiteY0" fmla="*/ 0 h 9525"/>
                        <a:gd name="connsiteX1" fmla="*/ 196850 w 196850"/>
                        <a:gd name="connsiteY1" fmla="*/ 9525 h 952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96850" h="9525">
                          <a:moveTo>
                            <a:pt x="0" y="0"/>
                          </a:moveTo>
                          <a:lnTo>
                            <a:pt x="196850" y="9525"/>
                          </a:ln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7" name="フリーフォーム: 図形 266">
              <a:extLst>
                <a:ext uri="{FF2B5EF4-FFF2-40B4-BE49-F238E27FC236}">
                  <a16:creationId xmlns:a16="http://schemas.microsoft.com/office/drawing/2014/main" id="{C39E949D-A897-4E08-8761-4A604F273E8C}"/>
                </a:ext>
              </a:extLst>
            </p:cNvPr>
            <p:cNvSpPr/>
            <p:nvPr/>
          </p:nvSpPr>
          <p:spPr>
            <a:xfrm>
              <a:off x="2100263" y="6219825"/>
              <a:ext cx="104775" cy="63500"/>
            </a:xfrm>
            <a:custGeom>
              <a:avLst/>
              <a:gdLst>
                <a:gd name="connsiteX0" fmla="*/ 0 w 104775"/>
                <a:gd name="connsiteY0" fmla="*/ 0 h 63500"/>
                <a:gd name="connsiteX1" fmla="*/ 63500 w 104775"/>
                <a:gd name="connsiteY1" fmla="*/ 47625 h 63500"/>
                <a:gd name="connsiteX2" fmla="*/ 104775 w 104775"/>
                <a:gd name="connsiteY2" fmla="*/ 63500 h 63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4775" h="63500" extrusionOk="0">
                  <a:moveTo>
                    <a:pt x="0" y="0"/>
                  </a:moveTo>
                  <a:cubicBezTo>
                    <a:pt x="20390" y="18792"/>
                    <a:pt x="45146" y="36981"/>
                    <a:pt x="63500" y="47625"/>
                  </a:cubicBezTo>
                  <a:cubicBezTo>
                    <a:pt x="81845" y="57546"/>
                    <a:pt x="91847" y="61308"/>
                    <a:pt x="104775" y="6350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1840911453">
                    <a:custGeom>
                      <a:avLst/>
                      <a:gdLst>
                        <a:gd name="connsiteX0" fmla="*/ 0 w 104775"/>
                        <a:gd name="connsiteY0" fmla="*/ 0 h 63500"/>
                        <a:gd name="connsiteX1" fmla="*/ 63500 w 104775"/>
                        <a:gd name="connsiteY1" fmla="*/ 47625 h 63500"/>
                        <a:gd name="connsiteX2" fmla="*/ 104775 w 104775"/>
                        <a:gd name="connsiteY2" fmla="*/ 63500 h 635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104775" h="63500">
                          <a:moveTo>
                            <a:pt x="0" y="0"/>
                          </a:moveTo>
                          <a:cubicBezTo>
                            <a:pt x="23019" y="18521"/>
                            <a:pt x="46038" y="37042"/>
                            <a:pt x="63500" y="47625"/>
                          </a:cubicBezTo>
                          <a:cubicBezTo>
                            <a:pt x="80963" y="58208"/>
                            <a:pt x="92604" y="60060"/>
                            <a:pt x="104775" y="63500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8" name="フリーフォーム: 図形 267">
              <a:extLst>
                <a:ext uri="{FF2B5EF4-FFF2-40B4-BE49-F238E27FC236}">
                  <a16:creationId xmlns:a16="http://schemas.microsoft.com/office/drawing/2014/main" id="{4FE292C7-5A5C-4714-9ED0-70676EC54C06}"/>
                </a:ext>
              </a:extLst>
            </p:cNvPr>
            <p:cNvSpPr/>
            <p:nvPr/>
          </p:nvSpPr>
          <p:spPr>
            <a:xfrm>
              <a:off x="1121833" y="6385983"/>
              <a:ext cx="757767" cy="683684"/>
            </a:xfrm>
            <a:custGeom>
              <a:avLst/>
              <a:gdLst>
                <a:gd name="connsiteX0" fmla="*/ 0 w 757767"/>
                <a:gd name="connsiteY0" fmla="*/ 0 h 683684"/>
                <a:gd name="connsiteX1" fmla="*/ 101600 w 757767"/>
                <a:gd name="connsiteY1" fmla="*/ 86784 h 683684"/>
                <a:gd name="connsiteX2" fmla="*/ 213784 w 757767"/>
                <a:gd name="connsiteY2" fmla="*/ 190500 h 683684"/>
                <a:gd name="connsiteX3" fmla="*/ 391584 w 757767"/>
                <a:gd name="connsiteY3" fmla="*/ 347134 h 683684"/>
                <a:gd name="connsiteX4" fmla="*/ 529167 w 757767"/>
                <a:gd name="connsiteY4" fmla="*/ 461434 h 683684"/>
                <a:gd name="connsiteX5" fmla="*/ 668867 w 757767"/>
                <a:gd name="connsiteY5" fmla="*/ 582084 h 683684"/>
                <a:gd name="connsiteX6" fmla="*/ 713317 w 757767"/>
                <a:gd name="connsiteY6" fmla="*/ 637117 h 683684"/>
                <a:gd name="connsiteX7" fmla="*/ 757767 w 757767"/>
                <a:gd name="connsiteY7" fmla="*/ 683684 h 683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57767" h="683684" extrusionOk="0">
                  <a:moveTo>
                    <a:pt x="0" y="0"/>
                  </a:moveTo>
                  <a:cubicBezTo>
                    <a:pt x="39110" y="30242"/>
                    <a:pt x="60157" y="56986"/>
                    <a:pt x="101600" y="86784"/>
                  </a:cubicBezTo>
                  <a:cubicBezTo>
                    <a:pt x="141107" y="116906"/>
                    <a:pt x="164257" y="143458"/>
                    <a:pt x="213784" y="190500"/>
                  </a:cubicBezTo>
                  <a:cubicBezTo>
                    <a:pt x="260204" y="233226"/>
                    <a:pt x="343663" y="306821"/>
                    <a:pt x="391584" y="347134"/>
                  </a:cubicBezTo>
                  <a:cubicBezTo>
                    <a:pt x="445571" y="396035"/>
                    <a:pt x="490161" y="418242"/>
                    <a:pt x="529167" y="461434"/>
                  </a:cubicBezTo>
                  <a:cubicBezTo>
                    <a:pt x="575818" y="499964"/>
                    <a:pt x="639417" y="556792"/>
                    <a:pt x="668867" y="582084"/>
                  </a:cubicBezTo>
                  <a:cubicBezTo>
                    <a:pt x="697933" y="611755"/>
                    <a:pt x="698305" y="620429"/>
                    <a:pt x="713317" y="637117"/>
                  </a:cubicBezTo>
                  <a:cubicBezTo>
                    <a:pt x="727207" y="653770"/>
                    <a:pt x="744432" y="669969"/>
                    <a:pt x="757767" y="683684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956872966">
                    <a:custGeom>
                      <a:avLst/>
                      <a:gdLst>
                        <a:gd name="connsiteX0" fmla="*/ 0 w 757767"/>
                        <a:gd name="connsiteY0" fmla="*/ 0 h 683684"/>
                        <a:gd name="connsiteX1" fmla="*/ 101600 w 757767"/>
                        <a:gd name="connsiteY1" fmla="*/ 86784 h 683684"/>
                        <a:gd name="connsiteX2" fmla="*/ 213784 w 757767"/>
                        <a:gd name="connsiteY2" fmla="*/ 190500 h 683684"/>
                        <a:gd name="connsiteX3" fmla="*/ 391584 w 757767"/>
                        <a:gd name="connsiteY3" fmla="*/ 347134 h 683684"/>
                        <a:gd name="connsiteX4" fmla="*/ 529167 w 757767"/>
                        <a:gd name="connsiteY4" fmla="*/ 461434 h 683684"/>
                        <a:gd name="connsiteX5" fmla="*/ 668867 w 757767"/>
                        <a:gd name="connsiteY5" fmla="*/ 582084 h 683684"/>
                        <a:gd name="connsiteX6" fmla="*/ 713317 w 757767"/>
                        <a:gd name="connsiteY6" fmla="*/ 637117 h 683684"/>
                        <a:gd name="connsiteX7" fmla="*/ 757767 w 757767"/>
                        <a:gd name="connsiteY7" fmla="*/ 683684 h 68368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757767" h="683684">
                          <a:moveTo>
                            <a:pt x="0" y="0"/>
                          </a:moveTo>
                          <a:cubicBezTo>
                            <a:pt x="32984" y="27517"/>
                            <a:pt x="65969" y="55034"/>
                            <a:pt x="101600" y="86784"/>
                          </a:cubicBezTo>
                          <a:cubicBezTo>
                            <a:pt x="137231" y="118534"/>
                            <a:pt x="165453" y="147108"/>
                            <a:pt x="213784" y="190500"/>
                          </a:cubicBezTo>
                          <a:cubicBezTo>
                            <a:pt x="262115" y="233892"/>
                            <a:pt x="339020" y="301978"/>
                            <a:pt x="391584" y="347134"/>
                          </a:cubicBezTo>
                          <a:cubicBezTo>
                            <a:pt x="444148" y="392290"/>
                            <a:pt x="482953" y="422276"/>
                            <a:pt x="529167" y="461434"/>
                          </a:cubicBezTo>
                          <a:cubicBezTo>
                            <a:pt x="575381" y="500592"/>
                            <a:pt x="638175" y="552804"/>
                            <a:pt x="668867" y="582084"/>
                          </a:cubicBezTo>
                          <a:cubicBezTo>
                            <a:pt x="699559" y="611364"/>
                            <a:pt x="698500" y="620184"/>
                            <a:pt x="713317" y="637117"/>
                          </a:cubicBezTo>
                          <a:cubicBezTo>
                            <a:pt x="728134" y="654050"/>
                            <a:pt x="742950" y="668867"/>
                            <a:pt x="757767" y="683684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9" name="フリーフォーム: 図形 268">
              <a:extLst>
                <a:ext uri="{FF2B5EF4-FFF2-40B4-BE49-F238E27FC236}">
                  <a16:creationId xmlns:a16="http://schemas.microsoft.com/office/drawing/2014/main" id="{B0DFAD89-F5EE-4E51-8D05-A109457B39E5}"/>
                </a:ext>
              </a:extLst>
            </p:cNvPr>
            <p:cNvSpPr/>
            <p:nvPr/>
          </p:nvSpPr>
          <p:spPr>
            <a:xfrm>
              <a:off x="573617" y="4805846"/>
              <a:ext cx="300879" cy="373637"/>
            </a:xfrm>
            <a:custGeom>
              <a:avLst/>
              <a:gdLst>
                <a:gd name="connsiteX0" fmla="*/ 0 w 300879"/>
                <a:gd name="connsiteY0" fmla="*/ 1104 h 373637"/>
                <a:gd name="connsiteX1" fmla="*/ 76200 w 300879"/>
                <a:gd name="connsiteY1" fmla="*/ 13804 h 373637"/>
                <a:gd name="connsiteX2" fmla="*/ 198966 w 300879"/>
                <a:gd name="connsiteY2" fmla="*/ 98471 h 373637"/>
                <a:gd name="connsiteX3" fmla="*/ 294216 w 300879"/>
                <a:gd name="connsiteY3" fmla="*/ 202187 h 373637"/>
                <a:gd name="connsiteX4" fmla="*/ 283633 w 300879"/>
                <a:gd name="connsiteY4" fmla="*/ 252987 h 373637"/>
                <a:gd name="connsiteX5" fmla="*/ 209550 w 300879"/>
                <a:gd name="connsiteY5" fmla="*/ 318604 h 373637"/>
                <a:gd name="connsiteX6" fmla="*/ 201083 w 300879"/>
                <a:gd name="connsiteY6" fmla="*/ 350354 h 373637"/>
                <a:gd name="connsiteX7" fmla="*/ 165100 w 300879"/>
                <a:gd name="connsiteY7" fmla="*/ 373637 h 373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0879" h="373637" extrusionOk="0">
                  <a:moveTo>
                    <a:pt x="0" y="1104"/>
                  </a:moveTo>
                  <a:cubicBezTo>
                    <a:pt x="20870" y="-3374"/>
                    <a:pt x="39118" y="-1359"/>
                    <a:pt x="76200" y="13804"/>
                  </a:cubicBezTo>
                  <a:cubicBezTo>
                    <a:pt x="108526" y="28486"/>
                    <a:pt x="167121" y="65619"/>
                    <a:pt x="198966" y="98471"/>
                  </a:cubicBezTo>
                  <a:cubicBezTo>
                    <a:pt x="240757" y="127867"/>
                    <a:pt x="284172" y="179043"/>
                    <a:pt x="294216" y="202187"/>
                  </a:cubicBezTo>
                  <a:cubicBezTo>
                    <a:pt x="308762" y="228145"/>
                    <a:pt x="297611" y="233016"/>
                    <a:pt x="283633" y="252987"/>
                  </a:cubicBezTo>
                  <a:cubicBezTo>
                    <a:pt x="267259" y="271494"/>
                    <a:pt x="221345" y="305858"/>
                    <a:pt x="209550" y="318604"/>
                  </a:cubicBezTo>
                  <a:cubicBezTo>
                    <a:pt x="197508" y="334717"/>
                    <a:pt x="208816" y="339205"/>
                    <a:pt x="201083" y="350354"/>
                  </a:cubicBezTo>
                  <a:cubicBezTo>
                    <a:pt x="194022" y="356459"/>
                    <a:pt x="180894" y="366551"/>
                    <a:pt x="165100" y="373637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3764500583">
                    <a:custGeom>
                      <a:avLst/>
                      <a:gdLst>
                        <a:gd name="connsiteX0" fmla="*/ 0 w 300879"/>
                        <a:gd name="connsiteY0" fmla="*/ 1104 h 373637"/>
                        <a:gd name="connsiteX1" fmla="*/ 76200 w 300879"/>
                        <a:gd name="connsiteY1" fmla="*/ 13804 h 373637"/>
                        <a:gd name="connsiteX2" fmla="*/ 198966 w 300879"/>
                        <a:gd name="connsiteY2" fmla="*/ 98471 h 373637"/>
                        <a:gd name="connsiteX3" fmla="*/ 294216 w 300879"/>
                        <a:gd name="connsiteY3" fmla="*/ 202187 h 373637"/>
                        <a:gd name="connsiteX4" fmla="*/ 283633 w 300879"/>
                        <a:gd name="connsiteY4" fmla="*/ 252987 h 373637"/>
                        <a:gd name="connsiteX5" fmla="*/ 209550 w 300879"/>
                        <a:gd name="connsiteY5" fmla="*/ 318604 h 373637"/>
                        <a:gd name="connsiteX6" fmla="*/ 201083 w 300879"/>
                        <a:gd name="connsiteY6" fmla="*/ 350354 h 373637"/>
                        <a:gd name="connsiteX7" fmla="*/ 165100 w 300879"/>
                        <a:gd name="connsiteY7" fmla="*/ 373637 h 37363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300879" h="373637">
                          <a:moveTo>
                            <a:pt x="0" y="1104"/>
                          </a:moveTo>
                          <a:cubicBezTo>
                            <a:pt x="21519" y="-660"/>
                            <a:pt x="43039" y="-2424"/>
                            <a:pt x="76200" y="13804"/>
                          </a:cubicBezTo>
                          <a:cubicBezTo>
                            <a:pt x="109361" y="30032"/>
                            <a:pt x="162630" y="67074"/>
                            <a:pt x="198966" y="98471"/>
                          </a:cubicBezTo>
                          <a:cubicBezTo>
                            <a:pt x="235302" y="129868"/>
                            <a:pt x="280105" y="176434"/>
                            <a:pt x="294216" y="202187"/>
                          </a:cubicBezTo>
                          <a:cubicBezTo>
                            <a:pt x="308327" y="227940"/>
                            <a:pt x="297744" y="233584"/>
                            <a:pt x="283633" y="252987"/>
                          </a:cubicBezTo>
                          <a:cubicBezTo>
                            <a:pt x="269522" y="272390"/>
                            <a:pt x="223308" y="302376"/>
                            <a:pt x="209550" y="318604"/>
                          </a:cubicBezTo>
                          <a:cubicBezTo>
                            <a:pt x="195792" y="334832"/>
                            <a:pt x="208491" y="341182"/>
                            <a:pt x="201083" y="350354"/>
                          </a:cubicBezTo>
                          <a:cubicBezTo>
                            <a:pt x="193675" y="359526"/>
                            <a:pt x="179387" y="366581"/>
                            <a:pt x="165100" y="373637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0" name="フリーフォーム: 図形 269">
              <a:extLst>
                <a:ext uri="{FF2B5EF4-FFF2-40B4-BE49-F238E27FC236}">
                  <a16:creationId xmlns:a16="http://schemas.microsoft.com/office/drawing/2014/main" id="{D5BE757C-7A6F-4CD0-B5A0-F83D6D527E7B}"/>
                </a:ext>
              </a:extLst>
            </p:cNvPr>
            <p:cNvSpPr/>
            <p:nvPr/>
          </p:nvSpPr>
          <p:spPr>
            <a:xfrm>
              <a:off x="572138" y="4816694"/>
              <a:ext cx="300879" cy="373637"/>
            </a:xfrm>
            <a:custGeom>
              <a:avLst/>
              <a:gdLst>
                <a:gd name="connsiteX0" fmla="*/ 0 w 300879"/>
                <a:gd name="connsiteY0" fmla="*/ 1104 h 373637"/>
                <a:gd name="connsiteX1" fmla="*/ 76200 w 300879"/>
                <a:gd name="connsiteY1" fmla="*/ 13804 h 373637"/>
                <a:gd name="connsiteX2" fmla="*/ 198966 w 300879"/>
                <a:gd name="connsiteY2" fmla="*/ 98471 h 373637"/>
                <a:gd name="connsiteX3" fmla="*/ 294216 w 300879"/>
                <a:gd name="connsiteY3" fmla="*/ 202187 h 373637"/>
                <a:gd name="connsiteX4" fmla="*/ 283633 w 300879"/>
                <a:gd name="connsiteY4" fmla="*/ 252987 h 373637"/>
                <a:gd name="connsiteX5" fmla="*/ 209550 w 300879"/>
                <a:gd name="connsiteY5" fmla="*/ 318604 h 373637"/>
                <a:gd name="connsiteX6" fmla="*/ 201083 w 300879"/>
                <a:gd name="connsiteY6" fmla="*/ 350354 h 373637"/>
                <a:gd name="connsiteX7" fmla="*/ 165100 w 300879"/>
                <a:gd name="connsiteY7" fmla="*/ 373637 h 373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0879" h="373637" extrusionOk="0">
                  <a:moveTo>
                    <a:pt x="0" y="1104"/>
                  </a:moveTo>
                  <a:cubicBezTo>
                    <a:pt x="21690" y="-1877"/>
                    <a:pt x="43700" y="474"/>
                    <a:pt x="76200" y="13804"/>
                  </a:cubicBezTo>
                  <a:cubicBezTo>
                    <a:pt x="107167" y="30921"/>
                    <a:pt x="158332" y="67982"/>
                    <a:pt x="198966" y="98471"/>
                  </a:cubicBezTo>
                  <a:cubicBezTo>
                    <a:pt x="237271" y="130248"/>
                    <a:pt x="276340" y="177565"/>
                    <a:pt x="294216" y="202187"/>
                  </a:cubicBezTo>
                  <a:cubicBezTo>
                    <a:pt x="307989" y="228458"/>
                    <a:pt x="299926" y="233697"/>
                    <a:pt x="283633" y="252987"/>
                  </a:cubicBezTo>
                  <a:cubicBezTo>
                    <a:pt x="272329" y="273504"/>
                    <a:pt x="225197" y="301175"/>
                    <a:pt x="209550" y="318604"/>
                  </a:cubicBezTo>
                  <a:cubicBezTo>
                    <a:pt x="197843" y="334299"/>
                    <a:pt x="207593" y="340562"/>
                    <a:pt x="201083" y="350354"/>
                  </a:cubicBezTo>
                  <a:cubicBezTo>
                    <a:pt x="193781" y="360106"/>
                    <a:pt x="179770" y="366421"/>
                    <a:pt x="165100" y="373637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748321654">
                    <a:custGeom>
                      <a:avLst/>
                      <a:gdLst>
                        <a:gd name="connsiteX0" fmla="*/ 0 w 300879"/>
                        <a:gd name="connsiteY0" fmla="*/ 1104 h 373637"/>
                        <a:gd name="connsiteX1" fmla="*/ 76200 w 300879"/>
                        <a:gd name="connsiteY1" fmla="*/ 13804 h 373637"/>
                        <a:gd name="connsiteX2" fmla="*/ 198966 w 300879"/>
                        <a:gd name="connsiteY2" fmla="*/ 98471 h 373637"/>
                        <a:gd name="connsiteX3" fmla="*/ 294216 w 300879"/>
                        <a:gd name="connsiteY3" fmla="*/ 202187 h 373637"/>
                        <a:gd name="connsiteX4" fmla="*/ 283633 w 300879"/>
                        <a:gd name="connsiteY4" fmla="*/ 252987 h 373637"/>
                        <a:gd name="connsiteX5" fmla="*/ 209550 w 300879"/>
                        <a:gd name="connsiteY5" fmla="*/ 318604 h 373637"/>
                        <a:gd name="connsiteX6" fmla="*/ 201083 w 300879"/>
                        <a:gd name="connsiteY6" fmla="*/ 350354 h 373637"/>
                        <a:gd name="connsiteX7" fmla="*/ 165100 w 300879"/>
                        <a:gd name="connsiteY7" fmla="*/ 373637 h 37363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300879" h="373637">
                          <a:moveTo>
                            <a:pt x="0" y="1104"/>
                          </a:moveTo>
                          <a:cubicBezTo>
                            <a:pt x="21519" y="-660"/>
                            <a:pt x="43039" y="-2424"/>
                            <a:pt x="76200" y="13804"/>
                          </a:cubicBezTo>
                          <a:cubicBezTo>
                            <a:pt x="109361" y="30032"/>
                            <a:pt x="162630" y="67074"/>
                            <a:pt x="198966" y="98471"/>
                          </a:cubicBezTo>
                          <a:cubicBezTo>
                            <a:pt x="235302" y="129868"/>
                            <a:pt x="280105" y="176434"/>
                            <a:pt x="294216" y="202187"/>
                          </a:cubicBezTo>
                          <a:cubicBezTo>
                            <a:pt x="308327" y="227940"/>
                            <a:pt x="297744" y="233584"/>
                            <a:pt x="283633" y="252987"/>
                          </a:cubicBezTo>
                          <a:cubicBezTo>
                            <a:pt x="269522" y="272390"/>
                            <a:pt x="223308" y="302376"/>
                            <a:pt x="209550" y="318604"/>
                          </a:cubicBezTo>
                          <a:cubicBezTo>
                            <a:pt x="195792" y="334832"/>
                            <a:pt x="208491" y="341182"/>
                            <a:pt x="201083" y="350354"/>
                          </a:cubicBezTo>
                          <a:cubicBezTo>
                            <a:pt x="193675" y="359526"/>
                            <a:pt x="179387" y="366581"/>
                            <a:pt x="165100" y="373637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1" name="フリーフォーム: 図形 270">
              <a:extLst>
                <a:ext uri="{FF2B5EF4-FFF2-40B4-BE49-F238E27FC236}">
                  <a16:creationId xmlns:a16="http://schemas.microsoft.com/office/drawing/2014/main" id="{9478DF97-FE3B-4C61-BADC-00AE2424F89E}"/>
                </a:ext>
              </a:extLst>
            </p:cNvPr>
            <p:cNvSpPr/>
            <p:nvPr/>
          </p:nvSpPr>
          <p:spPr>
            <a:xfrm>
              <a:off x="698500" y="4995333"/>
              <a:ext cx="141817" cy="203905"/>
            </a:xfrm>
            <a:custGeom>
              <a:avLst/>
              <a:gdLst>
                <a:gd name="connsiteX0" fmla="*/ 141817 w 141817"/>
                <a:gd name="connsiteY0" fmla="*/ 0 h 203905"/>
                <a:gd name="connsiteX1" fmla="*/ 116417 w 141817"/>
                <a:gd name="connsiteY1" fmla="*/ 52917 h 203905"/>
                <a:gd name="connsiteX2" fmla="*/ 57150 w 141817"/>
                <a:gd name="connsiteY2" fmla="*/ 82550 h 203905"/>
                <a:gd name="connsiteX3" fmla="*/ 31750 w 141817"/>
                <a:gd name="connsiteY3" fmla="*/ 103717 h 203905"/>
                <a:gd name="connsiteX4" fmla="*/ 31750 w 141817"/>
                <a:gd name="connsiteY4" fmla="*/ 152400 h 203905"/>
                <a:gd name="connsiteX5" fmla="*/ 6350 w 141817"/>
                <a:gd name="connsiteY5" fmla="*/ 196850 h 203905"/>
                <a:gd name="connsiteX6" fmla="*/ 0 w 141817"/>
                <a:gd name="connsiteY6" fmla="*/ 203200 h 203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1817" h="203905" extrusionOk="0">
                  <a:moveTo>
                    <a:pt x="141817" y="0"/>
                  </a:moveTo>
                  <a:cubicBezTo>
                    <a:pt x="137060" y="19935"/>
                    <a:pt x="130695" y="38432"/>
                    <a:pt x="116417" y="52917"/>
                  </a:cubicBezTo>
                  <a:cubicBezTo>
                    <a:pt x="101162" y="64491"/>
                    <a:pt x="69200" y="72054"/>
                    <a:pt x="57150" y="82550"/>
                  </a:cubicBezTo>
                  <a:cubicBezTo>
                    <a:pt x="44350" y="90810"/>
                    <a:pt x="35219" y="91654"/>
                    <a:pt x="31750" y="103717"/>
                  </a:cubicBezTo>
                  <a:cubicBezTo>
                    <a:pt x="27684" y="116490"/>
                    <a:pt x="36852" y="134559"/>
                    <a:pt x="31750" y="152400"/>
                  </a:cubicBezTo>
                  <a:cubicBezTo>
                    <a:pt x="27581" y="169320"/>
                    <a:pt x="11887" y="188043"/>
                    <a:pt x="6350" y="196850"/>
                  </a:cubicBezTo>
                  <a:cubicBezTo>
                    <a:pt x="1050" y="205360"/>
                    <a:pt x="668" y="204397"/>
                    <a:pt x="0" y="20320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477706036">
                    <a:custGeom>
                      <a:avLst/>
                      <a:gdLst>
                        <a:gd name="connsiteX0" fmla="*/ 141817 w 141817"/>
                        <a:gd name="connsiteY0" fmla="*/ 0 h 203905"/>
                        <a:gd name="connsiteX1" fmla="*/ 116417 w 141817"/>
                        <a:gd name="connsiteY1" fmla="*/ 52917 h 203905"/>
                        <a:gd name="connsiteX2" fmla="*/ 57150 w 141817"/>
                        <a:gd name="connsiteY2" fmla="*/ 82550 h 203905"/>
                        <a:gd name="connsiteX3" fmla="*/ 31750 w 141817"/>
                        <a:gd name="connsiteY3" fmla="*/ 103717 h 203905"/>
                        <a:gd name="connsiteX4" fmla="*/ 31750 w 141817"/>
                        <a:gd name="connsiteY4" fmla="*/ 152400 h 203905"/>
                        <a:gd name="connsiteX5" fmla="*/ 6350 w 141817"/>
                        <a:gd name="connsiteY5" fmla="*/ 196850 h 203905"/>
                        <a:gd name="connsiteX6" fmla="*/ 0 w 141817"/>
                        <a:gd name="connsiteY6" fmla="*/ 203200 h 20390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141817" h="203905">
                          <a:moveTo>
                            <a:pt x="141817" y="0"/>
                          </a:moveTo>
                          <a:cubicBezTo>
                            <a:pt x="136172" y="19579"/>
                            <a:pt x="130528" y="39159"/>
                            <a:pt x="116417" y="52917"/>
                          </a:cubicBezTo>
                          <a:cubicBezTo>
                            <a:pt x="102306" y="66675"/>
                            <a:pt x="71261" y="74083"/>
                            <a:pt x="57150" y="82550"/>
                          </a:cubicBezTo>
                          <a:cubicBezTo>
                            <a:pt x="43039" y="91017"/>
                            <a:pt x="35983" y="92075"/>
                            <a:pt x="31750" y="103717"/>
                          </a:cubicBezTo>
                          <a:cubicBezTo>
                            <a:pt x="27517" y="115359"/>
                            <a:pt x="35983" y="136878"/>
                            <a:pt x="31750" y="152400"/>
                          </a:cubicBezTo>
                          <a:cubicBezTo>
                            <a:pt x="27517" y="167922"/>
                            <a:pt x="11642" y="188383"/>
                            <a:pt x="6350" y="196850"/>
                          </a:cubicBezTo>
                          <a:cubicBezTo>
                            <a:pt x="1058" y="205317"/>
                            <a:pt x="529" y="204258"/>
                            <a:pt x="0" y="203200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2" name="フリーフォーム: 図形 271">
              <a:extLst>
                <a:ext uri="{FF2B5EF4-FFF2-40B4-BE49-F238E27FC236}">
                  <a16:creationId xmlns:a16="http://schemas.microsoft.com/office/drawing/2014/main" id="{FD3E1247-5FFA-40A9-9771-AD0206DFD023}"/>
                </a:ext>
              </a:extLst>
            </p:cNvPr>
            <p:cNvSpPr/>
            <p:nvPr/>
          </p:nvSpPr>
          <p:spPr>
            <a:xfrm>
              <a:off x="730250" y="5010150"/>
              <a:ext cx="107950" cy="150283"/>
            </a:xfrm>
            <a:custGeom>
              <a:avLst/>
              <a:gdLst>
                <a:gd name="connsiteX0" fmla="*/ 107950 w 107950"/>
                <a:gd name="connsiteY0" fmla="*/ 0 h 150283"/>
                <a:gd name="connsiteX1" fmla="*/ 93133 w 107950"/>
                <a:gd name="connsiteY1" fmla="*/ 50800 h 150283"/>
                <a:gd name="connsiteX2" fmla="*/ 48683 w 107950"/>
                <a:gd name="connsiteY2" fmla="*/ 71967 h 150283"/>
                <a:gd name="connsiteX3" fmla="*/ 23283 w 107950"/>
                <a:gd name="connsiteY3" fmla="*/ 82550 h 150283"/>
                <a:gd name="connsiteX4" fmla="*/ 4233 w 107950"/>
                <a:gd name="connsiteY4" fmla="*/ 118533 h 150283"/>
                <a:gd name="connsiteX5" fmla="*/ 0 w 107950"/>
                <a:gd name="connsiteY5" fmla="*/ 150283 h 15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7950" h="150283" extrusionOk="0">
                  <a:moveTo>
                    <a:pt x="107950" y="0"/>
                  </a:moveTo>
                  <a:cubicBezTo>
                    <a:pt x="104258" y="18288"/>
                    <a:pt x="105122" y="39211"/>
                    <a:pt x="93133" y="50800"/>
                  </a:cubicBezTo>
                  <a:cubicBezTo>
                    <a:pt x="83400" y="63869"/>
                    <a:pt x="60796" y="65901"/>
                    <a:pt x="48683" y="71967"/>
                  </a:cubicBezTo>
                  <a:cubicBezTo>
                    <a:pt x="37623" y="76396"/>
                    <a:pt x="31043" y="74241"/>
                    <a:pt x="23283" y="82550"/>
                  </a:cubicBezTo>
                  <a:cubicBezTo>
                    <a:pt x="15252" y="90930"/>
                    <a:pt x="8271" y="108106"/>
                    <a:pt x="4233" y="118533"/>
                  </a:cubicBezTo>
                  <a:cubicBezTo>
                    <a:pt x="-296" y="128947"/>
                    <a:pt x="-548" y="140937"/>
                    <a:pt x="0" y="150283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2412452680">
                    <a:custGeom>
                      <a:avLst/>
                      <a:gdLst>
                        <a:gd name="connsiteX0" fmla="*/ 107950 w 107950"/>
                        <a:gd name="connsiteY0" fmla="*/ 0 h 150283"/>
                        <a:gd name="connsiteX1" fmla="*/ 93133 w 107950"/>
                        <a:gd name="connsiteY1" fmla="*/ 50800 h 150283"/>
                        <a:gd name="connsiteX2" fmla="*/ 48683 w 107950"/>
                        <a:gd name="connsiteY2" fmla="*/ 71967 h 150283"/>
                        <a:gd name="connsiteX3" fmla="*/ 23283 w 107950"/>
                        <a:gd name="connsiteY3" fmla="*/ 82550 h 150283"/>
                        <a:gd name="connsiteX4" fmla="*/ 4233 w 107950"/>
                        <a:gd name="connsiteY4" fmla="*/ 118533 h 150283"/>
                        <a:gd name="connsiteX5" fmla="*/ 0 w 107950"/>
                        <a:gd name="connsiteY5" fmla="*/ 150283 h 15028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107950" h="150283">
                          <a:moveTo>
                            <a:pt x="107950" y="0"/>
                          </a:moveTo>
                          <a:cubicBezTo>
                            <a:pt x="105480" y="19403"/>
                            <a:pt x="103011" y="38806"/>
                            <a:pt x="93133" y="50800"/>
                          </a:cubicBezTo>
                          <a:cubicBezTo>
                            <a:pt x="83255" y="62794"/>
                            <a:pt x="60325" y="66675"/>
                            <a:pt x="48683" y="71967"/>
                          </a:cubicBezTo>
                          <a:cubicBezTo>
                            <a:pt x="37041" y="77259"/>
                            <a:pt x="30691" y="74789"/>
                            <a:pt x="23283" y="82550"/>
                          </a:cubicBezTo>
                          <a:cubicBezTo>
                            <a:pt x="15875" y="90311"/>
                            <a:pt x="8113" y="107244"/>
                            <a:pt x="4233" y="118533"/>
                          </a:cubicBezTo>
                          <a:cubicBezTo>
                            <a:pt x="353" y="129822"/>
                            <a:pt x="176" y="140052"/>
                            <a:pt x="0" y="150283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3" name="フリーフォーム: 図形 272">
              <a:extLst>
                <a:ext uri="{FF2B5EF4-FFF2-40B4-BE49-F238E27FC236}">
                  <a16:creationId xmlns:a16="http://schemas.microsoft.com/office/drawing/2014/main" id="{66FAC736-8FB0-42E8-82D2-02C29C34BAAF}"/>
                </a:ext>
              </a:extLst>
            </p:cNvPr>
            <p:cNvSpPr/>
            <p:nvPr/>
          </p:nvSpPr>
          <p:spPr>
            <a:xfrm>
              <a:off x="743370" y="5011208"/>
              <a:ext cx="107950" cy="150283"/>
            </a:xfrm>
            <a:custGeom>
              <a:avLst/>
              <a:gdLst>
                <a:gd name="connsiteX0" fmla="*/ 107950 w 107950"/>
                <a:gd name="connsiteY0" fmla="*/ 0 h 150283"/>
                <a:gd name="connsiteX1" fmla="*/ 93133 w 107950"/>
                <a:gd name="connsiteY1" fmla="*/ 50800 h 150283"/>
                <a:gd name="connsiteX2" fmla="*/ 48683 w 107950"/>
                <a:gd name="connsiteY2" fmla="*/ 71967 h 150283"/>
                <a:gd name="connsiteX3" fmla="*/ 23283 w 107950"/>
                <a:gd name="connsiteY3" fmla="*/ 82550 h 150283"/>
                <a:gd name="connsiteX4" fmla="*/ 4233 w 107950"/>
                <a:gd name="connsiteY4" fmla="*/ 118533 h 150283"/>
                <a:gd name="connsiteX5" fmla="*/ 0 w 107950"/>
                <a:gd name="connsiteY5" fmla="*/ 150283 h 15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7950" h="150283" extrusionOk="0">
                  <a:moveTo>
                    <a:pt x="107950" y="0"/>
                  </a:moveTo>
                  <a:cubicBezTo>
                    <a:pt x="104490" y="21648"/>
                    <a:pt x="101565" y="38548"/>
                    <a:pt x="93133" y="50800"/>
                  </a:cubicBezTo>
                  <a:cubicBezTo>
                    <a:pt x="84138" y="64459"/>
                    <a:pt x="60569" y="67278"/>
                    <a:pt x="48683" y="71967"/>
                  </a:cubicBezTo>
                  <a:cubicBezTo>
                    <a:pt x="37238" y="76608"/>
                    <a:pt x="30363" y="75058"/>
                    <a:pt x="23283" y="82550"/>
                  </a:cubicBezTo>
                  <a:cubicBezTo>
                    <a:pt x="17032" y="89866"/>
                    <a:pt x="7886" y="106696"/>
                    <a:pt x="4233" y="118533"/>
                  </a:cubicBezTo>
                  <a:cubicBezTo>
                    <a:pt x="2141" y="130653"/>
                    <a:pt x="-637" y="140139"/>
                    <a:pt x="0" y="150283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2609705924">
                    <a:custGeom>
                      <a:avLst/>
                      <a:gdLst>
                        <a:gd name="connsiteX0" fmla="*/ 107950 w 107950"/>
                        <a:gd name="connsiteY0" fmla="*/ 0 h 150283"/>
                        <a:gd name="connsiteX1" fmla="*/ 93133 w 107950"/>
                        <a:gd name="connsiteY1" fmla="*/ 50800 h 150283"/>
                        <a:gd name="connsiteX2" fmla="*/ 48683 w 107950"/>
                        <a:gd name="connsiteY2" fmla="*/ 71967 h 150283"/>
                        <a:gd name="connsiteX3" fmla="*/ 23283 w 107950"/>
                        <a:gd name="connsiteY3" fmla="*/ 82550 h 150283"/>
                        <a:gd name="connsiteX4" fmla="*/ 4233 w 107950"/>
                        <a:gd name="connsiteY4" fmla="*/ 118533 h 150283"/>
                        <a:gd name="connsiteX5" fmla="*/ 0 w 107950"/>
                        <a:gd name="connsiteY5" fmla="*/ 150283 h 15028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107950" h="150283">
                          <a:moveTo>
                            <a:pt x="107950" y="0"/>
                          </a:moveTo>
                          <a:cubicBezTo>
                            <a:pt x="105480" y="19403"/>
                            <a:pt x="103011" y="38806"/>
                            <a:pt x="93133" y="50800"/>
                          </a:cubicBezTo>
                          <a:cubicBezTo>
                            <a:pt x="83255" y="62794"/>
                            <a:pt x="60325" y="66675"/>
                            <a:pt x="48683" y="71967"/>
                          </a:cubicBezTo>
                          <a:cubicBezTo>
                            <a:pt x="37041" y="77259"/>
                            <a:pt x="30691" y="74789"/>
                            <a:pt x="23283" y="82550"/>
                          </a:cubicBezTo>
                          <a:cubicBezTo>
                            <a:pt x="15875" y="90311"/>
                            <a:pt x="8113" y="107244"/>
                            <a:pt x="4233" y="118533"/>
                          </a:cubicBezTo>
                          <a:cubicBezTo>
                            <a:pt x="353" y="129822"/>
                            <a:pt x="176" y="140052"/>
                            <a:pt x="0" y="150283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4" name="フリーフォーム: 図形 273">
              <a:extLst>
                <a:ext uri="{FF2B5EF4-FFF2-40B4-BE49-F238E27FC236}">
                  <a16:creationId xmlns:a16="http://schemas.microsoft.com/office/drawing/2014/main" id="{8007176C-7F92-43FF-A91B-CED475DBA787}"/>
                </a:ext>
              </a:extLst>
            </p:cNvPr>
            <p:cNvSpPr/>
            <p:nvPr/>
          </p:nvSpPr>
          <p:spPr>
            <a:xfrm>
              <a:off x="750358" y="5025496"/>
              <a:ext cx="107950" cy="150283"/>
            </a:xfrm>
            <a:custGeom>
              <a:avLst/>
              <a:gdLst>
                <a:gd name="connsiteX0" fmla="*/ 107950 w 107950"/>
                <a:gd name="connsiteY0" fmla="*/ 0 h 150283"/>
                <a:gd name="connsiteX1" fmla="*/ 93133 w 107950"/>
                <a:gd name="connsiteY1" fmla="*/ 50800 h 150283"/>
                <a:gd name="connsiteX2" fmla="*/ 48683 w 107950"/>
                <a:gd name="connsiteY2" fmla="*/ 71967 h 150283"/>
                <a:gd name="connsiteX3" fmla="*/ 23283 w 107950"/>
                <a:gd name="connsiteY3" fmla="*/ 82550 h 150283"/>
                <a:gd name="connsiteX4" fmla="*/ 4233 w 107950"/>
                <a:gd name="connsiteY4" fmla="*/ 118533 h 150283"/>
                <a:gd name="connsiteX5" fmla="*/ 0 w 107950"/>
                <a:gd name="connsiteY5" fmla="*/ 150283 h 15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7950" h="150283" extrusionOk="0">
                  <a:moveTo>
                    <a:pt x="107950" y="0"/>
                  </a:moveTo>
                  <a:cubicBezTo>
                    <a:pt x="106458" y="19219"/>
                    <a:pt x="104370" y="36913"/>
                    <a:pt x="93133" y="50800"/>
                  </a:cubicBezTo>
                  <a:cubicBezTo>
                    <a:pt x="82625" y="64040"/>
                    <a:pt x="60213" y="66549"/>
                    <a:pt x="48683" y="71967"/>
                  </a:cubicBezTo>
                  <a:cubicBezTo>
                    <a:pt x="36526" y="77278"/>
                    <a:pt x="31092" y="73694"/>
                    <a:pt x="23283" y="82550"/>
                  </a:cubicBezTo>
                  <a:cubicBezTo>
                    <a:pt x="16250" y="90493"/>
                    <a:pt x="8949" y="106963"/>
                    <a:pt x="4233" y="118533"/>
                  </a:cubicBezTo>
                  <a:cubicBezTo>
                    <a:pt x="1076" y="129437"/>
                    <a:pt x="-1151" y="139914"/>
                    <a:pt x="0" y="150283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3389401771">
                    <a:custGeom>
                      <a:avLst/>
                      <a:gdLst>
                        <a:gd name="connsiteX0" fmla="*/ 107950 w 107950"/>
                        <a:gd name="connsiteY0" fmla="*/ 0 h 150283"/>
                        <a:gd name="connsiteX1" fmla="*/ 93133 w 107950"/>
                        <a:gd name="connsiteY1" fmla="*/ 50800 h 150283"/>
                        <a:gd name="connsiteX2" fmla="*/ 48683 w 107950"/>
                        <a:gd name="connsiteY2" fmla="*/ 71967 h 150283"/>
                        <a:gd name="connsiteX3" fmla="*/ 23283 w 107950"/>
                        <a:gd name="connsiteY3" fmla="*/ 82550 h 150283"/>
                        <a:gd name="connsiteX4" fmla="*/ 4233 w 107950"/>
                        <a:gd name="connsiteY4" fmla="*/ 118533 h 150283"/>
                        <a:gd name="connsiteX5" fmla="*/ 0 w 107950"/>
                        <a:gd name="connsiteY5" fmla="*/ 150283 h 15028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107950" h="150283">
                          <a:moveTo>
                            <a:pt x="107950" y="0"/>
                          </a:moveTo>
                          <a:cubicBezTo>
                            <a:pt x="105480" y="19403"/>
                            <a:pt x="103011" y="38806"/>
                            <a:pt x="93133" y="50800"/>
                          </a:cubicBezTo>
                          <a:cubicBezTo>
                            <a:pt x="83255" y="62794"/>
                            <a:pt x="60325" y="66675"/>
                            <a:pt x="48683" y="71967"/>
                          </a:cubicBezTo>
                          <a:cubicBezTo>
                            <a:pt x="37041" y="77259"/>
                            <a:pt x="30691" y="74789"/>
                            <a:pt x="23283" y="82550"/>
                          </a:cubicBezTo>
                          <a:cubicBezTo>
                            <a:pt x="15875" y="90311"/>
                            <a:pt x="8113" y="107244"/>
                            <a:pt x="4233" y="118533"/>
                          </a:cubicBezTo>
                          <a:cubicBezTo>
                            <a:pt x="353" y="129822"/>
                            <a:pt x="176" y="140052"/>
                            <a:pt x="0" y="150283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5" name="フリーフォーム: 図形 274">
              <a:extLst>
                <a:ext uri="{FF2B5EF4-FFF2-40B4-BE49-F238E27FC236}">
                  <a16:creationId xmlns:a16="http://schemas.microsoft.com/office/drawing/2014/main" id="{6A1E9728-BE93-4AD3-98B1-A593157A52F8}"/>
                </a:ext>
              </a:extLst>
            </p:cNvPr>
            <p:cNvSpPr/>
            <p:nvPr/>
          </p:nvSpPr>
          <p:spPr>
            <a:xfrm>
              <a:off x="3407833" y="3884083"/>
              <a:ext cx="491067" cy="469900"/>
            </a:xfrm>
            <a:custGeom>
              <a:avLst/>
              <a:gdLst>
                <a:gd name="connsiteX0" fmla="*/ 0 w 491067"/>
                <a:gd name="connsiteY0" fmla="*/ 0 h 469900"/>
                <a:gd name="connsiteX1" fmla="*/ 321734 w 491067"/>
                <a:gd name="connsiteY1" fmla="*/ 188384 h 469900"/>
                <a:gd name="connsiteX2" fmla="*/ 491067 w 491067"/>
                <a:gd name="connsiteY2" fmla="*/ 469900 h 469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1067" h="469900" extrusionOk="0">
                  <a:moveTo>
                    <a:pt x="0" y="0"/>
                  </a:moveTo>
                  <a:cubicBezTo>
                    <a:pt x="111746" y="50535"/>
                    <a:pt x="242164" y="107685"/>
                    <a:pt x="321734" y="188384"/>
                  </a:cubicBezTo>
                  <a:cubicBezTo>
                    <a:pt x="401850" y="268043"/>
                    <a:pt x="432351" y="374710"/>
                    <a:pt x="491067" y="46990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745355855">
                    <a:custGeom>
                      <a:avLst/>
                      <a:gdLst>
                        <a:gd name="connsiteX0" fmla="*/ 0 w 491067"/>
                        <a:gd name="connsiteY0" fmla="*/ 0 h 469900"/>
                        <a:gd name="connsiteX1" fmla="*/ 321734 w 491067"/>
                        <a:gd name="connsiteY1" fmla="*/ 188384 h 469900"/>
                        <a:gd name="connsiteX2" fmla="*/ 491067 w 491067"/>
                        <a:gd name="connsiteY2" fmla="*/ 469900 h 4699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91067" h="469900">
                          <a:moveTo>
                            <a:pt x="0" y="0"/>
                          </a:moveTo>
                          <a:cubicBezTo>
                            <a:pt x="119945" y="55033"/>
                            <a:pt x="239890" y="110067"/>
                            <a:pt x="321734" y="188384"/>
                          </a:cubicBezTo>
                          <a:cubicBezTo>
                            <a:pt x="403579" y="266701"/>
                            <a:pt x="447323" y="368300"/>
                            <a:pt x="491067" y="469900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6" name="フリーフォーム: 図形 275">
              <a:extLst>
                <a:ext uri="{FF2B5EF4-FFF2-40B4-BE49-F238E27FC236}">
                  <a16:creationId xmlns:a16="http://schemas.microsoft.com/office/drawing/2014/main" id="{4305434F-0F2A-4BB5-8BF9-A7124B128B09}"/>
                </a:ext>
              </a:extLst>
            </p:cNvPr>
            <p:cNvSpPr/>
            <p:nvPr/>
          </p:nvSpPr>
          <p:spPr>
            <a:xfrm>
              <a:off x="3481917" y="4368800"/>
              <a:ext cx="414866" cy="416983"/>
            </a:xfrm>
            <a:custGeom>
              <a:avLst/>
              <a:gdLst>
                <a:gd name="connsiteX0" fmla="*/ 414866 w 414866"/>
                <a:gd name="connsiteY0" fmla="*/ 0 h 416983"/>
                <a:gd name="connsiteX1" fmla="*/ 340783 w 414866"/>
                <a:gd name="connsiteY1" fmla="*/ 93133 h 416983"/>
                <a:gd name="connsiteX2" fmla="*/ 127000 w 414866"/>
                <a:gd name="connsiteY2" fmla="*/ 298450 h 416983"/>
                <a:gd name="connsiteX3" fmla="*/ 0 w 414866"/>
                <a:gd name="connsiteY3" fmla="*/ 416983 h 416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4866" h="416983" extrusionOk="0">
                  <a:moveTo>
                    <a:pt x="414866" y="0"/>
                  </a:moveTo>
                  <a:cubicBezTo>
                    <a:pt x="398349" y="23402"/>
                    <a:pt x="387514" y="42787"/>
                    <a:pt x="340783" y="93133"/>
                  </a:cubicBezTo>
                  <a:cubicBezTo>
                    <a:pt x="284047" y="151600"/>
                    <a:pt x="185761" y="241783"/>
                    <a:pt x="127000" y="298450"/>
                  </a:cubicBezTo>
                  <a:cubicBezTo>
                    <a:pt x="65787" y="345702"/>
                    <a:pt x="41305" y="383283"/>
                    <a:pt x="0" y="416983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1592608781">
                    <a:custGeom>
                      <a:avLst/>
                      <a:gdLst>
                        <a:gd name="connsiteX0" fmla="*/ 414866 w 414866"/>
                        <a:gd name="connsiteY0" fmla="*/ 0 h 416983"/>
                        <a:gd name="connsiteX1" fmla="*/ 340783 w 414866"/>
                        <a:gd name="connsiteY1" fmla="*/ 93133 h 416983"/>
                        <a:gd name="connsiteX2" fmla="*/ 127000 w 414866"/>
                        <a:gd name="connsiteY2" fmla="*/ 298450 h 416983"/>
                        <a:gd name="connsiteX3" fmla="*/ 0 w 414866"/>
                        <a:gd name="connsiteY3" fmla="*/ 416983 h 41698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14866" h="416983">
                          <a:moveTo>
                            <a:pt x="414866" y="0"/>
                          </a:moveTo>
                          <a:cubicBezTo>
                            <a:pt x="401813" y="21695"/>
                            <a:pt x="388761" y="43391"/>
                            <a:pt x="340783" y="93133"/>
                          </a:cubicBezTo>
                          <a:cubicBezTo>
                            <a:pt x="292805" y="142875"/>
                            <a:pt x="183797" y="244475"/>
                            <a:pt x="127000" y="298450"/>
                          </a:cubicBezTo>
                          <a:cubicBezTo>
                            <a:pt x="70203" y="352425"/>
                            <a:pt x="35101" y="384704"/>
                            <a:pt x="0" y="416983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7" name="フリーフォーム: 図形 276">
              <a:extLst>
                <a:ext uri="{FF2B5EF4-FFF2-40B4-BE49-F238E27FC236}">
                  <a16:creationId xmlns:a16="http://schemas.microsoft.com/office/drawing/2014/main" id="{7D37455A-3619-4DD4-A600-6B3B2699B076}"/>
                </a:ext>
              </a:extLst>
            </p:cNvPr>
            <p:cNvSpPr/>
            <p:nvPr/>
          </p:nvSpPr>
          <p:spPr>
            <a:xfrm>
              <a:off x="3280833" y="3949700"/>
              <a:ext cx="536145" cy="402167"/>
            </a:xfrm>
            <a:custGeom>
              <a:avLst/>
              <a:gdLst>
                <a:gd name="connsiteX0" fmla="*/ 0 w 536145"/>
                <a:gd name="connsiteY0" fmla="*/ 0 h 402167"/>
                <a:gd name="connsiteX1" fmla="*/ 91017 w 536145"/>
                <a:gd name="connsiteY1" fmla="*/ 84667 h 402167"/>
                <a:gd name="connsiteX2" fmla="*/ 283634 w 536145"/>
                <a:gd name="connsiteY2" fmla="*/ 167217 h 402167"/>
                <a:gd name="connsiteX3" fmla="*/ 414867 w 536145"/>
                <a:gd name="connsiteY3" fmla="*/ 279400 h 402167"/>
                <a:gd name="connsiteX4" fmla="*/ 520700 w 536145"/>
                <a:gd name="connsiteY4" fmla="*/ 368300 h 402167"/>
                <a:gd name="connsiteX5" fmla="*/ 533400 w 536145"/>
                <a:gd name="connsiteY5" fmla="*/ 402167 h 402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36145" h="402167" extrusionOk="0">
                  <a:moveTo>
                    <a:pt x="0" y="0"/>
                  </a:moveTo>
                  <a:cubicBezTo>
                    <a:pt x="20145" y="28247"/>
                    <a:pt x="44222" y="57183"/>
                    <a:pt x="91017" y="84667"/>
                  </a:cubicBezTo>
                  <a:cubicBezTo>
                    <a:pt x="139774" y="111996"/>
                    <a:pt x="231117" y="133863"/>
                    <a:pt x="283634" y="167217"/>
                  </a:cubicBezTo>
                  <a:cubicBezTo>
                    <a:pt x="337609" y="199672"/>
                    <a:pt x="414867" y="279400"/>
                    <a:pt x="414867" y="279400"/>
                  </a:cubicBezTo>
                  <a:cubicBezTo>
                    <a:pt x="451432" y="315477"/>
                    <a:pt x="499761" y="352062"/>
                    <a:pt x="520700" y="368300"/>
                  </a:cubicBezTo>
                  <a:cubicBezTo>
                    <a:pt x="541579" y="389594"/>
                    <a:pt x="536823" y="395934"/>
                    <a:pt x="533400" y="402167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681650342">
                    <a:custGeom>
                      <a:avLst/>
                      <a:gdLst>
                        <a:gd name="connsiteX0" fmla="*/ 0 w 536145"/>
                        <a:gd name="connsiteY0" fmla="*/ 0 h 402167"/>
                        <a:gd name="connsiteX1" fmla="*/ 91017 w 536145"/>
                        <a:gd name="connsiteY1" fmla="*/ 84667 h 402167"/>
                        <a:gd name="connsiteX2" fmla="*/ 283634 w 536145"/>
                        <a:gd name="connsiteY2" fmla="*/ 167217 h 402167"/>
                        <a:gd name="connsiteX3" fmla="*/ 414867 w 536145"/>
                        <a:gd name="connsiteY3" fmla="*/ 279400 h 402167"/>
                        <a:gd name="connsiteX4" fmla="*/ 520700 w 536145"/>
                        <a:gd name="connsiteY4" fmla="*/ 368300 h 402167"/>
                        <a:gd name="connsiteX5" fmla="*/ 533400 w 536145"/>
                        <a:gd name="connsiteY5" fmla="*/ 402167 h 4021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536145" h="402167">
                          <a:moveTo>
                            <a:pt x="0" y="0"/>
                          </a:moveTo>
                          <a:cubicBezTo>
                            <a:pt x="21872" y="28399"/>
                            <a:pt x="43745" y="56798"/>
                            <a:pt x="91017" y="84667"/>
                          </a:cubicBezTo>
                          <a:cubicBezTo>
                            <a:pt x="138289" y="112536"/>
                            <a:pt x="229659" y="134762"/>
                            <a:pt x="283634" y="167217"/>
                          </a:cubicBezTo>
                          <a:cubicBezTo>
                            <a:pt x="337609" y="199672"/>
                            <a:pt x="414867" y="279400"/>
                            <a:pt x="414867" y="279400"/>
                          </a:cubicBezTo>
                          <a:cubicBezTo>
                            <a:pt x="454378" y="312914"/>
                            <a:pt x="500945" y="347839"/>
                            <a:pt x="520700" y="368300"/>
                          </a:cubicBezTo>
                          <a:cubicBezTo>
                            <a:pt x="540455" y="388761"/>
                            <a:pt x="536927" y="395464"/>
                            <a:pt x="533400" y="402167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8" name="フリーフォーム: 図形 277">
              <a:extLst>
                <a:ext uri="{FF2B5EF4-FFF2-40B4-BE49-F238E27FC236}">
                  <a16:creationId xmlns:a16="http://schemas.microsoft.com/office/drawing/2014/main" id="{45E71874-0460-4DCA-BAEC-B584B15E058B}"/>
                </a:ext>
              </a:extLst>
            </p:cNvPr>
            <p:cNvSpPr/>
            <p:nvPr/>
          </p:nvSpPr>
          <p:spPr>
            <a:xfrm>
              <a:off x="3346450" y="4038600"/>
              <a:ext cx="313267" cy="459317"/>
            </a:xfrm>
            <a:custGeom>
              <a:avLst/>
              <a:gdLst>
                <a:gd name="connsiteX0" fmla="*/ 0 w 313267"/>
                <a:gd name="connsiteY0" fmla="*/ 0 h 459317"/>
                <a:gd name="connsiteX1" fmla="*/ 133350 w 313267"/>
                <a:gd name="connsiteY1" fmla="*/ 184150 h 459317"/>
                <a:gd name="connsiteX2" fmla="*/ 260350 w 313267"/>
                <a:gd name="connsiteY2" fmla="*/ 338667 h 459317"/>
                <a:gd name="connsiteX3" fmla="*/ 313267 w 313267"/>
                <a:gd name="connsiteY3" fmla="*/ 459317 h 459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3267" h="459317" extrusionOk="0">
                  <a:moveTo>
                    <a:pt x="0" y="0"/>
                  </a:moveTo>
                  <a:cubicBezTo>
                    <a:pt x="55473" y="69832"/>
                    <a:pt x="87672" y="127308"/>
                    <a:pt x="133350" y="184150"/>
                  </a:cubicBezTo>
                  <a:cubicBezTo>
                    <a:pt x="179525" y="242363"/>
                    <a:pt x="222215" y="287912"/>
                    <a:pt x="260350" y="338667"/>
                  </a:cubicBezTo>
                  <a:cubicBezTo>
                    <a:pt x="284349" y="388425"/>
                    <a:pt x="304771" y="423296"/>
                    <a:pt x="313267" y="459317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908359004">
                    <a:custGeom>
                      <a:avLst/>
                      <a:gdLst>
                        <a:gd name="connsiteX0" fmla="*/ 0 w 313267"/>
                        <a:gd name="connsiteY0" fmla="*/ 0 h 459317"/>
                        <a:gd name="connsiteX1" fmla="*/ 133350 w 313267"/>
                        <a:gd name="connsiteY1" fmla="*/ 184150 h 459317"/>
                        <a:gd name="connsiteX2" fmla="*/ 260350 w 313267"/>
                        <a:gd name="connsiteY2" fmla="*/ 338667 h 459317"/>
                        <a:gd name="connsiteX3" fmla="*/ 313267 w 313267"/>
                        <a:gd name="connsiteY3" fmla="*/ 459317 h 45931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313267" h="459317">
                          <a:moveTo>
                            <a:pt x="0" y="0"/>
                          </a:moveTo>
                          <a:cubicBezTo>
                            <a:pt x="44979" y="63853"/>
                            <a:pt x="89958" y="127706"/>
                            <a:pt x="133350" y="184150"/>
                          </a:cubicBezTo>
                          <a:cubicBezTo>
                            <a:pt x="176742" y="240594"/>
                            <a:pt x="230364" y="292806"/>
                            <a:pt x="260350" y="338667"/>
                          </a:cubicBezTo>
                          <a:cubicBezTo>
                            <a:pt x="290336" y="384528"/>
                            <a:pt x="301801" y="421922"/>
                            <a:pt x="313267" y="459317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9" name="フリーフォーム: 図形 278">
              <a:extLst>
                <a:ext uri="{FF2B5EF4-FFF2-40B4-BE49-F238E27FC236}">
                  <a16:creationId xmlns:a16="http://schemas.microsoft.com/office/drawing/2014/main" id="{E49215C2-6A94-427C-9C2B-049EF993B64A}"/>
                </a:ext>
              </a:extLst>
            </p:cNvPr>
            <p:cNvSpPr/>
            <p:nvPr/>
          </p:nvSpPr>
          <p:spPr>
            <a:xfrm>
              <a:off x="3515783" y="4360333"/>
              <a:ext cx="298450" cy="311150"/>
            </a:xfrm>
            <a:custGeom>
              <a:avLst/>
              <a:gdLst>
                <a:gd name="connsiteX0" fmla="*/ 298450 w 298450"/>
                <a:gd name="connsiteY0" fmla="*/ 0 h 311150"/>
                <a:gd name="connsiteX1" fmla="*/ 188384 w 298450"/>
                <a:gd name="connsiteY1" fmla="*/ 114300 h 311150"/>
                <a:gd name="connsiteX2" fmla="*/ 118534 w 298450"/>
                <a:gd name="connsiteY2" fmla="*/ 169334 h 311150"/>
                <a:gd name="connsiteX3" fmla="*/ 48684 w 298450"/>
                <a:gd name="connsiteY3" fmla="*/ 230717 h 311150"/>
                <a:gd name="connsiteX4" fmla="*/ 0 w 298450"/>
                <a:gd name="connsiteY4" fmla="*/ 311150 h 31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8450" h="311150" extrusionOk="0">
                  <a:moveTo>
                    <a:pt x="298450" y="0"/>
                  </a:moveTo>
                  <a:cubicBezTo>
                    <a:pt x="258156" y="47274"/>
                    <a:pt x="221026" y="85846"/>
                    <a:pt x="188384" y="114300"/>
                  </a:cubicBezTo>
                  <a:cubicBezTo>
                    <a:pt x="158362" y="141992"/>
                    <a:pt x="139864" y="148345"/>
                    <a:pt x="118534" y="169334"/>
                  </a:cubicBezTo>
                  <a:cubicBezTo>
                    <a:pt x="94813" y="189460"/>
                    <a:pt x="64229" y="210466"/>
                    <a:pt x="48684" y="230717"/>
                  </a:cubicBezTo>
                  <a:cubicBezTo>
                    <a:pt x="30920" y="253943"/>
                    <a:pt x="10931" y="283143"/>
                    <a:pt x="0" y="31115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2765372057">
                    <a:custGeom>
                      <a:avLst/>
                      <a:gdLst>
                        <a:gd name="connsiteX0" fmla="*/ 298450 w 298450"/>
                        <a:gd name="connsiteY0" fmla="*/ 0 h 311150"/>
                        <a:gd name="connsiteX1" fmla="*/ 188384 w 298450"/>
                        <a:gd name="connsiteY1" fmla="*/ 114300 h 311150"/>
                        <a:gd name="connsiteX2" fmla="*/ 118534 w 298450"/>
                        <a:gd name="connsiteY2" fmla="*/ 169334 h 311150"/>
                        <a:gd name="connsiteX3" fmla="*/ 48684 w 298450"/>
                        <a:gd name="connsiteY3" fmla="*/ 230717 h 311150"/>
                        <a:gd name="connsiteX4" fmla="*/ 0 w 298450"/>
                        <a:gd name="connsiteY4" fmla="*/ 311150 h 31115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98450" h="311150">
                          <a:moveTo>
                            <a:pt x="298450" y="0"/>
                          </a:moveTo>
                          <a:cubicBezTo>
                            <a:pt x="258410" y="43039"/>
                            <a:pt x="218370" y="86078"/>
                            <a:pt x="188384" y="114300"/>
                          </a:cubicBezTo>
                          <a:cubicBezTo>
                            <a:pt x="158398" y="142522"/>
                            <a:pt x="141817" y="149931"/>
                            <a:pt x="118534" y="169334"/>
                          </a:cubicBezTo>
                          <a:cubicBezTo>
                            <a:pt x="95251" y="188737"/>
                            <a:pt x="68440" y="207081"/>
                            <a:pt x="48684" y="230717"/>
                          </a:cubicBezTo>
                          <a:cubicBezTo>
                            <a:pt x="28928" y="254353"/>
                            <a:pt x="14464" y="282751"/>
                            <a:pt x="0" y="311150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0" name="フリーフォーム: 図形 279">
              <a:extLst>
                <a:ext uri="{FF2B5EF4-FFF2-40B4-BE49-F238E27FC236}">
                  <a16:creationId xmlns:a16="http://schemas.microsoft.com/office/drawing/2014/main" id="{9A36156C-6F67-4145-9E05-C694A3A18B71}"/>
                </a:ext>
              </a:extLst>
            </p:cNvPr>
            <p:cNvSpPr/>
            <p:nvPr/>
          </p:nvSpPr>
          <p:spPr>
            <a:xfrm>
              <a:off x="3020483" y="2923117"/>
              <a:ext cx="508380" cy="952500"/>
            </a:xfrm>
            <a:custGeom>
              <a:avLst/>
              <a:gdLst>
                <a:gd name="connsiteX0" fmla="*/ 0 w 508380"/>
                <a:gd name="connsiteY0" fmla="*/ 0 h 952500"/>
                <a:gd name="connsiteX1" fmla="*/ 256117 w 508380"/>
                <a:gd name="connsiteY1" fmla="*/ 270933 h 952500"/>
                <a:gd name="connsiteX2" fmla="*/ 438150 w 508380"/>
                <a:gd name="connsiteY2" fmla="*/ 537633 h 952500"/>
                <a:gd name="connsiteX3" fmla="*/ 501650 w 508380"/>
                <a:gd name="connsiteY3" fmla="*/ 812800 h 952500"/>
                <a:gd name="connsiteX4" fmla="*/ 495300 w 508380"/>
                <a:gd name="connsiteY4" fmla="*/ 848783 h 952500"/>
                <a:gd name="connsiteX5" fmla="*/ 402167 w 508380"/>
                <a:gd name="connsiteY5" fmla="*/ 952500 h 952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08380" h="952500" extrusionOk="0">
                  <a:moveTo>
                    <a:pt x="0" y="0"/>
                  </a:moveTo>
                  <a:cubicBezTo>
                    <a:pt x="90963" y="96936"/>
                    <a:pt x="174265" y="174844"/>
                    <a:pt x="256117" y="270933"/>
                  </a:cubicBezTo>
                  <a:cubicBezTo>
                    <a:pt x="328237" y="362988"/>
                    <a:pt x="411569" y="458552"/>
                    <a:pt x="438150" y="537633"/>
                  </a:cubicBezTo>
                  <a:cubicBezTo>
                    <a:pt x="480680" y="626715"/>
                    <a:pt x="492688" y="761927"/>
                    <a:pt x="501650" y="812800"/>
                  </a:cubicBezTo>
                  <a:cubicBezTo>
                    <a:pt x="513977" y="866796"/>
                    <a:pt x="513731" y="827783"/>
                    <a:pt x="495300" y="848783"/>
                  </a:cubicBezTo>
                  <a:cubicBezTo>
                    <a:pt x="478789" y="873508"/>
                    <a:pt x="421680" y="932623"/>
                    <a:pt x="402167" y="95250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1534385469">
                    <a:custGeom>
                      <a:avLst/>
                      <a:gdLst>
                        <a:gd name="connsiteX0" fmla="*/ 0 w 508380"/>
                        <a:gd name="connsiteY0" fmla="*/ 0 h 952500"/>
                        <a:gd name="connsiteX1" fmla="*/ 256117 w 508380"/>
                        <a:gd name="connsiteY1" fmla="*/ 270933 h 952500"/>
                        <a:gd name="connsiteX2" fmla="*/ 438150 w 508380"/>
                        <a:gd name="connsiteY2" fmla="*/ 537633 h 952500"/>
                        <a:gd name="connsiteX3" fmla="*/ 501650 w 508380"/>
                        <a:gd name="connsiteY3" fmla="*/ 812800 h 952500"/>
                        <a:gd name="connsiteX4" fmla="*/ 495300 w 508380"/>
                        <a:gd name="connsiteY4" fmla="*/ 848783 h 952500"/>
                        <a:gd name="connsiteX5" fmla="*/ 402167 w 508380"/>
                        <a:gd name="connsiteY5" fmla="*/ 952500 h 9525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508380" h="952500">
                          <a:moveTo>
                            <a:pt x="0" y="0"/>
                          </a:moveTo>
                          <a:cubicBezTo>
                            <a:pt x="91546" y="90664"/>
                            <a:pt x="183092" y="181328"/>
                            <a:pt x="256117" y="270933"/>
                          </a:cubicBezTo>
                          <a:cubicBezTo>
                            <a:pt x="329142" y="360538"/>
                            <a:pt x="397228" y="447322"/>
                            <a:pt x="438150" y="537633"/>
                          </a:cubicBezTo>
                          <a:cubicBezTo>
                            <a:pt x="479072" y="627944"/>
                            <a:pt x="492125" y="760942"/>
                            <a:pt x="501650" y="812800"/>
                          </a:cubicBezTo>
                          <a:cubicBezTo>
                            <a:pt x="511175" y="864658"/>
                            <a:pt x="511881" y="825500"/>
                            <a:pt x="495300" y="848783"/>
                          </a:cubicBezTo>
                          <a:cubicBezTo>
                            <a:pt x="478720" y="872066"/>
                            <a:pt x="419453" y="935567"/>
                            <a:pt x="402167" y="952500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1" name="フリーフォーム: 図形 280">
              <a:extLst>
                <a:ext uri="{FF2B5EF4-FFF2-40B4-BE49-F238E27FC236}">
                  <a16:creationId xmlns:a16="http://schemas.microsoft.com/office/drawing/2014/main" id="{C24CC7B8-9D8F-4F99-8604-B8303853E2FD}"/>
                </a:ext>
              </a:extLst>
            </p:cNvPr>
            <p:cNvSpPr/>
            <p:nvPr/>
          </p:nvSpPr>
          <p:spPr>
            <a:xfrm>
              <a:off x="2631017" y="2163233"/>
              <a:ext cx="433440" cy="719667"/>
            </a:xfrm>
            <a:custGeom>
              <a:avLst/>
              <a:gdLst>
                <a:gd name="connsiteX0" fmla="*/ 0 w 433440"/>
                <a:gd name="connsiteY0" fmla="*/ 0 h 719667"/>
                <a:gd name="connsiteX1" fmla="*/ 173566 w 433440"/>
                <a:gd name="connsiteY1" fmla="*/ 46567 h 719667"/>
                <a:gd name="connsiteX2" fmla="*/ 328083 w 433440"/>
                <a:gd name="connsiteY2" fmla="*/ 188384 h 719667"/>
                <a:gd name="connsiteX3" fmla="*/ 423333 w 433440"/>
                <a:gd name="connsiteY3" fmla="*/ 353484 h 719667"/>
                <a:gd name="connsiteX4" fmla="*/ 427566 w 433440"/>
                <a:gd name="connsiteY4" fmla="*/ 548217 h 719667"/>
                <a:gd name="connsiteX5" fmla="*/ 395816 w 433440"/>
                <a:gd name="connsiteY5" fmla="*/ 685800 h 719667"/>
                <a:gd name="connsiteX6" fmla="*/ 368300 w 433440"/>
                <a:gd name="connsiteY6" fmla="*/ 719667 h 719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3440" h="719667" extrusionOk="0">
                  <a:moveTo>
                    <a:pt x="0" y="0"/>
                  </a:moveTo>
                  <a:cubicBezTo>
                    <a:pt x="64341" y="8577"/>
                    <a:pt x="112540" y="7430"/>
                    <a:pt x="173566" y="46567"/>
                  </a:cubicBezTo>
                  <a:cubicBezTo>
                    <a:pt x="231638" y="83403"/>
                    <a:pt x="289946" y="147855"/>
                    <a:pt x="328083" y="188384"/>
                  </a:cubicBezTo>
                  <a:cubicBezTo>
                    <a:pt x="370925" y="239618"/>
                    <a:pt x="404895" y="293270"/>
                    <a:pt x="423333" y="353484"/>
                  </a:cubicBezTo>
                  <a:cubicBezTo>
                    <a:pt x="443880" y="408725"/>
                    <a:pt x="431274" y="488814"/>
                    <a:pt x="427566" y="548217"/>
                  </a:cubicBezTo>
                  <a:cubicBezTo>
                    <a:pt x="421471" y="600354"/>
                    <a:pt x="408256" y="662019"/>
                    <a:pt x="395816" y="685800"/>
                  </a:cubicBezTo>
                  <a:cubicBezTo>
                    <a:pt x="385541" y="714097"/>
                    <a:pt x="377967" y="718350"/>
                    <a:pt x="368300" y="719667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3438108127">
                    <a:custGeom>
                      <a:avLst/>
                      <a:gdLst>
                        <a:gd name="connsiteX0" fmla="*/ 0 w 433440"/>
                        <a:gd name="connsiteY0" fmla="*/ 0 h 719667"/>
                        <a:gd name="connsiteX1" fmla="*/ 173566 w 433440"/>
                        <a:gd name="connsiteY1" fmla="*/ 46567 h 719667"/>
                        <a:gd name="connsiteX2" fmla="*/ 328083 w 433440"/>
                        <a:gd name="connsiteY2" fmla="*/ 188384 h 719667"/>
                        <a:gd name="connsiteX3" fmla="*/ 423333 w 433440"/>
                        <a:gd name="connsiteY3" fmla="*/ 353484 h 719667"/>
                        <a:gd name="connsiteX4" fmla="*/ 427566 w 433440"/>
                        <a:gd name="connsiteY4" fmla="*/ 548217 h 719667"/>
                        <a:gd name="connsiteX5" fmla="*/ 395816 w 433440"/>
                        <a:gd name="connsiteY5" fmla="*/ 685800 h 719667"/>
                        <a:gd name="connsiteX6" fmla="*/ 368300 w 433440"/>
                        <a:gd name="connsiteY6" fmla="*/ 719667 h 7196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433440" h="719667">
                          <a:moveTo>
                            <a:pt x="0" y="0"/>
                          </a:moveTo>
                          <a:cubicBezTo>
                            <a:pt x="59442" y="7585"/>
                            <a:pt x="118885" y="15170"/>
                            <a:pt x="173566" y="46567"/>
                          </a:cubicBezTo>
                          <a:cubicBezTo>
                            <a:pt x="228247" y="77964"/>
                            <a:pt x="286455" y="137231"/>
                            <a:pt x="328083" y="188384"/>
                          </a:cubicBezTo>
                          <a:cubicBezTo>
                            <a:pt x="369711" y="239537"/>
                            <a:pt x="406752" y="293512"/>
                            <a:pt x="423333" y="353484"/>
                          </a:cubicBezTo>
                          <a:cubicBezTo>
                            <a:pt x="439914" y="413456"/>
                            <a:pt x="432152" y="492831"/>
                            <a:pt x="427566" y="548217"/>
                          </a:cubicBezTo>
                          <a:cubicBezTo>
                            <a:pt x="422980" y="603603"/>
                            <a:pt x="405694" y="657225"/>
                            <a:pt x="395816" y="685800"/>
                          </a:cubicBezTo>
                          <a:cubicBezTo>
                            <a:pt x="385938" y="714375"/>
                            <a:pt x="377119" y="717021"/>
                            <a:pt x="368300" y="719667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2" name="フリーフォーム: 図形 281">
              <a:extLst>
                <a:ext uri="{FF2B5EF4-FFF2-40B4-BE49-F238E27FC236}">
                  <a16:creationId xmlns:a16="http://schemas.microsoft.com/office/drawing/2014/main" id="{C70A6395-D230-4AB4-A8A6-0CEA56D26817}"/>
                </a:ext>
              </a:extLst>
            </p:cNvPr>
            <p:cNvSpPr/>
            <p:nvPr/>
          </p:nvSpPr>
          <p:spPr>
            <a:xfrm>
              <a:off x="2279650" y="2161117"/>
              <a:ext cx="349250" cy="179867"/>
            </a:xfrm>
            <a:custGeom>
              <a:avLst/>
              <a:gdLst>
                <a:gd name="connsiteX0" fmla="*/ 349250 w 349250"/>
                <a:gd name="connsiteY0" fmla="*/ 0 h 179867"/>
                <a:gd name="connsiteX1" fmla="*/ 207433 w 349250"/>
                <a:gd name="connsiteY1" fmla="*/ 78316 h 179867"/>
                <a:gd name="connsiteX2" fmla="*/ 93133 w 349250"/>
                <a:gd name="connsiteY2" fmla="*/ 160866 h 179867"/>
                <a:gd name="connsiteX3" fmla="*/ 40217 w 349250"/>
                <a:gd name="connsiteY3" fmla="*/ 177800 h 179867"/>
                <a:gd name="connsiteX4" fmla="*/ 0 w 349250"/>
                <a:gd name="connsiteY4" fmla="*/ 127000 h 179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9250" h="179867" extrusionOk="0">
                  <a:moveTo>
                    <a:pt x="349250" y="0"/>
                  </a:moveTo>
                  <a:cubicBezTo>
                    <a:pt x="297946" y="29414"/>
                    <a:pt x="248119" y="46177"/>
                    <a:pt x="207433" y="78316"/>
                  </a:cubicBezTo>
                  <a:cubicBezTo>
                    <a:pt x="159599" y="104347"/>
                    <a:pt x="121474" y="141682"/>
                    <a:pt x="93133" y="160866"/>
                  </a:cubicBezTo>
                  <a:cubicBezTo>
                    <a:pt x="66354" y="177852"/>
                    <a:pt x="57246" y="184783"/>
                    <a:pt x="40217" y="177800"/>
                  </a:cubicBezTo>
                  <a:cubicBezTo>
                    <a:pt x="25672" y="170006"/>
                    <a:pt x="12478" y="144931"/>
                    <a:pt x="0" y="12700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640551324">
                    <a:custGeom>
                      <a:avLst/>
                      <a:gdLst>
                        <a:gd name="connsiteX0" fmla="*/ 349250 w 349250"/>
                        <a:gd name="connsiteY0" fmla="*/ 0 h 179867"/>
                        <a:gd name="connsiteX1" fmla="*/ 207433 w 349250"/>
                        <a:gd name="connsiteY1" fmla="*/ 78316 h 179867"/>
                        <a:gd name="connsiteX2" fmla="*/ 93133 w 349250"/>
                        <a:gd name="connsiteY2" fmla="*/ 160866 h 179867"/>
                        <a:gd name="connsiteX3" fmla="*/ 40217 w 349250"/>
                        <a:gd name="connsiteY3" fmla="*/ 177800 h 179867"/>
                        <a:gd name="connsiteX4" fmla="*/ 0 w 349250"/>
                        <a:gd name="connsiteY4" fmla="*/ 127000 h 1798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349250" h="179867">
                          <a:moveTo>
                            <a:pt x="349250" y="0"/>
                          </a:moveTo>
                          <a:cubicBezTo>
                            <a:pt x="299684" y="25752"/>
                            <a:pt x="250119" y="51505"/>
                            <a:pt x="207433" y="78316"/>
                          </a:cubicBezTo>
                          <a:cubicBezTo>
                            <a:pt x="164747" y="105127"/>
                            <a:pt x="121002" y="144285"/>
                            <a:pt x="93133" y="160866"/>
                          </a:cubicBezTo>
                          <a:cubicBezTo>
                            <a:pt x="65264" y="177447"/>
                            <a:pt x="55739" y="183444"/>
                            <a:pt x="40217" y="177800"/>
                          </a:cubicBezTo>
                          <a:cubicBezTo>
                            <a:pt x="24695" y="172156"/>
                            <a:pt x="12347" y="149578"/>
                            <a:pt x="0" y="127000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3" name="フリーフォーム: 図形 282">
              <a:extLst>
                <a:ext uri="{FF2B5EF4-FFF2-40B4-BE49-F238E27FC236}">
                  <a16:creationId xmlns:a16="http://schemas.microsoft.com/office/drawing/2014/main" id="{DB79BCDF-2A9A-44DC-8435-88E97C671A97}"/>
                </a:ext>
              </a:extLst>
            </p:cNvPr>
            <p:cNvSpPr/>
            <p:nvPr/>
          </p:nvSpPr>
          <p:spPr>
            <a:xfrm>
              <a:off x="2184400" y="2021417"/>
              <a:ext cx="247650" cy="152400"/>
            </a:xfrm>
            <a:custGeom>
              <a:avLst/>
              <a:gdLst>
                <a:gd name="connsiteX0" fmla="*/ 0 w 247650"/>
                <a:gd name="connsiteY0" fmla="*/ 0 h 152400"/>
                <a:gd name="connsiteX1" fmla="*/ 133350 w 247650"/>
                <a:gd name="connsiteY1" fmla="*/ 99483 h 152400"/>
                <a:gd name="connsiteX2" fmla="*/ 247650 w 247650"/>
                <a:gd name="connsiteY2" fmla="*/ 15240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650" h="152400" extrusionOk="0">
                  <a:moveTo>
                    <a:pt x="0" y="0"/>
                  </a:moveTo>
                  <a:cubicBezTo>
                    <a:pt x="45471" y="45008"/>
                    <a:pt x="92319" y="72836"/>
                    <a:pt x="133350" y="99483"/>
                  </a:cubicBezTo>
                  <a:cubicBezTo>
                    <a:pt x="176705" y="128336"/>
                    <a:pt x="209279" y="137052"/>
                    <a:pt x="247650" y="15240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505267763">
                    <a:custGeom>
                      <a:avLst/>
                      <a:gdLst>
                        <a:gd name="connsiteX0" fmla="*/ 0 w 247650"/>
                        <a:gd name="connsiteY0" fmla="*/ 0 h 152400"/>
                        <a:gd name="connsiteX1" fmla="*/ 133350 w 247650"/>
                        <a:gd name="connsiteY1" fmla="*/ 99483 h 152400"/>
                        <a:gd name="connsiteX2" fmla="*/ 247650 w 247650"/>
                        <a:gd name="connsiteY2" fmla="*/ 152400 h 1524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247650" h="152400">
                          <a:moveTo>
                            <a:pt x="0" y="0"/>
                          </a:moveTo>
                          <a:cubicBezTo>
                            <a:pt x="46037" y="37041"/>
                            <a:pt x="92075" y="74083"/>
                            <a:pt x="133350" y="99483"/>
                          </a:cubicBezTo>
                          <a:cubicBezTo>
                            <a:pt x="174625" y="124883"/>
                            <a:pt x="211137" y="138641"/>
                            <a:pt x="247650" y="152400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4" name="フリーフォーム: 図形 283">
              <a:extLst>
                <a:ext uri="{FF2B5EF4-FFF2-40B4-BE49-F238E27FC236}">
                  <a16:creationId xmlns:a16="http://schemas.microsoft.com/office/drawing/2014/main" id="{A8BEE5B2-75B4-4999-82E7-2A2D59975033}"/>
                </a:ext>
              </a:extLst>
            </p:cNvPr>
            <p:cNvSpPr/>
            <p:nvPr/>
          </p:nvSpPr>
          <p:spPr>
            <a:xfrm>
              <a:off x="2283883" y="2163233"/>
              <a:ext cx="120650" cy="127000"/>
            </a:xfrm>
            <a:custGeom>
              <a:avLst/>
              <a:gdLst>
                <a:gd name="connsiteX0" fmla="*/ 0 w 120650"/>
                <a:gd name="connsiteY0" fmla="*/ 127000 h 127000"/>
                <a:gd name="connsiteX1" fmla="*/ 50800 w 120650"/>
                <a:gd name="connsiteY1" fmla="*/ 50800 h 127000"/>
                <a:gd name="connsiteX2" fmla="*/ 120650 w 120650"/>
                <a:gd name="connsiteY2" fmla="*/ 0 h 12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0650" h="127000" extrusionOk="0">
                  <a:moveTo>
                    <a:pt x="0" y="127000"/>
                  </a:moveTo>
                  <a:cubicBezTo>
                    <a:pt x="16270" y="100624"/>
                    <a:pt x="29522" y="72863"/>
                    <a:pt x="50800" y="50800"/>
                  </a:cubicBezTo>
                  <a:cubicBezTo>
                    <a:pt x="70909" y="29634"/>
                    <a:pt x="120650" y="-1"/>
                    <a:pt x="120650" y="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2949314259">
                    <a:custGeom>
                      <a:avLst/>
                      <a:gdLst>
                        <a:gd name="connsiteX0" fmla="*/ 0 w 120650"/>
                        <a:gd name="connsiteY0" fmla="*/ 127000 h 127000"/>
                        <a:gd name="connsiteX1" fmla="*/ 50800 w 120650"/>
                        <a:gd name="connsiteY1" fmla="*/ 50800 h 127000"/>
                        <a:gd name="connsiteX2" fmla="*/ 120650 w 120650"/>
                        <a:gd name="connsiteY2" fmla="*/ 0 h 1270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120650" h="127000">
                          <a:moveTo>
                            <a:pt x="0" y="127000"/>
                          </a:moveTo>
                          <a:cubicBezTo>
                            <a:pt x="15346" y="99483"/>
                            <a:pt x="30692" y="71967"/>
                            <a:pt x="50800" y="50800"/>
                          </a:cubicBezTo>
                          <a:cubicBezTo>
                            <a:pt x="70908" y="29633"/>
                            <a:pt x="120650" y="0"/>
                            <a:pt x="120650" y="0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5" name="フリーフォーム: 図形 284">
              <a:extLst>
                <a:ext uri="{FF2B5EF4-FFF2-40B4-BE49-F238E27FC236}">
                  <a16:creationId xmlns:a16="http://schemas.microsoft.com/office/drawing/2014/main" id="{6634B9BB-D88A-400F-BF27-791226F1B7CA}"/>
                </a:ext>
              </a:extLst>
            </p:cNvPr>
            <p:cNvSpPr/>
            <p:nvPr/>
          </p:nvSpPr>
          <p:spPr>
            <a:xfrm>
              <a:off x="1828800" y="2019300"/>
              <a:ext cx="357717" cy="169148"/>
            </a:xfrm>
            <a:custGeom>
              <a:avLst/>
              <a:gdLst>
                <a:gd name="connsiteX0" fmla="*/ 357717 w 357717"/>
                <a:gd name="connsiteY0" fmla="*/ 0 h 169148"/>
                <a:gd name="connsiteX1" fmla="*/ 292100 w 357717"/>
                <a:gd name="connsiteY1" fmla="*/ 38100 h 169148"/>
                <a:gd name="connsiteX2" fmla="*/ 249767 w 357717"/>
                <a:gd name="connsiteY2" fmla="*/ 31750 h 169148"/>
                <a:gd name="connsiteX3" fmla="*/ 283633 w 357717"/>
                <a:gd name="connsiteY3" fmla="*/ 69850 h 169148"/>
                <a:gd name="connsiteX4" fmla="*/ 192617 w 357717"/>
                <a:gd name="connsiteY4" fmla="*/ 91017 h 169148"/>
                <a:gd name="connsiteX5" fmla="*/ 239183 w 357717"/>
                <a:gd name="connsiteY5" fmla="*/ 167217 h 169148"/>
                <a:gd name="connsiteX6" fmla="*/ 0 w 357717"/>
                <a:gd name="connsiteY6" fmla="*/ 2117 h 169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717" h="169148" extrusionOk="0">
                  <a:moveTo>
                    <a:pt x="357717" y="0"/>
                  </a:moveTo>
                  <a:cubicBezTo>
                    <a:pt x="333814" y="15382"/>
                    <a:pt x="306686" y="32701"/>
                    <a:pt x="292100" y="38100"/>
                  </a:cubicBezTo>
                  <a:cubicBezTo>
                    <a:pt x="274920" y="43455"/>
                    <a:pt x="251107" y="26372"/>
                    <a:pt x="249767" y="31750"/>
                  </a:cubicBezTo>
                  <a:cubicBezTo>
                    <a:pt x="249285" y="34775"/>
                    <a:pt x="293834" y="59696"/>
                    <a:pt x="283633" y="69850"/>
                  </a:cubicBezTo>
                  <a:cubicBezTo>
                    <a:pt x="273057" y="77910"/>
                    <a:pt x="198864" y="74466"/>
                    <a:pt x="192617" y="91017"/>
                  </a:cubicBezTo>
                  <a:cubicBezTo>
                    <a:pt x="186995" y="107521"/>
                    <a:pt x="274959" y="183490"/>
                    <a:pt x="239183" y="167217"/>
                  </a:cubicBezTo>
                  <a:cubicBezTo>
                    <a:pt x="206460" y="145221"/>
                    <a:pt x="93879" y="65065"/>
                    <a:pt x="0" y="2117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4031387142">
                    <a:custGeom>
                      <a:avLst/>
                      <a:gdLst>
                        <a:gd name="connsiteX0" fmla="*/ 357717 w 357717"/>
                        <a:gd name="connsiteY0" fmla="*/ 0 h 169148"/>
                        <a:gd name="connsiteX1" fmla="*/ 292100 w 357717"/>
                        <a:gd name="connsiteY1" fmla="*/ 38100 h 169148"/>
                        <a:gd name="connsiteX2" fmla="*/ 249767 w 357717"/>
                        <a:gd name="connsiteY2" fmla="*/ 31750 h 169148"/>
                        <a:gd name="connsiteX3" fmla="*/ 283633 w 357717"/>
                        <a:gd name="connsiteY3" fmla="*/ 69850 h 169148"/>
                        <a:gd name="connsiteX4" fmla="*/ 192617 w 357717"/>
                        <a:gd name="connsiteY4" fmla="*/ 91017 h 169148"/>
                        <a:gd name="connsiteX5" fmla="*/ 239183 w 357717"/>
                        <a:gd name="connsiteY5" fmla="*/ 167217 h 169148"/>
                        <a:gd name="connsiteX6" fmla="*/ 0 w 357717"/>
                        <a:gd name="connsiteY6" fmla="*/ 2117 h 16914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357717" h="169148">
                          <a:moveTo>
                            <a:pt x="357717" y="0"/>
                          </a:moveTo>
                          <a:cubicBezTo>
                            <a:pt x="333904" y="16404"/>
                            <a:pt x="310092" y="32808"/>
                            <a:pt x="292100" y="38100"/>
                          </a:cubicBezTo>
                          <a:cubicBezTo>
                            <a:pt x="274108" y="43392"/>
                            <a:pt x="251178" y="26458"/>
                            <a:pt x="249767" y="31750"/>
                          </a:cubicBezTo>
                          <a:cubicBezTo>
                            <a:pt x="248356" y="37042"/>
                            <a:pt x="293158" y="59972"/>
                            <a:pt x="283633" y="69850"/>
                          </a:cubicBezTo>
                          <a:cubicBezTo>
                            <a:pt x="274108" y="79728"/>
                            <a:pt x="200025" y="74789"/>
                            <a:pt x="192617" y="91017"/>
                          </a:cubicBezTo>
                          <a:cubicBezTo>
                            <a:pt x="185209" y="107245"/>
                            <a:pt x="271286" y="182034"/>
                            <a:pt x="239183" y="167217"/>
                          </a:cubicBezTo>
                          <a:cubicBezTo>
                            <a:pt x="207080" y="152400"/>
                            <a:pt x="103540" y="77258"/>
                            <a:pt x="0" y="2117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6" name="フリーフォーム: 図形 285">
              <a:extLst>
                <a:ext uri="{FF2B5EF4-FFF2-40B4-BE49-F238E27FC236}">
                  <a16:creationId xmlns:a16="http://schemas.microsoft.com/office/drawing/2014/main" id="{152011B0-3FD7-4BEA-B72E-C1485E2BB67C}"/>
                </a:ext>
              </a:extLst>
            </p:cNvPr>
            <p:cNvSpPr/>
            <p:nvPr/>
          </p:nvSpPr>
          <p:spPr>
            <a:xfrm>
              <a:off x="1854200" y="2038350"/>
              <a:ext cx="601133" cy="645583"/>
            </a:xfrm>
            <a:custGeom>
              <a:avLst/>
              <a:gdLst>
                <a:gd name="connsiteX0" fmla="*/ 0 w 601133"/>
                <a:gd name="connsiteY0" fmla="*/ 0 h 645583"/>
                <a:gd name="connsiteX1" fmla="*/ 220133 w 601133"/>
                <a:gd name="connsiteY1" fmla="*/ 207433 h 645583"/>
                <a:gd name="connsiteX2" fmla="*/ 357717 w 601133"/>
                <a:gd name="connsiteY2" fmla="*/ 368300 h 645583"/>
                <a:gd name="connsiteX3" fmla="*/ 554567 w 601133"/>
                <a:gd name="connsiteY3" fmla="*/ 588433 h 645583"/>
                <a:gd name="connsiteX4" fmla="*/ 601133 w 601133"/>
                <a:gd name="connsiteY4" fmla="*/ 645583 h 64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133" h="645583" extrusionOk="0">
                  <a:moveTo>
                    <a:pt x="0" y="0"/>
                  </a:moveTo>
                  <a:cubicBezTo>
                    <a:pt x="79310" y="73783"/>
                    <a:pt x="146132" y="148459"/>
                    <a:pt x="220133" y="207433"/>
                  </a:cubicBezTo>
                  <a:cubicBezTo>
                    <a:pt x="277746" y="270475"/>
                    <a:pt x="302008" y="304200"/>
                    <a:pt x="357717" y="368300"/>
                  </a:cubicBezTo>
                  <a:cubicBezTo>
                    <a:pt x="404586" y="439017"/>
                    <a:pt x="515912" y="548153"/>
                    <a:pt x="554567" y="588433"/>
                  </a:cubicBezTo>
                  <a:cubicBezTo>
                    <a:pt x="594977" y="634950"/>
                    <a:pt x="598645" y="639340"/>
                    <a:pt x="601133" y="645583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1609687139">
                    <a:custGeom>
                      <a:avLst/>
                      <a:gdLst>
                        <a:gd name="connsiteX0" fmla="*/ 0 w 601133"/>
                        <a:gd name="connsiteY0" fmla="*/ 0 h 645583"/>
                        <a:gd name="connsiteX1" fmla="*/ 220133 w 601133"/>
                        <a:gd name="connsiteY1" fmla="*/ 207433 h 645583"/>
                        <a:gd name="connsiteX2" fmla="*/ 357717 w 601133"/>
                        <a:gd name="connsiteY2" fmla="*/ 368300 h 645583"/>
                        <a:gd name="connsiteX3" fmla="*/ 554567 w 601133"/>
                        <a:gd name="connsiteY3" fmla="*/ 588433 h 645583"/>
                        <a:gd name="connsiteX4" fmla="*/ 601133 w 601133"/>
                        <a:gd name="connsiteY4" fmla="*/ 645583 h 64558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601133" h="645583">
                          <a:moveTo>
                            <a:pt x="0" y="0"/>
                          </a:moveTo>
                          <a:cubicBezTo>
                            <a:pt x="80257" y="73025"/>
                            <a:pt x="160514" y="146050"/>
                            <a:pt x="220133" y="207433"/>
                          </a:cubicBezTo>
                          <a:cubicBezTo>
                            <a:pt x="279752" y="268816"/>
                            <a:pt x="301978" y="304800"/>
                            <a:pt x="357717" y="368300"/>
                          </a:cubicBezTo>
                          <a:cubicBezTo>
                            <a:pt x="413456" y="431800"/>
                            <a:pt x="513998" y="542219"/>
                            <a:pt x="554567" y="588433"/>
                          </a:cubicBezTo>
                          <a:cubicBezTo>
                            <a:pt x="595136" y="634647"/>
                            <a:pt x="598134" y="640115"/>
                            <a:pt x="601133" y="645583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7" name="フリーフォーム: 図形 286">
              <a:extLst>
                <a:ext uri="{FF2B5EF4-FFF2-40B4-BE49-F238E27FC236}">
                  <a16:creationId xmlns:a16="http://schemas.microsoft.com/office/drawing/2014/main" id="{D0C8DD17-B5E9-4176-B114-340BD48B9286}"/>
                </a:ext>
              </a:extLst>
            </p:cNvPr>
            <p:cNvSpPr/>
            <p:nvPr/>
          </p:nvSpPr>
          <p:spPr>
            <a:xfrm>
              <a:off x="1145117" y="1887980"/>
              <a:ext cx="922866" cy="268903"/>
            </a:xfrm>
            <a:custGeom>
              <a:avLst/>
              <a:gdLst>
                <a:gd name="connsiteX0" fmla="*/ 922866 w 922866"/>
                <a:gd name="connsiteY0" fmla="*/ 150370 h 268903"/>
                <a:gd name="connsiteX1" fmla="*/ 683683 w 922866"/>
                <a:gd name="connsiteY1" fmla="*/ 6437 h 268903"/>
                <a:gd name="connsiteX2" fmla="*/ 501650 w 922866"/>
                <a:gd name="connsiteY2" fmla="*/ 25487 h 268903"/>
                <a:gd name="connsiteX3" fmla="*/ 275166 w 922866"/>
                <a:gd name="connsiteY3" fmla="*/ 29720 h 268903"/>
                <a:gd name="connsiteX4" fmla="*/ 0 w 922866"/>
                <a:gd name="connsiteY4" fmla="*/ 268903 h 268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2866" h="268903" extrusionOk="0">
                  <a:moveTo>
                    <a:pt x="922866" y="150370"/>
                  </a:moveTo>
                  <a:cubicBezTo>
                    <a:pt x="843272" y="76725"/>
                    <a:pt x="751506" y="38570"/>
                    <a:pt x="683683" y="6437"/>
                  </a:cubicBezTo>
                  <a:cubicBezTo>
                    <a:pt x="618797" y="-20993"/>
                    <a:pt x="579408" y="23306"/>
                    <a:pt x="501650" y="25487"/>
                  </a:cubicBezTo>
                  <a:cubicBezTo>
                    <a:pt x="431321" y="28259"/>
                    <a:pt x="364133" y="-21827"/>
                    <a:pt x="275166" y="29720"/>
                  </a:cubicBezTo>
                  <a:cubicBezTo>
                    <a:pt x="194505" y="57087"/>
                    <a:pt x="117154" y="158650"/>
                    <a:pt x="0" y="268903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2867689434">
                    <a:custGeom>
                      <a:avLst/>
                      <a:gdLst>
                        <a:gd name="connsiteX0" fmla="*/ 922866 w 922866"/>
                        <a:gd name="connsiteY0" fmla="*/ 150370 h 268903"/>
                        <a:gd name="connsiteX1" fmla="*/ 683683 w 922866"/>
                        <a:gd name="connsiteY1" fmla="*/ 6437 h 268903"/>
                        <a:gd name="connsiteX2" fmla="*/ 501650 w 922866"/>
                        <a:gd name="connsiteY2" fmla="*/ 25487 h 268903"/>
                        <a:gd name="connsiteX3" fmla="*/ 275166 w 922866"/>
                        <a:gd name="connsiteY3" fmla="*/ 29720 h 268903"/>
                        <a:gd name="connsiteX4" fmla="*/ 0 w 922866"/>
                        <a:gd name="connsiteY4" fmla="*/ 268903 h 26890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922866" h="268903">
                          <a:moveTo>
                            <a:pt x="922866" y="150370"/>
                          </a:moveTo>
                          <a:cubicBezTo>
                            <a:pt x="838376" y="88810"/>
                            <a:pt x="753886" y="27251"/>
                            <a:pt x="683683" y="6437"/>
                          </a:cubicBezTo>
                          <a:cubicBezTo>
                            <a:pt x="613480" y="-14377"/>
                            <a:pt x="569736" y="21607"/>
                            <a:pt x="501650" y="25487"/>
                          </a:cubicBezTo>
                          <a:cubicBezTo>
                            <a:pt x="433564" y="29367"/>
                            <a:pt x="358774" y="-10849"/>
                            <a:pt x="275166" y="29720"/>
                          </a:cubicBezTo>
                          <a:cubicBezTo>
                            <a:pt x="191558" y="70289"/>
                            <a:pt x="95779" y="169596"/>
                            <a:pt x="0" y="268903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8" name="フリーフォーム: 図形 287">
              <a:extLst>
                <a:ext uri="{FF2B5EF4-FFF2-40B4-BE49-F238E27FC236}">
                  <a16:creationId xmlns:a16="http://schemas.microsoft.com/office/drawing/2014/main" id="{CFB215DF-4D0E-48F4-9D57-25B65E124A26}"/>
                </a:ext>
              </a:extLst>
            </p:cNvPr>
            <p:cNvSpPr/>
            <p:nvPr/>
          </p:nvSpPr>
          <p:spPr>
            <a:xfrm>
              <a:off x="351367" y="2163233"/>
              <a:ext cx="785283" cy="899584"/>
            </a:xfrm>
            <a:custGeom>
              <a:avLst/>
              <a:gdLst>
                <a:gd name="connsiteX0" fmla="*/ 785283 w 785283"/>
                <a:gd name="connsiteY0" fmla="*/ 0 h 899584"/>
                <a:gd name="connsiteX1" fmla="*/ 649816 w 785283"/>
                <a:gd name="connsiteY1" fmla="*/ 192617 h 899584"/>
                <a:gd name="connsiteX2" fmla="*/ 478366 w 785283"/>
                <a:gd name="connsiteY2" fmla="*/ 385234 h 899584"/>
                <a:gd name="connsiteX3" fmla="*/ 298450 w 785283"/>
                <a:gd name="connsiteY3" fmla="*/ 569384 h 899584"/>
                <a:gd name="connsiteX4" fmla="*/ 160866 w 785283"/>
                <a:gd name="connsiteY4" fmla="*/ 711200 h 899584"/>
                <a:gd name="connsiteX5" fmla="*/ 0 w 785283"/>
                <a:gd name="connsiteY5" fmla="*/ 899584 h 899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5283" h="899584" extrusionOk="0">
                  <a:moveTo>
                    <a:pt x="785283" y="0"/>
                  </a:moveTo>
                  <a:cubicBezTo>
                    <a:pt x="741836" y="66111"/>
                    <a:pt x="695950" y="119600"/>
                    <a:pt x="649816" y="192617"/>
                  </a:cubicBezTo>
                  <a:cubicBezTo>
                    <a:pt x="605893" y="249826"/>
                    <a:pt x="535825" y="305654"/>
                    <a:pt x="478366" y="385234"/>
                  </a:cubicBezTo>
                  <a:cubicBezTo>
                    <a:pt x="419805" y="448028"/>
                    <a:pt x="298451" y="569383"/>
                    <a:pt x="298450" y="569384"/>
                  </a:cubicBezTo>
                  <a:cubicBezTo>
                    <a:pt x="247808" y="631778"/>
                    <a:pt x="215517" y="659665"/>
                    <a:pt x="160866" y="711200"/>
                  </a:cubicBezTo>
                  <a:cubicBezTo>
                    <a:pt x="110161" y="765454"/>
                    <a:pt x="56459" y="824882"/>
                    <a:pt x="0" y="899584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3052127128">
                    <a:custGeom>
                      <a:avLst/>
                      <a:gdLst>
                        <a:gd name="connsiteX0" fmla="*/ 785283 w 785283"/>
                        <a:gd name="connsiteY0" fmla="*/ 0 h 899584"/>
                        <a:gd name="connsiteX1" fmla="*/ 649816 w 785283"/>
                        <a:gd name="connsiteY1" fmla="*/ 192617 h 899584"/>
                        <a:gd name="connsiteX2" fmla="*/ 478366 w 785283"/>
                        <a:gd name="connsiteY2" fmla="*/ 385234 h 899584"/>
                        <a:gd name="connsiteX3" fmla="*/ 298450 w 785283"/>
                        <a:gd name="connsiteY3" fmla="*/ 569384 h 899584"/>
                        <a:gd name="connsiteX4" fmla="*/ 160866 w 785283"/>
                        <a:gd name="connsiteY4" fmla="*/ 711200 h 899584"/>
                        <a:gd name="connsiteX5" fmla="*/ 0 w 785283"/>
                        <a:gd name="connsiteY5" fmla="*/ 899584 h 89958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785283" h="899584">
                          <a:moveTo>
                            <a:pt x="785283" y="0"/>
                          </a:moveTo>
                          <a:cubicBezTo>
                            <a:pt x="743126" y="64205"/>
                            <a:pt x="700969" y="128411"/>
                            <a:pt x="649816" y="192617"/>
                          </a:cubicBezTo>
                          <a:cubicBezTo>
                            <a:pt x="598663" y="256823"/>
                            <a:pt x="536927" y="322440"/>
                            <a:pt x="478366" y="385234"/>
                          </a:cubicBezTo>
                          <a:cubicBezTo>
                            <a:pt x="419805" y="448028"/>
                            <a:pt x="298450" y="569384"/>
                            <a:pt x="298450" y="569384"/>
                          </a:cubicBezTo>
                          <a:cubicBezTo>
                            <a:pt x="245533" y="623712"/>
                            <a:pt x="210608" y="656167"/>
                            <a:pt x="160866" y="711200"/>
                          </a:cubicBezTo>
                          <a:cubicBezTo>
                            <a:pt x="111124" y="766233"/>
                            <a:pt x="55562" y="832908"/>
                            <a:pt x="0" y="899584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9" name="フリーフォーム: 図形 288">
              <a:extLst>
                <a:ext uri="{FF2B5EF4-FFF2-40B4-BE49-F238E27FC236}">
                  <a16:creationId xmlns:a16="http://schemas.microsoft.com/office/drawing/2014/main" id="{EC0E85A2-E558-471D-BD6B-C5B0C4BCABB9}"/>
                </a:ext>
              </a:extLst>
            </p:cNvPr>
            <p:cNvSpPr/>
            <p:nvPr/>
          </p:nvSpPr>
          <p:spPr>
            <a:xfrm>
              <a:off x="355600" y="5283200"/>
              <a:ext cx="160869" cy="808567"/>
            </a:xfrm>
            <a:custGeom>
              <a:avLst/>
              <a:gdLst>
                <a:gd name="connsiteX0" fmla="*/ 0 w 160869"/>
                <a:gd name="connsiteY0" fmla="*/ 0 h 808567"/>
                <a:gd name="connsiteX1" fmla="*/ 21167 w 160869"/>
                <a:gd name="connsiteY1" fmla="*/ 311150 h 808567"/>
                <a:gd name="connsiteX2" fmla="*/ 105833 w 160869"/>
                <a:gd name="connsiteY2" fmla="*/ 573617 h 808567"/>
                <a:gd name="connsiteX3" fmla="*/ 160867 w 160869"/>
                <a:gd name="connsiteY3" fmla="*/ 762000 h 808567"/>
                <a:gd name="connsiteX4" fmla="*/ 107950 w 160869"/>
                <a:gd name="connsiteY4" fmla="*/ 808567 h 808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0869" h="808567" extrusionOk="0">
                  <a:moveTo>
                    <a:pt x="0" y="0"/>
                  </a:moveTo>
                  <a:cubicBezTo>
                    <a:pt x="2991" y="106187"/>
                    <a:pt x="-7391" y="207402"/>
                    <a:pt x="21167" y="311150"/>
                  </a:cubicBezTo>
                  <a:cubicBezTo>
                    <a:pt x="25716" y="402793"/>
                    <a:pt x="93330" y="496225"/>
                    <a:pt x="105833" y="573617"/>
                  </a:cubicBezTo>
                  <a:cubicBezTo>
                    <a:pt x="130356" y="646406"/>
                    <a:pt x="163294" y="718487"/>
                    <a:pt x="160867" y="762000"/>
                  </a:cubicBezTo>
                  <a:cubicBezTo>
                    <a:pt x="158931" y="802201"/>
                    <a:pt x="120199" y="798922"/>
                    <a:pt x="107950" y="808567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1637609958">
                    <a:custGeom>
                      <a:avLst/>
                      <a:gdLst>
                        <a:gd name="connsiteX0" fmla="*/ 0 w 160869"/>
                        <a:gd name="connsiteY0" fmla="*/ 0 h 808567"/>
                        <a:gd name="connsiteX1" fmla="*/ 21167 w 160869"/>
                        <a:gd name="connsiteY1" fmla="*/ 311150 h 808567"/>
                        <a:gd name="connsiteX2" fmla="*/ 105833 w 160869"/>
                        <a:gd name="connsiteY2" fmla="*/ 573617 h 808567"/>
                        <a:gd name="connsiteX3" fmla="*/ 160867 w 160869"/>
                        <a:gd name="connsiteY3" fmla="*/ 762000 h 808567"/>
                        <a:gd name="connsiteX4" fmla="*/ 107950 w 160869"/>
                        <a:gd name="connsiteY4" fmla="*/ 808567 h 8085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60869" h="808567">
                          <a:moveTo>
                            <a:pt x="0" y="0"/>
                          </a:moveTo>
                          <a:cubicBezTo>
                            <a:pt x="1764" y="107773"/>
                            <a:pt x="3528" y="215547"/>
                            <a:pt x="21167" y="311150"/>
                          </a:cubicBezTo>
                          <a:cubicBezTo>
                            <a:pt x="38806" y="406753"/>
                            <a:pt x="82550" y="498475"/>
                            <a:pt x="105833" y="573617"/>
                          </a:cubicBezTo>
                          <a:cubicBezTo>
                            <a:pt x="129116" y="648759"/>
                            <a:pt x="160514" y="722842"/>
                            <a:pt x="160867" y="762000"/>
                          </a:cubicBezTo>
                          <a:cubicBezTo>
                            <a:pt x="161220" y="801158"/>
                            <a:pt x="118886" y="800806"/>
                            <a:pt x="107950" y="808567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0" name="フリーフォーム: 図形 289">
              <a:extLst>
                <a:ext uri="{FF2B5EF4-FFF2-40B4-BE49-F238E27FC236}">
                  <a16:creationId xmlns:a16="http://schemas.microsoft.com/office/drawing/2014/main" id="{994EEDFC-8DC9-4F29-819B-F0FB78DC545B}"/>
                </a:ext>
              </a:extLst>
            </p:cNvPr>
            <p:cNvSpPr/>
            <p:nvPr/>
          </p:nvSpPr>
          <p:spPr>
            <a:xfrm>
              <a:off x="1803383" y="2484967"/>
              <a:ext cx="1066817" cy="609600"/>
            </a:xfrm>
            <a:custGeom>
              <a:avLst/>
              <a:gdLst>
                <a:gd name="connsiteX0" fmla="*/ 1066817 w 1066817"/>
                <a:gd name="connsiteY0" fmla="*/ 0 h 609600"/>
                <a:gd name="connsiteX1" fmla="*/ 787417 w 1066817"/>
                <a:gd name="connsiteY1" fmla="*/ 198966 h 609600"/>
                <a:gd name="connsiteX2" fmla="*/ 474150 w 1066817"/>
                <a:gd name="connsiteY2" fmla="*/ 317500 h 609600"/>
                <a:gd name="connsiteX3" fmla="*/ 173584 w 1066817"/>
                <a:gd name="connsiteY3" fmla="*/ 431800 h 609600"/>
                <a:gd name="connsiteX4" fmla="*/ 17 w 1066817"/>
                <a:gd name="connsiteY4" fmla="*/ 486833 h 609600"/>
                <a:gd name="connsiteX5" fmla="*/ 165117 w 1066817"/>
                <a:gd name="connsiteY5" fmla="*/ 609600 h 60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66817" h="609600" extrusionOk="0">
                  <a:moveTo>
                    <a:pt x="1066817" y="0"/>
                  </a:moveTo>
                  <a:cubicBezTo>
                    <a:pt x="993761" y="63106"/>
                    <a:pt x="876588" y="134105"/>
                    <a:pt x="787417" y="198966"/>
                  </a:cubicBezTo>
                  <a:cubicBezTo>
                    <a:pt x="688639" y="251883"/>
                    <a:pt x="474150" y="317500"/>
                    <a:pt x="474150" y="317500"/>
                  </a:cubicBezTo>
                  <a:cubicBezTo>
                    <a:pt x="432408" y="310248"/>
                    <a:pt x="303890" y="358629"/>
                    <a:pt x="173584" y="431800"/>
                  </a:cubicBezTo>
                  <a:cubicBezTo>
                    <a:pt x="95628" y="462494"/>
                    <a:pt x="1905" y="455604"/>
                    <a:pt x="17" y="486833"/>
                  </a:cubicBezTo>
                  <a:cubicBezTo>
                    <a:pt x="-5263" y="504350"/>
                    <a:pt x="90609" y="578032"/>
                    <a:pt x="165117" y="60960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415127023">
                    <a:custGeom>
                      <a:avLst/>
                      <a:gdLst>
                        <a:gd name="connsiteX0" fmla="*/ 1066817 w 1066817"/>
                        <a:gd name="connsiteY0" fmla="*/ 0 h 609600"/>
                        <a:gd name="connsiteX1" fmla="*/ 787417 w 1066817"/>
                        <a:gd name="connsiteY1" fmla="*/ 198966 h 609600"/>
                        <a:gd name="connsiteX2" fmla="*/ 474150 w 1066817"/>
                        <a:gd name="connsiteY2" fmla="*/ 317500 h 609600"/>
                        <a:gd name="connsiteX3" fmla="*/ 173584 w 1066817"/>
                        <a:gd name="connsiteY3" fmla="*/ 431800 h 609600"/>
                        <a:gd name="connsiteX4" fmla="*/ 17 w 1066817"/>
                        <a:gd name="connsiteY4" fmla="*/ 486833 h 609600"/>
                        <a:gd name="connsiteX5" fmla="*/ 165117 w 1066817"/>
                        <a:gd name="connsiteY5" fmla="*/ 609600 h 6096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1066817" h="609600">
                          <a:moveTo>
                            <a:pt x="1066817" y="0"/>
                          </a:moveTo>
                          <a:cubicBezTo>
                            <a:pt x="976506" y="73024"/>
                            <a:pt x="886195" y="146049"/>
                            <a:pt x="787417" y="198966"/>
                          </a:cubicBezTo>
                          <a:cubicBezTo>
                            <a:pt x="688639" y="251883"/>
                            <a:pt x="474150" y="317500"/>
                            <a:pt x="474150" y="317500"/>
                          </a:cubicBezTo>
                          <a:lnTo>
                            <a:pt x="173584" y="431800"/>
                          </a:lnTo>
                          <a:cubicBezTo>
                            <a:pt x="94562" y="460022"/>
                            <a:pt x="1428" y="457200"/>
                            <a:pt x="17" y="486833"/>
                          </a:cubicBezTo>
                          <a:cubicBezTo>
                            <a:pt x="-1394" y="516466"/>
                            <a:pt x="81861" y="563033"/>
                            <a:pt x="165117" y="609600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1" name="フリーフォーム: 図形 290">
              <a:extLst>
                <a:ext uri="{FF2B5EF4-FFF2-40B4-BE49-F238E27FC236}">
                  <a16:creationId xmlns:a16="http://schemas.microsoft.com/office/drawing/2014/main" id="{0E2831AE-7EE7-4629-99C0-5291E9B42DDF}"/>
                </a:ext>
              </a:extLst>
            </p:cNvPr>
            <p:cNvSpPr/>
            <p:nvPr/>
          </p:nvSpPr>
          <p:spPr>
            <a:xfrm>
              <a:off x="2480733" y="2446867"/>
              <a:ext cx="283634" cy="224366"/>
            </a:xfrm>
            <a:custGeom>
              <a:avLst/>
              <a:gdLst>
                <a:gd name="connsiteX0" fmla="*/ 283634 w 283634"/>
                <a:gd name="connsiteY0" fmla="*/ 0 h 224366"/>
                <a:gd name="connsiteX1" fmla="*/ 152400 w 283634"/>
                <a:gd name="connsiteY1" fmla="*/ 135466 h 224366"/>
                <a:gd name="connsiteX2" fmla="*/ 59267 w 283634"/>
                <a:gd name="connsiteY2" fmla="*/ 198966 h 224366"/>
                <a:gd name="connsiteX3" fmla="*/ 0 w 283634"/>
                <a:gd name="connsiteY3" fmla="*/ 224366 h 2243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3634" h="224366" extrusionOk="0">
                  <a:moveTo>
                    <a:pt x="283634" y="0"/>
                  </a:moveTo>
                  <a:cubicBezTo>
                    <a:pt x="235545" y="47166"/>
                    <a:pt x="187603" y="106143"/>
                    <a:pt x="152400" y="135466"/>
                  </a:cubicBezTo>
                  <a:cubicBezTo>
                    <a:pt x="111226" y="169478"/>
                    <a:pt x="82214" y="182000"/>
                    <a:pt x="59267" y="198966"/>
                  </a:cubicBezTo>
                  <a:cubicBezTo>
                    <a:pt x="35349" y="214603"/>
                    <a:pt x="18164" y="217602"/>
                    <a:pt x="0" y="224366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3515332960">
                    <a:custGeom>
                      <a:avLst/>
                      <a:gdLst>
                        <a:gd name="connsiteX0" fmla="*/ 283634 w 283634"/>
                        <a:gd name="connsiteY0" fmla="*/ 0 h 224366"/>
                        <a:gd name="connsiteX1" fmla="*/ 152400 w 283634"/>
                        <a:gd name="connsiteY1" fmla="*/ 135466 h 224366"/>
                        <a:gd name="connsiteX2" fmla="*/ 59267 w 283634"/>
                        <a:gd name="connsiteY2" fmla="*/ 198966 h 224366"/>
                        <a:gd name="connsiteX3" fmla="*/ 0 w 283634"/>
                        <a:gd name="connsiteY3" fmla="*/ 224366 h 22436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83634" h="224366">
                          <a:moveTo>
                            <a:pt x="283634" y="0"/>
                          </a:moveTo>
                          <a:cubicBezTo>
                            <a:pt x="236714" y="51152"/>
                            <a:pt x="189794" y="102305"/>
                            <a:pt x="152400" y="135466"/>
                          </a:cubicBezTo>
                          <a:cubicBezTo>
                            <a:pt x="115006" y="168627"/>
                            <a:pt x="84667" y="184149"/>
                            <a:pt x="59267" y="198966"/>
                          </a:cubicBezTo>
                          <a:cubicBezTo>
                            <a:pt x="33867" y="213783"/>
                            <a:pt x="16933" y="219074"/>
                            <a:pt x="0" y="224366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2" name="フリーフォーム: 図形 291">
              <a:extLst>
                <a:ext uri="{FF2B5EF4-FFF2-40B4-BE49-F238E27FC236}">
                  <a16:creationId xmlns:a16="http://schemas.microsoft.com/office/drawing/2014/main" id="{56C7C0E0-4062-4FBD-84A8-A886966006A6}"/>
                </a:ext>
              </a:extLst>
            </p:cNvPr>
            <p:cNvSpPr/>
            <p:nvPr/>
          </p:nvSpPr>
          <p:spPr>
            <a:xfrm>
              <a:off x="1824567" y="2112433"/>
              <a:ext cx="571500" cy="609600"/>
            </a:xfrm>
            <a:custGeom>
              <a:avLst/>
              <a:gdLst>
                <a:gd name="connsiteX0" fmla="*/ 0 w 571500"/>
                <a:gd name="connsiteY0" fmla="*/ 0 h 609600"/>
                <a:gd name="connsiteX1" fmla="*/ 211666 w 571500"/>
                <a:gd name="connsiteY1" fmla="*/ 254000 h 609600"/>
                <a:gd name="connsiteX2" fmla="*/ 359833 w 571500"/>
                <a:gd name="connsiteY2" fmla="*/ 486834 h 609600"/>
                <a:gd name="connsiteX3" fmla="*/ 571500 w 571500"/>
                <a:gd name="connsiteY3" fmla="*/ 609600 h 60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1500" h="609600" extrusionOk="0">
                  <a:moveTo>
                    <a:pt x="0" y="0"/>
                  </a:moveTo>
                  <a:cubicBezTo>
                    <a:pt x="73421" y="85793"/>
                    <a:pt x="152773" y="172118"/>
                    <a:pt x="211666" y="254000"/>
                  </a:cubicBezTo>
                  <a:cubicBezTo>
                    <a:pt x="269026" y="335358"/>
                    <a:pt x="306285" y="430727"/>
                    <a:pt x="359833" y="486834"/>
                  </a:cubicBezTo>
                  <a:cubicBezTo>
                    <a:pt x="430592" y="543875"/>
                    <a:pt x="500858" y="578740"/>
                    <a:pt x="571500" y="60960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4109700281">
                    <a:custGeom>
                      <a:avLst/>
                      <a:gdLst>
                        <a:gd name="connsiteX0" fmla="*/ 0 w 571500"/>
                        <a:gd name="connsiteY0" fmla="*/ 0 h 609600"/>
                        <a:gd name="connsiteX1" fmla="*/ 211666 w 571500"/>
                        <a:gd name="connsiteY1" fmla="*/ 254000 h 609600"/>
                        <a:gd name="connsiteX2" fmla="*/ 359833 w 571500"/>
                        <a:gd name="connsiteY2" fmla="*/ 486834 h 609600"/>
                        <a:gd name="connsiteX3" fmla="*/ 571500 w 571500"/>
                        <a:gd name="connsiteY3" fmla="*/ 609600 h 6096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571500" h="609600">
                          <a:moveTo>
                            <a:pt x="0" y="0"/>
                          </a:moveTo>
                          <a:cubicBezTo>
                            <a:pt x="75847" y="86430"/>
                            <a:pt x="151694" y="172861"/>
                            <a:pt x="211666" y="254000"/>
                          </a:cubicBezTo>
                          <a:cubicBezTo>
                            <a:pt x="271638" y="335139"/>
                            <a:pt x="299861" y="427567"/>
                            <a:pt x="359833" y="486834"/>
                          </a:cubicBezTo>
                          <a:cubicBezTo>
                            <a:pt x="419805" y="546101"/>
                            <a:pt x="495652" y="577850"/>
                            <a:pt x="571500" y="609600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3" name="フリーフォーム: 図形 292">
              <a:extLst>
                <a:ext uri="{FF2B5EF4-FFF2-40B4-BE49-F238E27FC236}">
                  <a16:creationId xmlns:a16="http://schemas.microsoft.com/office/drawing/2014/main" id="{E45ECEC4-51A3-45C5-A1F4-A6B00BB11724}"/>
                </a:ext>
              </a:extLst>
            </p:cNvPr>
            <p:cNvSpPr/>
            <p:nvPr/>
          </p:nvSpPr>
          <p:spPr>
            <a:xfrm>
              <a:off x="1746250" y="2119313"/>
              <a:ext cx="176213" cy="227012"/>
            </a:xfrm>
            <a:custGeom>
              <a:avLst/>
              <a:gdLst>
                <a:gd name="connsiteX0" fmla="*/ 0 w 176213"/>
                <a:gd name="connsiteY0" fmla="*/ 0 h 227012"/>
                <a:gd name="connsiteX1" fmla="*/ 92075 w 176213"/>
                <a:gd name="connsiteY1" fmla="*/ 73025 h 227012"/>
                <a:gd name="connsiteX2" fmla="*/ 150813 w 176213"/>
                <a:gd name="connsiteY2" fmla="*/ 161925 h 227012"/>
                <a:gd name="connsiteX3" fmla="*/ 176213 w 176213"/>
                <a:gd name="connsiteY3" fmla="*/ 227012 h 227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6213" h="227012" extrusionOk="0">
                  <a:moveTo>
                    <a:pt x="0" y="0"/>
                  </a:moveTo>
                  <a:cubicBezTo>
                    <a:pt x="34292" y="28800"/>
                    <a:pt x="67852" y="51438"/>
                    <a:pt x="92075" y="73025"/>
                  </a:cubicBezTo>
                  <a:cubicBezTo>
                    <a:pt x="118591" y="95743"/>
                    <a:pt x="133321" y="132927"/>
                    <a:pt x="150813" y="161925"/>
                  </a:cubicBezTo>
                  <a:cubicBezTo>
                    <a:pt x="166955" y="188824"/>
                    <a:pt x="170266" y="208051"/>
                    <a:pt x="176213" y="227012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2888762346">
                    <a:custGeom>
                      <a:avLst/>
                      <a:gdLst>
                        <a:gd name="connsiteX0" fmla="*/ 0 w 176213"/>
                        <a:gd name="connsiteY0" fmla="*/ 0 h 227012"/>
                        <a:gd name="connsiteX1" fmla="*/ 92075 w 176213"/>
                        <a:gd name="connsiteY1" fmla="*/ 73025 h 227012"/>
                        <a:gd name="connsiteX2" fmla="*/ 150813 w 176213"/>
                        <a:gd name="connsiteY2" fmla="*/ 161925 h 227012"/>
                        <a:gd name="connsiteX3" fmla="*/ 176213 w 176213"/>
                        <a:gd name="connsiteY3" fmla="*/ 227012 h 22701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76213" h="227012">
                          <a:moveTo>
                            <a:pt x="0" y="0"/>
                          </a:moveTo>
                          <a:cubicBezTo>
                            <a:pt x="33470" y="23019"/>
                            <a:pt x="66940" y="46038"/>
                            <a:pt x="92075" y="73025"/>
                          </a:cubicBezTo>
                          <a:cubicBezTo>
                            <a:pt x="117210" y="100012"/>
                            <a:pt x="136790" y="136261"/>
                            <a:pt x="150813" y="161925"/>
                          </a:cubicBezTo>
                          <a:cubicBezTo>
                            <a:pt x="164836" y="187590"/>
                            <a:pt x="170524" y="207301"/>
                            <a:pt x="176213" y="227012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4" name="フリーフォーム: 図形 293">
              <a:extLst>
                <a:ext uri="{FF2B5EF4-FFF2-40B4-BE49-F238E27FC236}">
                  <a16:creationId xmlns:a16="http://schemas.microsoft.com/office/drawing/2014/main" id="{6DBF6826-5696-4C0E-BD22-0D15C5BDAE03}"/>
                </a:ext>
              </a:extLst>
            </p:cNvPr>
            <p:cNvSpPr/>
            <p:nvPr/>
          </p:nvSpPr>
          <p:spPr>
            <a:xfrm>
              <a:off x="1482725" y="1956448"/>
              <a:ext cx="296863" cy="58090"/>
            </a:xfrm>
            <a:custGeom>
              <a:avLst/>
              <a:gdLst>
                <a:gd name="connsiteX0" fmla="*/ 0 w 296863"/>
                <a:gd name="connsiteY0" fmla="*/ 27927 h 58090"/>
                <a:gd name="connsiteX1" fmla="*/ 169863 w 296863"/>
                <a:gd name="connsiteY1" fmla="*/ 940 h 58090"/>
                <a:gd name="connsiteX2" fmla="*/ 296863 w 296863"/>
                <a:gd name="connsiteY2" fmla="*/ 58090 h 58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6863" h="58090" extrusionOk="0">
                  <a:moveTo>
                    <a:pt x="0" y="27927"/>
                  </a:moveTo>
                  <a:cubicBezTo>
                    <a:pt x="68677" y="16509"/>
                    <a:pt x="116915" y="-1605"/>
                    <a:pt x="169863" y="940"/>
                  </a:cubicBezTo>
                  <a:cubicBezTo>
                    <a:pt x="226970" y="8402"/>
                    <a:pt x="263860" y="37800"/>
                    <a:pt x="296863" y="5809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1546433539">
                    <a:custGeom>
                      <a:avLst/>
                      <a:gdLst>
                        <a:gd name="connsiteX0" fmla="*/ 0 w 296863"/>
                        <a:gd name="connsiteY0" fmla="*/ 27927 h 58090"/>
                        <a:gd name="connsiteX1" fmla="*/ 169863 w 296863"/>
                        <a:gd name="connsiteY1" fmla="*/ 940 h 58090"/>
                        <a:gd name="connsiteX2" fmla="*/ 296863 w 296863"/>
                        <a:gd name="connsiteY2" fmla="*/ 58090 h 5809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296863" h="58090">
                          <a:moveTo>
                            <a:pt x="0" y="27927"/>
                          </a:moveTo>
                          <a:cubicBezTo>
                            <a:pt x="60193" y="11920"/>
                            <a:pt x="120386" y="-4087"/>
                            <a:pt x="169863" y="940"/>
                          </a:cubicBezTo>
                          <a:cubicBezTo>
                            <a:pt x="219340" y="5967"/>
                            <a:pt x="258101" y="32028"/>
                            <a:pt x="296863" y="58090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5" name="フリーフォーム: 図形 294">
              <a:extLst>
                <a:ext uri="{FF2B5EF4-FFF2-40B4-BE49-F238E27FC236}">
                  <a16:creationId xmlns:a16="http://schemas.microsoft.com/office/drawing/2014/main" id="{E3AC7375-D1D4-49B3-9C52-7BC388270FF8}"/>
                </a:ext>
              </a:extLst>
            </p:cNvPr>
            <p:cNvSpPr/>
            <p:nvPr/>
          </p:nvSpPr>
          <p:spPr>
            <a:xfrm>
              <a:off x="1411288" y="2020888"/>
              <a:ext cx="365125" cy="304800"/>
            </a:xfrm>
            <a:custGeom>
              <a:avLst/>
              <a:gdLst>
                <a:gd name="connsiteX0" fmla="*/ 0 w 365125"/>
                <a:gd name="connsiteY0" fmla="*/ 0 h 304800"/>
                <a:gd name="connsiteX1" fmla="*/ 104775 w 365125"/>
                <a:gd name="connsiteY1" fmla="*/ 85725 h 304800"/>
                <a:gd name="connsiteX2" fmla="*/ 149225 w 365125"/>
                <a:gd name="connsiteY2" fmla="*/ 112712 h 304800"/>
                <a:gd name="connsiteX3" fmla="*/ 195262 w 365125"/>
                <a:gd name="connsiteY3" fmla="*/ 158750 h 304800"/>
                <a:gd name="connsiteX4" fmla="*/ 303212 w 365125"/>
                <a:gd name="connsiteY4" fmla="*/ 246062 h 304800"/>
                <a:gd name="connsiteX5" fmla="*/ 365125 w 365125"/>
                <a:gd name="connsiteY5" fmla="*/ 30480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5125" h="304800" extrusionOk="0">
                  <a:moveTo>
                    <a:pt x="0" y="0"/>
                  </a:moveTo>
                  <a:cubicBezTo>
                    <a:pt x="40009" y="32058"/>
                    <a:pt x="77637" y="62693"/>
                    <a:pt x="104775" y="85725"/>
                  </a:cubicBezTo>
                  <a:cubicBezTo>
                    <a:pt x="129517" y="103663"/>
                    <a:pt x="134201" y="101549"/>
                    <a:pt x="149225" y="112712"/>
                  </a:cubicBezTo>
                  <a:cubicBezTo>
                    <a:pt x="164532" y="123563"/>
                    <a:pt x="167663" y="137197"/>
                    <a:pt x="195262" y="158750"/>
                  </a:cubicBezTo>
                  <a:cubicBezTo>
                    <a:pt x="220924" y="185016"/>
                    <a:pt x="268833" y="219322"/>
                    <a:pt x="303212" y="246062"/>
                  </a:cubicBezTo>
                  <a:cubicBezTo>
                    <a:pt x="329621" y="266568"/>
                    <a:pt x="350741" y="288854"/>
                    <a:pt x="365125" y="30480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3457277104">
                    <a:custGeom>
                      <a:avLst/>
                      <a:gdLst>
                        <a:gd name="connsiteX0" fmla="*/ 0 w 365125"/>
                        <a:gd name="connsiteY0" fmla="*/ 0 h 304800"/>
                        <a:gd name="connsiteX1" fmla="*/ 104775 w 365125"/>
                        <a:gd name="connsiteY1" fmla="*/ 85725 h 304800"/>
                        <a:gd name="connsiteX2" fmla="*/ 149225 w 365125"/>
                        <a:gd name="connsiteY2" fmla="*/ 112712 h 304800"/>
                        <a:gd name="connsiteX3" fmla="*/ 195262 w 365125"/>
                        <a:gd name="connsiteY3" fmla="*/ 158750 h 304800"/>
                        <a:gd name="connsiteX4" fmla="*/ 303212 w 365125"/>
                        <a:gd name="connsiteY4" fmla="*/ 246062 h 304800"/>
                        <a:gd name="connsiteX5" fmla="*/ 365125 w 365125"/>
                        <a:gd name="connsiteY5" fmla="*/ 304800 h 3048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65125" h="304800">
                          <a:moveTo>
                            <a:pt x="0" y="0"/>
                          </a:moveTo>
                          <a:cubicBezTo>
                            <a:pt x="39952" y="33470"/>
                            <a:pt x="79904" y="66940"/>
                            <a:pt x="104775" y="85725"/>
                          </a:cubicBezTo>
                          <a:cubicBezTo>
                            <a:pt x="129646" y="104510"/>
                            <a:pt x="134144" y="100541"/>
                            <a:pt x="149225" y="112712"/>
                          </a:cubicBezTo>
                          <a:cubicBezTo>
                            <a:pt x="164306" y="124883"/>
                            <a:pt x="169598" y="136525"/>
                            <a:pt x="195262" y="158750"/>
                          </a:cubicBezTo>
                          <a:cubicBezTo>
                            <a:pt x="220926" y="180975"/>
                            <a:pt x="274902" y="221720"/>
                            <a:pt x="303212" y="246062"/>
                          </a:cubicBezTo>
                          <a:cubicBezTo>
                            <a:pt x="331522" y="270404"/>
                            <a:pt x="348323" y="287602"/>
                            <a:pt x="365125" y="304800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6" name="フリーフォーム: 図形 295">
              <a:extLst>
                <a:ext uri="{FF2B5EF4-FFF2-40B4-BE49-F238E27FC236}">
                  <a16:creationId xmlns:a16="http://schemas.microsoft.com/office/drawing/2014/main" id="{A802231C-AC24-4D70-ADD1-FC4598F1C627}"/>
                </a:ext>
              </a:extLst>
            </p:cNvPr>
            <p:cNvSpPr/>
            <p:nvPr/>
          </p:nvSpPr>
          <p:spPr>
            <a:xfrm>
              <a:off x="1414331" y="2513013"/>
              <a:ext cx="444632" cy="563562"/>
            </a:xfrm>
            <a:custGeom>
              <a:avLst/>
              <a:gdLst>
                <a:gd name="connsiteX0" fmla="*/ 444632 w 444632"/>
                <a:gd name="connsiteY0" fmla="*/ 0 h 563562"/>
                <a:gd name="connsiteX1" fmla="*/ 398594 w 444632"/>
                <a:gd name="connsiteY1" fmla="*/ 46037 h 563562"/>
                <a:gd name="connsiteX2" fmla="*/ 409707 w 444632"/>
                <a:gd name="connsiteY2" fmla="*/ 103187 h 563562"/>
                <a:gd name="connsiteX3" fmla="*/ 338269 w 444632"/>
                <a:gd name="connsiteY3" fmla="*/ 80962 h 563562"/>
                <a:gd name="connsiteX4" fmla="*/ 184282 w 444632"/>
                <a:gd name="connsiteY4" fmla="*/ 179387 h 563562"/>
                <a:gd name="connsiteX5" fmla="*/ 87444 w 444632"/>
                <a:gd name="connsiteY5" fmla="*/ 236537 h 563562"/>
                <a:gd name="connsiteX6" fmla="*/ 132 w 444632"/>
                <a:gd name="connsiteY6" fmla="*/ 306387 h 563562"/>
                <a:gd name="connsiteX7" fmla="*/ 68394 w 444632"/>
                <a:gd name="connsiteY7" fmla="*/ 469900 h 563562"/>
                <a:gd name="connsiteX8" fmla="*/ 100144 w 444632"/>
                <a:gd name="connsiteY8" fmla="*/ 563562 h 563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44632" h="563562" extrusionOk="0">
                  <a:moveTo>
                    <a:pt x="444632" y="0"/>
                  </a:moveTo>
                  <a:cubicBezTo>
                    <a:pt x="424888" y="11214"/>
                    <a:pt x="406587" y="29461"/>
                    <a:pt x="398594" y="46037"/>
                  </a:cubicBezTo>
                  <a:cubicBezTo>
                    <a:pt x="393369" y="61769"/>
                    <a:pt x="418904" y="99425"/>
                    <a:pt x="409707" y="103187"/>
                  </a:cubicBezTo>
                  <a:cubicBezTo>
                    <a:pt x="398748" y="108574"/>
                    <a:pt x="379928" y="70056"/>
                    <a:pt x="338269" y="80962"/>
                  </a:cubicBezTo>
                  <a:cubicBezTo>
                    <a:pt x="297385" y="98796"/>
                    <a:pt x="217277" y="154608"/>
                    <a:pt x="184282" y="179387"/>
                  </a:cubicBezTo>
                  <a:cubicBezTo>
                    <a:pt x="144688" y="206669"/>
                    <a:pt x="120128" y="215800"/>
                    <a:pt x="87444" y="236537"/>
                  </a:cubicBezTo>
                  <a:cubicBezTo>
                    <a:pt x="52714" y="258370"/>
                    <a:pt x="5006" y="266333"/>
                    <a:pt x="132" y="306387"/>
                  </a:cubicBezTo>
                  <a:cubicBezTo>
                    <a:pt x="-7754" y="351608"/>
                    <a:pt x="48868" y="428906"/>
                    <a:pt x="68394" y="469900"/>
                  </a:cubicBezTo>
                  <a:cubicBezTo>
                    <a:pt x="85063" y="512762"/>
                    <a:pt x="100144" y="563562"/>
                    <a:pt x="100144" y="563562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2265425802">
                    <a:custGeom>
                      <a:avLst/>
                      <a:gdLst>
                        <a:gd name="connsiteX0" fmla="*/ 444632 w 444632"/>
                        <a:gd name="connsiteY0" fmla="*/ 0 h 563562"/>
                        <a:gd name="connsiteX1" fmla="*/ 398594 w 444632"/>
                        <a:gd name="connsiteY1" fmla="*/ 46037 h 563562"/>
                        <a:gd name="connsiteX2" fmla="*/ 409707 w 444632"/>
                        <a:gd name="connsiteY2" fmla="*/ 103187 h 563562"/>
                        <a:gd name="connsiteX3" fmla="*/ 338269 w 444632"/>
                        <a:gd name="connsiteY3" fmla="*/ 80962 h 563562"/>
                        <a:gd name="connsiteX4" fmla="*/ 184282 w 444632"/>
                        <a:gd name="connsiteY4" fmla="*/ 179387 h 563562"/>
                        <a:gd name="connsiteX5" fmla="*/ 87444 w 444632"/>
                        <a:gd name="connsiteY5" fmla="*/ 236537 h 563562"/>
                        <a:gd name="connsiteX6" fmla="*/ 132 w 444632"/>
                        <a:gd name="connsiteY6" fmla="*/ 306387 h 563562"/>
                        <a:gd name="connsiteX7" fmla="*/ 68394 w 444632"/>
                        <a:gd name="connsiteY7" fmla="*/ 469900 h 563562"/>
                        <a:gd name="connsiteX8" fmla="*/ 100144 w 444632"/>
                        <a:gd name="connsiteY8" fmla="*/ 563562 h 56356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444632" h="563562">
                          <a:moveTo>
                            <a:pt x="444632" y="0"/>
                          </a:moveTo>
                          <a:cubicBezTo>
                            <a:pt x="424523" y="14419"/>
                            <a:pt x="404415" y="28839"/>
                            <a:pt x="398594" y="46037"/>
                          </a:cubicBezTo>
                          <a:cubicBezTo>
                            <a:pt x="392773" y="63235"/>
                            <a:pt x="419761" y="97366"/>
                            <a:pt x="409707" y="103187"/>
                          </a:cubicBezTo>
                          <a:cubicBezTo>
                            <a:pt x="399653" y="109008"/>
                            <a:pt x="375840" y="68262"/>
                            <a:pt x="338269" y="80962"/>
                          </a:cubicBezTo>
                          <a:cubicBezTo>
                            <a:pt x="300698" y="93662"/>
                            <a:pt x="226086" y="153458"/>
                            <a:pt x="184282" y="179387"/>
                          </a:cubicBezTo>
                          <a:cubicBezTo>
                            <a:pt x="142478" y="205316"/>
                            <a:pt x="118136" y="215370"/>
                            <a:pt x="87444" y="236537"/>
                          </a:cubicBezTo>
                          <a:cubicBezTo>
                            <a:pt x="56752" y="257704"/>
                            <a:pt x="3307" y="267493"/>
                            <a:pt x="132" y="306387"/>
                          </a:cubicBezTo>
                          <a:cubicBezTo>
                            <a:pt x="-3043" y="345281"/>
                            <a:pt x="51725" y="427038"/>
                            <a:pt x="68394" y="469900"/>
                          </a:cubicBezTo>
                          <a:cubicBezTo>
                            <a:pt x="85063" y="512762"/>
                            <a:pt x="100144" y="563562"/>
                            <a:pt x="100144" y="563562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7" name="フリーフォーム: 図形 296">
              <a:extLst>
                <a:ext uri="{FF2B5EF4-FFF2-40B4-BE49-F238E27FC236}">
                  <a16:creationId xmlns:a16="http://schemas.microsoft.com/office/drawing/2014/main" id="{B1335870-63AA-46E1-B3B3-DB4F5CFA7DA1}"/>
                </a:ext>
              </a:extLst>
            </p:cNvPr>
            <p:cNvSpPr/>
            <p:nvPr/>
          </p:nvSpPr>
          <p:spPr>
            <a:xfrm>
              <a:off x="1309859" y="2436059"/>
              <a:ext cx="549104" cy="773866"/>
            </a:xfrm>
            <a:custGeom>
              <a:avLst/>
              <a:gdLst>
                <a:gd name="connsiteX0" fmla="*/ 549104 w 549104"/>
                <a:gd name="connsiteY0" fmla="*/ 83304 h 773866"/>
                <a:gd name="connsiteX1" fmla="*/ 441154 w 549104"/>
                <a:gd name="connsiteY1" fmla="*/ 2341 h 773866"/>
                <a:gd name="connsiteX2" fmla="*/ 380829 w 549104"/>
                <a:gd name="connsiteY2" fmla="*/ 24566 h 773866"/>
                <a:gd name="connsiteX3" fmla="*/ 353841 w 549104"/>
                <a:gd name="connsiteY3" fmla="*/ 53141 h 773866"/>
                <a:gd name="connsiteX4" fmla="*/ 268116 w 549104"/>
                <a:gd name="connsiteY4" fmla="*/ 67429 h 773866"/>
                <a:gd name="connsiteX5" fmla="*/ 220491 w 549104"/>
                <a:gd name="connsiteY5" fmla="*/ 97591 h 773866"/>
                <a:gd name="connsiteX6" fmla="*/ 156991 w 549104"/>
                <a:gd name="connsiteY6" fmla="*/ 130929 h 773866"/>
                <a:gd name="connsiteX7" fmla="*/ 110954 w 549104"/>
                <a:gd name="connsiteY7" fmla="*/ 142041 h 773866"/>
                <a:gd name="connsiteX8" fmla="*/ 95079 w 549104"/>
                <a:gd name="connsiteY8" fmla="*/ 180141 h 773866"/>
                <a:gd name="connsiteX9" fmla="*/ 47454 w 549104"/>
                <a:gd name="connsiteY9" fmla="*/ 213479 h 773866"/>
                <a:gd name="connsiteX10" fmla="*/ 3004 w 549104"/>
                <a:gd name="connsiteY10" fmla="*/ 376991 h 773866"/>
                <a:gd name="connsiteX11" fmla="*/ 15704 w 549104"/>
                <a:gd name="connsiteY11" fmla="*/ 500816 h 773866"/>
                <a:gd name="connsiteX12" fmla="*/ 109366 w 549104"/>
                <a:gd name="connsiteY12" fmla="*/ 637341 h 773866"/>
                <a:gd name="connsiteX13" fmla="*/ 191916 w 549104"/>
                <a:gd name="connsiteY13" fmla="*/ 773866 h 773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49104" h="773866" extrusionOk="0">
                  <a:moveTo>
                    <a:pt x="549104" y="83304"/>
                  </a:moveTo>
                  <a:cubicBezTo>
                    <a:pt x="506941" y="47809"/>
                    <a:pt x="465978" y="8073"/>
                    <a:pt x="441154" y="2341"/>
                  </a:cubicBezTo>
                  <a:cubicBezTo>
                    <a:pt x="414153" y="-6655"/>
                    <a:pt x="394350" y="19015"/>
                    <a:pt x="380829" y="24566"/>
                  </a:cubicBezTo>
                  <a:cubicBezTo>
                    <a:pt x="367392" y="32812"/>
                    <a:pt x="371972" y="47288"/>
                    <a:pt x="353841" y="53141"/>
                  </a:cubicBezTo>
                  <a:cubicBezTo>
                    <a:pt x="334447" y="59641"/>
                    <a:pt x="290353" y="61251"/>
                    <a:pt x="268116" y="67429"/>
                  </a:cubicBezTo>
                  <a:cubicBezTo>
                    <a:pt x="247033" y="76326"/>
                    <a:pt x="238797" y="86298"/>
                    <a:pt x="220491" y="97591"/>
                  </a:cubicBezTo>
                  <a:cubicBezTo>
                    <a:pt x="205359" y="106738"/>
                    <a:pt x="177681" y="123974"/>
                    <a:pt x="156991" y="130929"/>
                  </a:cubicBezTo>
                  <a:cubicBezTo>
                    <a:pt x="139127" y="136919"/>
                    <a:pt x="120008" y="135092"/>
                    <a:pt x="110954" y="142041"/>
                  </a:cubicBezTo>
                  <a:cubicBezTo>
                    <a:pt x="102999" y="148696"/>
                    <a:pt x="106034" y="168518"/>
                    <a:pt x="95079" y="180141"/>
                  </a:cubicBezTo>
                  <a:cubicBezTo>
                    <a:pt x="87340" y="192603"/>
                    <a:pt x="61436" y="179734"/>
                    <a:pt x="47454" y="213479"/>
                  </a:cubicBezTo>
                  <a:cubicBezTo>
                    <a:pt x="28930" y="241891"/>
                    <a:pt x="9899" y="330342"/>
                    <a:pt x="3004" y="376991"/>
                  </a:cubicBezTo>
                  <a:cubicBezTo>
                    <a:pt x="-7002" y="428093"/>
                    <a:pt x="-1486" y="451787"/>
                    <a:pt x="15704" y="500816"/>
                  </a:cubicBezTo>
                  <a:cubicBezTo>
                    <a:pt x="32558" y="544723"/>
                    <a:pt x="72341" y="594872"/>
                    <a:pt x="109366" y="637341"/>
                  </a:cubicBezTo>
                  <a:cubicBezTo>
                    <a:pt x="136668" y="685191"/>
                    <a:pt x="160841" y="728888"/>
                    <a:pt x="191916" y="773866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3010003426">
                    <a:custGeom>
                      <a:avLst/>
                      <a:gdLst>
                        <a:gd name="connsiteX0" fmla="*/ 549104 w 549104"/>
                        <a:gd name="connsiteY0" fmla="*/ 83304 h 773866"/>
                        <a:gd name="connsiteX1" fmla="*/ 441154 w 549104"/>
                        <a:gd name="connsiteY1" fmla="*/ 2341 h 773866"/>
                        <a:gd name="connsiteX2" fmla="*/ 380829 w 549104"/>
                        <a:gd name="connsiteY2" fmla="*/ 24566 h 773866"/>
                        <a:gd name="connsiteX3" fmla="*/ 353841 w 549104"/>
                        <a:gd name="connsiteY3" fmla="*/ 53141 h 773866"/>
                        <a:gd name="connsiteX4" fmla="*/ 268116 w 549104"/>
                        <a:gd name="connsiteY4" fmla="*/ 67429 h 773866"/>
                        <a:gd name="connsiteX5" fmla="*/ 220491 w 549104"/>
                        <a:gd name="connsiteY5" fmla="*/ 97591 h 773866"/>
                        <a:gd name="connsiteX6" fmla="*/ 156991 w 549104"/>
                        <a:gd name="connsiteY6" fmla="*/ 130929 h 773866"/>
                        <a:gd name="connsiteX7" fmla="*/ 110954 w 549104"/>
                        <a:gd name="connsiteY7" fmla="*/ 142041 h 773866"/>
                        <a:gd name="connsiteX8" fmla="*/ 95079 w 549104"/>
                        <a:gd name="connsiteY8" fmla="*/ 180141 h 773866"/>
                        <a:gd name="connsiteX9" fmla="*/ 47454 w 549104"/>
                        <a:gd name="connsiteY9" fmla="*/ 213479 h 773866"/>
                        <a:gd name="connsiteX10" fmla="*/ 3004 w 549104"/>
                        <a:gd name="connsiteY10" fmla="*/ 376991 h 773866"/>
                        <a:gd name="connsiteX11" fmla="*/ 15704 w 549104"/>
                        <a:gd name="connsiteY11" fmla="*/ 500816 h 773866"/>
                        <a:gd name="connsiteX12" fmla="*/ 109366 w 549104"/>
                        <a:gd name="connsiteY12" fmla="*/ 637341 h 773866"/>
                        <a:gd name="connsiteX13" fmla="*/ 191916 w 549104"/>
                        <a:gd name="connsiteY13" fmla="*/ 773866 h 77386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</a:cxnLst>
                      <a:rect l="l" t="t" r="r" b="b"/>
                      <a:pathLst>
                        <a:path w="549104" h="773866">
                          <a:moveTo>
                            <a:pt x="549104" y="83304"/>
                          </a:moveTo>
                          <a:cubicBezTo>
                            <a:pt x="509152" y="47717"/>
                            <a:pt x="469200" y="12131"/>
                            <a:pt x="441154" y="2341"/>
                          </a:cubicBezTo>
                          <a:cubicBezTo>
                            <a:pt x="413108" y="-7449"/>
                            <a:pt x="395381" y="16099"/>
                            <a:pt x="380829" y="24566"/>
                          </a:cubicBezTo>
                          <a:cubicBezTo>
                            <a:pt x="366277" y="33033"/>
                            <a:pt x="372626" y="45997"/>
                            <a:pt x="353841" y="53141"/>
                          </a:cubicBezTo>
                          <a:cubicBezTo>
                            <a:pt x="335056" y="60285"/>
                            <a:pt x="290341" y="60021"/>
                            <a:pt x="268116" y="67429"/>
                          </a:cubicBezTo>
                          <a:cubicBezTo>
                            <a:pt x="245891" y="74837"/>
                            <a:pt x="239012" y="87008"/>
                            <a:pt x="220491" y="97591"/>
                          </a:cubicBezTo>
                          <a:cubicBezTo>
                            <a:pt x="201970" y="108174"/>
                            <a:pt x="175247" y="123521"/>
                            <a:pt x="156991" y="130929"/>
                          </a:cubicBezTo>
                          <a:cubicBezTo>
                            <a:pt x="138735" y="138337"/>
                            <a:pt x="121273" y="133839"/>
                            <a:pt x="110954" y="142041"/>
                          </a:cubicBezTo>
                          <a:cubicBezTo>
                            <a:pt x="100635" y="150243"/>
                            <a:pt x="105662" y="168235"/>
                            <a:pt x="95079" y="180141"/>
                          </a:cubicBezTo>
                          <a:cubicBezTo>
                            <a:pt x="84496" y="192047"/>
                            <a:pt x="62800" y="180671"/>
                            <a:pt x="47454" y="213479"/>
                          </a:cubicBezTo>
                          <a:cubicBezTo>
                            <a:pt x="32108" y="246287"/>
                            <a:pt x="8296" y="329102"/>
                            <a:pt x="3004" y="376991"/>
                          </a:cubicBezTo>
                          <a:cubicBezTo>
                            <a:pt x="-2288" y="424880"/>
                            <a:pt x="-2023" y="457424"/>
                            <a:pt x="15704" y="500816"/>
                          </a:cubicBezTo>
                          <a:cubicBezTo>
                            <a:pt x="33431" y="544208"/>
                            <a:pt x="79997" y="591833"/>
                            <a:pt x="109366" y="637341"/>
                          </a:cubicBezTo>
                          <a:cubicBezTo>
                            <a:pt x="138735" y="682849"/>
                            <a:pt x="165325" y="728357"/>
                            <a:pt x="191916" y="773866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8" name="フリーフォーム: 図形 297">
              <a:extLst>
                <a:ext uri="{FF2B5EF4-FFF2-40B4-BE49-F238E27FC236}">
                  <a16:creationId xmlns:a16="http://schemas.microsoft.com/office/drawing/2014/main" id="{7FEFC61F-596F-4A8E-B9CF-50B056D3289D}"/>
                </a:ext>
              </a:extLst>
            </p:cNvPr>
            <p:cNvSpPr/>
            <p:nvPr/>
          </p:nvSpPr>
          <p:spPr>
            <a:xfrm>
              <a:off x="1512888" y="3079750"/>
              <a:ext cx="266700" cy="385763"/>
            </a:xfrm>
            <a:custGeom>
              <a:avLst/>
              <a:gdLst>
                <a:gd name="connsiteX0" fmla="*/ 0 w 266700"/>
                <a:gd name="connsiteY0" fmla="*/ 0 h 385763"/>
                <a:gd name="connsiteX1" fmla="*/ 100012 w 266700"/>
                <a:gd name="connsiteY1" fmla="*/ 195263 h 385763"/>
                <a:gd name="connsiteX2" fmla="*/ 266700 w 266700"/>
                <a:gd name="connsiteY2" fmla="*/ 385763 h 385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6700" h="385763" extrusionOk="0">
                  <a:moveTo>
                    <a:pt x="0" y="0"/>
                  </a:moveTo>
                  <a:cubicBezTo>
                    <a:pt x="27456" y="78721"/>
                    <a:pt x="56783" y="124232"/>
                    <a:pt x="100012" y="195263"/>
                  </a:cubicBezTo>
                  <a:cubicBezTo>
                    <a:pt x="144834" y="257005"/>
                    <a:pt x="231728" y="353704"/>
                    <a:pt x="266700" y="385763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968858604">
                    <a:custGeom>
                      <a:avLst/>
                      <a:gdLst>
                        <a:gd name="connsiteX0" fmla="*/ 0 w 266700"/>
                        <a:gd name="connsiteY0" fmla="*/ 0 h 385763"/>
                        <a:gd name="connsiteX1" fmla="*/ 100012 w 266700"/>
                        <a:gd name="connsiteY1" fmla="*/ 195263 h 385763"/>
                        <a:gd name="connsiteX2" fmla="*/ 266700 w 266700"/>
                        <a:gd name="connsiteY2" fmla="*/ 385763 h 38576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266700" h="385763">
                          <a:moveTo>
                            <a:pt x="0" y="0"/>
                          </a:moveTo>
                          <a:cubicBezTo>
                            <a:pt x="27781" y="65484"/>
                            <a:pt x="55562" y="130969"/>
                            <a:pt x="100012" y="195263"/>
                          </a:cubicBezTo>
                          <a:cubicBezTo>
                            <a:pt x="144462" y="259557"/>
                            <a:pt x="237331" y="354013"/>
                            <a:pt x="266700" y="385763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9" name="フリーフォーム: 図形 298">
              <a:extLst>
                <a:ext uri="{FF2B5EF4-FFF2-40B4-BE49-F238E27FC236}">
                  <a16:creationId xmlns:a16="http://schemas.microsoft.com/office/drawing/2014/main" id="{C1E9A109-A3F2-45DA-AC7E-620020355E31}"/>
                </a:ext>
              </a:extLst>
            </p:cNvPr>
            <p:cNvSpPr/>
            <p:nvPr/>
          </p:nvSpPr>
          <p:spPr>
            <a:xfrm>
              <a:off x="1506538" y="3209925"/>
              <a:ext cx="250825" cy="350838"/>
            </a:xfrm>
            <a:custGeom>
              <a:avLst/>
              <a:gdLst>
                <a:gd name="connsiteX0" fmla="*/ 0 w 250825"/>
                <a:gd name="connsiteY0" fmla="*/ 0 h 350838"/>
                <a:gd name="connsiteX1" fmla="*/ 88900 w 250825"/>
                <a:gd name="connsiteY1" fmla="*/ 150813 h 350838"/>
                <a:gd name="connsiteX2" fmla="*/ 250825 w 250825"/>
                <a:gd name="connsiteY2" fmla="*/ 350838 h 350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0825" h="350838" extrusionOk="0">
                  <a:moveTo>
                    <a:pt x="0" y="0"/>
                  </a:moveTo>
                  <a:cubicBezTo>
                    <a:pt x="21008" y="56177"/>
                    <a:pt x="54493" y="96482"/>
                    <a:pt x="88900" y="150813"/>
                  </a:cubicBezTo>
                  <a:cubicBezTo>
                    <a:pt x="121970" y="213489"/>
                    <a:pt x="195485" y="279832"/>
                    <a:pt x="250825" y="350838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289387457">
                    <a:custGeom>
                      <a:avLst/>
                      <a:gdLst>
                        <a:gd name="connsiteX0" fmla="*/ 0 w 250825"/>
                        <a:gd name="connsiteY0" fmla="*/ 0 h 350838"/>
                        <a:gd name="connsiteX1" fmla="*/ 88900 w 250825"/>
                        <a:gd name="connsiteY1" fmla="*/ 150813 h 350838"/>
                        <a:gd name="connsiteX2" fmla="*/ 250825 w 250825"/>
                        <a:gd name="connsiteY2" fmla="*/ 350838 h 35083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250825" h="350838">
                          <a:moveTo>
                            <a:pt x="0" y="0"/>
                          </a:moveTo>
                          <a:cubicBezTo>
                            <a:pt x="23548" y="46170"/>
                            <a:pt x="47096" y="92340"/>
                            <a:pt x="88900" y="150813"/>
                          </a:cubicBezTo>
                          <a:cubicBezTo>
                            <a:pt x="130704" y="209286"/>
                            <a:pt x="190764" y="280062"/>
                            <a:pt x="250825" y="350838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0" name="フリーフォーム: 図形 299">
              <a:extLst>
                <a:ext uri="{FF2B5EF4-FFF2-40B4-BE49-F238E27FC236}">
                  <a16:creationId xmlns:a16="http://schemas.microsoft.com/office/drawing/2014/main" id="{C7CEE88A-3E9D-41F4-A229-0DE070FCB213}"/>
                </a:ext>
              </a:extLst>
            </p:cNvPr>
            <p:cNvSpPr/>
            <p:nvPr/>
          </p:nvSpPr>
          <p:spPr>
            <a:xfrm>
              <a:off x="1977878" y="3079750"/>
              <a:ext cx="127147" cy="604838"/>
            </a:xfrm>
            <a:custGeom>
              <a:avLst/>
              <a:gdLst>
                <a:gd name="connsiteX0" fmla="*/ 14435 w 127147"/>
                <a:gd name="connsiteY0" fmla="*/ 0 h 604838"/>
                <a:gd name="connsiteX1" fmla="*/ 147 w 127147"/>
                <a:gd name="connsiteY1" fmla="*/ 249238 h 604838"/>
                <a:gd name="connsiteX2" fmla="*/ 22372 w 127147"/>
                <a:gd name="connsiteY2" fmla="*/ 409575 h 604838"/>
                <a:gd name="connsiteX3" fmla="*/ 127147 w 127147"/>
                <a:gd name="connsiteY3" fmla="*/ 604838 h 604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7147" h="604838" extrusionOk="0">
                  <a:moveTo>
                    <a:pt x="14435" y="0"/>
                  </a:moveTo>
                  <a:cubicBezTo>
                    <a:pt x="15862" y="82146"/>
                    <a:pt x="2986" y="177832"/>
                    <a:pt x="147" y="249238"/>
                  </a:cubicBezTo>
                  <a:cubicBezTo>
                    <a:pt x="454" y="317081"/>
                    <a:pt x="-1600" y="348409"/>
                    <a:pt x="22372" y="409575"/>
                  </a:cubicBezTo>
                  <a:cubicBezTo>
                    <a:pt x="36707" y="472311"/>
                    <a:pt x="83685" y="547197"/>
                    <a:pt x="127147" y="604838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2325616828">
                    <a:custGeom>
                      <a:avLst/>
                      <a:gdLst>
                        <a:gd name="connsiteX0" fmla="*/ 14435 w 127147"/>
                        <a:gd name="connsiteY0" fmla="*/ 0 h 604838"/>
                        <a:gd name="connsiteX1" fmla="*/ 147 w 127147"/>
                        <a:gd name="connsiteY1" fmla="*/ 249238 h 604838"/>
                        <a:gd name="connsiteX2" fmla="*/ 22372 w 127147"/>
                        <a:gd name="connsiteY2" fmla="*/ 409575 h 604838"/>
                        <a:gd name="connsiteX3" fmla="*/ 127147 w 127147"/>
                        <a:gd name="connsiteY3" fmla="*/ 604838 h 60483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27147" h="604838">
                          <a:moveTo>
                            <a:pt x="14435" y="0"/>
                          </a:moveTo>
                          <a:cubicBezTo>
                            <a:pt x="6629" y="90488"/>
                            <a:pt x="-1176" y="180976"/>
                            <a:pt x="147" y="249238"/>
                          </a:cubicBezTo>
                          <a:cubicBezTo>
                            <a:pt x="1470" y="317500"/>
                            <a:pt x="1205" y="350308"/>
                            <a:pt x="22372" y="409575"/>
                          </a:cubicBezTo>
                          <a:cubicBezTo>
                            <a:pt x="43539" y="468842"/>
                            <a:pt x="85343" y="536840"/>
                            <a:pt x="127147" y="604838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1" name="フリーフォーム: 図形 300">
              <a:extLst>
                <a:ext uri="{FF2B5EF4-FFF2-40B4-BE49-F238E27FC236}">
                  <a16:creationId xmlns:a16="http://schemas.microsoft.com/office/drawing/2014/main" id="{2ECD714F-D1A2-4EFC-AEAE-B8CEEA5EB00B}"/>
                </a:ext>
              </a:extLst>
            </p:cNvPr>
            <p:cNvSpPr/>
            <p:nvPr/>
          </p:nvSpPr>
          <p:spPr>
            <a:xfrm>
              <a:off x="1766888" y="3176588"/>
              <a:ext cx="296862" cy="541337"/>
            </a:xfrm>
            <a:custGeom>
              <a:avLst/>
              <a:gdLst>
                <a:gd name="connsiteX0" fmla="*/ 0 w 296862"/>
                <a:gd name="connsiteY0" fmla="*/ 0 h 541337"/>
                <a:gd name="connsiteX1" fmla="*/ 139700 w 296862"/>
                <a:gd name="connsiteY1" fmla="*/ 238125 h 541337"/>
                <a:gd name="connsiteX2" fmla="*/ 180975 w 296862"/>
                <a:gd name="connsiteY2" fmla="*/ 368300 h 541337"/>
                <a:gd name="connsiteX3" fmla="*/ 296862 w 296862"/>
                <a:gd name="connsiteY3" fmla="*/ 541337 h 541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862" h="541337" extrusionOk="0">
                  <a:moveTo>
                    <a:pt x="0" y="0"/>
                  </a:moveTo>
                  <a:cubicBezTo>
                    <a:pt x="54439" y="95753"/>
                    <a:pt x="108246" y="175416"/>
                    <a:pt x="139700" y="238125"/>
                  </a:cubicBezTo>
                  <a:cubicBezTo>
                    <a:pt x="170819" y="296532"/>
                    <a:pt x="154894" y="320197"/>
                    <a:pt x="180975" y="368300"/>
                  </a:cubicBezTo>
                  <a:cubicBezTo>
                    <a:pt x="219971" y="419146"/>
                    <a:pt x="250926" y="480029"/>
                    <a:pt x="296862" y="541337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212431940">
                    <a:custGeom>
                      <a:avLst/>
                      <a:gdLst>
                        <a:gd name="connsiteX0" fmla="*/ 0 w 296862"/>
                        <a:gd name="connsiteY0" fmla="*/ 0 h 541337"/>
                        <a:gd name="connsiteX1" fmla="*/ 139700 w 296862"/>
                        <a:gd name="connsiteY1" fmla="*/ 238125 h 541337"/>
                        <a:gd name="connsiteX2" fmla="*/ 180975 w 296862"/>
                        <a:gd name="connsiteY2" fmla="*/ 368300 h 541337"/>
                        <a:gd name="connsiteX3" fmla="*/ 296862 w 296862"/>
                        <a:gd name="connsiteY3" fmla="*/ 541337 h 54133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96862" h="541337">
                          <a:moveTo>
                            <a:pt x="0" y="0"/>
                          </a:moveTo>
                          <a:cubicBezTo>
                            <a:pt x="54769" y="88371"/>
                            <a:pt x="109538" y="176742"/>
                            <a:pt x="139700" y="238125"/>
                          </a:cubicBezTo>
                          <a:cubicBezTo>
                            <a:pt x="169862" y="299508"/>
                            <a:pt x="154781" y="317765"/>
                            <a:pt x="180975" y="368300"/>
                          </a:cubicBezTo>
                          <a:cubicBezTo>
                            <a:pt x="207169" y="418835"/>
                            <a:pt x="252015" y="480086"/>
                            <a:pt x="296862" y="541337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2" name="フリーフォーム: 図形 301">
              <a:extLst>
                <a:ext uri="{FF2B5EF4-FFF2-40B4-BE49-F238E27FC236}">
                  <a16:creationId xmlns:a16="http://schemas.microsoft.com/office/drawing/2014/main" id="{0D8E96AA-7E4A-4456-8758-B287F6A91CFD}"/>
                </a:ext>
              </a:extLst>
            </p:cNvPr>
            <p:cNvSpPr/>
            <p:nvPr/>
          </p:nvSpPr>
          <p:spPr>
            <a:xfrm>
              <a:off x="1758780" y="3184512"/>
              <a:ext cx="296862" cy="541337"/>
            </a:xfrm>
            <a:custGeom>
              <a:avLst/>
              <a:gdLst>
                <a:gd name="connsiteX0" fmla="*/ 0 w 296862"/>
                <a:gd name="connsiteY0" fmla="*/ 0 h 541337"/>
                <a:gd name="connsiteX1" fmla="*/ 139700 w 296862"/>
                <a:gd name="connsiteY1" fmla="*/ 238125 h 541337"/>
                <a:gd name="connsiteX2" fmla="*/ 180975 w 296862"/>
                <a:gd name="connsiteY2" fmla="*/ 368300 h 541337"/>
                <a:gd name="connsiteX3" fmla="*/ 296862 w 296862"/>
                <a:gd name="connsiteY3" fmla="*/ 541337 h 541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862" h="541337" extrusionOk="0">
                  <a:moveTo>
                    <a:pt x="0" y="0"/>
                  </a:moveTo>
                  <a:cubicBezTo>
                    <a:pt x="60312" y="87233"/>
                    <a:pt x="107350" y="178906"/>
                    <a:pt x="139700" y="238125"/>
                  </a:cubicBezTo>
                  <a:cubicBezTo>
                    <a:pt x="171751" y="301652"/>
                    <a:pt x="154308" y="316228"/>
                    <a:pt x="180975" y="368300"/>
                  </a:cubicBezTo>
                  <a:cubicBezTo>
                    <a:pt x="209050" y="415174"/>
                    <a:pt x="264431" y="474051"/>
                    <a:pt x="296862" y="541337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2212218558">
                    <a:custGeom>
                      <a:avLst/>
                      <a:gdLst>
                        <a:gd name="connsiteX0" fmla="*/ 0 w 296862"/>
                        <a:gd name="connsiteY0" fmla="*/ 0 h 541337"/>
                        <a:gd name="connsiteX1" fmla="*/ 139700 w 296862"/>
                        <a:gd name="connsiteY1" fmla="*/ 238125 h 541337"/>
                        <a:gd name="connsiteX2" fmla="*/ 180975 w 296862"/>
                        <a:gd name="connsiteY2" fmla="*/ 368300 h 541337"/>
                        <a:gd name="connsiteX3" fmla="*/ 296862 w 296862"/>
                        <a:gd name="connsiteY3" fmla="*/ 541337 h 54133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96862" h="541337">
                          <a:moveTo>
                            <a:pt x="0" y="0"/>
                          </a:moveTo>
                          <a:cubicBezTo>
                            <a:pt x="54769" y="88371"/>
                            <a:pt x="109538" y="176742"/>
                            <a:pt x="139700" y="238125"/>
                          </a:cubicBezTo>
                          <a:cubicBezTo>
                            <a:pt x="169862" y="299508"/>
                            <a:pt x="154781" y="317765"/>
                            <a:pt x="180975" y="368300"/>
                          </a:cubicBezTo>
                          <a:cubicBezTo>
                            <a:pt x="207169" y="418835"/>
                            <a:pt x="252015" y="480086"/>
                            <a:pt x="296862" y="541337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3" name="フリーフォーム: 図形 302">
              <a:extLst>
                <a:ext uri="{FF2B5EF4-FFF2-40B4-BE49-F238E27FC236}">
                  <a16:creationId xmlns:a16="http://schemas.microsoft.com/office/drawing/2014/main" id="{9E7C7E4C-FDBB-4AC9-93DD-BA96FEA3D9DD}"/>
                </a:ext>
              </a:extLst>
            </p:cNvPr>
            <p:cNvSpPr/>
            <p:nvPr/>
          </p:nvSpPr>
          <p:spPr>
            <a:xfrm>
              <a:off x="804333" y="2734733"/>
              <a:ext cx="304800" cy="389467"/>
            </a:xfrm>
            <a:custGeom>
              <a:avLst/>
              <a:gdLst>
                <a:gd name="connsiteX0" fmla="*/ 0 w 304800"/>
                <a:gd name="connsiteY0" fmla="*/ 0 h 389467"/>
                <a:gd name="connsiteX1" fmla="*/ 220134 w 304800"/>
                <a:gd name="connsiteY1" fmla="*/ 215900 h 389467"/>
                <a:gd name="connsiteX2" fmla="*/ 304800 w 304800"/>
                <a:gd name="connsiteY2" fmla="*/ 389467 h 389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4800" h="389467" extrusionOk="0">
                  <a:moveTo>
                    <a:pt x="0" y="0"/>
                  </a:moveTo>
                  <a:cubicBezTo>
                    <a:pt x="94936" y="81260"/>
                    <a:pt x="174735" y="156812"/>
                    <a:pt x="220134" y="215900"/>
                  </a:cubicBezTo>
                  <a:cubicBezTo>
                    <a:pt x="272268" y="280651"/>
                    <a:pt x="290065" y="337456"/>
                    <a:pt x="304800" y="389467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1603472496">
                    <a:custGeom>
                      <a:avLst/>
                      <a:gdLst>
                        <a:gd name="connsiteX0" fmla="*/ 0 w 304800"/>
                        <a:gd name="connsiteY0" fmla="*/ 0 h 389467"/>
                        <a:gd name="connsiteX1" fmla="*/ 220134 w 304800"/>
                        <a:gd name="connsiteY1" fmla="*/ 215900 h 389467"/>
                        <a:gd name="connsiteX2" fmla="*/ 304800 w 304800"/>
                        <a:gd name="connsiteY2" fmla="*/ 389467 h 389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304800" h="389467">
                          <a:moveTo>
                            <a:pt x="0" y="0"/>
                          </a:moveTo>
                          <a:cubicBezTo>
                            <a:pt x="84667" y="75494"/>
                            <a:pt x="169334" y="150989"/>
                            <a:pt x="220134" y="215900"/>
                          </a:cubicBezTo>
                          <a:cubicBezTo>
                            <a:pt x="270934" y="280811"/>
                            <a:pt x="287867" y="335139"/>
                            <a:pt x="304800" y="389467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4" name="フリーフォーム: 図形 303">
              <a:extLst>
                <a:ext uri="{FF2B5EF4-FFF2-40B4-BE49-F238E27FC236}">
                  <a16:creationId xmlns:a16="http://schemas.microsoft.com/office/drawing/2014/main" id="{F17100EE-6091-4974-81F5-B0D8EFC68374}"/>
                </a:ext>
              </a:extLst>
            </p:cNvPr>
            <p:cNvSpPr/>
            <p:nvPr/>
          </p:nvSpPr>
          <p:spPr>
            <a:xfrm>
              <a:off x="808567" y="2747433"/>
              <a:ext cx="275166" cy="347134"/>
            </a:xfrm>
            <a:custGeom>
              <a:avLst/>
              <a:gdLst>
                <a:gd name="connsiteX0" fmla="*/ 0 w 275166"/>
                <a:gd name="connsiteY0" fmla="*/ 0 h 347134"/>
                <a:gd name="connsiteX1" fmla="*/ 55033 w 275166"/>
                <a:gd name="connsiteY1" fmla="*/ 135467 h 347134"/>
                <a:gd name="connsiteX2" fmla="*/ 275166 w 275166"/>
                <a:gd name="connsiteY2" fmla="*/ 347134 h 347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5166" h="347134" extrusionOk="0">
                  <a:moveTo>
                    <a:pt x="0" y="0"/>
                  </a:moveTo>
                  <a:cubicBezTo>
                    <a:pt x="12122" y="39218"/>
                    <a:pt x="9695" y="77414"/>
                    <a:pt x="55033" y="135467"/>
                  </a:cubicBezTo>
                  <a:cubicBezTo>
                    <a:pt x="87564" y="195528"/>
                    <a:pt x="183998" y="279139"/>
                    <a:pt x="275166" y="347134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1872129155">
                    <a:custGeom>
                      <a:avLst/>
                      <a:gdLst>
                        <a:gd name="connsiteX0" fmla="*/ 0 w 275166"/>
                        <a:gd name="connsiteY0" fmla="*/ 0 h 347134"/>
                        <a:gd name="connsiteX1" fmla="*/ 55033 w 275166"/>
                        <a:gd name="connsiteY1" fmla="*/ 135467 h 347134"/>
                        <a:gd name="connsiteX2" fmla="*/ 275166 w 275166"/>
                        <a:gd name="connsiteY2" fmla="*/ 347134 h 34713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275166" h="347134">
                          <a:moveTo>
                            <a:pt x="0" y="0"/>
                          </a:moveTo>
                          <a:cubicBezTo>
                            <a:pt x="4586" y="38805"/>
                            <a:pt x="9172" y="77611"/>
                            <a:pt x="55033" y="135467"/>
                          </a:cubicBezTo>
                          <a:cubicBezTo>
                            <a:pt x="100894" y="193323"/>
                            <a:pt x="188030" y="270228"/>
                            <a:pt x="275166" y="347134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5" name="フリーフォーム: 図形 304">
              <a:extLst>
                <a:ext uri="{FF2B5EF4-FFF2-40B4-BE49-F238E27FC236}">
                  <a16:creationId xmlns:a16="http://schemas.microsoft.com/office/drawing/2014/main" id="{57C52E9E-C12D-4FFB-9B0B-F26A4E693990}"/>
                </a:ext>
              </a:extLst>
            </p:cNvPr>
            <p:cNvSpPr/>
            <p:nvPr/>
          </p:nvSpPr>
          <p:spPr>
            <a:xfrm>
              <a:off x="2561167" y="2802648"/>
              <a:ext cx="938704" cy="880352"/>
            </a:xfrm>
            <a:custGeom>
              <a:avLst/>
              <a:gdLst>
                <a:gd name="connsiteX0" fmla="*/ 0 w 938704"/>
                <a:gd name="connsiteY0" fmla="*/ 59085 h 880352"/>
                <a:gd name="connsiteX1" fmla="*/ 122766 w 938704"/>
                <a:gd name="connsiteY1" fmla="*/ 29452 h 880352"/>
                <a:gd name="connsiteX2" fmla="*/ 237066 w 938704"/>
                <a:gd name="connsiteY2" fmla="*/ 12519 h 880352"/>
                <a:gd name="connsiteX3" fmla="*/ 516466 w 938704"/>
                <a:gd name="connsiteY3" fmla="*/ 228419 h 880352"/>
                <a:gd name="connsiteX4" fmla="*/ 728133 w 938704"/>
                <a:gd name="connsiteY4" fmla="*/ 423152 h 880352"/>
                <a:gd name="connsiteX5" fmla="*/ 910166 w 938704"/>
                <a:gd name="connsiteY5" fmla="*/ 736419 h 880352"/>
                <a:gd name="connsiteX6" fmla="*/ 935566 w 938704"/>
                <a:gd name="connsiteY6" fmla="*/ 880352 h 880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38704" h="880352" extrusionOk="0">
                  <a:moveTo>
                    <a:pt x="0" y="59085"/>
                  </a:moveTo>
                  <a:cubicBezTo>
                    <a:pt x="48092" y="47967"/>
                    <a:pt x="82154" y="38884"/>
                    <a:pt x="122766" y="29452"/>
                  </a:cubicBezTo>
                  <a:cubicBezTo>
                    <a:pt x="158392" y="20640"/>
                    <a:pt x="166703" y="-16985"/>
                    <a:pt x="237066" y="12519"/>
                  </a:cubicBezTo>
                  <a:cubicBezTo>
                    <a:pt x="310576" y="31348"/>
                    <a:pt x="444935" y="151246"/>
                    <a:pt x="516466" y="228419"/>
                  </a:cubicBezTo>
                  <a:cubicBezTo>
                    <a:pt x="601304" y="292432"/>
                    <a:pt x="654402" y="332718"/>
                    <a:pt x="728133" y="423152"/>
                  </a:cubicBezTo>
                  <a:cubicBezTo>
                    <a:pt x="801058" y="511275"/>
                    <a:pt x="885705" y="662128"/>
                    <a:pt x="910166" y="736419"/>
                  </a:cubicBezTo>
                  <a:cubicBezTo>
                    <a:pt x="941676" y="816361"/>
                    <a:pt x="942506" y="851307"/>
                    <a:pt x="935566" y="880352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4154881929">
                    <a:custGeom>
                      <a:avLst/>
                      <a:gdLst>
                        <a:gd name="connsiteX0" fmla="*/ 0 w 938704"/>
                        <a:gd name="connsiteY0" fmla="*/ 59085 h 880352"/>
                        <a:gd name="connsiteX1" fmla="*/ 122766 w 938704"/>
                        <a:gd name="connsiteY1" fmla="*/ 29452 h 880352"/>
                        <a:gd name="connsiteX2" fmla="*/ 237066 w 938704"/>
                        <a:gd name="connsiteY2" fmla="*/ 12519 h 880352"/>
                        <a:gd name="connsiteX3" fmla="*/ 516466 w 938704"/>
                        <a:gd name="connsiteY3" fmla="*/ 228419 h 880352"/>
                        <a:gd name="connsiteX4" fmla="*/ 728133 w 938704"/>
                        <a:gd name="connsiteY4" fmla="*/ 423152 h 880352"/>
                        <a:gd name="connsiteX5" fmla="*/ 910166 w 938704"/>
                        <a:gd name="connsiteY5" fmla="*/ 736419 h 880352"/>
                        <a:gd name="connsiteX6" fmla="*/ 935566 w 938704"/>
                        <a:gd name="connsiteY6" fmla="*/ 880352 h 88035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938704" h="880352">
                          <a:moveTo>
                            <a:pt x="0" y="59085"/>
                          </a:moveTo>
                          <a:cubicBezTo>
                            <a:pt x="41627" y="48149"/>
                            <a:pt x="83255" y="37213"/>
                            <a:pt x="122766" y="29452"/>
                          </a:cubicBezTo>
                          <a:cubicBezTo>
                            <a:pt x="162277" y="21691"/>
                            <a:pt x="171449" y="-20642"/>
                            <a:pt x="237066" y="12519"/>
                          </a:cubicBezTo>
                          <a:cubicBezTo>
                            <a:pt x="302683" y="45680"/>
                            <a:pt x="434622" y="159980"/>
                            <a:pt x="516466" y="228419"/>
                          </a:cubicBezTo>
                          <a:cubicBezTo>
                            <a:pt x="598310" y="296858"/>
                            <a:pt x="662516" y="338485"/>
                            <a:pt x="728133" y="423152"/>
                          </a:cubicBezTo>
                          <a:cubicBezTo>
                            <a:pt x="793750" y="507819"/>
                            <a:pt x="875594" y="660219"/>
                            <a:pt x="910166" y="736419"/>
                          </a:cubicBezTo>
                          <a:cubicBezTo>
                            <a:pt x="944738" y="812619"/>
                            <a:pt x="940152" y="846485"/>
                            <a:pt x="935566" y="880352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6" name="フリーフォーム: 図形 305">
              <a:extLst>
                <a:ext uri="{FF2B5EF4-FFF2-40B4-BE49-F238E27FC236}">
                  <a16:creationId xmlns:a16="http://schemas.microsoft.com/office/drawing/2014/main" id="{31B043B9-A806-4222-9A4C-44D4BCD3B3C0}"/>
                </a:ext>
              </a:extLst>
            </p:cNvPr>
            <p:cNvSpPr/>
            <p:nvPr/>
          </p:nvSpPr>
          <p:spPr>
            <a:xfrm>
              <a:off x="2556933" y="2878667"/>
              <a:ext cx="891546" cy="1037166"/>
            </a:xfrm>
            <a:custGeom>
              <a:avLst/>
              <a:gdLst>
                <a:gd name="connsiteX0" fmla="*/ 0 w 891546"/>
                <a:gd name="connsiteY0" fmla="*/ 0 h 1037166"/>
                <a:gd name="connsiteX1" fmla="*/ 245534 w 891546"/>
                <a:gd name="connsiteY1" fmla="*/ 97366 h 1037166"/>
                <a:gd name="connsiteX2" fmla="*/ 609600 w 891546"/>
                <a:gd name="connsiteY2" fmla="*/ 423333 h 1037166"/>
                <a:gd name="connsiteX3" fmla="*/ 795867 w 891546"/>
                <a:gd name="connsiteY3" fmla="*/ 601133 h 1037166"/>
                <a:gd name="connsiteX4" fmla="*/ 889000 w 891546"/>
                <a:gd name="connsiteY4" fmla="*/ 880533 h 1037166"/>
                <a:gd name="connsiteX5" fmla="*/ 855134 w 891546"/>
                <a:gd name="connsiteY5" fmla="*/ 956733 h 1037166"/>
                <a:gd name="connsiteX6" fmla="*/ 749300 w 891546"/>
                <a:gd name="connsiteY6" fmla="*/ 1037166 h 1037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91546" h="1037166" extrusionOk="0">
                  <a:moveTo>
                    <a:pt x="0" y="0"/>
                  </a:moveTo>
                  <a:cubicBezTo>
                    <a:pt x="80049" y="8445"/>
                    <a:pt x="147160" y="26802"/>
                    <a:pt x="245534" y="97366"/>
                  </a:cubicBezTo>
                  <a:cubicBezTo>
                    <a:pt x="358784" y="187464"/>
                    <a:pt x="508488" y="326989"/>
                    <a:pt x="609600" y="423333"/>
                  </a:cubicBezTo>
                  <a:cubicBezTo>
                    <a:pt x="702442" y="511336"/>
                    <a:pt x="748302" y="522336"/>
                    <a:pt x="795867" y="601133"/>
                  </a:cubicBezTo>
                  <a:cubicBezTo>
                    <a:pt x="849935" y="675317"/>
                    <a:pt x="890068" y="825562"/>
                    <a:pt x="889000" y="880533"/>
                  </a:cubicBezTo>
                  <a:cubicBezTo>
                    <a:pt x="896886" y="938627"/>
                    <a:pt x="875671" y="932646"/>
                    <a:pt x="855134" y="956733"/>
                  </a:cubicBezTo>
                  <a:cubicBezTo>
                    <a:pt x="831154" y="973660"/>
                    <a:pt x="789652" y="1011004"/>
                    <a:pt x="749300" y="1037166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2106283204">
                    <a:custGeom>
                      <a:avLst/>
                      <a:gdLst>
                        <a:gd name="connsiteX0" fmla="*/ 0 w 891546"/>
                        <a:gd name="connsiteY0" fmla="*/ 0 h 1037166"/>
                        <a:gd name="connsiteX1" fmla="*/ 245534 w 891546"/>
                        <a:gd name="connsiteY1" fmla="*/ 97366 h 1037166"/>
                        <a:gd name="connsiteX2" fmla="*/ 609600 w 891546"/>
                        <a:gd name="connsiteY2" fmla="*/ 423333 h 1037166"/>
                        <a:gd name="connsiteX3" fmla="*/ 795867 w 891546"/>
                        <a:gd name="connsiteY3" fmla="*/ 601133 h 1037166"/>
                        <a:gd name="connsiteX4" fmla="*/ 889000 w 891546"/>
                        <a:gd name="connsiteY4" fmla="*/ 880533 h 1037166"/>
                        <a:gd name="connsiteX5" fmla="*/ 855134 w 891546"/>
                        <a:gd name="connsiteY5" fmla="*/ 956733 h 1037166"/>
                        <a:gd name="connsiteX6" fmla="*/ 749300 w 891546"/>
                        <a:gd name="connsiteY6" fmla="*/ 1037166 h 103716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891546" h="1037166">
                          <a:moveTo>
                            <a:pt x="0" y="0"/>
                          </a:moveTo>
                          <a:cubicBezTo>
                            <a:pt x="71967" y="13405"/>
                            <a:pt x="143934" y="26811"/>
                            <a:pt x="245534" y="97366"/>
                          </a:cubicBezTo>
                          <a:cubicBezTo>
                            <a:pt x="347134" y="167921"/>
                            <a:pt x="517878" y="339372"/>
                            <a:pt x="609600" y="423333"/>
                          </a:cubicBezTo>
                          <a:cubicBezTo>
                            <a:pt x="701322" y="507294"/>
                            <a:pt x="749300" y="524933"/>
                            <a:pt x="795867" y="601133"/>
                          </a:cubicBezTo>
                          <a:cubicBezTo>
                            <a:pt x="842434" y="677333"/>
                            <a:pt x="879122" y="821266"/>
                            <a:pt x="889000" y="880533"/>
                          </a:cubicBezTo>
                          <a:cubicBezTo>
                            <a:pt x="898878" y="939800"/>
                            <a:pt x="878417" y="930628"/>
                            <a:pt x="855134" y="956733"/>
                          </a:cubicBezTo>
                          <a:cubicBezTo>
                            <a:pt x="831851" y="982838"/>
                            <a:pt x="790575" y="1010002"/>
                            <a:pt x="749300" y="1037166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7" name="フリーフォーム: 図形 306">
              <a:extLst>
                <a:ext uri="{FF2B5EF4-FFF2-40B4-BE49-F238E27FC236}">
                  <a16:creationId xmlns:a16="http://schemas.microsoft.com/office/drawing/2014/main" id="{E7EE3C3E-5C4D-448A-ADD6-A8E1D24216AA}"/>
                </a:ext>
              </a:extLst>
            </p:cNvPr>
            <p:cNvSpPr/>
            <p:nvPr/>
          </p:nvSpPr>
          <p:spPr>
            <a:xfrm>
              <a:off x="1879600" y="2772833"/>
              <a:ext cx="605367" cy="228600"/>
            </a:xfrm>
            <a:custGeom>
              <a:avLst/>
              <a:gdLst>
                <a:gd name="connsiteX0" fmla="*/ 605367 w 605367"/>
                <a:gd name="connsiteY0" fmla="*/ 0 h 228600"/>
                <a:gd name="connsiteX1" fmla="*/ 359833 w 605367"/>
                <a:gd name="connsiteY1" fmla="*/ 84667 h 228600"/>
                <a:gd name="connsiteX2" fmla="*/ 131233 w 605367"/>
                <a:gd name="connsiteY2" fmla="*/ 194734 h 228600"/>
                <a:gd name="connsiteX3" fmla="*/ 0 w 605367"/>
                <a:gd name="connsiteY3" fmla="*/ 2286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5367" h="228600" extrusionOk="0">
                  <a:moveTo>
                    <a:pt x="605367" y="0"/>
                  </a:moveTo>
                  <a:cubicBezTo>
                    <a:pt x="527232" y="27153"/>
                    <a:pt x="434923" y="47149"/>
                    <a:pt x="359833" y="84667"/>
                  </a:cubicBezTo>
                  <a:cubicBezTo>
                    <a:pt x="278544" y="123116"/>
                    <a:pt x="193685" y="169476"/>
                    <a:pt x="131233" y="194734"/>
                  </a:cubicBezTo>
                  <a:cubicBezTo>
                    <a:pt x="74054" y="219256"/>
                    <a:pt x="40225" y="218719"/>
                    <a:pt x="0" y="22860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2799087534">
                    <a:custGeom>
                      <a:avLst/>
                      <a:gdLst>
                        <a:gd name="connsiteX0" fmla="*/ 605367 w 605367"/>
                        <a:gd name="connsiteY0" fmla="*/ 0 h 228600"/>
                        <a:gd name="connsiteX1" fmla="*/ 359833 w 605367"/>
                        <a:gd name="connsiteY1" fmla="*/ 84667 h 228600"/>
                        <a:gd name="connsiteX2" fmla="*/ 131233 w 605367"/>
                        <a:gd name="connsiteY2" fmla="*/ 194734 h 228600"/>
                        <a:gd name="connsiteX3" fmla="*/ 0 w 605367"/>
                        <a:gd name="connsiteY3" fmla="*/ 228600 h 2286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605367" h="228600">
                          <a:moveTo>
                            <a:pt x="605367" y="0"/>
                          </a:moveTo>
                          <a:cubicBezTo>
                            <a:pt x="522111" y="26105"/>
                            <a:pt x="438855" y="52211"/>
                            <a:pt x="359833" y="84667"/>
                          </a:cubicBezTo>
                          <a:cubicBezTo>
                            <a:pt x="280811" y="117123"/>
                            <a:pt x="191205" y="170745"/>
                            <a:pt x="131233" y="194734"/>
                          </a:cubicBezTo>
                          <a:cubicBezTo>
                            <a:pt x="71261" y="218723"/>
                            <a:pt x="35630" y="223661"/>
                            <a:pt x="0" y="228600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8" name="フリーフォーム: 図形 307">
              <a:extLst>
                <a:ext uri="{FF2B5EF4-FFF2-40B4-BE49-F238E27FC236}">
                  <a16:creationId xmlns:a16="http://schemas.microsoft.com/office/drawing/2014/main" id="{9FE5E17E-2676-4E9C-B5C8-6D7E5F2D78B8}"/>
                </a:ext>
              </a:extLst>
            </p:cNvPr>
            <p:cNvSpPr/>
            <p:nvPr/>
          </p:nvSpPr>
          <p:spPr>
            <a:xfrm>
              <a:off x="2018829" y="2870200"/>
              <a:ext cx="428038" cy="977900"/>
            </a:xfrm>
            <a:custGeom>
              <a:avLst/>
              <a:gdLst>
                <a:gd name="connsiteX0" fmla="*/ 428038 w 428038"/>
                <a:gd name="connsiteY0" fmla="*/ 0 h 977900"/>
                <a:gd name="connsiteX1" fmla="*/ 140171 w 428038"/>
                <a:gd name="connsiteY1" fmla="*/ 127000 h 977900"/>
                <a:gd name="connsiteX2" fmla="*/ 25871 w 428038"/>
                <a:gd name="connsiteY2" fmla="*/ 237067 h 977900"/>
                <a:gd name="connsiteX3" fmla="*/ 8938 w 428038"/>
                <a:gd name="connsiteY3" fmla="*/ 499533 h 977900"/>
                <a:gd name="connsiteX4" fmla="*/ 140171 w 428038"/>
                <a:gd name="connsiteY4" fmla="*/ 774700 h 977900"/>
                <a:gd name="connsiteX5" fmla="*/ 250238 w 428038"/>
                <a:gd name="connsiteY5" fmla="*/ 977900 h 977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8038" h="977900" extrusionOk="0">
                  <a:moveTo>
                    <a:pt x="428038" y="0"/>
                  </a:moveTo>
                  <a:cubicBezTo>
                    <a:pt x="317023" y="52889"/>
                    <a:pt x="198141" y="97294"/>
                    <a:pt x="140171" y="127000"/>
                  </a:cubicBezTo>
                  <a:cubicBezTo>
                    <a:pt x="69151" y="166817"/>
                    <a:pt x="48149" y="176761"/>
                    <a:pt x="25871" y="237067"/>
                  </a:cubicBezTo>
                  <a:cubicBezTo>
                    <a:pt x="4456" y="296151"/>
                    <a:pt x="-8956" y="407086"/>
                    <a:pt x="8938" y="499533"/>
                  </a:cubicBezTo>
                  <a:cubicBezTo>
                    <a:pt x="39288" y="589806"/>
                    <a:pt x="90618" y="696287"/>
                    <a:pt x="140171" y="774700"/>
                  </a:cubicBezTo>
                  <a:cubicBezTo>
                    <a:pt x="184235" y="856405"/>
                    <a:pt x="221883" y="907455"/>
                    <a:pt x="250238" y="97790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678080313">
                    <a:custGeom>
                      <a:avLst/>
                      <a:gdLst>
                        <a:gd name="connsiteX0" fmla="*/ 428038 w 428038"/>
                        <a:gd name="connsiteY0" fmla="*/ 0 h 977900"/>
                        <a:gd name="connsiteX1" fmla="*/ 140171 w 428038"/>
                        <a:gd name="connsiteY1" fmla="*/ 127000 h 977900"/>
                        <a:gd name="connsiteX2" fmla="*/ 25871 w 428038"/>
                        <a:gd name="connsiteY2" fmla="*/ 237067 h 977900"/>
                        <a:gd name="connsiteX3" fmla="*/ 8938 w 428038"/>
                        <a:gd name="connsiteY3" fmla="*/ 499533 h 977900"/>
                        <a:gd name="connsiteX4" fmla="*/ 140171 w 428038"/>
                        <a:gd name="connsiteY4" fmla="*/ 774700 h 977900"/>
                        <a:gd name="connsiteX5" fmla="*/ 250238 w 428038"/>
                        <a:gd name="connsiteY5" fmla="*/ 977900 h 9779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428038" h="977900">
                          <a:moveTo>
                            <a:pt x="428038" y="0"/>
                          </a:moveTo>
                          <a:cubicBezTo>
                            <a:pt x="317618" y="43744"/>
                            <a:pt x="207199" y="87489"/>
                            <a:pt x="140171" y="127000"/>
                          </a:cubicBezTo>
                          <a:cubicBezTo>
                            <a:pt x="73143" y="166511"/>
                            <a:pt x="47743" y="174978"/>
                            <a:pt x="25871" y="237067"/>
                          </a:cubicBezTo>
                          <a:cubicBezTo>
                            <a:pt x="3999" y="299156"/>
                            <a:pt x="-10112" y="409928"/>
                            <a:pt x="8938" y="499533"/>
                          </a:cubicBezTo>
                          <a:cubicBezTo>
                            <a:pt x="27988" y="589138"/>
                            <a:pt x="99954" y="694972"/>
                            <a:pt x="140171" y="774700"/>
                          </a:cubicBezTo>
                          <a:cubicBezTo>
                            <a:pt x="180388" y="854428"/>
                            <a:pt x="215313" y="916164"/>
                            <a:pt x="250238" y="977900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9" name="フリーフォーム: 図形 308">
              <a:extLst>
                <a:ext uri="{FF2B5EF4-FFF2-40B4-BE49-F238E27FC236}">
                  <a16:creationId xmlns:a16="http://schemas.microsoft.com/office/drawing/2014/main" id="{8F9CDA7C-B25E-41A0-835B-05E9D70EF644}"/>
                </a:ext>
              </a:extLst>
            </p:cNvPr>
            <p:cNvSpPr/>
            <p:nvPr/>
          </p:nvSpPr>
          <p:spPr>
            <a:xfrm>
              <a:off x="1274233" y="3486303"/>
              <a:ext cx="715434" cy="332164"/>
            </a:xfrm>
            <a:custGeom>
              <a:avLst/>
              <a:gdLst>
                <a:gd name="connsiteX0" fmla="*/ 715434 w 715434"/>
                <a:gd name="connsiteY0" fmla="*/ 332164 h 332164"/>
                <a:gd name="connsiteX1" fmla="*/ 410634 w 715434"/>
                <a:gd name="connsiteY1" fmla="*/ 192464 h 332164"/>
                <a:gd name="connsiteX2" fmla="*/ 88900 w 715434"/>
                <a:gd name="connsiteY2" fmla="*/ 35830 h 332164"/>
                <a:gd name="connsiteX3" fmla="*/ 25400 w 715434"/>
                <a:gd name="connsiteY3" fmla="*/ 1964 h 332164"/>
                <a:gd name="connsiteX4" fmla="*/ 0 w 715434"/>
                <a:gd name="connsiteY4" fmla="*/ 73930 h 332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5434" h="332164" extrusionOk="0">
                  <a:moveTo>
                    <a:pt x="715434" y="332164"/>
                  </a:moveTo>
                  <a:cubicBezTo>
                    <a:pt x="678103" y="283343"/>
                    <a:pt x="464334" y="247244"/>
                    <a:pt x="410634" y="192464"/>
                  </a:cubicBezTo>
                  <a:cubicBezTo>
                    <a:pt x="304964" y="144091"/>
                    <a:pt x="157550" y="56586"/>
                    <a:pt x="88900" y="35830"/>
                  </a:cubicBezTo>
                  <a:cubicBezTo>
                    <a:pt x="25393" y="2951"/>
                    <a:pt x="39623" y="-4815"/>
                    <a:pt x="25400" y="1964"/>
                  </a:cubicBezTo>
                  <a:cubicBezTo>
                    <a:pt x="12051" y="7490"/>
                    <a:pt x="808" y="39840"/>
                    <a:pt x="0" y="7393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639366223">
                    <a:custGeom>
                      <a:avLst/>
                      <a:gdLst>
                        <a:gd name="connsiteX0" fmla="*/ 715434 w 715434"/>
                        <a:gd name="connsiteY0" fmla="*/ 332164 h 332164"/>
                        <a:gd name="connsiteX1" fmla="*/ 410634 w 715434"/>
                        <a:gd name="connsiteY1" fmla="*/ 192464 h 332164"/>
                        <a:gd name="connsiteX2" fmla="*/ 88900 w 715434"/>
                        <a:gd name="connsiteY2" fmla="*/ 35830 h 332164"/>
                        <a:gd name="connsiteX3" fmla="*/ 25400 w 715434"/>
                        <a:gd name="connsiteY3" fmla="*/ 1964 h 332164"/>
                        <a:gd name="connsiteX4" fmla="*/ 0 w 715434"/>
                        <a:gd name="connsiteY4" fmla="*/ 73930 h 33216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715434" h="332164">
                          <a:moveTo>
                            <a:pt x="715434" y="332164"/>
                          </a:moveTo>
                          <a:lnTo>
                            <a:pt x="410634" y="192464"/>
                          </a:lnTo>
                          <a:cubicBezTo>
                            <a:pt x="306212" y="143075"/>
                            <a:pt x="153106" y="67580"/>
                            <a:pt x="88900" y="35830"/>
                          </a:cubicBezTo>
                          <a:cubicBezTo>
                            <a:pt x="24694" y="4080"/>
                            <a:pt x="40217" y="-4386"/>
                            <a:pt x="25400" y="1964"/>
                          </a:cubicBezTo>
                          <a:cubicBezTo>
                            <a:pt x="10583" y="8314"/>
                            <a:pt x="5291" y="41122"/>
                            <a:pt x="0" y="73930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0" name="フリーフォーム: 図形 309">
              <a:extLst>
                <a:ext uri="{FF2B5EF4-FFF2-40B4-BE49-F238E27FC236}">
                  <a16:creationId xmlns:a16="http://schemas.microsoft.com/office/drawing/2014/main" id="{2CDE6488-9570-4CB7-8A20-142B5818A2D2}"/>
                </a:ext>
              </a:extLst>
            </p:cNvPr>
            <p:cNvSpPr/>
            <p:nvPr/>
          </p:nvSpPr>
          <p:spPr>
            <a:xfrm>
              <a:off x="1270000" y="3585633"/>
              <a:ext cx="444500" cy="215900"/>
            </a:xfrm>
            <a:custGeom>
              <a:avLst/>
              <a:gdLst>
                <a:gd name="connsiteX0" fmla="*/ 0 w 444500"/>
                <a:gd name="connsiteY0" fmla="*/ 0 h 215900"/>
                <a:gd name="connsiteX1" fmla="*/ 444500 w 444500"/>
                <a:gd name="connsiteY1" fmla="*/ 215900 h 215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44500" h="215900" extrusionOk="0">
                  <a:moveTo>
                    <a:pt x="0" y="0"/>
                  </a:moveTo>
                  <a:cubicBezTo>
                    <a:pt x="182074" y="82842"/>
                    <a:pt x="374178" y="186042"/>
                    <a:pt x="444500" y="21590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1903235664">
                    <a:custGeom>
                      <a:avLst/>
                      <a:gdLst>
                        <a:gd name="connsiteX0" fmla="*/ 0 w 444500"/>
                        <a:gd name="connsiteY0" fmla="*/ 0 h 215900"/>
                        <a:gd name="connsiteX1" fmla="*/ 444500 w 444500"/>
                        <a:gd name="connsiteY1" fmla="*/ 215900 h 2159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444500" h="215900">
                          <a:moveTo>
                            <a:pt x="0" y="0"/>
                          </a:moveTo>
                          <a:cubicBezTo>
                            <a:pt x="189089" y="88900"/>
                            <a:pt x="378178" y="177800"/>
                            <a:pt x="444500" y="215900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1" name="フリーフォーム: 図形 310">
              <a:extLst>
                <a:ext uri="{FF2B5EF4-FFF2-40B4-BE49-F238E27FC236}">
                  <a16:creationId xmlns:a16="http://schemas.microsoft.com/office/drawing/2014/main" id="{4D375F53-9B88-4636-82A7-3781A489970B}"/>
                </a:ext>
              </a:extLst>
            </p:cNvPr>
            <p:cNvSpPr/>
            <p:nvPr/>
          </p:nvSpPr>
          <p:spPr>
            <a:xfrm>
              <a:off x="1041400" y="3818467"/>
              <a:ext cx="690033" cy="317500"/>
            </a:xfrm>
            <a:custGeom>
              <a:avLst/>
              <a:gdLst>
                <a:gd name="connsiteX0" fmla="*/ 690033 w 690033"/>
                <a:gd name="connsiteY0" fmla="*/ 0 h 317500"/>
                <a:gd name="connsiteX1" fmla="*/ 452967 w 690033"/>
                <a:gd name="connsiteY1" fmla="*/ 105833 h 317500"/>
                <a:gd name="connsiteX2" fmla="*/ 135467 w 690033"/>
                <a:gd name="connsiteY2" fmla="*/ 220133 h 317500"/>
                <a:gd name="connsiteX3" fmla="*/ 29633 w 690033"/>
                <a:gd name="connsiteY3" fmla="*/ 292100 h 317500"/>
                <a:gd name="connsiteX4" fmla="*/ 0 w 690033"/>
                <a:gd name="connsiteY4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0033" h="317500" extrusionOk="0">
                  <a:moveTo>
                    <a:pt x="690033" y="0"/>
                  </a:moveTo>
                  <a:cubicBezTo>
                    <a:pt x="617843" y="39153"/>
                    <a:pt x="535844" y="75947"/>
                    <a:pt x="452967" y="105833"/>
                  </a:cubicBezTo>
                  <a:cubicBezTo>
                    <a:pt x="365721" y="146244"/>
                    <a:pt x="198667" y="181571"/>
                    <a:pt x="135467" y="220133"/>
                  </a:cubicBezTo>
                  <a:cubicBezTo>
                    <a:pt x="66331" y="254236"/>
                    <a:pt x="55457" y="276016"/>
                    <a:pt x="29633" y="292100"/>
                  </a:cubicBezTo>
                  <a:cubicBezTo>
                    <a:pt x="8158" y="308217"/>
                    <a:pt x="3366" y="313130"/>
                    <a:pt x="0" y="31750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3713409138">
                    <a:custGeom>
                      <a:avLst/>
                      <a:gdLst>
                        <a:gd name="connsiteX0" fmla="*/ 690033 w 690033"/>
                        <a:gd name="connsiteY0" fmla="*/ 0 h 317500"/>
                        <a:gd name="connsiteX1" fmla="*/ 452967 w 690033"/>
                        <a:gd name="connsiteY1" fmla="*/ 105833 h 317500"/>
                        <a:gd name="connsiteX2" fmla="*/ 135467 w 690033"/>
                        <a:gd name="connsiteY2" fmla="*/ 220133 h 317500"/>
                        <a:gd name="connsiteX3" fmla="*/ 29633 w 690033"/>
                        <a:gd name="connsiteY3" fmla="*/ 292100 h 317500"/>
                        <a:gd name="connsiteX4" fmla="*/ 0 w 690033"/>
                        <a:gd name="connsiteY4" fmla="*/ 317500 h 3175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690033" h="317500">
                          <a:moveTo>
                            <a:pt x="690033" y="0"/>
                          </a:moveTo>
                          <a:cubicBezTo>
                            <a:pt x="617714" y="34572"/>
                            <a:pt x="545395" y="69144"/>
                            <a:pt x="452967" y="105833"/>
                          </a:cubicBezTo>
                          <a:cubicBezTo>
                            <a:pt x="360539" y="142522"/>
                            <a:pt x="206023" y="189089"/>
                            <a:pt x="135467" y="220133"/>
                          </a:cubicBezTo>
                          <a:cubicBezTo>
                            <a:pt x="64911" y="251178"/>
                            <a:pt x="52211" y="275872"/>
                            <a:pt x="29633" y="292100"/>
                          </a:cubicBezTo>
                          <a:cubicBezTo>
                            <a:pt x="7055" y="308328"/>
                            <a:pt x="3527" y="312914"/>
                            <a:pt x="0" y="317500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2" name="フリーフォーム: 図形 311">
              <a:extLst>
                <a:ext uri="{FF2B5EF4-FFF2-40B4-BE49-F238E27FC236}">
                  <a16:creationId xmlns:a16="http://schemas.microsoft.com/office/drawing/2014/main" id="{E1F969DB-8266-4C9F-8C83-BDD786337AD4}"/>
                </a:ext>
              </a:extLst>
            </p:cNvPr>
            <p:cNvSpPr/>
            <p:nvPr/>
          </p:nvSpPr>
          <p:spPr>
            <a:xfrm>
              <a:off x="850900" y="3890433"/>
              <a:ext cx="1045633" cy="495300"/>
            </a:xfrm>
            <a:custGeom>
              <a:avLst/>
              <a:gdLst>
                <a:gd name="connsiteX0" fmla="*/ 1045633 w 1045633"/>
                <a:gd name="connsiteY0" fmla="*/ 0 h 495300"/>
                <a:gd name="connsiteX1" fmla="*/ 554567 w 1045633"/>
                <a:gd name="connsiteY1" fmla="*/ 173567 h 495300"/>
                <a:gd name="connsiteX2" fmla="*/ 275167 w 1045633"/>
                <a:gd name="connsiteY2" fmla="*/ 313267 h 495300"/>
                <a:gd name="connsiteX3" fmla="*/ 0 w 1045633"/>
                <a:gd name="connsiteY3" fmla="*/ 495300 h 49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5633" h="495300" extrusionOk="0">
                  <a:moveTo>
                    <a:pt x="1045633" y="0"/>
                  </a:moveTo>
                  <a:cubicBezTo>
                    <a:pt x="889689" y="52138"/>
                    <a:pt x="677277" y="117130"/>
                    <a:pt x="554567" y="173567"/>
                  </a:cubicBezTo>
                  <a:cubicBezTo>
                    <a:pt x="420541" y="221334"/>
                    <a:pt x="361071" y="265283"/>
                    <a:pt x="275167" y="313267"/>
                  </a:cubicBezTo>
                  <a:cubicBezTo>
                    <a:pt x="194943" y="378849"/>
                    <a:pt x="90419" y="413642"/>
                    <a:pt x="0" y="49530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3482736742">
                    <a:custGeom>
                      <a:avLst/>
                      <a:gdLst>
                        <a:gd name="connsiteX0" fmla="*/ 1045633 w 1045633"/>
                        <a:gd name="connsiteY0" fmla="*/ 0 h 495300"/>
                        <a:gd name="connsiteX1" fmla="*/ 554567 w 1045633"/>
                        <a:gd name="connsiteY1" fmla="*/ 173567 h 495300"/>
                        <a:gd name="connsiteX2" fmla="*/ 275167 w 1045633"/>
                        <a:gd name="connsiteY2" fmla="*/ 313267 h 495300"/>
                        <a:gd name="connsiteX3" fmla="*/ 0 w 1045633"/>
                        <a:gd name="connsiteY3" fmla="*/ 495300 h 4953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045633" h="495300">
                          <a:moveTo>
                            <a:pt x="1045633" y="0"/>
                          </a:moveTo>
                          <a:cubicBezTo>
                            <a:pt x="864305" y="60678"/>
                            <a:pt x="682978" y="121356"/>
                            <a:pt x="554567" y="173567"/>
                          </a:cubicBezTo>
                          <a:cubicBezTo>
                            <a:pt x="426156" y="225778"/>
                            <a:pt x="367595" y="259645"/>
                            <a:pt x="275167" y="313267"/>
                          </a:cubicBezTo>
                          <a:cubicBezTo>
                            <a:pt x="182739" y="366889"/>
                            <a:pt x="91369" y="431094"/>
                            <a:pt x="0" y="495300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3" name="フリーフォーム: 図形 312">
              <a:extLst>
                <a:ext uri="{FF2B5EF4-FFF2-40B4-BE49-F238E27FC236}">
                  <a16:creationId xmlns:a16="http://schemas.microsoft.com/office/drawing/2014/main" id="{70F964CB-6A43-4C7E-B24A-D13DCCA975CA}"/>
                </a:ext>
              </a:extLst>
            </p:cNvPr>
            <p:cNvSpPr/>
            <p:nvPr/>
          </p:nvSpPr>
          <p:spPr>
            <a:xfrm>
              <a:off x="849313" y="4147792"/>
              <a:ext cx="213535" cy="228946"/>
            </a:xfrm>
            <a:custGeom>
              <a:avLst/>
              <a:gdLst>
                <a:gd name="connsiteX0" fmla="*/ 153987 w 213535"/>
                <a:gd name="connsiteY0" fmla="*/ 346 h 228946"/>
                <a:gd name="connsiteX1" fmla="*/ 211137 w 213535"/>
                <a:gd name="connsiteY1" fmla="*/ 14633 h 228946"/>
                <a:gd name="connsiteX2" fmla="*/ 82550 w 213535"/>
                <a:gd name="connsiteY2" fmla="*/ 95596 h 228946"/>
                <a:gd name="connsiteX3" fmla="*/ 0 w 213535"/>
                <a:gd name="connsiteY3" fmla="*/ 228946 h 228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3535" h="228946" extrusionOk="0">
                  <a:moveTo>
                    <a:pt x="153987" y="346"/>
                  </a:moveTo>
                  <a:cubicBezTo>
                    <a:pt x="188255" y="188"/>
                    <a:pt x="223137" y="-2251"/>
                    <a:pt x="211137" y="14633"/>
                  </a:cubicBezTo>
                  <a:cubicBezTo>
                    <a:pt x="194725" y="24042"/>
                    <a:pt x="114784" y="61657"/>
                    <a:pt x="82550" y="95596"/>
                  </a:cubicBezTo>
                  <a:cubicBezTo>
                    <a:pt x="45941" y="130432"/>
                    <a:pt x="24864" y="180440"/>
                    <a:pt x="0" y="228946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1282802097">
                    <a:custGeom>
                      <a:avLst/>
                      <a:gdLst>
                        <a:gd name="connsiteX0" fmla="*/ 153987 w 213535"/>
                        <a:gd name="connsiteY0" fmla="*/ 346 h 228946"/>
                        <a:gd name="connsiteX1" fmla="*/ 211137 w 213535"/>
                        <a:gd name="connsiteY1" fmla="*/ 14633 h 228946"/>
                        <a:gd name="connsiteX2" fmla="*/ 82550 w 213535"/>
                        <a:gd name="connsiteY2" fmla="*/ 95596 h 228946"/>
                        <a:gd name="connsiteX3" fmla="*/ 0 w 213535"/>
                        <a:gd name="connsiteY3" fmla="*/ 228946 h 22894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13535" h="228946">
                          <a:moveTo>
                            <a:pt x="153987" y="346"/>
                          </a:moveTo>
                          <a:cubicBezTo>
                            <a:pt x="188515" y="-448"/>
                            <a:pt x="223043" y="-1242"/>
                            <a:pt x="211137" y="14633"/>
                          </a:cubicBezTo>
                          <a:cubicBezTo>
                            <a:pt x="199231" y="30508"/>
                            <a:pt x="117739" y="59877"/>
                            <a:pt x="82550" y="95596"/>
                          </a:cubicBezTo>
                          <a:cubicBezTo>
                            <a:pt x="47360" y="131315"/>
                            <a:pt x="23680" y="180130"/>
                            <a:pt x="0" y="228946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4" name="フリーフォーム: 図形 313">
              <a:extLst>
                <a:ext uri="{FF2B5EF4-FFF2-40B4-BE49-F238E27FC236}">
                  <a16:creationId xmlns:a16="http://schemas.microsoft.com/office/drawing/2014/main" id="{7F4B7F13-8431-4A0D-B38F-602E0669B5E8}"/>
                </a:ext>
              </a:extLst>
            </p:cNvPr>
            <p:cNvSpPr/>
            <p:nvPr/>
          </p:nvSpPr>
          <p:spPr>
            <a:xfrm>
              <a:off x="1820333" y="3873500"/>
              <a:ext cx="440267" cy="182033"/>
            </a:xfrm>
            <a:custGeom>
              <a:avLst/>
              <a:gdLst>
                <a:gd name="connsiteX0" fmla="*/ 440267 w 440267"/>
                <a:gd name="connsiteY0" fmla="*/ 0 h 182033"/>
                <a:gd name="connsiteX1" fmla="*/ 173567 w 440267"/>
                <a:gd name="connsiteY1" fmla="*/ 122767 h 182033"/>
                <a:gd name="connsiteX2" fmla="*/ 0 w 440267"/>
                <a:gd name="connsiteY2" fmla="*/ 182033 h 182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0267" h="182033" extrusionOk="0">
                  <a:moveTo>
                    <a:pt x="440267" y="0"/>
                  </a:moveTo>
                  <a:cubicBezTo>
                    <a:pt x="345155" y="32331"/>
                    <a:pt x="232394" y="93160"/>
                    <a:pt x="173567" y="122767"/>
                  </a:cubicBezTo>
                  <a:cubicBezTo>
                    <a:pt x="102431" y="153172"/>
                    <a:pt x="45354" y="168519"/>
                    <a:pt x="0" y="182033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940845757">
                    <a:custGeom>
                      <a:avLst/>
                      <a:gdLst>
                        <a:gd name="connsiteX0" fmla="*/ 440267 w 440267"/>
                        <a:gd name="connsiteY0" fmla="*/ 0 h 182033"/>
                        <a:gd name="connsiteX1" fmla="*/ 173567 w 440267"/>
                        <a:gd name="connsiteY1" fmla="*/ 122767 h 182033"/>
                        <a:gd name="connsiteX2" fmla="*/ 0 w 440267"/>
                        <a:gd name="connsiteY2" fmla="*/ 182033 h 18203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40267" h="182033">
                          <a:moveTo>
                            <a:pt x="440267" y="0"/>
                          </a:moveTo>
                          <a:cubicBezTo>
                            <a:pt x="343606" y="46214"/>
                            <a:pt x="246945" y="92428"/>
                            <a:pt x="173567" y="122767"/>
                          </a:cubicBezTo>
                          <a:cubicBezTo>
                            <a:pt x="100189" y="153106"/>
                            <a:pt x="50094" y="167569"/>
                            <a:pt x="0" y="182033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5" name="フリーフォーム: 図形 314">
              <a:extLst>
                <a:ext uri="{FF2B5EF4-FFF2-40B4-BE49-F238E27FC236}">
                  <a16:creationId xmlns:a16="http://schemas.microsoft.com/office/drawing/2014/main" id="{DA7DFBCD-D0C0-4E54-ADB4-6FE352BECF46}"/>
                </a:ext>
              </a:extLst>
            </p:cNvPr>
            <p:cNvSpPr/>
            <p:nvPr/>
          </p:nvSpPr>
          <p:spPr>
            <a:xfrm>
              <a:off x="2120900" y="3246967"/>
              <a:ext cx="220133" cy="503766"/>
            </a:xfrm>
            <a:custGeom>
              <a:avLst/>
              <a:gdLst>
                <a:gd name="connsiteX0" fmla="*/ 0 w 220133"/>
                <a:gd name="connsiteY0" fmla="*/ 0 h 503766"/>
                <a:gd name="connsiteX1" fmla="*/ 84667 w 220133"/>
                <a:gd name="connsiteY1" fmla="*/ 228600 h 503766"/>
                <a:gd name="connsiteX2" fmla="*/ 220133 w 220133"/>
                <a:gd name="connsiteY2" fmla="*/ 503766 h 50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0133" h="503766" extrusionOk="0">
                  <a:moveTo>
                    <a:pt x="0" y="0"/>
                  </a:moveTo>
                  <a:cubicBezTo>
                    <a:pt x="18147" y="83785"/>
                    <a:pt x="46920" y="136075"/>
                    <a:pt x="84667" y="228600"/>
                  </a:cubicBezTo>
                  <a:cubicBezTo>
                    <a:pt x="120426" y="312734"/>
                    <a:pt x="194040" y="454708"/>
                    <a:pt x="220133" y="503766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311607351">
                    <a:custGeom>
                      <a:avLst/>
                      <a:gdLst>
                        <a:gd name="connsiteX0" fmla="*/ 0 w 220133"/>
                        <a:gd name="connsiteY0" fmla="*/ 0 h 503766"/>
                        <a:gd name="connsiteX1" fmla="*/ 84667 w 220133"/>
                        <a:gd name="connsiteY1" fmla="*/ 228600 h 503766"/>
                        <a:gd name="connsiteX2" fmla="*/ 220133 w 220133"/>
                        <a:gd name="connsiteY2" fmla="*/ 503766 h 50376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220133" h="503766">
                          <a:moveTo>
                            <a:pt x="0" y="0"/>
                          </a:moveTo>
                          <a:cubicBezTo>
                            <a:pt x="23989" y="72319"/>
                            <a:pt x="47978" y="144639"/>
                            <a:pt x="84667" y="228600"/>
                          </a:cubicBezTo>
                          <a:cubicBezTo>
                            <a:pt x="121356" y="312561"/>
                            <a:pt x="193322" y="457905"/>
                            <a:pt x="220133" y="503766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6" name="フリーフォーム: 図形 315">
              <a:extLst>
                <a:ext uri="{FF2B5EF4-FFF2-40B4-BE49-F238E27FC236}">
                  <a16:creationId xmlns:a16="http://schemas.microsoft.com/office/drawing/2014/main" id="{1C545CED-6445-43AE-870B-9B8714DD008A}"/>
                </a:ext>
              </a:extLst>
            </p:cNvPr>
            <p:cNvSpPr/>
            <p:nvPr/>
          </p:nvSpPr>
          <p:spPr>
            <a:xfrm>
              <a:off x="2125133" y="3242733"/>
              <a:ext cx="215900" cy="402167"/>
            </a:xfrm>
            <a:custGeom>
              <a:avLst/>
              <a:gdLst>
                <a:gd name="connsiteX0" fmla="*/ 0 w 215900"/>
                <a:gd name="connsiteY0" fmla="*/ 0 h 402167"/>
                <a:gd name="connsiteX1" fmla="*/ 148167 w 215900"/>
                <a:gd name="connsiteY1" fmla="*/ 173567 h 402167"/>
                <a:gd name="connsiteX2" fmla="*/ 215900 w 215900"/>
                <a:gd name="connsiteY2" fmla="*/ 402167 h 402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5900" h="402167" extrusionOk="0">
                  <a:moveTo>
                    <a:pt x="0" y="0"/>
                  </a:moveTo>
                  <a:cubicBezTo>
                    <a:pt x="50948" y="54334"/>
                    <a:pt x="105213" y="118479"/>
                    <a:pt x="148167" y="173567"/>
                  </a:cubicBezTo>
                  <a:cubicBezTo>
                    <a:pt x="171760" y="237598"/>
                    <a:pt x="184390" y="317618"/>
                    <a:pt x="215900" y="402167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569963257">
                    <a:custGeom>
                      <a:avLst/>
                      <a:gdLst>
                        <a:gd name="connsiteX0" fmla="*/ 0 w 215900"/>
                        <a:gd name="connsiteY0" fmla="*/ 0 h 402167"/>
                        <a:gd name="connsiteX1" fmla="*/ 148167 w 215900"/>
                        <a:gd name="connsiteY1" fmla="*/ 173567 h 402167"/>
                        <a:gd name="connsiteX2" fmla="*/ 215900 w 215900"/>
                        <a:gd name="connsiteY2" fmla="*/ 402167 h 4021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215900" h="402167">
                          <a:moveTo>
                            <a:pt x="0" y="0"/>
                          </a:moveTo>
                          <a:cubicBezTo>
                            <a:pt x="56092" y="53269"/>
                            <a:pt x="112184" y="106539"/>
                            <a:pt x="148167" y="173567"/>
                          </a:cubicBezTo>
                          <a:cubicBezTo>
                            <a:pt x="184150" y="240595"/>
                            <a:pt x="200025" y="321381"/>
                            <a:pt x="215900" y="402167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7" name="フリーフォーム: 図形 316">
              <a:extLst>
                <a:ext uri="{FF2B5EF4-FFF2-40B4-BE49-F238E27FC236}">
                  <a16:creationId xmlns:a16="http://schemas.microsoft.com/office/drawing/2014/main" id="{B30F6D22-E005-4BFA-B69D-41F8CE338CEF}"/>
                </a:ext>
              </a:extLst>
            </p:cNvPr>
            <p:cNvSpPr/>
            <p:nvPr/>
          </p:nvSpPr>
          <p:spPr>
            <a:xfrm>
              <a:off x="2620433" y="3318933"/>
              <a:ext cx="520700" cy="380763"/>
            </a:xfrm>
            <a:custGeom>
              <a:avLst/>
              <a:gdLst>
                <a:gd name="connsiteX0" fmla="*/ 0 w 520700"/>
                <a:gd name="connsiteY0" fmla="*/ 0 h 380763"/>
                <a:gd name="connsiteX1" fmla="*/ 232834 w 520700"/>
                <a:gd name="connsiteY1" fmla="*/ 313267 h 380763"/>
                <a:gd name="connsiteX2" fmla="*/ 266700 w 520700"/>
                <a:gd name="connsiteY2" fmla="*/ 364067 h 380763"/>
                <a:gd name="connsiteX3" fmla="*/ 520700 w 520700"/>
                <a:gd name="connsiteY3" fmla="*/ 93134 h 380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0700" h="380763" extrusionOk="0">
                  <a:moveTo>
                    <a:pt x="0" y="0"/>
                  </a:moveTo>
                  <a:cubicBezTo>
                    <a:pt x="68780" y="149039"/>
                    <a:pt x="181915" y="241854"/>
                    <a:pt x="232834" y="313267"/>
                  </a:cubicBezTo>
                  <a:cubicBezTo>
                    <a:pt x="276414" y="381999"/>
                    <a:pt x="215671" y="401903"/>
                    <a:pt x="266700" y="364067"/>
                  </a:cubicBezTo>
                  <a:cubicBezTo>
                    <a:pt x="324255" y="308566"/>
                    <a:pt x="417544" y="218124"/>
                    <a:pt x="520700" y="93134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265020753">
                    <a:custGeom>
                      <a:avLst/>
                      <a:gdLst>
                        <a:gd name="connsiteX0" fmla="*/ 0 w 520700"/>
                        <a:gd name="connsiteY0" fmla="*/ 0 h 380763"/>
                        <a:gd name="connsiteX1" fmla="*/ 232834 w 520700"/>
                        <a:gd name="connsiteY1" fmla="*/ 313267 h 380763"/>
                        <a:gd name="connsiteX2" fmla="*/ 266700 w 520700"/>
                        <a:gd name="connsiteY2" fmla="*/ 364067 h 380763"/>
                        <a:gd name="connsiteX3" fmla="*/ 520700 w 520700"/>
                        <a:gd name="connsiteY3" fmla="*/ 93134 h 38076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520700" h="380763">
                          <a:moveTo>
                            <a:pt x="0" y="0"/>
                          </a:moveTo>
                          <a:lnTo>
                            <a:pt x="232834" y="313267"/>
                          </a:lnTo>
                          <a:cubicBezTo>
                            <a:pt x="277284" y="373945"/>
                            <a:pt x="218722" y="400756"/>
                            <a:pt x="266700" y="364067"/>
                          </a:cubicBezTo>
                          <a:cubicBezTo>
                            <a:pt x="314678" y="327378"/>
                            <a:pt x="417689" y="210256"/>
                            <a:pt x="520700" y="93134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8" name="フリーフォーム: 図形 317">
              <a:extLst>
                <a:ext uri="{FF2B5EF4-FFF2-40B4-BE49-F238E27FC236}">
                  <a16:creationId xmlns:a16="http://schemas.microsoft.com/office/drawing/2014/main" id="{96A79A24-5400-4BCE-92F3-968AB053149C}"/>
                </a:ext>
              </a:extLst>
            </p:cNvPr>
            <p:cNvSpPr/>
            <p:nvPr/>
          </p:nvSpPr>
          <p:spPr>
            <a:xfrm>
              <a:off x="2595033" y="3318933"/>
              <a:ext cx="508000" cy="455162"/>
            </a:xfrm>
            <a:custGeom>
              <a:avLst/>
              <a:gdLst>
                <a:gd name="connsiteX0" fmla="*/ 0 w 508000"/>
                <a:gd name="connsiteY0" fmla="*/ 0 h 455162"/>
                <a:gd name="connsiteX1" fmla="*/ 215900 w 508000"/>
                <a:gd name="connsiteY1" fmla="*/ 381000 h 455162"/>
                <a:gd name="connsiteX2" fmla="*/ 338667 w 508000"/>
                <a:gd name="connsiteY2" fmla="*/ 436034 h 455162"/>
                <a:gd name="connsiteX3" fmla="*/ 508000 w 508000"/>
                <a:gd name="connsiteY3" fmla="*/ 148167 h 455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8000" h="455162" extrusionOk="0">
                  <a:moveTo>
                    <a:pt x="0" y="0"/>
                  </a:moveTo>
                  <a:cubicBezTo>
                    <a:pt x="84504" y="152990"/>
                    <a:pt x="161459" y="302713"/>
                    <a:pt x="215900" y="381000"/>
                  </a:cubicBezTo>
                  <a:cubicBezTo>
                    <a:pt x="273402" y="453974"/>
                    <a:pt x="287104" y="477554"/>
                    <a:pt x="338667" y="436034"/>
                  </a:cubicBezTo>
                  <a:cubicBezTo>
                    <a:pt x="394158" y="402396"/>
                    <a:pt x="469977" y="207591"/>
                    <a:pt x="508000" y="148167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1426369943">
                    <a:custGeom>
                      <a:avLst/>
                      <a:gdLst>
                        <a:gd name="connsiteX0" fmla="*/ 0 w 508000"/>
                        <a:gd name="connsiteY0" fmla="*/ 0 h 455162"/>
                        <a:gd name="connsiteX1" fmla="*/ 215900 w 508000"/>
                        <a:gd name="connsiteY1" fmla="*/ 381000 h 455162"/>
                        <a:gd name="connsiteX2" fmla="*/ 338667 w 508000"/>
                        <a:gd name="connsiteY2" fmla="*/ 436034 h 455162"/>
                        <a:gd name="connsiteX3" fmla="*/ 508000 w 508000"/>
                        <a:gd name="connsiteY3" fmla="*/ 148167 h 45516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508000" h="455162">
                          <a:moveTo>
                            <a:pt x="0" y="0"/>
                          </a:moveTo>
                          <a:cubicBezTo>
                            <a:pt x="79728" y="154164"/>
                            <a:pt x="159456" y="308328"/>
                            <a:pt x="215900" y="381000"/>
                          </a:cubicBezTo>
                          <a:cubicBezTo>
                            <a:pt x="272344" y="453672"/>
                            <a:pt x="289984" y="474839"/>
                            <a:pt x="338667" y="436034"/>
                          </a:cubicBezTo>
                          <a:cubicBezTo>
                            <a:pt x="387350" y="397229"/>
                            <a:pt x="466372" y="203906"/>
                            <a:pt x="508000" y="148167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9" name="フリーフォーム: 図形 318">
              <a:extLst>
                <a:ext uri="{FF2B5EF4-FFF2-40B4-BE49-F238E27FC236}">
                  <a16:creationId xmlns:a16="http://schemas.microsoft.com/office/drawing/2014/main" id="{78DFE83A-791C-4A44-9185-C451DD8FDFDD}"/>
                </a:ext>
              </a:extLst>
            </p:cNvPr>
            <p:cNvSpPr/>
            <p:nvPr/>
          </p:nvSpPr>
          <p:spPr>
            <a:xfrm>
              <a:off x="2700867" y="3759200"/>
              <a:ext cx="812800" cy="838200"/>
            </a:xfrm>
            <a:custGeom>
              <a:avLst/>
              <a:gdLst>
                <a:gd name="connsiteX0" fmla="*/ 0 w 812800"/>
                <a:gd name="connsiteY0" fmla="*/ 0 h 838200"/>
                <a:gd name="connsiteX1" fmla="*/ 364066 w 812800"/>
                <a:gd name="connsiteY1" fmla="*/ 194733 h 838200"/>
                <a:gd name="connsiteX2" fmla="*/ 508000 w 812800"/>
                <a:gd name="connsiteY2" fmla="*/ 279400 h 838200"/>
                <a:gd name="connsiteX3" fmla="*/ 673100 w 812800"/>
                <a:gd name="connsiteY3" fmla="*/ 524933 h 838200"/>
                <a:gd name="connsiteX4" fmla="*/ 812800 w 812800"/>
                <a:gd name="connsiteY4" fmla="*/ 838200 h 838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2800" h="838200" extrusionOk="0">
                  <a:moveTo>
                    <a:pt x="0" y="0"/>
                  </a:moveTo>
                  <a:cubicBezTo>
                    <a:pt x="70820" y="70930"/>
                    <a:pt x="280751" y="187349"/>
                    <a:pt x="364066" y="194733"/>
                  </a:cubicBezTo>
                  <a:cubicBezTo>
                    <a:pt x="446374" y="240744"/>
                    <a:pt x="457935" y="223835"/>
                    <a:pt x="508000" y="279400"/>
                  </a:cubicBezTo>
                  <a:cubicBezTo>
                    <a:pt x="564793" y="329420"/>
                    <a:pt x="619020" y="443773"/>
                    <a:pt x="673100" y="524933"/>
                  </a:cubicBezTo>
                  <a:cubicBezTo>
                    <a:pt x="730605" y="607318"/>
                    <a:pt x="775570" y="737998"/>
                    <a:pt x="812800" y="83820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2501981086">
                    <a:custGeom>
                      <a:avLst/>
                      <a:gdLst>
                        <a:gd name="connsiteX0" fmla="*/ 0 w 812800"/>
                        <a:gd name="connsiteY0" fmla="*/ 0 h 838200"/>
                        <a:gd name="connsiteX1" fmla="*/ 364066 w 812800"/>
                        <a:gd name="connsiteY1" fmla="*/ 194733 h 838200"/>
                        <a:gd name="connsiteX2" fmla="*/ 508000 w 812800"/>
                        <a:gd name="connsiteY2" fmla="*/ 279400 h 838200"/>
                        <a:gd name="connsiteX3" fmla="*/ 673100 w 812800"/>
                        <a:gd name="connsiteY3" fmla="*/ 524933 h 838200"/>
                        <a:gd name="connsiteX4" fmla="*/ 812800 w 812800"/>
                        <a:gd name="connsiteY4" fmla="*/ 838200 h 8382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812800" h="838200">
                          <a:moveTo>
                            <a:pt x="0" y="0"/>
                          </a:moveTo>
                          <a:lnTo>
                            <a:pt x="364066" y="194733"/>
                          </a:lnTo>
                          <a:cubicBezTo>
                            <a:pt x="448733" y="241300"/>
                            <a:pt x="456494" y="224367"/>
                            <a:pt x="508000" y="279400"/>
                          </a:cubicBezTo>
                          <a:cubicBezTo>
                            <a:pt x="559506" y="334433"/>
                            <a:pt x="622300" y="431800"/>
                            <a:pt x="673100" y="524933"/>
                          </a:cubicBezTo>
                          <a:cubicBezTo>
                            <a:pt x="723900" y="618066"/>
                            <a:pt x="768350" y="728133"/>
                            <a:pt x="812800" y="838200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0" name="フリーフォーム: 図形 319">
              <a:extLst>
                <a:ext uri="{FF2B5EF4-FFF2-40B4-BE49-F238E27FC236}">
                  <a16:creationId xmlns:a16="http://schemas.microsoft.com/office/drawing/2014/main" id="{1C1B4C21-087F-43CC-ACB3-3C10B6464596}"/>
                </a:ext>
              </a:extLst>
            </p:cNvPr>
            <p:cNvSpPr/>
            <p:nvPr/>
          </p:nvSpPr>
          <p:spPr>
            <a:xfrm>
              <a:off x="3314700" y="4114800"/>
              <a:ext cx="262467" cy="402167"/>
            </a:xfrm>
            <a:custGeom>
              <a:avLst/>
              <a:gdLst>
                <a:gd name="connsiteX0" fmla="*/ 0 w 262467"/>
                <a:gd name="connsiteY0" fmla="*/ 0 h 402167"/>
                <a:gd name="connsiteX1" fmla="*/ 152400 w 262467"/>
                <a:gd name="connsiteY1" fmla="*/ 241300 h 402167"/>
                <a:gd name="connsiteX2" fmla="*/ 262467 w 262467"/>
                <a:gd name="connsiteY2" fmla="*/ 402167 h 402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2467" h="402167" extrusionOk="0">
                  <a:moveTo>
                    <a:pt x="0" y="0"/>
                  </a:moveTo>
                  <a:cubicBezTo>
                    <a:pt x="58350" y="89788"/>
                    <a:pt x="122424" y="177207"/>
                    <a:pt x="152400" y="241300"/>
                  </a:cubicBezTo>
                  <a:cubicBezTo>
                    <a:pt x="198063" y="312044"/>
                    <a:pt x="228589" y="355955"/>
                    <a:pt x="262467" y="402167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3360657663">
                    <a:custGeom>
                      <a:avLst/>
                      <a:gdLst>
                        <a:gd name="connsiteX0" fmla="*/ 0 w 262467"/>
                        <a:gd name="connsiteY0" fmla="*/ 0 h 402167"/>
                        <a:gd name="connsiteX1" fmla="*/ 152400 w 262467"/>
                        <a:gd name="connsiteY1" fmla="*/ 241300 h 402167"/>
                        <a:gd name="connsiteX2" fmla="*/ 262467 w 262467"/>
                        <a:gd name="connsiteY2" fmla="*/ 402167 h 4021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262467" h="402167">
                          <a:moveTo>
                            <a:pt x="0" y="0"/>
                          </a:moveTo>
                          <a:cubicBezTo>
                            <a:pt x="54328" y="87136"/>
                            <a:pt x="108656" y="174272"/>
                            <a:pt x="152400" y="241300"/>
                          </a:cubicBezTo>
                          <a:cubicBezTo>
                            <a:pt x="196145" y="308328"/>
                            <a:pt x="229306" y="355247"/>
                            <a:pt x="262467" y="402167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1" name="フリーフォーム: 図形 320">
              <a:extLst>
                <a:ext uri="{FF2B5EF4-FFF2-40B4-BE49-F238E27FC236}">
                  <a16:creationId xmlns:a16="http://schemas.microsoft.com/office/drawing/2014/main" id="{637039B3-D7A6-4A74-91CE-3291214A0EEA}"/>
                </a:ext>
              </a:extLst>
            </p:cNvPr>
            <p:cNvSpPr/>
            <p:nvPr/>
          </p:nvSpPr>
          <p:spPr>
            <a:xfrm>
              <a:off x="3162300" y="4089400"/>
              <a:ext cx="313267" cy="546100"/>
            </a:xfrm>
            <a:custGeom>
              <a:avLst/>
              <a:gdLst>
                <a:gd name="connsiteX0" fmla="*/ 0 w 313267"/>
                <a:gd name="connsiteY0" fmla="*/ 0 h 546100"/>
                <a:gd name="connsiteX1" fmla="*/ 135467 w 313267"/>
                <a:gd name="connsiteY1" fmla="*/ 190500 h 546100"/>
                <a:gd name="connsiteX2" fmla="*/ 279400 w 313267"/>
                <a:gd name="connsiteY2" fmla="*/ 431800 h 546100"/>
                <a:gd name="connsiteX3" fmla="*/ 313267 w 313267"/>
                <a:gd name="connsiteY3" fmla="*/ 546100 h 54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3267" h="546100" extrusionOk="0">
                  <a:moveTo>
                    <a:pt x="0" y="0"/>
                  </a:moveTo>
                  <a:cubicBezTo>
                    <a:pt x="38365" y="57290"/>
                    <a:pt x="89897" y="120066"/>
                    <a:pt x="135467" y="190500"/>
                  </a:cubicBezTo>
                  <a:cubicBezTo>
                    <a:pt x="183094" y="273921"/>
                    <a:pt x="250494" y="367081"/>
                    <a:pt x="279400" y="431800"/>
                  </a:cubicBezTo>
                  <a:cubicBezTo>
                    <a:pt x="311741" y="488489"/>
                    <a:pt x="310387" y="519816"/>
                    <a:pt x="313267" y="54610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1185563804">
                    <a:custGeom>
                      <a:avLst/>
                      <a:gdLst>
                        <a:gd name="connsiteX0" fmla="*/ 0 w 313267"/>
                        <a:gd name="connsiteY0" fmla="*/ 0 h 546100"/>
                        <a:gd name="connsiteX1" fmla="*/ 135467 w 313267"/>
                        <a:gd name="connsiteY1" fmla="*/ 190500 h 546100"/>
                        <a:gd name="connsiteX2" fmla="*/ 279400 w 313267"/>
                        <a:gd name="connsiteY2" fmla="*/ 431800 h 546100"/>
                        <a:gd name="connsiteX3" fmla="*/ 313267 w 313267"/>
                        <a:gd name="connsiteY3" fmla="*/ 546100 h 5461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313267" h="546100">
                          <a:moveTo>
                            <a:pt x="0" y="0"/>
                          </a:moveTo>
                          <a:cubicBezTo>
                            <a:pt x="44450" y="59266"/>
                            <a:pt x="88900" y="118533"/>
                            <a:pt x="135467" y="190500"/>
                          </a:cubicBezTo>
                          <a:cubicBezTo>
                            <a:pt x="182034" y="262467"/>
                            <a:pt x="249767" y="372533"/>
                            <a:pt x="279400" y="431800"/>
                          </a:cubicBezTo>
                          <a:cubicBezTo>
                            <a:pt x="309033" y="491067"/>
                            <a:pt x="311150" y="518583"/>
                            <a:pt x="313267" y="546100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2" name="フリーフォーム: 図形 321">
              <a:extLst>
                <a:ext uri="{FF2B5EF4-FFF2-40B4-BE49-F238E27FC236}">
                  <a16:creationId xmlns:a16="http://schemas.microsoft.com/office/drawing/2014/main" id="{3DEF4A64-652F-45FF-B117-62003DEBFBAC}"/>
                </a:ext>
              </a:extLst>
            </p:cNvPr>
            <p:cNvSpPr/>
            <p:nvPr/>
          </p:nvSpPr>
          <p:spPr>
            <a:xfrm>
              <a:off x="2230967" y="3784600"/>
              <a:ext cx="452966" cy="142214"/>
            </a:xfrm>
            <a:custGeom>
              <a:avLst/>
              <a:gdLst>
                <a:gd name="connsiteX0" fmla="*/ 452966 w 452966"/>
                <a:gd name="connsiteY0" fmla="*/ 0 h 142214"/>
                <a:gd name="connsiteX1" fmla="*/ 182033 w 452966"/>
                <a:gd name="connsiteY1" fmla="*/ 101600 h 142214"/>
                <a:gd name="connsiteX2" fmla="*/ 105833 w 452966"/>
                <a:gd name="connsiteY2" fmla="*/ 139700 h 142214"/>
                <a:gd name="connsiteX3" fmla="*/ 0 w 452966"/>
                <a:gd name="connsiteY3" fmla="*/ 135467 h 142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2966" h="142214" extrusionOk="0">
                  <a:moveTo>
                    <a:pt x="452966" y="0"/>
                  </a:moveTo>
                  <a:cubicBezTo>
                    <a:pt x="402021" y="9987"/>
                    <a:pt x="263826" y="78630"/>
                    <a:pt x="182033" y="101600"/>
                  </a:cubicBezTo>
                  <a:cubicBezTo>
                    <a:pt x="123217" y="124997"/>
                    <a:pt x="136421" y="134446"/>
                    <a:pt x="105833" y="139700"/>
                  </a:cubicBezTo>
                  <a:cubicBezTo>
                    <a:pt x="76093" y="145463"/>
                    <a:pt x="35411" y="137387"/>
                    <a:pt x="0" y="135467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3351387703">
                    <a:custGeom>
                      <a:avLst/>
                      <a:gdLst>
                        <a:gd name="connsiteX0" fmla="*/ 452966 w 452966"/>
                        <a:gd name="connsiteY0" fmla="*/ 0 h 142214"/>
                        <a:gd name="connsiteX1" fmla="*/ 182033 w 452966"/>
                        <a:gd name="connsiteY1" fmla="*/ 101600 h 142214"/>
                        <a:gd name="connsiteX2" fmla="*/ 105833 w 452966"/>
                        <a:gd name="connsiteY2" fmla="*/ 139700 h 142214"/>
                        <a:gd name="connsiteX3" fmla="*/ 0 w 452966"/>
                        <a:gd name="connsiteY3" fmla="*/ 135467 h 1422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52966" h="142214">
                          <a:moveTo>
                            <a:pt x="452966" y="0"/>
                          </a:moveTo>
                          <a:lnTo>
                            <a:pt x="182033" y="101600"/>
                          </a:lnTo>
                          <a:cubicBezTo>
                            <a:pt x="124177" y="124883"/>
                            <a:pt x="136172" y="134055"/>
                            <a:pt x="105833" y="139700"/>
                          </a:cubicBezTo>
                          <a:cubicBezTo>
                            <a:pt x="75494" y="145345"/>
                            <a:pt x="37747" y="140406"/>
                            <a:pt x="0" y="135467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3" name="フリーフォーム: 図形 322">
              <a:extLst>
                <a:ext uri="{FF2B5EF4-FFF2-40B4-BE49-F238E27FC236}">
                  <a16:creationId xmlns:a16="http://schemas.microsoft.com/office/drawing/2014/main" id="{DF53F458-60B1-4FF9-BF53-DA471021A101}"/>
                </a:ext>
              </a:extLst>
            </p:cNvPr>
            <p:cNvSpPr/>
            <p:nvPr/>
          </p:nvSpPr>
          <p:spPr>
            <a:xfrm>
              <a:off x="1761067" y="3856567"/>
              <a:ext cx="944033" cy="529166"/>
            </a:xfrm>
            <a:custGeom>
              <a:avLst/>
              <a:gdLst>
                <a:gd name="connsiteX0" fmla="*/ 944033 w 944033"/>
                <a:gd name="connsiteY0" fmla="*/ 0 h 529166"/>
                <a:gd name="connsiteX1" fmla="*/ 609600 w 944033"/>
                <a:gd name="connsiteY1" fmla="*/ 173566 h 529166"/>
                <a:gd name="connsiteX2" fmla="*/ 325966 w 944033"/>
                <a:gd name="connsiteY2" fmla="*/ 338666 h 529166"/>
                <a:gd name="connsiteX3" fmla="*/ 0 w 944033"/>
                <a:gd name="connsiteY3" fmla="*/ 529166 h 529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44033" h="529166" extrusionOk="0">
                  <a:moveTo>
                    <a:pt x="944033" y="0"/>
                  </a:moveTo>
                  <a:cubicBezTo>
                    <a:pt x="826682" y="57237"/>
                    <a:pt x="716183" y="114542"/>
                    <a:pt x="609600" y="173566"/>
                  </a:cubicBezTo>
                  <a:cubicBezTo>
                    <a:pt x="506590" y="230010"/>
                    <a:pt x="325966" y="338665"/>
                    <a:pt x="325966" y="338666"/>
                  </a:cubicBezTo>
                  <a:cubicBezTo>
                    <a:pt x="250938" y="369800"/>
                    <a:pt x="77746" y="511379"/>
                    <a:pt x="0" y="529166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2051749662">
                    <a:custGeom>
                      <a:avLst/>
                      <a:gdLst>
                        <a:gd name="connsiteX0" fmla="*/ 944033 w 944033"/>
                        <a:gd name="connsiteY0" fmla="*/ 0 h 529166"/>
                        <a:gd name="connsiteX1" fmla="*/ 609600 w 944033"/>
                        <a:gd name="connsiteY1" fmla="*/ 173566 h 529166"/>
                        <a:gd name="connsiteX2" fmla="*/ 325966 w 944033"/>
                        <a:gd name="connsiteY2" fmla="*/ 338666 h 529166"/>
                        <a:gd name="connsiteX3" fmla="*/ 0 w 944033"/>
                        <a:gd name="connsiteY3" fmla="*/ 529166 h 52916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944033" h="529166">
                          <a:moveTo>
                            <a:pt x="944033" y="0"/>
                          </a:moveTo>
                          <a:cubicBezTo>
                            <a:pt x="828322" y="58561"/>
                            <a:pt x="712611" y="117122"/>
                            <a:pt x="609600" y="173566"/>
                          </a:cubicBezTo>
                          <a:cubicBezTo>
                            <a:pt x="506589" y="230010"/>
                            <a:pt x="325966" y="338666"/>
                            <a:pt x="325966" y="338666"/>
                          </a:cubicBezTo>
                          <a:lnTo>
                            <a:pt x="0" y="529166"/>
                          </a:ln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4" name="フリーフォーム: 図形 323">
              <a:extLst>
                <a:ext uri="{FF2B5EF4-FFF2-40B4-BE49-F238E27FC236}">
                  <a16:creationId xmlns:a16="http://schemas.microsoft.com/office/drawing/2014/main" id="{1CD54C3F-C73C-4E6D-B8AC-22176F29B03B}"/>
                </a:ext>
              </a:extLst>
            </p:cNvPr>
            <p:cNvSpPr/>
            <p:nvPr/>
          </p:nvSpPr>
          <p:spPr>
            <a:xfrm>
              <a:off x="1794933" y="3966633"/>
              <a:ext cx="588434" cy="389467"/>
            </a:xfrm>
            <a:custGeom>
              <a:avLst/>
              <a:gdLst>
                <a:gd name="connsiteX0" fmla="*/ 588434 w 588434"/>
                <a:gd name="connsiteY0" fmla="*/ 0 h 389467"/>
                <a:gd name="connsiteX1" fmla="*/ 359834 w 588434"/>
                <a:gd name="connsiteY1" fmla="*/ 143934 h 389467"/>
                <a:gd name="connsiteX2" fmla="*/ 148167 w 588434"/>
                <a:gd name="connsiteY2" fmla="*/ 270934 h 389467"/>
                <a:gd name="connsiteX3" fmla="*/ 0 w 588434"/>
                <a:gd name="connsiteY3" fmla="*/ 389467 h 389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8434" h="389467" extrusionOk="0">
                  <a:moveTo>
                    <a:pt x="588434" y="0"/>
                  </a:moveTo>
                  <a:cubicBezTo>
                    <a:pt x="479016" y="66550"/>
                    <a:pt x="392045" y="102942"/>
                    <a:pt x="359834" y="143934"/>
                  </a:cubicBezTo>
                  <a:cubicBezTo>
                    <a:pt x="287683" y="194685"/>
                    <a:pt x="203324" y="226277"/>
                    <a:pt x="148167" y="270934"/>
                  </a:cubicBezTo>
                  <a:cubicBezTo>
                    <a:pt x="84087" y="313137"/>
                    <a:pt x="42248" y="349614"/>
                    <a:pt x="0" y="389467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1021040285">
                    <a:custGeom>
                      <a:avLst/>
                      <a:gdLst>
                        <a:gd name="connsiteX0" fmla="*/ 588434 w 588434"/>
                        <a:gd name="connsiteY0" fmla="*/ 0 h 389467"/>
                        <a:gd name="connsiteX1" fmla="*/ 359834 w 588434"/>
                        <a:gd name="connsiteY1" fmla="*/ 143934 h 389467"/>
                        <a:gd name="connsiteX2" fmla="*/ 148167 w 588434"/>
                        <a:gd name="connsiteY2" fmla="*/ 270934 h 389467"/>
                        <a:gd name="connsiteX3" fmla="*/ 0 w 588434"/>
                        <a:gd name="connsiteY3" fmla="*/ 389467 h 389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588434" h="389467">
                          <a:moveTo>
                            <a:pt x="588434" y="0"/>
                          </a:moveTo>
                          <a:lnTo>
                            <a:pt x="359834" y="143934"/>
                          </a:lnTo>
                          <a:cubicBezTo>
                            <a:pt x="286456" y="189090"/>
                            <a:pt x="208139" y="230012"/>
                            <a:pt x="148167" y="270934"/>
                          </a:cubicBezTo>
                          <a:cubicBezTo>
                            <a:pt x="88195" y="311856"/>
                            <a:pt x="44097" y="350661"/>
                            <a:pt x="0" y="389467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5" name="フリーフォーム: 図形 324">
              <a:extLst>
                <a:ext uri="{FF2B5EF4-FFF2-40B4-BE49-F238E27FC236}">
                  <a16:creationId xmlns:a16="http://schemas.microsoft.com/office/drawing/2014/main" id="{536F3F59-BF6D-4F0A-8B69-0371FDEFC323}"/>
                </a:ext>
              </a:extLst>
            </p:cNvPr>
            <p:cNvSpPr/>
            <p:nvPr/>
          </p:nvSpPr>
          <p:spPr>
            <a:xfrm>
              <a:off x="2053167" y="6853767"/>
              <a:ext cx="1926166" cy="1257300"/>
            </a:xfrm>
            <a:custGeom>
              <a:avLst/>
              <a:gdLst>
                <a:gd name="connsiteX0" fmla="*/ 1926166 w 1926166"/>
                <a:gd name="connsiteY0" fmla="*/ 0 h 1257300"/>
                <a:gd name="connsiteX1" fmla="*/ 1405466 w 1926166"/>
                <a:gd name="connsiteY1" fmla="*/ 173566 h 1257300"/>
                <a:gd name="connsiteX2" fmla="*/ 863600 w 1926166"/>
                <a:gd name="connsiteY2" fmla="*/ 499533 h 1257300"/>
                <a:gd name="connsiteX3" fmla="*/ 266700 w 1926166"/>
                <a:gd name="connsiteY3" fmla="*/ 1075266 h 1257300"/>
                <a:gd name="connsiteX4" fmla="*/ 0 w 1926166"/>
                <a:gd name="connsiteY4" fmla="*/ 1257300 h 125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6166" h="1257300" extrusionOk="0">
                  <a:moveTo>
                    <a:pt x="1926166" y="0"/>
                  </a:moveTo>
                  <a:cubicBezTo>
                    <a:pt x="1765856" y="67099"/>
                    <a:pt x="1607821" y="76669"/>
                    <a:pt x="1405466" y="173566"/>
                  </a:cubicBezTo>
                  <a:cubicBezTo>
                    <a:pt x="1239741" y="268993"/>
                    <a:pt x="1049977" y="354899"/>
                    <a:pt x="863600" y="499533"/>
                  </a:cubicBezTo>
                  <a:cubicBezTo>
                    <a:pt x="668485" y="678519"/>
                    <a:pt x="399642" y="961404"/>
                    <a:pt x="266700" y="1075266"/>
                  </a:cubicBezTo>
                  <a:cubicBezTo>
                    <a:pt x="124092" y="1197057"/>
                    <a:pt x="59481" y="1231344"/>
                    <a:pt x="0" y="125730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4264206543">
                    <a:custGeom>
                      <a:avLst/>
                      <a:gdLst>
                        <a:gd name="connsiteX0" fmla="*/ 1926166 w 1926166"/>
                        <a:gd name="connsiteY0" fmla="*/ 0 h 1257300"/>
                        <a:gd name="connsiteX1" fmla="*/ 1405466 w 1926166"/>
                        <a:gd name="connsiteY1" fmla="*/ 173566 h 1257300"/>
                        <a:gd name="connsiteX2" fmla="*/ 863600 w 1926166"/>
                        <a:gd name="connsiteY2" fmla="*/ 499533 h 1257300"/>
                        <a:gd name="connsiteX3" fmla="*/ 266700 w 1926166"/>
                        <a:gd name="connsiteY3" fmla="*/ 1075266 h 1257300"/>
                        <a:gd name="connsiteX4" fmla="*/ 0 w 1926166"/>
                        <a:gd name="connsiteY4" fmla="*/ 1257300 h 12573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926166" h="1257300">
                          <a:moveTo>
                            <a:pt x="1926166" y="0"/>
                          </a:moveTo>
                          <a:cubicBezTo>
                            <a:pt x="1754363" y="45155"/>
                            <a:pt x="1582560" y="90311"/>
                            <a:pt x="1405466" y="173566"/>
                          </a:cubicBezTo>
                          <a:cubicBezTo>
                            <a:pt x="1228372" y="256821"/>
                            <a:pt x="1053394" y="349250"/>
                            <a:pt x="863600" y="499533"/>
                          </a:cubicBezTo>
                          <a:cubicBezTo>
                            <a:pt x="673806" y="649816"/>
                            <a:pt x="410633" y="948971"/>
                            <a:pt x="266700" y="1075266"/>
                          </a:cubicBezTo>
                          <a:cubicBezTo>
                            <a:pt x="122767" y="1201561"/>
                            <a:pt x="61383" y="1229430"/>
                            <a:pt x="0" y="1257300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6" name="フリーフォーム: 図形 325">
              <a:extLst>
                <a:ext uri="{FF2B5EF4-FFF2-40B4-BE49-F238E27FC236}">
                  <a16:creationId xmlns:a16="http://schemas.microsoft.com/office/drawing/2014/main" id="{A1843139-1A93-4390-82C4-1E822F1AC41A}"/>
                </a:ext>
              </a:extLst>
            </p:cNvPr>
            <p:cNvSpPr/>
            <p:nvPr/>
          </p:nvSpPr>
          <p:spPr>
            <a:xfrm>
              <a:off x="1845733" y="7112000"/>
              <a:ext cx="198967" cy="999067"/>
            </a:xfrm>
            <a:custGeom>
              <a:avLst/>
              <a:gdLst>
                <a:gd name="connsiteX0" fmla="*/ 0 w 198967"/>
                <a:gd name="connsiteY0" fmla="*/ 0 h 999067"/>
                <a:gd name="connsiteX1" fmla="*/ 122767 w 198967"/>
                <a:gd name="connsiteY1" fmla="*/ 173567 h 999067"/>
                <a:gd name="connsiteX2" fmla="*/ 152400 w 198967"/>
                <a:gd name="connsiteY2" fmla="*/ 402167 h 999067"/>
                <a:gd name="connsiteX3" fmla="*/ 67734 w 198967"/>
                <a:gd name="connsiteY3" fmla="*/ 677333 h 999067"/>
                <a:gd name="connsiteX4" fmla="*/ 59267 w 198967"/>
                <a:gd name="connsiteY4" fmla="*/ 863600 h 999067"/>
                <a:gd name="connsiteX5" fmla="*/ 198967 w 198967"/>
                <a:gd name="connsiteY5" fmla="*/ 999067 h 99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8967" h="999067" extrusionOk="0">
                  <a:moveTo>
                    <a:pt x="0" y="0"/>
                  </a:moveTo>
                  <a:cubicBezTo>
                    <a:pt x="43035" y="52238"/>
                    <a:pt x="105840" y="102256"/>
                    <a:pt x="122767" y="173567"/>
                  </a:cubicBezTo>
                  <a:cubicBezTo>
                    <a:pt x="153470" y="251655"/>
                    <a:pt x="168571" y="329916"/>
                    <a:pt x="152400" y="402167"/>
                  </a:cubicBezTo>
                  <a:cubicBezTo>
                    <a:pt x="147140" y="485829"/>
                    <a:pt x="74347" y="592993"/>
                    <a:pt x="67734" y="677333"/>
                  </a:cubicBezTo>
                  <a:cubicBezTo>
                    <a:pt x="50522" y="757135"/>
                    <a:pt x="40411" y="810188"/>
                    <a:pt x="59267" y="863600"/>
                  </a:cubicBezTo>
                  <a:cubicBezTo>
                    <a:pt x="80870" y="929884"/>
                    <a:pt x="139182" y="959879"/>
                    <a:pt x="198967" y="999067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863149662">
                    <a:custGeom>
                      <a:avLst/>
                      <a:gdLst>
                        <a:gd name="connsiteX0" fmla="*/ 0 w 198967"/>
                        <a:gd name="connsiteY0" fmla="*/ 0 h 999067"/>
                        <a:gd name="connsiteX1" fmla="*/ 122767 w 198967"/>
                        <a:gd name="connsiteY1" fmla="*/ 173567 h 999067"/>
                        <a:gd name="connsiteX2" fmla="*/ 152400 w 198967"/>
                        <a:gd name="connsiteY2" fmla="*/ 402167 h 999067"/>
                        <a:gd name="connsiteX3" fmla="*/ 67734 w 198967"/>
                        <a:gd name="connsiteY3" fmla="*/ 677333 h 999067"/>
                        <a:gd name="connsiteX4" fmla="*/ 59267 w 198967"/>
                        <a:gd name="connsiteY4" fmla="*/ 863600 h 999067"/>
                        <a:gd name="connsiteX5" fmla="*/ 198967 w 198967"/>
                        <a:gd name="connsiteY5" fmla="*/ 999067 h 9990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198967" h="999067">
                          <a:moveTo>
                            <a:pt x="0" y="0"/>
                          </a:moveTo>
                          <a:cubicBezTo>
                            <a:pt x="48683" y="53269"/>
                            <a:pt x="97367" y="106539"/>
                            <a:pt x="122767" y="173567"/>
                          </a:cubicBezTo>
                          <a:cubicBezTo>
                            <a:pt x="148167" y="240595"/>
                            <a:pt x="161572" y="318206"/>
                            <a:pt x="152400" y="402167"/>
                          </a:cubicBezTo>
                          <a:cubicBezTo>
                            <a:pt x="143228" y="486128"/>
                            <a:pt x="83256" y="600427"/>
                            <a:pt x="67734" y="677333"/>
                          </a:cubicBezTo>
                          <a:cubicBezTo>
                            <a:pt x="52212" y="754239"/>
                            <a:pt x="37395" y="809978"/>
                            <a:pt x="59267" y="863600"/>
                          </a:cubicBezTo>
                          <a:cubicBezTo>
                            <a:pt x="81139" y="917222"/>
                            <a:pt x="140053" y="958144"/>
                            <a:pt x="198967" y="999067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7" name="フリーフォーム: 図形 326">
              <a:extLst>
                <a:ext uri="{FF2B5EF4-FFF2-40B4-BE49-F238E27FC236}">
                  <a16:creationId xmlns:a16="http://schemas.microsoft.com/office/drawing/2014/main" id="{3A180AD5-085B-42FE-8871-50EC58706745}"/>
                </a:ext>
              </a:extLst>
            </p:cNvPr>
            <p:cNvSpPr/>
            <p:nvPr/>
          </p:nvSpPr>
          <p:spPr>
            <a:xfrm>
              <a:off x="1683465" y="7095067"/>
              <a:ext cx="98768" cy="270933"/>
            </a:xfrm>
            <a:custGeom>
              <a:avLst/>
              <a:gdLst>
                <a:gd name="connsiteX0" fmla="*/ 98768 w 98768"/>
                <a:gd name="connsiteY0" fmla="*/ 0 h 270933"/>
                <a:gd name="connsiteX1" fmla="*/ 5635 w 98768"/>
                <a:gd name="connsiteY1" fmla="*/ 63500 h 270933"/>
                <a:gd name="connsiteX2" fmla="*/ 18335 w 98768"/>
                <a:gd name="connsiteY2" fmla="*/ 270933 h 270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8768" h="270933" extrusionOk="0">
                  <a:moveTo>
                    <a:pt x="98768" y="0"/>
                  </a:moveTo>
                  <a:cubicBezTo>
                    <a:pt x="58253" y="8528"/>
                    <a:pt x="25299" y="14607"/>
                    <a:pt x="5635" y="63500"/>
                  </a:cubicBezTo>
                  <a:cubicBezTo>
                    <a:pt x="794" y="101946"/>
                    <a:pt x="5532" y="187198"/>
                    <a:pt x="18335" y="270933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1141891293">
                    <a:custGeom>
                      <a:avLst/>
                      <a:gdLst>
                        <a:gd name="connsiteX0" fmla="*/ 98768 w 98768"/>
                        <a:gd name="connsiteY0" fmla="*/ 0 h 270933"/>
                        <a:gd name="connsiteX1" fmla="*/ 5635 w 98768"/>
                        <a:gd name="connsiteY1" fmla="*/ 63500 h 270933"/>
                        <a:gd name="connsiteX2" fmla="*/ 18335 w 98768"/>
                        <a:gd name="connsiteY2" fmla="*/ 270933 h 27093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98768" h="270933">
                          <a:moveTo>
                            <a:pt x="98768" y="0"/>
                          </a:moveTo>
                          <a:cubicBezTo>
                            <a:pt x="58904" y="9172"/>
                            <a:pt x="19040" y="18345"/>
                            <a:pt x="5635" y="63500"/>
                          </a:cubicBezTo>
                          <a:cubicBezTo>
                            <a:pt x="-7770" y="108655"/>
                            <a:pt x="5282" y="189794"/>
                            <a:pt x="18335" y="270933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8" name="フリーフォーム: 図形 327">
              <a:extLst>
                <a:ext uri="{FF2B5EF4-FFF2-40B4-BE49-F238E27FC236}">
                  <a16:creationId xmlns:a16="http://schemas.microsoft.com/office/drawing/2014/main" id="{57CBA542-7CDF-4EEF-927F-74565C9BF5FD}"/>
                </a:ext>
              </a:extLst>
            </p:cNvPr>
            <p:cNvSpPr/>
            <p:nvPr/>
          </p:nvSpPr>
          <p:spPr>
            <a:xfrm>
              <a:off x="1701800" y="7112000"/>
              <a:ext cx="136562" cy="318887"/>
            </a:xfrm>
            <a:custGeom>
              <a:avLst/>
              <a:gdLst>
                <a:gd name="connsiteX0" fmla="*/ 84667 w 136562"/>
                <a:gd name="connsiteY0" fmla="*/ 0 h 318887"/>
                <a:gd name="connsiteX1" fmla="*/ 131233 w 136562"/>
                <a:gd name="connsiteY1" fmla="*/ 101600 h 318887"/>
                <a:gd name="connsiteX2" fmla="*/ 127000 w 136562"/>
                <a:gd name="connsiteY2" fmla="*/ 211667 h 318887"/>
                <a:gd name="connsiteX3" fmla="*/ 55033 w 136562"/>
                <a:gd name="connsiteY3" fmla="*/ 317500 h 318887"/>
                <a:gd name="connsiteX4" fmla="*/ 0 w 136562"/>
                <a:gd name="connsiteY4" fmla="*/ 262467 h 318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562" h="318887" extrusionOk="0">
                  <a:moveTo>
                    <a:pt x="84667" y="0"/>
                  </a:moveTo>
                  <a:cubicBezTo>
                    <a:pt x="103491" y="37129"/>
                    <a:pt x="121908" y="64527"/>
                    <a:pt x="131233" y="101600"/>
                  </a:cubicBezTo>
                  <a:cubicBezTo>
                    <a:pt x="138836" y="132860"/>
                    <a:pt x="136034" y="178617"/>
                    <a:pt x="127000" y="211667"/>
                  </a:cubicBezTo>
                  <a:cubicBezTo>
                    <a:pt x="114374" y="244412"/>
                    <a:pt x="76149" y="310369"/>
                    <a:pt x="55033" y="317500"/>
                  </a:cubicBezTo>
                  <a:cubicBezTo>
                    <a:pt x="35724" y="330051"/>
                    <a:pt x="16355" y="290283"/>
                    <a:pt x="0" y="262467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2571488766">
                    <a:custGeom>
                      <a:avLst/>
                      <a:gdLst>
                        <a:gd name="connsiteX0" fmla="*/ 84667 w 136562"/>
                        <a:gd name="connsiteY0" fmla="*/ 0 h 318887"/>
                        <a:gd name="connsiteX1" fmla="*/ 131233 w 136562"/>
                        <a:gd name="connsiteY1" fmla="*/ 101600 h 318887"/>
                        <a:gd name="connsiteX2" fmla="*/ 127000 w 136562"/>
                        <a:gd name="connsiteY2" fmla="*/ 211667 h 318887"/>
                        <a:gd name="connsiteX3" fmla="*/ 55033 w 136562"/>
                        <a:gd name="connsiteY3" fmla="*/ 317500 h 318887"/>
                        <a:gd name="connsiteX4" fmla="*/ 0 w 136562"/>
                        <a:gd name="connsiteY4" fmla="*/ 262467 h 31888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36562" h="318887">
                          <a:moveTo>
                            <a:pt x="84667" y="0"/>
                          </a:moveTo>
                          <a:cubicBezTo>
                            <a:pt x="104422" y="33161"/>
                            <a:pt x="124178" y="66322"/>
                            <a:pt x="131233" y="101600"/>
                          </a:cubicBezTo>
                          <a:cubicBezTo>
                            <a:pt x="138288" y="136878"/>
                            <a:pt x="139700" y="175684"/>
                            <a:pt x="127000" y="211667"/>
                          </a:cubicBezTo>
                          <a:cubicBezTo>
                            <a:pt x="114300" y="247650"/>
                            <a:pt x="76200" y="309033"/>
                            <a:pt x="55033" y="317500"/>
                          </a:cubicBezTo>
                          <a:cubicBezTo>
                            <a:pt x="33866" y="325967"/>
                            <a:pt x="16933" y="294217"/>
                            <a:pt x="0" y="262467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9" name="フリーフォーム: 図形 328">
              <a:extLst>
                <a:ext uri="{FF2B5EF4-FFF2-40B4-BE49-F238E27FC236}">
                  <a16:creationId xmlns:a16="http://schemas.microsoft.com/office/drawing/2014/main" id="{40F0C9FB-9047-40EA-97CD-89A32B3F0C40}"/>
                </a:ext>
              </a:extLst>
            </p:cNvPr>
            <p:cNvSpPr/>
            <p:nvPr/>
          </p:nvSpPr>
          <p:spPr>
            <a:xfrm>
              <a:off x="1517583" y="7394575"/>
              <a:ext cx="190567" cy="1019175"/>
            </a:xfrm>
            <a:custGeom>
              <a:avLst/>
              <a:gdLst>
                <a:gd name="connsiteX0" fmla="*/ 190567 w 190567"/>
                <a:gd name="connsiteY0" fmla="*/ 0 h 1019175"/>
                <a:gd name="connsiteX1" fmla="*/ 142942 w 190567"/>
                <a:gd name="connsiteY1" fmla="*/ 152400 h 1019175"/>
                <a:gd name="connsiteX2" fmla="*/ 120717 w 190567"/>
                <a:gd name="connsiteY2" fmla="*/ 269875 h 1019175"/>
                <a:gd name="connsiteX3" fmla="*/ 79442 w 190567"/>
                <a:gd name="connsiteY3" fmla="*/ 473075 h 1019175"/>
                <a:gd name="connsiteX4" fmla="*/ 28642 w 190567"/>
                <a:gd name="connsiteY4" fmla="*/ 622300 h 1019175"/>
                <a:gd name="connsiteX5" fmla="*/ 67 w 190567"/>
                <a:gd name="connsiteY5" fmla="*/ 774700 h 1019175"/>
                <a:gd name="connsiteX6" fmla="*/ 22292 w 190567"/>
                <a:gd name="connsiteY6" fmla="*/ 1019175 h 1019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0567" h="1019175" extrusionOk="0">
                  <a:moveTo>
                    <a:pt x="190567" y="0"/>
                  </a:moveTo>
                  <a:cubicBezTo>
                    <a:pt x="175391" y="58154"/>
                    <a:pt x="160720" y="107610"/>
                    <a:pt x="142942" y="152400"/>
                  </a:cubicBezTo>
                  <a:cubicBezTo>
                    <a:pt x="130987" y="196715"/>
                    <a:pt x="131208" y="215265"/>
                    <a:pt x="120717" y="269875"/>
                  </a:cubicBezTo>
                  <a:cubicBezTo>
                    <a:pt x="106354" y="324063"/>
                    <a:pt x="88075" y="419475"/>
                    <a:pt x="79442" y="473075"/>
                  </a:cubicBezTo>
                  <a:cubicBezTo>
                    <a:pt x="60156" y="531382"/>
                    <a:pt x="34027" y="571618"/>
                    <a:pt x="28642" y="622300"/>
                  </a:cubicBezTo>
                  <a:cubicBezTo>
                    <a:pt x="13986" y="679923"/>
                    <a:pt x="6552" y="708889"/>
                    <a:pt x="67" y="774700"/>
                  </a:cubicBezTo>
                  <a:cubicBezTo>
                    <a:pt x="1630" y="852947"/>
                    <a:pt x="9467" y="918223"/>
                    <a:pt x="22292" y="1019175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3333161998">
                    <a:custGeom>
                      <a:avLst/>
                      <a:gdLst>
                        <a:gd name="connsiteX0" fmla="*/ 190567 w 190567"/>
                        <a:gd name="connsiteY0" fmla="*/ 0 h 1019175"/>
                        <a:gd name="connsiteX1" fmla="*/ 142942 w 190567"/>
                        <a:gd name="connsiteY1" fmla="*/ 152400 h 1019175"/>
                        <a:gd name="connsiteX2" fmla="*/ 120717 w 190567"/>
                        <a:gd name="connsiteY2" fmla="*/ 269875 h 1019175"/>
                        <a:gd name="connsiteX3" fmla="*/ 79442 w 190567"/>
                        <a:gd name="connsiteY3" fmla="*/ 473075 h 1019175"/>
                        <a:gd name="connsiteX4" fmla="*/ 28642 w 190567"/>
                        <a:gd name="connsiteY4" fmla="*/ 622300 h 1019175"/>
                        <a:gd name="connsiteX5" fmla="*/ 67 w 190567"/>
                        <a:gd name="connsiteY5" fmla="*/ 774700 h 1019175"/>
                        <a:gd name="connsiteX6" fmla="*/ 22292 w 190567"/>
                        <a:gd name="connsiteY6" fmla="*/ 1019175 h 101917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190567" h="1019175">
                          <a:moveTo>
                            <a:pt x="190567" y="0"/>
                          </a:moveTo>
                          <a:cubicBezTo>
                            <a:pt x="172575" y="53710"/>
                            <a:pt x="154584" y="107421"/>
                            <a:pt x="142942" y="152400"/>
                          </a:cubicBezTo>
                          <a:cubicBezTo>
                            <a:pt x="131300" y="197379"/>
                            <a:pt x="131300" y="216429"/>
                            <a:pt x="120717" y="269875"/>
                          </a:cubicBezTo>
                          <a:cubicBezTo>
                            <a:pt x="110134" y="323321"/>
                            <a:pt x="94788" y="414338"/>
                            <a:pt x="79442" y="473075"/>
                          </a:cubicBezTo>
                          <a:cubicBezTo>
                            <a:pt x="64096" y="531813"/>
                            <a:pt x="41871" y="572029"/>
                            <a:pt x="28642" y="622300"/>
                          </a:cubicBezTo>
                          <a:cubicBezTo>
                            <a:pt x="15413" y="672571"/>
                            <a:pt x="1125" y="708554"/>
                            <a:pt x="67" y="774700"/>
                          </a:cubicBezTo>
                          <a:cubicBezTo>
                            <a:pt x="-991" y="840846"/>
                            <a:pt x="10650" y="930010"/>
                            <a:pt x="22292" y="1019175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0" name="フリーフォーム: 図形 329">
              <a:extLst>
                <a:ext uri="{FF2B5EF4-FFF2-40B4-BE49-F238E27FC236}">
                  <a16:creationId xmlns:a16="http://schemas.microsoft.com/office/drawing/2014/main" id="{5577C85A-FF90-4278-B164-E471CFB7FF69}"/>
                </a:ext>
              </a:extLst>
            </p:cNvPr>
            <p:cNvSpPr/>
            <p:nvPr/>
          </p:nvSpPr>
          <p:spPr>
            <a:xfrm>
              <a:off x="1483783" y="4711700"/>
              <a:ext cx="232834" cy="112183"/>
            </a:xfrm>
            <a:custGeom>
              <a:avLst/>
              <a:gdLst>
                <a:gd name="connsiteX0" fmla="*/ 232834 w 232834"/>
                <a:gd name="connsiteY0" fmla="*/ 0 h 112183"/>
                <a:gd name="connsiteX1" fmla="*/ 131234 w 232834"/>
                <a:gd name="connsiteY1" fmla="*/ 76200 h 112183"/>
                <a:gd name="connsiteX2" fmla="*/ 0 w 232834"/>
                <a:gd name="connsiteY2" fmla="*/ 112183 h 112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2834" h="112183" extrusionOk="0">
                  <a:moveTo>
                    <a:pt x="232834" y="0"/>
                  </a:moveTo>
                  <a:cubicBezTo>
                    <a:pt x="199048" y="25627"/>
                    <a:pt x="170408" y="60354"/>
                    <a:pt x="131234" y="76200"/>
                  </a:cubicBezTo>
                  <a:cubicBezTo>
                    <a:pt x="91488" y="94080"/>
                    <a:pt x="42511" y="97355"/>
                    <a:pt x="0" y="112183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1028143687">
                    <a:custGeom>
                      <a:avLst/>
                      <a:gdLst>
                        <a:gd name="connsiteX0" fmla="*/ 232834 w 232834"/>
                        <a:gd name="connsiteY0" fmla="*/ 0 h 112183"/>
                        <a:gd name="connsiteX1" fmla="*/ 131234 w 232834"/>
                        <a:gd name="connsiteY1" fmla="*/ 76200 h 112183"/>
                        <a:gd name="connsiteX2" fmla="*/ 0 w 232834"/>
                        <a:gd name="connsiteY2" fmla="*/ 112183 h 11218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232834" h="112183">
                          <a:moveTo>
                            <a:pt x="232834" y="0"/>
                          </a:moveTo>
                          <a:cubicBezTo>
                            <a:pt x="201437" y="28751"/>
                            <a:pt x="170040" y="57503"/>
                            <a:pt x="131234" y="76200"/>
                          </a:cubicBezTo>
                          <a:cubicBezTo>
                            <a:pt x="92428" y="94897"/>
                            <a:pt x="46214" y="103540"/>
                            <a:pt x="0" y="112183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1" name="フリーフォーム: 図形 330">
              <a:extLst>
                <a:ext uri="{FF2B5EF4-FFF2-40B4-BE49-F238E27FC236}">
                  <a16:creationId xmlns:a16="http://schemas.microsoft.com/office/drawing/2014/main" id="{02563793-1D4B-4EA0-9D9D-A4FCBC0FBCB3}"/>
                </a:ext>
              </a:extLst>
            </p:cNvPr>
            <p:cNvSpPr/>
            <p:nvPr/>
          </p:nvSpPr>
          <p:spPr>
            <a:xfrm>
              <a:off x="1983317" y="4749135"/>
              <a:ext cx="296333" cy="144598"/>
            </a:xfrm>
            <a:custGeom>
              <a:avLst/>
              <a:gdLst>
                <a:gd name="connsiteX0" fmla="*/ 0 w 296333"/>
                <a:gd name="connsiteY0" fmla="*/ 144598 h 144598"/>
                <a:gd name="connsiteX1" fmla="*/ 228600 w 296333"/>
                <a:gd name="connsiteY1" fmla="*/ 21832 h 144598"/>
                <a:gd name="connsiteX2" fmla="*/ 296333 w 296333"/>
                <a:gd name="connsiteY2" fmla="*/ 665 h 144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6333" h="144598" extrusionOk="0">
                  <a:moveTo>
                    <a:pt x="0" y="144598"/>
                  </a:moveTo>
                  <a:cubicBezTo>
                    <a:pt x="90506" y="92486"/>
                    <a:pt x="182274" y="47904"/>
                    <a:pt x="228600" y="21832"/>
                  </a:cubicBezTo>
                  <a:cubicBezTo>
                    <a:pt x="277860" y="-3347"/>
                    <a:pt x="285473" y="-411"/>
                    <a:pt x="296333" y="665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226027324">
                    <a:custGeom>
                      <a:avLst/>
                      <a:gdLst>
                        <a:gd name="connsiteX0" fmla="*/ 0 w 296333"/>
                        <a:gd name="connsiteY0" fmla="*/ 144598 h 144598"/>
                        <a:gd name="connsiteX1" fmla="*/ 228600 w 296333"/>
                        <a:gd name="connsiteY1" fmla="*/ 21832 h 144598"/>
                        <a:gd name="connsiteX2" fmla="*/ 296333 w 296333"/>
                        <a:gd name="connsiteY2" fmla="*/ 665 h 14459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296333" h="144598">
                          <a:moveTo>
                            <a:pt x="0" y="144598"/>
                          </a:moveTo>
                          <a:cubicBezTo>
                            <a:pt x="89605" y="95209"/>
                            <a:pt x="179211" y="45821"/>
                            <a:pt x="228600" y="21832"/>
                          </a:cubicBezTo>
                          <a:cubicBezTo>
                            <a:pt x="277989" y="-2157"/>
                            <a:pt x="287161" y="-746"/>
                            <a:pt x="296333" y="665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2" name="フリーフォーム: 図形 331">
              <a:extLst>
                <a:ext uri="{FF2B5EF4-FFF2-40B4-BE49-F238E27FC236}">
                  <a16:creationId xmlns:a16="http://schemas.microsoft.com/office/drawing/2014/main" id="{557C72C5-941A-4698-9AE8-8832BBDEC244}"/>
                </a:ext>
              </a:extLst>
            </p:cNvPr>
            <p:cNvSpPr/>
            <p:nvPr/>
          </p:nvSpPr>
          <p:spPr>
            <a:xfrm>
              <a:off x="2065867" y="4747683"/>
              <a:ext cx="389466" cy="141817"/>
            </a:xfrm>
            <a:custGeom>
              <a:avLst/>
              <a:gdLst>
                <a:gd name="connsiteX0" fmla="*/ 0 w 389466"/>
                <a:gd name="connsiteY0" fmla="*/ 141817 h 141817"/>
                <a:gd name="connsiteX1" fmla="*/ 196850 w 389466"/>
                <a:gd name="connsiteY1" fmla="*/ 55034 h 141817"/>
                <a:gd name="connsiteX2" fmla="*/ 289983 w 389466"/>
                <a:gd name="connsiteY2" fmla="*/ 16934 h 141817"/>
                <a:gd name="connsiteX3" fmla="*/ 389466 w 389466"/>
                <a:gd name="connsiteY3" fmla="*/ 0 h 141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9466" h="141817" extrusionOk="0">
                  <a:moveTo>
                    <a:pt x="0" y="141817"/>
                  </a:moveTo>
                  <a:cubicBezTo>
                    <a:pt x="80477" y="110273"/>
                    <a:pt x="147465" y="70598"/>
                    <a:pt x="196850" y="55034"/>
                  </a:cubicBezTo>
                  <a:cubicBezTo>
                    <a:pt x="243592" y="35301"/>
                    <a:pt x="257833" y="24864"/>
                    <a:pt x="289983" y="16934"/>
                  </a:cubicBezTo>
                  <a:cubicBezTo>
                    <a:pt x="327126" y="9059"/>
                    <a:pt x="356018" y="3087"/>
                    <a:pt x="389466" y="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1716575667">
                    <a:custGeom>
                      <a:avLst/>
                      <a:gdLst>
                        <a:gd name="connsiteX0" fmla="*/ 0 w 389466"/>
                        <a:gd name="connsiteY0" fmla="*/ 141817 h 141817"/>
                        <a:gd name="connsiteX1" fmla="*/ 196850 w 389466"/>
                        <a:gd name="connsiteY1" fmla="*/ 55034 h 141817"/>
                        <a:gd name="connsiteX2" fmla="*/ 289983 w 389466"/>
                        <a:gd name="connsiteY2" fmla="*/ 16934 h 141817"/>
                        <a:gd name="connsiteX3" fmla="*/ 389466 w 389466"/>
                        <a:gd name="connsiteY3" fmla="*/ 0 h 14181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389466" h="141817">
                          <a:moveTo>
                            <a:pt x="0" y="141817"/>
                          </a:moveTo>
                          <a:lnTo>
                            <a:pt x="196850" y="55034"/>
                          </a:lnTo>
                          <a:cubicBezTo>
                            <a:pt x="245181" y="34220"/>
                            <a:pt x="257880" y="26106"/>
                            <a:pt x="289983" y="16934"/>
                          </a:cubicBezTo>
                          <a:cubicBezTo>
                            <a:pt x="322086" y="7762"/>
                            <a:pt x="355776" y="3881"/>
                            <a:pt x="389466" y="0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3" name="フリーフォーム: 図形 332">
              <a:extLst>
                <a:ext uri="{FF2B5EF4-FFF2-40B4-BE49-F238E27FC236}">
                  <a16:creationId xmlns:a16="http://schemas.microsoft.com/office/drawing/2014/main" id="{72677ACF-F86C-477B-825E-BE6D19897D27}"/>
                </a:ext>
              </a:extLst>
            </p:cNvPr>
            <p:cNvSpPr/>
            <p:nvPr/>
          </p:nvSpPr>
          <p:spPr>
            <a:xfrm>
              <a:off x="924560" y="7025640"/>
              <a:ext cx="955040" cy="746760"/>
            </a:xfrm>
            <a:custGeom>
              <a:avLst/>
              <a:gdLst>
                <a:gd name="connsiteX0" fmla="*/ 955040 w 955040"/>
                <a:gd name="connsiteY0" fmla="*/ 0 h 746760"/>
                <a:gd name="connsiteX1" fmla="*/ 563880 w 955040"/>
                <a:gd name="connsiteY1" fmla="*/ 254000 h 746760"/>
                <a:gd name="connsiteX2" fmla="*/ 274320 w 955040"/>
                <a:gd name="connsiteY2" fmla="*/ 528320 h 746760"/>
                <a:gd name="connsiteX3" fmla="*/ 0 w 955040"/>
                <a:gd name="connsiteY3" fmla="*/ 746760 h 746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5040" h="746760" extrusionOk="0">
                  <a:moveTo>
                    <a:pt x="955040" y="0"/>
                  </a:moveTo>
                  <a:cubicBezTo>
                    <a:pt x="822929" y="84564"/>
                    <a:pt x="695627" y="171189"/>
                    <a:pt x="563880" y="254000"/>
                  </a:cubicBezTo>
                  <a:cubicBezTo>
                    <a:pt x="442809" y="326083"/>
                    <a:pt x="382288" y="454407"/>
                    <a:pt x="274320" y="528320"/>
                  </a:cubicBezTo>
                  <a:cubicBezTo>
                    <a:pt x="169341" y="626831"/>
                    <a:pt x="81639" y="683066"/>
                    <a:pt x="0" y="74676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2219824705">
                    <a:custGeom>
                      <a:avLst/>
                      <a:gdLst>
                        <a:gd name="connsiteX0" fmla="*/ 955040 w 955040"/>
                        <a:gd name="connsiteY0" fmla="*/ 0 h 746760"/>
                        <a:gd name="connsiteX1" fmla="*/ 563880 w 955040"/>
                        <a:gd name="connsiteY1" fmla="*/ 254000 h 746760"/>
                        <a:gd name="connsiteX2" fmla="*/ 274320 w 955040"/>
                        <a:gd name="connsiteY2" fmla="*/ 528320 h 746760"/>
                        <a:gd name="connsiteX3" fmla="*/ 0 w 955040"/>
                        <a:gd name="connsiteY3" fmla="*/ 746760 h 74676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955040" h="746760">
                          <a:moveTo>
                            <a:pt x="955040" y="0"/>
                          </a:moveTo>
                          <a:cubicBezTo>
                            <a:pt x="816186" y="82973"/>
                            <a:pt x="677333" y="165947"/>
                            <a:pt x="563880" y="254000"/>
                          </a:cubicBezTo>
                          <a:cubicBezTo>
                            <a:pt x="450427" y="342053"/>
                            <a:pt x="368300" y="446193"/>
                            <a:pt x="274320" y="528320"/>
                          </a:cubicBezTo>
                          <a:cubicBezTo>
                            <a:pt x="180340" y="610447"/>
                            <a:pt x="90170" y="678603"/>
                            <a:pt x="0" y="746760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4" name="フリーフォーム: 図形 333">
              <a:extLst>
                <a:ext uri="{FF2B5EF4-FFF2-40B4-BE49-F238E27FC236}">
                  <a16:creationId xmlns:a16="http://schemas.microsoft.com/office/drawing/2014/main" id="{DC254D13-BF70-4EDA-A4F2-6F3E0D2D5E7D}"/>
                </a:ext>
              </a:extLst>
            </p:cNvPr>
            <p:cNvSpPr/>
            <p:nvPr/>
          </p:nvSpPr>
          <p:spPr>
            <a:xfrm>
              <a:off x="314960" y="7015480"/>
              <a:ext cx="568960" cy="792480"/>
            </a:xfrm>
            <a:custGeom>
              <a:avLst/>
              <a:gdLst>
                <a:gd name="connsiteX0" fmla="*/ 0 w 568960"/>
                <a:gd name="connsiteY0" fmla="*/ 0 h 792480"/>
                <a:gd name="connsiteX1" fmla="*/ 264160 w 568960"/>
                <a:gd name="connsiteY1" fmla="*/ 325120 h 792480"/>
                <a:gd name="connsiteX2" fmla="*/ 386080 w 568960"/>
                <a:gd name="connsiteY2" fmla="*/ 589280 h 792480"/>
                <a:gd name="connsiteX3" fmla="*/ 477520 w 568960"/>
                <a:gd name="connsiteY3" fmla="*/ 716280 h 792480"/>
                <a:gd name="connsiteX4" fmla="*/ 568960 w 568960"/>
                <a:gd name="connsiteY4" fmla="*/ 792480 h 79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8960" h="792480" extrusionOk="0">
                  <a:moveTo>
                    <a:pt x="0" y="0"/>
                  </a:moveTo>
                  <a:cubicBezTo>
                    <a:pt x="98296" y="114951"/>
                    <a:pt x="202230" y="237736"/>
                    <a:pt x="264160" y="325120"/>
                  </a:cubicBezTo>
                  <a:cubicBezTo>
                    <a:pt x="333745" y="422835"/>
                    <a:pt x="344183" y="517230"/>
                    <a:pt x="386080" y="589280"/>
                  </a:cubicBezTo>
                  <a:cubicBezTo>
                    <a:pt x="424937" y="651096"/>
                    <a:pt x="454253" y="680554"/>
                    <a:pt x="477520" y="716280"/>
                  </a:cubicBezTo>
                  <a:cubicBezTo>
                    <a:pt x="511219" y="743661"/>
                    <a:pt x="541752" y="773779"/>
                    <a:pt x="568960" y="79248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4091753963">
                    <a:custGeom>
                      <a:avLst/>
                      <a:gdLst>
                        <a:gd name="connsiteX0" fmla="*/ 0 w 568960"/>
                        <a:gd name="connsiteY0" fmla="*/ 0 h 792480"/>
                        <a:gd name="connsiteX1" fmla="*/ 264160 w 568960"/>
                        <a:gd name="connsiteY1" fmla="*/ 325120 h 792480"/>
                        <a:gd name="connsiteX2" fmla="*/ 386080 w 568960"/>
                        <a:gd name="connsiteY2" fmla="*/ 589280 h 792480"/>
                        <a:gd name="connsiteX3" fmla="*/ 477520 w 568960"/>
                        <a:gd name="connsiteY3" fmla="*/ 716280 h 792480"/>
                        <a:gd name="connsiteX4" fmla="*/ 568960 w 568960"/>
                        <a:gd name="connsiteY4" fmla="*/ 792480 h 79248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68960" h="792480">
                          <a:moveTo>
                            <a:pt x="0" y="0"/>
                          </a:moveTo>
                          <a:cubicBezTo>
                            <a:pt x="99906" y="113453"/>
                            <a:pt x="199813" y="226907"/>
                            <a:pt x="264160" y="325120"/>
                          </a:cubicBezTo>
                          <a:cubicBezTo>
                            <a:pt x="328507" y="423333"/>
                            <a:pt x="350520" y="524087"/>
                            <a:pt x="386080" y="589280"/>
                          </a:cubicBezTo>
                          <a:cubicBezTo>
                            <a:pt x="421640" y="654473"/>
                            <a:pt x="447040" y="682413"/>
                            <a:pt x="477520" y="716280"/>
                          </a:cubicBezTo>
                          <a:cubicBezTo>
                            <a:pt x="508000" y="750147"/>
                            <a:pt x="538480" y="771313"/>
                            <a:pt x="568960" y="792480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5" name="フリーフォーム: 図形 334">
              <a:extLst>
                <a:ext uri="{FF2B5EF4-FFF2-40B4-BE49-F238E27FC236}">
                  <a16:creationId xmlns:a16="http://schemas.microsoft.com/office/drawing/2014/main" id="{36934688-7B77-4200-A51D-C39CEA24E885}"/>
                </a:ext>
              </a:extLst>
            </p:cNvPr>
            <p:cNvSpPr/>
            <p:nvPr/>
          </p:nvSpPr>
          <p:spPr>
            <a:xfrm>
              <a:off x="1295400" y="6429375"/>
              <a:ext cx="609600" cy="501650"/>
            </a:xfrm>
            <a:custGeom>
              <a:avLst/>
              <a:gdLst>
                <a:gd name="connsiteX0" fmla="*/ 0 w 609600"/>
                <a:gd name="connsiteY0" fmla="*/ 0 h 501650"/>
                <a:gd name="connsiteX1" fmla="*/ 342900 w 609600"/>
                <a:gd name="connsiteY1" fmla="*/ 314325 h 501650"/>
                <a:gd name="connsiteX2" fmla="*/ 609600 w 609600"/>
                <a:gd name="connsiteY2" fmla="*/ 501650 h 501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09600" h="501650" extrusionOk="0">
                  <a:moveTo>
                    <a:pt x="0" y="0"/>
                  </a:moveTo>
                  <a:cubicBezTo>
                    <a:pt x="121936" y="116963"/>
                    <a:pt x="239551" y="229513"/>
                    <a:pt x="342900" y="314325"/>
                  </a:cubicBezTo>
                  <a:cubicBezTo>
                    <a:pt x="446377" y="412430"/>
                    <a:pt x="523196" y="454667"/>
                    <a:pt x="609600" y="50165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2099012296">
                    <a:custGeom>
                      <a:avLst/>
                      <a:gdLst>
                        <a:gd name="connsiteX0" fmla="*/ 0 w 609600"/>
                        <a:gd name="connsiteY0" fmla="*/ 0 h 501650"/>
                        <a:gd name="connsiteX1" fmla="*/ 342900 w 609600"/>
                        <a:gd name="connsiteY1" fmla="*/ 314325 h 501650"/>
                        <a:gd name="connsiteX2" fmla="*/ 609600 w 609600"/>
                        <a:gd name="connsiteY2" fmla="*/ 501650 h 50165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609600" h="501650">
                          <a:moveTo>
                            <a:pt x="0" y="0"/>
                          </a:moveTo>
                          <a:cubicBezTo>
                            <a:pt x="120650" y="115358"/>
                            <a:pt x="241300" y="230717"/>
                            <a:pt x="342900" y="314325"/>
                          </a:cubicBezTo>
                          <a:cubicBezTo>
                            <a:pt x="444500" y="397933"/>
                            <a:pt x="527050" y="449791"/>
                            <a:pt x="609600" y="501650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6" name="フリーフォーム: 図形 335">
              <a:extLst>
                <a:ext uri="{FF2B5EF4-FFF2-40B4-BE49-F238E27FC236}">
                  <a16:creationId xmlns:a16="http://schemas.microsoft.com/office/drawing/2014/main" id="{2A7B4E88-2627-4368-8C05-247BD73EF77C}"/>
                </a:ext>
              </a:extLst>
            </p:cNvPr>
            <p:cNvSpPr/>
            <p:nvPr/>
          </p:nvSpPr>
          <p:spPr>
            <a:xfrm>
              <a:off x="2527300" y="6851650"/>
              <a:ext cx="247650" cy="253227"/>
            </a:xfrm>
            <a:custGeom>
              <a:avLst/>
              <a:gdLst>
                <a:gd name="connsiteX0" fmla="*/ 247650 w 247650"/>
                <a:gd name="connsiteY0" fmla="*/ 0 h 253227"/>
                <a:gd name="connsiteX1" fmla="*/ 168275 w 247650"/>
                <a:gd name="connsiteY1" fmla="*/ 88900 h 253227"/>
                <a:gd name="connsiteX2" fmla="*/ 146050 w 247650"/>
                <a:gd name="connsiteY2" fmla="*/ 165100 h 253227"/>
                <a:gd name="connsiteX3" fmla="*/ 63500 w 247650"/>
                <a:gd name="connsiteY3" fmla="*/ 244475 h 253227"/>
                <a:gd name="connsiteX4" fmla="*/ 0 w 247650"/>
                <a:gd name="connsiteY4" fmla="*/ 247650 h 253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7650" h="253227" extrusionOk="0">
                  <a:moveTo>
                    <a:pt x="247650" y="0"/>
                  </a:moveTo>
                  <a:cubicBezTo>
                    <a:pt x="213740" y="29897"/>
                    <a:pt x="186199" y="59540"/>
                    <a:pt x="168275" y="88900"/>
                  </a:cubicBezTo>
                  <a:cubicBezTo>
                    <a:pt x="153155" y="113013"/>
                    <a:pt x="166322" y="138965"/>
                    <a:pt x="146050" y="165100"/>
                  </a:cubicBezTo>
                  <a:cubicBezTo>
                    <a:pt x="129086" y="187139"/>
                    <a:pt x="88461" y="228597"/>
                    <a:pt x="63500" y="244475"/>
                  </a:cubicBezTo>
                  <a:cubicBezTo>
                    <a:pt x="38144" y="257913"/>
                    <a:pt x="21007" y="251614"/>
                    <a:pt x="0" y="24765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688056532">
                    <a:custGeom>
                      <a:avLst/>
                      <a:gdLst>
                        <a:gd name="connsiteX0" fmla="*/ 247650 w 247650"/>
                        <a:gd name="connsiteY0" fmla="*/ 0 h 253227"/>
                        <a:gd name="connsiteX1" fmla="*/ 168275 w 247650"/>
                        <a:gd name="connsiteY1" fmla="*/ 88900 h 253227"/>
                        <a:gd name="connsiteX2" fmla="*/ 146050 w 247650"/>
                        <a:gd name="connsiteY2" fmla="*/ 165100 h 253227"/>
                        <a:gd name="connsiteX3" fmla="*/ 63500 w 247650"/>
                        <a:gd name="connsiteY3" fmla="*/ 244475 h 253227"/>
                        <a:gd name="connsiteX4" fmla="*/ 0 w 247650"/>
                        <a:gd name="connsiteY4" fmla="*/ 247650 h 25322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47650" h="253227">
                          <a:moveTo>
                            <a:pt x="247650" y="0"/>
                          </a:moveTo>
                          <a:cubicBezTo>
                            <a:pt x="216429" y="30691"/>
                            <a:pt x="185208" y="61383"/>
                            <a:pt x="168275" y="88900"/>
                          </a:cubicBezTo>
                          <a:cubicBezTo>
                            <a:pt x="151342" y="116417"/>
                            <a:pt x="163512" y="139171"/>
                            <a:pt x="146050" y="165100"/>
                          </a:cubicBezTo>
                          <a:cubicBezTo>
                            <a:pt x="128588" y="191029"/>
                            <a:pt x="87842" y="230717"/>
                            <a:pt x="63500" y="244475"/>
                          </a:cubicBezTo>
                          <a:cubicBezTo>
                            <a:pt x="39158" y="258233"/>
                            <a:pt x="19579" y="252941"/>
                            <a:pt x="0" y="247650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7" name="フリーフォーム: 図形 336">
              <a:extLst>
                <a:ext uri="{FF2B5EF4-FFF2-40B4-BE49-F238E27FC236}">
                  <a16:creationId xmlns:a16="http://schemas.microsoft.com/office/drawing/2014/main" id="{40A8D428-BB2D-44E7-AF3F-557DDF6BAE6B}"/>
                </a:ext>
              </a:extLst>
            </p:cNvPr>
            <p:cNvSpPr/>
            <p:nvPr/>
          </p:nvSpPr>
          <p:spPr>
            <a:xfrm>
              <a:off x="3165475" y="5673725"/>
              <a:ext cx="82550" cy="212725"/>
            </a:xfrm>
            <a:custGeom>
              <a:avLst/>
              <a:gdLst>
                <a:gd name="connsiteX0" fmla="*/ 0 w 82550"/>
                <a:gd name="connsiteY0" fmla="*/ 0 h 212725"/>
                <a:gd name="connsiteX1" fmla="*/ 63500 w 82550"/>
                <a:gd name="connsiteY1" fmla="*/ 85725 h 212725"/>
                <a:gd name="connsiteX2" fmla="*/ 82550 w 82550"/>
                <a:gd name="connsiteY2" fmla="*/ 212725 h 212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2550" h="212725" extrusionOk="0">
                  <a:moveTo>
                    <a:pt x="0" y="0"/>
                  </a:moveTo>
                  <a:cubicBezTo>
                    <a:pt x="23884" y="28561"/>
                    <a:pt x="42937" y="51391"/>
                    <a:pt x="63500" y="85725"/>
                  </a:cubicBezTo>
                  <a:cubicBezTo>
                    <a:pt x="81367" y="117256"/>
                    <a:pt x="81856" y="173866"/>
                    <a:pt x="82550" y="212725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3028083674">
                    <a:custGeom>
                      <a:avLst/>
                      <a:gdLst>
                        <a:gd name="connsiteX0" fmla="*/ 0 w 82550"/>
                        <a:gd name="connsiteY0" fmla="*/ 0 h 212725"/>
                        <a:gd name="connsiteX1" fmla="*/ 63500 w 82550"/>
                        <a:gd name="connsiteY1" fmla="*/ 85725 h 212725"/>
                        <a:gd name="connsiteX2" fmla="*/ 82550 w 82550"/>
                        <a:gd name="connsiteY2" fmla="*/ 212725 h 21272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82550" h="212725">
                          <a:moveTo>
                            <a:pt x="0" y="0"/>
                          </a:moveTo>
                          <a:cubicBezTo>
                            <a:pt x="24871" y="25135"/>
                            <a:pt x="49742" y="50271"/>
                            <a:pt x="63500" y="85725"/>
                          </a:cubicBezTo>
                          <a:cubicBezTo>
                            <a:pt x="77258" y="121179"/>
                            <a:pt x="79904" y="166952"/>
                            <a:pt x="82550" y="212725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8" name="フリーフォーム: 図形 337">
              <a:extLst>
                <a:ext uri="{FF2B5EF4-FFF2-40B4-BE49-F238E27FC236}">
                  <a16:creationId xmlns:a16="http://schemas.microsoft.com/office/drawing/2014/main" id="{0ACA8241-24A7-4C3D-B3D4-9A562547995B}"/>
                </a:ext>
              </a:extLst>
            </p:cNvPr>
            <p:cNvSpPr/>
            <p:nvPr/>
          </p:nvSpPr>
          <p:spPr>
            <a:xfrm>
              <a:off x="1104900" y="6229350"/>
              <a:ext cx="88671" cy="107950"/>
            </a:xfrm>
            <a:custGeom>
              <a:avLst/>
              <a:gdLst>
                <a:gd name="connsiteX0" fmla="*/ 76200 w 88671"/>
                <a:gd name="connsiteY0" fmla="*/ 0 h 107950"/>
                <a:gd name="connsiteX1" fmla="*/ 82550 w 88671"/>
                <a:gd name="connsiteY1" fmla="*/ 66675 h 107950"/>
                <a:gd name="connsiteX2" fmla="*/ 0 w 88671"/>
                <a:gd name="connsiteY2" fmla="*/ 107950 h 107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8671" h="107950" extrusionOk="0">
                  <a:moveTo>
                    <a:pt x="76200" y="0"/>
                  </a:moveTo>
                  <a:cubicBezTo>
                    <a:pt x="85610" y="23514"/>
                    <a:pt x="99037" y="48635"/>
                    <a:pt x="82550" y="66675"/>
                  </a:cubicBezTo>
                  <a:cubicBezTo>
                    <a:pt x="74719" y="83608"/>
                    <a:pt x="35742" y="96100"/>
                    <a:pt x="0" y="10795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3934324930">
                    <a:custGeom>
                      <a:avLst/>
                      <a:gdLst>
                        <a:gd name="connsiteX0" fmla="*/ 76200 w 88671"/>
                        <a:gd name="connsiteY0" fmla="*/ 0 h 107950"/>
                        <a:gd name="connsiteX1" fmla="*/ 82550 w 88671"/>
                        <a:gd name="connsiteY1" fmla="*/ 66675 h 107950"/>
                        <a:gd name="connsiteX2" fmla="*/ 0 w 88671"/>
                        <a:gd name="connsiteY2" fmla="*/ 107950 h 10795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88671" h="107950">
                          <a:moveTo>
                            <a:pt x="76200" y="0"/>
                          </a:moveTo>
                          <a:cubicBezTo>
                            <a:pt x="85725" y="24341"/>
                            <a:pt x="95250" y="48683"/>
                            <a:pt x="82550" y="66675"/>
                          </a:cubicBezTo>
                          <a:cubicBezTo>
                            <a:pt x="69850" y="84667"/>
                            <a:pt x="34925" y="96308"/>
                            <a:pt x="0" y="107950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9" name="フリーフォーム: 図形 338">
              <a:extLst>
                <a:ext uri="{FF2B5EF4-FFF2-40B4-BE49-F238E27FC236}">
                  <a16:creationId xmlns:a16="http://schemas.microsoft.com/office/drawing/2014/main" id="{C4C97B44-A167-45A4-A256-13AC2B288F37}"/>
                </a:ext>
              </a:extLst>
            </p:cNvPr>
            <p:cNvSpPr/>
            <p:nvPr/>
          </p:nvSpPr>
          <p:spPr>
            <a:xfrm>
              <a:off x="2663825" y="5957888"/>
              <a:ext cx="88900" cy="1587"/>
            </a:xfrm>
            <a:custGeom>
              <a:avLst/>
              <a:gdLst>
                <a:gd name="connsiteX0" fmla="*/ 0 w 88900"/>
                <a:gd name="connsiteY0" fmla="*/ 0 h 1587"/>
                <a:gd name="connsiteX1" fmla="*/ 88900 w 88900"/>
                <a:gd name="connsiteY1" fmla="*/ 1587 h 1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8900" h="1587" extrusionOk="0">
                  <a:moveTo>
                    <a:pt x="0" y="0"/>
                  </a:moveTo>
                  <a:cubicBezTo>
                    <a:pt x="39874" y="-1718"/>
                    <a:pt x="67473" y="4076"/>
                    <a:pt x="88900" y="1587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3058062730">
                    <a:custGeom>
                      <a:avLst/>
                      <a:gdLst>
                        <a:gd name="connsiteX0" fmla="*/ 0 w 88900"/>
                        <a:gd name="connsiteY0" fmla="*/ 0 h 1587"/>
                        <a:gd name="connsiteX1" fmla="*/ 88900 w 88900"/>
                        <a:gd name="connsiteY1" fmla="*/ 1587 h 158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88900" h="1587">
                          <a:moveTo>
                            <a:pt x="0" y="0"/>
                          </a:moveTo>
                          <a:lnTo>
                            <a:pt x="88900" y="1587"/>
                          </a:ln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0" name="フリーフォーム: 図形 339">
              <a:extLst>
                <a:ext uri="{FF2B5EF4-FFF2-40B4-BE49-F238E27FC236}">
                  <a16:creationId xmlns:a16="http://schemas.microsoft.com/office/drawing/2014/main" id="{C07674C3-988A-4331-8478-0861C03478AF}"/>
                </a:ext>
              </a:extLst>
            </p:cNvPr>
            <p:cNvSpPr/>
            <p:nvPr/>
          </p:nvSpPr>
          <p:spPr>
            <a:xfrm>
              <a:off x="2997200" y="6032500"/>
              <a:ext cx="117475" cy="70150"/>
            </a:xfrm>
            <a:custGeom>
              <a:avLst/>
              <a:gdLst>
                <a:gd name="connsiteX0" fmla="*/ 117475 w 117475"/>
                <a:gd name="connsiteY0" fmla="*/ 0 h 70150"/>
                <a:gd name="connsiteX1" fmla="*/ 55563 w 117475"/>
                <a:gd name="connsiteY1" fmla="*/ 55563 h 70150"/>
                <a:gd name="connsiteX2" fmla="*/ 28575 w 117475"/>
                <a:gd name="connsiteY2" fmla="*/ 68263 h 70150"/>
                <a:gd name="connsiteX3" fmla="*/ 0 w 117475"/>
                <a:gd name="connsiteY3" fmla="*/ 69850 h 70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7475" h="70150" extrusionOk="0">
                  <a:moveTo>
                    <a:pt x="117475" y="0"/>
                  </a:moveTo>
                  <a:cubicBezTo>
                    <a:pt x="97563" y="22249"/>
                    <a:pt x="69926" y="42090"/>
                    <a:pt x="55563" y="55563"/>
                  </a:cubicBezTo>
                  <a:cubicBezTo>
                    <a:pt x="40663" y="67206"/>
                    <a:pt x="37486" y="65880"/>
                    <a:pt x="28575" y="68263"/>
                  </a:cubicBezTo>
                  <a:cubicBezTo>
                    <a:pt x="18289" y="69686"/>
                    <a:pt x="11007" y="70428"/>
                    <a:pt x="0" y="6985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3438445732">
                    <a:custGeom>
                      <a:avLst/>
                      <a:gdLst>
                        <a:gd name="connsiteX0" fmla="*/ 117475 w 117475"/>
                        <a:gd name="connsiteY0" fmla="*/ 0 h 70150"/>
                        <a:gd name="connsiteX1" fmla="*/ 55563 w 117475"/>
                        <a:gd name="connsiteY1" fmla="*/ 55563 h 70150"/>
                        <a:gd name="connsiteX2" fmla="*/ 28575 w 117475"/>
                        <a:gd name="connsiteY2" fmla="*/ 68263 h 70150"/>
                        <a:gd name="connsiteX3" fmla="*/ 0 w 117475"/>
                        <a:gd name="connsiteY3" fmla="*/ 69850 h 7015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17475" h="70150">
                          <a:moveTo>
                            <a:pt x="117475" y="0"/>
                          </a:moveTo>
                          <a:cubicBezTo>
                            <a:pt x="93927" y="22093"/>
                            <a:pt x="70380" y="44186"/>
                            <a:pt x="55563" y="55563"/>
                          </a:cubicBezTo>
                          <a:cubicBezTo>
                            <a:pt x="40746" y="66940"/>
                            <a:pt x="37835" y="65882"/>
                            <a:pt x="28575" y="68263"/>
                          </a:cubicBezTo>
                          <a:cubicBezTo>
                            <a:pt x="19314" y="70644"/>
                            <a:pt x="9657" y="70247"/>
                            <a:pt x="0" y="69850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1" name="フリーフォーム: 図形 340">
              <a:extLst>
                <a:ext uri="{FF2B5EF4-FFF2-40B4-BE49-F238E27FC236}">
                  <a16:creationId xmlns:a16="http://schemas.microsoft.com/office/drawing/2014/main" id="{5ACFFD5B-779F-457B-8421-810E36940763}"/>
                </a:ext>
              </a:extLst>
            </p:cNvPr>
            <p:cNvSpPr/>
            <p:nvPr/>
          </p:nvSpPr>
          <p:spPr>
            <a:xfrm>
              <a:off x="2420938" y="4970463"/>
              <a:ext cx="280987" cy="103187"/>
            </a:xfrm>
            <a:custGeom>
              <a:avLst/>
              <a:gdLst>
                <a:gd name="connsiteX0" fmla="*/ 0 w 280987"/>
                <a:gd name="connsiteY0" fmla="*/ 0 h 103187"/>
                <a:gd name="connsiteX1" fmla="*/ 203200 w 280987"/>
                <a:gd name="connsiteY1" fmla="*/ 82550 h 103187"/>
                <a:gd name="connsiteX2" fmla="*/ 280987 w 280987"/>
                <a:gd name="connsiteY2" fmla="*/ 103187 h 103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0987" h="103187" extrusionOk="0">
                  <a:moveTo>
                    <a:pt x="0" y="0"/>
                  </a:moveTo>
                  <a:cubicBezTo>
                    <a:pt x="72762" y="29683"/>
                    <a:pt x="153341" y="57430"/>
                    <a:pt x="203200" y="82550"/>
                  </a:cubicBezTo>
                  <a:cubicBezTo>
                    <a:pt x="250713" y="101524"/>
                    <a:pt x="265101" y="100097"/>
                    <a:pt x="280987" y="103187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2262018875">
                    <a:custGeom>
                      <a:avLst/>
                      <a:gdLst>
                        <a:gd name="connsiteX0" fmla="*/ 0 w 280987"/>
                        <a:gd name="connsiteY0" fmla="*/ 0 h 103187"/>
                        <a:gd name="connsiteX1" fmla="*/ 203200 w 280987"/>
                        <a:gd name="connsiteY1" fmla="*/ 82550 h 103187"/>
                        <a:gd name="connsiteX2" fmla="*/ 280987 w 280987"/>
                        <a:gd name="connsiteY2" fmla="*/ 103187 h 10318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280987" h="103187">
                          <a:moveTo>
                            <a:pt x="0" y="0"/>
                          </a:moveTo>
                          <a:cubicBezTo>
                            <a:pt x="78184" y="32676"/>
                            <a:pt x="156369" y="65352"/>
                            <a:pt x="203200" y="82550"/>
                          </a:cubicBezTo>
                          <a:cubicBezTo>
                            <a:pt x="250031" y="99748"/>
                            <a:pt x="265509" y="101467"/>
                            <a:pt x="280987" y="103187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2" name="フリーフォーム: 図形 341">
              <a:extLst>
                <a:ext uri="{FF2B5EF4-FFF2-40B4-BE49-F238E27FC236}">
                  <a16:creationId xmlns:a16="http://schemas.microsoft.com/office/drawing/2014/main" id="{424F999D-D05F-486E-9996-C2C6B561F867}"/>
                </a:ext>
              </a:extLst>
            </p:cNvPr>
            <p:cNvSpPr/>
            <p:nvPr/>
          </p:nvSpPr>
          <p:spPr>
            <a:xfrm>
              <a:off x="2527300" y="5962650"/>
              <a:ext cx="110067" cy="69850"/>
            </a:xfrm>
            <a:custGeom>
              <a:avLst/>
              <a:gdLst>
                <a:gd name="connsiteX0" fmla="*/ 0 w 110067"/>
                <a:gd name="connsiteY0" fmla="*/ 0 h 69850"/>
                <a:gd name="connsiteX1" fmla="*/ 57150 w 110067"/>
                <a:gd name="connsiteY1" fmla="*/ 42333 h 69850"/>
                <a:gd name="connsiteX2" fmla="*/ 110067 w 110067"/>
                <a:gd name="connsiteY2" fmla="*/ 69850 h 69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0067" h="69850" extrusionOk="0">
                  <a:moveTo>
                    <a:pt x="0" y="0"/>
                  </a:moveTo>
                  <a:cubicBezTo>
                    <a:pt x="21194" y="17170"/>
                    <a:pt x="39363" y="29155"/>
                    <a:pt x="57150" y="42333"/>
                  </a:cubicBezTo>
                  <a:cubicBezTo>
                    <a:pt x="74433" y="55107"/>
                    <a:pt x="91577" y="63676"/>
                    <a:pt x="110067" y="6985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678219672">
                    <a:custGeom>
                      <a:avLst/>
                      <a:gdLst>
                        <a:gd name="connsiteX0" fmla="*/ 0 w 110067"/>
                        <a:gd name="connsiteY0" fmla="*/ 0 h 69850"/>
                        <a:gd name="connsiteX1" fmla="*/ 57150 w 110067"/>
                        <a:gd name="connsiteY1" fmla="*/ 42333 h 69850"/>
                        <a:gd name="connsiteX2" fmla="*/ 110067 w 110067"/>
                        <a:gd name="connsiteY2" fmla="*/ 69850 h 6985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110067" h="69850">
                          <a:moveTo>
                            <a:pt x="0" y="0"/>
                          </a:moveTo>
                          <a:cubicBezTo>
                            <a:pt x="19403" y="15345"/>
                            <a:pt x="38806" y="30691"/>
                            <a:pt x="57150" y="42333"/>
                          </a:cubicBezTo>
                          <a:cubicBezTo>
                            <a:pt x="75495" y="53975"/>
                            <a:pt x="92781" y="61912"/>
                            <a:pt x="110067" y="69850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3" name="フリーフォーム: 図形 342">
              <a:extLst>
                <a:ext uri="{FF2B5EF4-FFF2-40B4-BE49-F238E27FC236}">
                  <a16:creationId xmlns:a16="http://schemas.microsoft.com/office/drawing/2014/main" id="{DA2852D5-63B2-446E-A166-576DA968021D}"/>
                </a:ext>
              </a:extLst>
            </p:cNvPr>
            <p:cNvSpPr/>
            <p:nvPr/>
          </p:nvSpPr>
          <p:spPr>
            <a:xfrm>
              <a:off x="3164417" y="5469467"/>
              <a:ext cx="42333" cy="103010"/>
            </a:xfrm>
            <a:custGeom>
              <a:avLst/>
              <a:gdLst>
                <a:gd name="connsiteX0" fmla="*/ 0 w 42333"/>
                <a:gd name="connsiteY0" fmla="*/ 0 h 103010"/>
                <a:gd name="connsiteX1" fmla="*/ 27516 w 42333"/>
                <a:gd name="connsiteY1" fmla="*/ 88900 h 103010"/>
                <a:gd name="connsiteX2" fmla="*/ 42333 w 42333"/>
                <a:gd name="connsiteY2" fmla="*/ 101600 h 103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333" h="103010" extrusionOk="0">
                  <a:moveTo>
                    <a:pt x="0" y="0"/>
                  </a:moveTo>
                  <a:cubicBezTo>
                    <a:pt x="11237" y="35629"/>
                    <a:pt x="22634" y="74274"/>
                    <a:pt x="27516" y="88900"/>
                  </a:cubicBezTo>
                  <a:cubicBezTo>
                    <a:pt x="34431" y="105654"/>
                    <a:pt x="38415" y="103760"/>
                    <a:pt x="42333" y="10160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3559696054">
                    <a:custGeom>
                      <a:avLst/>
                      <a:gdLst>
                        <a:gd name="connsiteX0" fmla="*/ 0 w 42333"/>
                        <a:gd name="connsiteY0" fmla="*/ 0 h 103010"/>
                        <a:gd name="connsiteX1" fmla="*/ 27516 w 42333"/>
                        <a:gd name="connsiteY1" fmla="*/ 88900 h 103010"/>
                        <a:gd name="connsiteX2" fmla="*/ 42333 w 42333"/>
                        <a:gd name="connsiteY2" fmla="*/ 101600 h 10301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2333" h="103010">
                          <a:moveTo>
                            <a:pt x="0" y="0"/>
                          </a:moveTo>
                          <a:cubicBezTo>
                            <a:pt x="10230" y="35983"/>
                            <a:pt x="20461" y="71967"/>
                            <a:pt x="27516" y="88900"/>
                          </a:cubicBezTo>
                          <a:cubicBezTo>
                            <a:pt x="34571" y="105833"/>
                            <a:pt x="38452" y="103716"/>
                            <a:pt x="42333" y="101600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4" name="フリーフォーム: 図形 343">
              <a:extLst>
                <a:ext uri="{FF2B5EF4-FFF2-40B4-BE49-F238E27FC236}">
                  <a16:creationId xmlns:a16="http://schemas.microsoft.com/office/drawing/2014/main" id="{50CBE493-65A7-4AB1-937D-E2C306358510}"/>
                </a:ext>
              </a:extLst>
            </p:cNvPr>
            <p:cNvSpPr/>
            <p:nvPr/>
          </p:nvSpPr>
          <p:spPr>
            <a:xfrm>
              <a:off x="2998788" y="5705475"/>
              <a:ext cx="155590" cy="377825"/>
            </a:xfrm>
            <a:custGeom>
              <a:avLst/>
              <a:gdLst>
                <a:gd name="connsiteX0" fmla="*/ 90487 w 155590"/>
                <a:gd name="connsiteY0" fmla="*/ 0 h 377825"/>
                <a:gd name="connsiteX1" fmla="*/ 131762 w 155590"/>
                <a:gd name="connsiteY1" fmla="*/ 157163 h 377825"/>
                <a:gd name="connsiteX2" fmla="*/ 155575 w 155590"/>
                <a:gd name="connsiteY2" fmla="*/ 220663 h 377825"/>
                <a:gd name="connsiteX3" fmla="*/ 128587 w 155590"/>
                <a:gd name="connsiteY3" fmla="*/ 282575 h 377825"/>
                <a:gd name="connsiteX4" fmla="*/ 79375 w 155590"/>
                <a:gd name="connsiteY4" fmla="*/ 333375 h 377825"/>
                <a:gd name="connsiteX5" fmla="*/ 0 w 155590"/>
                <a:gd name="connsiteY5" fmla="*/ 377825 h 377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5590" h="377825" extrusionOk="0">
                  <a:moveTo>
                    <a:pt x="90487" y="0"/>
                  </a:moveTo>
                  <a:cubicBezTo>
                    <a:pt x="109171" y="58307"/>
                    <a:pt x="125200" y="122583"/>
                    <a:pt x="131762" y="157163"/>
                  </a:cubicBezTo>
                  <a:cubicBezTo>
                    <a:pt x="142089" y="194285"/>
                    <a:pt x="155440" y="197982"/>
                    <a:pt x="155575" y="220663"/>
                  </a:cubicBezTo>
                  <a:cubicBezTo>
                    <a:pt x="154740" y="240335"/>
                    <a:pt x="144724" y="263450"/>
                    <a:pt x="128587" y="282575"/>
                  </a:cubicBezTo>
                  <a:cubicBezTo>
                    <a:pt x="112725" y="298354"/>
                    <a:pt x="97695" y="316943"/>
                    <a:pt x="79375" y="333375"/>
                  </a:cubicBezTo>
                  <a:cubicBezTo>
                    <a:pt x="60625" y="351264"/>
                    <a:pt x="32803" y="360398"/>
                    <a:pt x="0" y="377825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2718050625">
                    <a:custGeom>
                      <a:avLst/>
                      <a:gdLst>
                        <a:gd name="connsiteX0" fmla="*/ 90487 w 155590"/>
                        <a:gd name="connsiteY0" fmla="*/ 0 h 377825"/>
                        <a:gd name="connsiteX1" fmla="*/ 131762 w 155590"/>
                        <a:gd name="connsiteY1" fmla="*/ 157163 h 377825"/>
                        <a:gd name="connsiteX2" fmla="*/ 155575 w 155590"/>
                        <a:gd name="connsiteY2" fmla="*/ 220663 h 377825"/>
                        <a:gd name="connsiteX3" fmla="*/ 128587 w 155590"/>
                        <a:gd name="connsiteY3" fmla="*/ 282575 h 377825"/>
                        <a:gd name="connsiteX4" fmla="*/ 79375 w 155590"/>
                        <a:gd name="connsiteY4" fmla="*/ 333375 h 377825"/>
                        <a:gd name="connsiteX5" fmla="*/ 0 w 155590"/>
                        <a:gd name="connsiteY5" fmla="*/ 377825 h 37782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155590" h="377825">
                          <a:moveTo>
                            <a:pt x="90487" y="0"/>
                          </a:moveTo>
                          <a:cubicBezTo>
                            <a:pt x="105700" y="60193"/>
                            <a:pt x="120914" y="120386"/>
                            <a:pt x="131762" y="157163"/>
                          </a:cubicBezTo>
                          <a:cubicBezTo>
                            <a:pt x="142610" y="193940"/>
                            <a:pt x="156104" y="199761"/>
                            <a:pt x="155575" y="220663"/>
                          </a:cubicBezTo>
                          <a:cubicBezTo>
                            <a:pt x="155046" y="241565"/>
                            <a:pt x="141287" y="263790"/>
                            <a:pt x="128587" y="282575"/>
                          </a:cubicBezTo>
                          <a:cubicBezTo>
                            <a:pt x="115887" y="301360"/>
                            <a:pt x="100806" y="317500"/>
                            <a:pt x="79375" y="333375"/>
                          </a:cubicBezTo>
                          <a:cubicBezTo>
                            <a:pt x="57944" y="349250"/>
                            <a:pt x="28972" y="363537"/>
                            <a:pt x="0" y="377825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5" name="フリーフォーム: 図形 344">
              <a:extLst>
                <a:ext uri="{FF2B5EF4-FFF2-40B4-BE49-F238E27FC236}">
                  <a16:creationId xmlns:a16="http://schemas.microsoft.com/office/drawing/2014/main" id="{238E17CE-640A-4A39-A952-04CB853EDADA}"/>
                </a:ext>
              </a:extLst>
            </p:cNvPr>
            <p:cNvSpPr/>
            <p:nvPr/>
          </p:nvSpPr>
          <p:spPr>
            <a:xfrm>
              <a:off x="1805517" y="4779433"/>
              <a:ext cx="1028700" cy="285750"/>
            </a:xfrm>
            <a:custGeom>
              <a:avLst/>
              <a:gdLst>
                <a:gd name="connsiteX0" fmla="*/ 0 w 1028700"/>
                <a:gd name="connsiteY0" fmla="*/ 179917 h 285750"/>
                <a:gd name="connsiteX1" fmla="*/ 186266 w 1028700"/>
                <a:gd name="connsiteY1" fmla="*/ 129117 h 285750"/>
                <a:gd name="connsiteX2" fmla="*/ 539750 w 1028700"/>
                <a:gd name="connsiteY2" fmla="*/ 0 h 285750"/>
                <a:gd name="connsiteX3" fmla="*/ 980016 w 1028700"/>
                <a:gd name="connsiteY3" fmla="*/ 186267 h 285750"/>
                <a:gd name="connsiteX4" fmla="*/ 1028700 w 1028700"/>
                <a:gd name="connsiteY4" fmla="*/ 247650 h 285750"/>
                <a:gd name="connsiteX5" fmla="*/ 994833 w 1028700"/>
                <a:gd name="connsiteY5" fmla="*/ 285750 h 285750"/>
                <a:gd name="connsiteX6" fmla="*/ 503766 w 1028700"/>
                <a:gd name="connsiteY6" fmla="*/ 76200 h 285750"/>
                <a:gd name="connsiteX7" fmla="*/ 482600 w 1028700"/>
                <a:gd name="connsiteY7" fmla="*/ 71967 h 285750"/>
                <a:gd name="connsiteX8" fmla="*/ 234950 w 1028700"/>
                <a:gd name="connsiteY8" fmla="*/ 160867 h 285750"/>
                <a:gd name="connsiteX9" fmla="*/ 154516 w 1028700"/>
                <a:gd name="connsiteY9" fmla="*/ 188384 h 285750"/>
                <a:gd name="connsiteX10" fmla="*/ 0 w 1028700"/>
                <a:gd name="connsiteY10" fmla="*/ 179917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28700" h="285750" fill="none" extrusionOk="0">
                  <a:moveTo>
                    <a:pt x="0" y="179917"/>
                  </a:moveTo>
                  <a:cubicBezTo>
                    <a:pt x="70454" y="146807"/>
                    <a:pt x="102301" y="169806"/>
                    <a:pt x="186266" y="129117"/>
                  </a:cubicBezTo>
                  <a:cubicBezTo>
                    <a:pt x="234629" y="113308"/>
                    <a:pt x="503735" y="33503"/>
                    <a:pt x="539750" y="0"/>
                  </a:cubicBezTo>
                  <a:cubicBezTo>
                    <a:pt x="626505" y="47802"/>
                    <a:pt x="820347" y="85315"/>
                    <a:pt x="980016" y="186267"/>
                  </a:cubicBezTo>
                  <a:cubicBezTo>
                    <a:pt x="989018" y="206712"/>
                    <a:pt x="1027025" y="234928"/>
                    <a:pt x="1028700" y="247650"/>
                  </a:cubicBezTo>
                  <a:cubicBezTo>
                    <a:pt x="1013441" y="258398"/>
                    <a:pt x="1013025" y="268425"/>
                    <a:pt x="994833" y="285750"/>
                  </a:cubicBezTo>
                  <a:cubicBezTo>
                    <a:pt x="936495" y="210970"/>
                    <a:pt x="613862" y="84840"/>
                    <a:pt x="503766" y="76200"/>
                  </a:cubicBezTo>
                  <a:cubicBezTo>
                    <a:pt x="495614" y="74077"/>
                    <a:pt x="490019" y="75277"/>
                    <a:pt x="482600" y="71967"/>
                  </a:cubicBezTo>
                  <a:cubicBezTo>
                    <a:pt x="420061" y="112745"/>
                    <a:pt x="291013" y="138863"/>
                    <a:pt x="234950" y="160867"/>
                  </a:cubicBezTo>
                  <a:cubicBezTo>
                    <a:pt x="216911" y="168555"/>
                    <a:pt x="175198" y="178728"/>
                    <a:pt x="154516" y="188384"/>
                  </a:cubicBezTo>
                  <a:cubicBezTo>
                    <a:pt x="100766" y="175469"/>
                    <a:pt x="36666" y="178512"/>
                    <a:pt x="0" y="179917"/>
                  </a:cubicBezTo>
                  <a:close/>
                </a:path>
                <a:path w="1028700" h="285750" stroke="0" extrusionOk="0">
                  <a:moveTo>
                    <a:pt x="0" y="179917"/>
                  </a:moveTo>
                  <a:cubicBezTo>
                    <a:pt x="61331" y="155190"/>
                    <a:pt x="156180" y="128981"/>
                    <a:pt x="186266" y="129117"/>
                  </a:cubicBezTo>
                  <a:cubicBezTo>
                    <a:pt x="367986" y="98257"/>
                    <a:pt x="498766" y="13334"/>
                    <a:pt x="539750" y="0"/>
                  </a:cubicBezTo>
                  <a:cubicBezTo>
                    <a:pt x="652257" y="89471"/>
                    <a:pt x="939083" y="157097"/>
                    <a:pt x="980016" y="186267"/>
                  </a:cubicBezTo>
                  <a:cubicBezTo>
                    <a:pt x="988358" y="194156"/>
                    <a:pt x="1026010" y="235746"/>
                    <a:pt x="1028700" y="247650"/>
                  </a:cubicBezTo>
                  <a:cubicBezTo>
                    <a:pt x="1017605" y="258098"/>
                    <a:pt x="1005583" y="270270"/>
                    <a:pt x="994833" y="285750"/>
                  </a:cubicBezTo>
                  <a:cubicBezTo>
                    <a:pt x="864123" y="270613"/>
                    <a:pt x="741226" y="174820"/>
                    <a:pt x="503766" y="76200"/>
                  </a:cubicBezTo>
                  <a:cubicBezTo>
                    <a:pt x="500234" y="75965"/>
                    <a:pt x="490447" y="72279"/>
                    <a:pt x="482600" y="71967"/>
                  </a:cubicBezTo>
                  <a:cubicBezTo>
                    <a:pt x="450348" y="84739"/>
                    <a:pt x="269951" y="143123"/>
                    <a:pt x="234950" y="160867"/>
                  </a:cubicBezTo>
                  <a:cubicBezTo>
                    <a:pt x="206768" y="171216"/>
                    <a:pt x="184269" y="184347"/>
                    <a:pt x="154516" y="188384"/>
                  </a:cubicBezTo>
                  <a:cubicBezTo>
                    <a:pt x="84480" y="175180"/>
                    <a:pt x="28495" y="179859"/>
                    <a:pt x="0" y="179917"/>
                  </a:cubicBezTo>
                  <a:close/>
                </a:path>
              </a:pathLst>
            </a:custGeom>
            <a:solidFill>
              <a:srgbClr val="FF0000"/>
            </a:solidFill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2974178523">
                    <a:custGeom>
                      <a:avLst/>
                      <a:gdLst>
                        <a:gd name="connsiteX0" fmla="*/ 0 w 1028700"/>
                        <a:gd name="connsiteY0" fmla="*/ 179917 h 285750"/>
                        <a:gd name="connsiteX1" fmla="*/ 186266 w 1028700"/>
                        <a:gd name="connsiteY1" fmla="*/ 129117 h 285750"/>
                        <a:gd name="connsiteX2" fmla="*/ 539750 w 1028700"/>
                        <a:gd name="connsiteY2" fmla="*/ 0 h 285750"/>
                        <a:gd name="connsiteX3" fmla="*/ 980016 w 1028700"/>
                        <a:gd name="connsiteY3" fmla="*/ 186267 h 285750"/>
                        <a:gd name="connsiteX4" fmla="*/ 1028700 w 1028700"/>
                        <a:gd name="connsiteY4" fmla="*/ 247650 h 285750"/>
                        <a:gd name="connsiteX5" fmla="*/ 994833 w 1028700"/>
                        <a:gd name="connsiteY5" fmla="*/ 285750 h 285750"/>
                        <a:gd name="connsiteX6" fmla="*/ 503766 w 1028700"/>
                        <a:gd name="connsiteY6" fmla="*/ 76200 h 285750"/>
                        <a:gd name="connsiteX7" fmla="*/ 482600 w 1028700"/>
                        <a:gd name="connsiteY7" fmla="*/ 71967 h 285750"/>
                        <a:gd name="connsiteX8" fmla="*/ 234950 w 1028700"/>
                        <a:gd name="connsiteY8" fmla="*/ 160867 h 285750"/>
                        <a:gd name="connsiteX9" fmla="*/ 154516 w 1028700"/>
                        <a:gd name="connsiteY9" fmla="*/ 188384 h 285750"/>
                        <a:gd name="connsiteX10" fmla="*/ 0 w 1028700"/>
                        <a:gd name="connsiteY10" fmla="*/ 179917 h 28575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028700" h="285750">
                          <a:moveTo>
                            <a:pt x="0" y="179917"/>
                          </a:moveTo>
                          <a:lnTo>
                            <a:pt x="186266" y="129117"/>
                          </a:lnTo>
                          <a:lnTo>
                            <a:pt x="539750" y="0"/>
                          </a:lnTo>
                          <a:lnTo>
                            <a:pt x="980016" y="186267"/>
                          </a:lnTo>
                          <a:lnTo>
                            <a:pt x="1028700" y="247650"/>
                          </a:lnTo>
                          <a:lnTo>
                            <a:pt x="994833" y="285750"/>
                          </a:lnTo>
                          <a:lnTo>
                            <a:pt x="503766" y="76200"/>
                          </a:lnTo>
                          <a:lnTo>
                            <a:pt x="482600" y="71967"/>
                          </a:lnTo>
                          <a:lnTo>
                            <a:pt x="234950" y="160867"/>
                          </a:lnTo>
                          <a:lnTo>
                            <a:pt x="154516" y="188384"/>
                          </a:lnTo>
                          <a:lnTo>
                            <a:pt x="0" y="179917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6" name="フリーフォーム: 図形 345">
              <a:extLst>
                <a:ext uri="{FF2B5EF4-FFF2-40B4-BE49-F238E27FC236}">
                  <a16:creationId xmlns:a16="http://schemas.microsoft.com/office/drawing/2014/main" id="{2B823D34-848C-4CB6-ADA9-61FB298C0B06}"/>
                </a:ext>
              </a:extLst>
            </p:cNvPr>
            <p:cNvSpPr/>
            <p:nvPr/>
          </p:nvSpPr>
          <p:spPr>
            <a:xfrm>
              <a:off x="349250" y="8432800"/>
              <a:ext cx="1317647" cy="2609850"/>
            </a:xfrm>
            <a:custGeom>
              <a:avLst/>
              <a:gdLst>
                <a:gd name="connsiteX0" fmla="*/ 1206500 w 1317647"/>
                <a:gd name="connsiteY0" fmla="*/ 0 h 2609850"/>
                <a:gd name="connsiteX1" fmla="*/ 1282700 w 1317647"/>
                <a:gd name="connsiteY1" fmla="*/ 514350 h 2609850"/>
                <a:gd name="connsiteX2" fmla="*/ 711200 w 1317647"/>
                <a:gd name="connsiteY2" fmla="*/ 1695450 h 2609850"/>
                <a:gd name="connsiteX3" fmla="*/ 0 w 1317647"/>
                <a:gd name="connsiteY3" fmla="*/ 2609850 h 2609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17647" h="2609850">
                  <a:moveTo>
                    <a:pt x="1206500" y="0"/>
                  </a:moveTo>
                  <a:cubicBezTo>
                    <a:pt x="1285875" y="115887"/>
                    <a:pt x="1365250" y="231775"/>
                    <a:pt x="1282700" y="514350"/>
                  </a:cubicBezTo>
                  <a:cubicBezTo>
                    <a:pt x="1200150" y="796925"/>
                    <a:pt x="924983" y="1346200"/>
                    <a:pt x="711200" y="1695450"/>
                  </a:cubicBezTo>
                  <a:cubicBezTo>
                    <a:pt x="497417" y="2044700"/>
                    <a:pt x="248708" y="2327275"/>
                    <a:pt x="0" y="260985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7" name="フリーフォーム: 図形 346">
              <a:extLst>
                <a:ext uri="{FF2B5EF4-FFF2-40B4-BE49-F238E27FC236}">
                  <a16:creationId xmlns:a16="http://schemas.microsoft.com/office/drawing/2014/main" id="{8F5B9586-966A-4826-BF95-B35FEA36F892}"/>
                </a:ext>
              </a:extLst>
            </p:cNvPr>
            <p:cNvSpPr/>
            <p:nvPr/>
          </p:nvSpPr>
          <p:spPr>
            <a:xfrm>
              <a:off x="2616200" y="6866467"/>
              <a:ext cx="1453644" cy="1172633"/>
            </a:xfrm>
            <a:custGeom>
              <a:avLst/>
              <a:gdLst>
                <a:gd name="connsiteX0" fmla="*/ 1375833 w 1453644"/>
                <a:gd name="connsiteY0" fmla="*/ 0 h 1172633"/>
                <a:gd name="connsiteX1" fmla="*/ 1452033 w 1453644"/>
                <a:gd name="connsiteY1" fmla="*/ 46566 h 1172633"/>
                <a:gd name="connsiteX2" fmla="*/ 1312333 w 1453644"/>
                <a:gd name="connsiteY2" fmla="*/ 190500 h 1172633"/>
                <a:gd name="connsiteX3" fmla="*/ 918633 w 1453644"/>
                <a:gd name="connsiteY3" fmla="*/ 355600 h 1172633"/>
                <a:gd name="connsiteX4" fmla="*/ 639233 w 1453644"/>
                <a:gd name="connsiteY4" fmla="*/ 575733 h 1172633"/>
                <a:gd name="connsiteX5" fmla="*/ 359833 w 1453644"/>
                <a:gd name="connsiteY5" fmla="*/ 867833 h 1172633"/>
                <a:gd name="connsiteX6" fmla="*/ 0 w 1453644"/>
                <a:gd name="connsiteY6" fmla="*/ 1172633 h 1172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3644" h="1172633">
                  <a:moveTo>
                    <a:pt x="1375833" y="0"/>
                  </a:moveTo>
                  <a:cubicBezTo>
                    <a:pt x="1419224" y="7408"/>
                    <a:pt x="1462616" y="14816"/>
                    <a:pt x="1452033" y="46566"/>
                  </a:cubicBezTo>
                  <a:cubicBezTo>
                    <a:pt x="1441450" y="78316"/>
                    <a:pt x="1401233" y="138994"/>
                    <a:pt x="1312333" y="190500"/>
                  </a:cubicBezTo>
                  <a:cubicBezTo>
                    <a:pt x="1223433" y="242006"/>
                    <a:pt x="1030816" y="291395"/>
                    <a:pt x="918633" y="355600"/>
                  </a:cubicBezTo>
                  <a:cubicBezTo>
                    <a:pt x="806450" y="419805"/>
                    <a:pt x="732366" y="490361"/>
                    <a:pt x="639233" y="575733"/>
                  </a:cubicBezTo>
                  <a:cubicBezTo>
                    <a:pt x="546100" y="661105"/>
                    <a:pt x="466372" y="768350"/>
                    <a:pt x="359833" y="867833"/>
                  </a:cubicBezTo>
                  <a:cubicBezTo>
                    <a:pt x="253294" y="967316"/>
                    <a:pt x="126647" y="1069974"/>
                    <a:pt x="0" y="1172633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8" name="フリーフォーム: 図形 347">
              <a:extLst>
                <a:ext uri="{FF2B5EF4-FFF2-40B4-BE49-F238E27FC236}">
                  <a16:creationId xmlns:a16="http://schemas.microsoft.com/office/drawing/2014/main" id="{1D45A40D-2F2A-4D6C-BA78-E645F71027B5}"/>
                </a:ext>
              </a:extLst>
            </p:cNvPr>
            <p:cNvSpPr/>
            <p:nvPr/>
          </p:nvSpPr>
          <p:spPr>
            <a:xfrm>
              <a:off x="3122875" y="7209367"/>
              <a:ext cx="628219" cy="1477433"/>
            </a:xfrm>
            <a:custGeom>
              <a:avLst/>
              <a:gdLst>
                <a:gd name="connsiteX0" fmla="*/ 526258 w 628219"/>
                <a:gd name="connsiteY0" fmla="*/ 0 h 1477433"/>
                <a:gd name="connsiteX1" fmla="*/ 610925 w 628219"/>
                <a:gd name="connsiteY1" fmla="*/ 76200 h 1477433"/>
                <a:gd name="connsiteX2" fmla="*/ 585525 w 628219"/>
                <a:gd name="connsiteY2" fmla="*/ 127000 h 1477433"/>
                <a:gd name="connsiteX3" fmla="*/ 191825 w 628219"/>
                <a:gd name="connsiteY3" fmla="*/ 474133 h 1477433"/>
                <a:gd name="connsiteX4" fmla="*/ 43658 w 628219"/>
                <a:gd name="connsiteY4" fmla="*/ 702733 h 1477433"/>
                <a:gd name="connsiteX5" fmla="*/ 5558 w 628219"/>
                <a:gd name="connsiteY5" fmla="*/ 884766 h 1477433"/>
                <a:gd name="connsiteX6" fmla="*/ 9792 w 628219"/>
                <a:gd name="connsiteY6" fmla="*/ 1172633 h 1477433"/>
                <a:gd name="connsiteX7" fmla="*/ 94458 w 628219"/>
                <a:gd name="connsiteY7" fmla="*/ 1422400 h 1477433"/>
                <a:gd name="connsiteX8" fmla="*/ 81758 w 628219"/>
                <a:gd name="connsiteY8" fmla="*/ 1477433 h 1477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219" h="1477433">
                  <a:moveTo>
                    <a:pt x="526258" y="0"/>
                  </a:moveTo>
                  <a:cubicBezTo>
                    <a:pt x="563652" y="27516"/>
                    <a:pt x="601047" y="55033"/>
                    <a:pt x="610925" y="76200"/>
                  </a:cubicBezTo>
                  <a:cubicBezTo>
                    <a:pt x="620803" y="97367"/>
                    <a:pt x="655375" y="60678"/>
                    <a:pt x="585525" y="127000"/>
                  </a:cubicBezTo>
                  <a:cubicBezTo>
                    <a:pt x="515675" y="193322"/>
                    <a:pt x="282136" y="378178"/>
                    <a:pt x="191825" y="474133"/>
                  </a:cubicBezTo>
                  <a:cubicBezTo>
                    <a:pt x="101514" y="570089"/>
                    <a:pt x="74702" y="634294"/>
                    <a:pt x="43658" y="702733"/>
                  </a:cubicBezTo>
                  <a:cubicBezTo>
                    <a:pt x="12614" y="771172"/>
                    <a:pt x="11202" y="806449"/>
                    <a:pt x="5558" y="884766"/>
                  </a:cubicBezTo>
                  <a:cubicBezTo>
                    <a:pt x="-86" y="963083"/>
                    <a:pt x="-5025" y="1083027"/>
                    <a:pt x="9792" y="1172633"/>
                  </a:cubicBezTo>
                  <a:cubicBezTo>
                    <a:pt x="24609" y="1262239"/>
                    <a:pt x="82464" y="1371600"/>
                    <a:pt x="94458" y="1422400"/>
                  </a:cubicBezTo>
                  <a:cubicBezTo>
                    <a:pt x="106452" y="1473200"/>
                    <a:pt x="81758" y="1464028"/>
                    <a:pt x="81758" y="1477433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9" name="フリーフォーム: 図形 348">
              <a:extLst>
                <a:ext uri="{FF2B5EF4-FFF2-40B4-BE49-F238E27FC236}">
                  <a16:creationId xmlns:a16="http://schemas.microsoft.com/office/drawing/2014/main" id="{AAC3A095-8068-4A9A-9258-1875BEB33A38}"/>
                </a:ext>
              </a:extLst>
            </p:cNvPr>
            <p:cNvSpPr/>
            <p:nvPr/>
          </p:nvSpPr>
          <p:spPr>
            <a:xfrm>
              <a:off x="520700" y="8674100"/>
              <a:ext cx="2698750" cy="3702050"/>
            </a:xfrm>
            <a:custGeom>
              <a:avLst/>
              <a:gdLst>
                <a:gd name="connsiteX0" fmla="*/ 2698750 w 2698750"/>
                <a:gd name="connsiteY0" fmla="*/ 0 h 3702050"/>
                <a:gd name="connsiteX1" fmla="*/ 2368550 w 2698750"/>
                <a:gd name="connsiteY1" fmla="*/ 266700 h 3702050"/>
                <a:gd name="connsiteX2" fmla="*/ 1466850 w 2698750"/>
                <a:gd name="connsiteY2" fmla="*/ 1536700 h 3702050"/>
                <a:gd name="connsiteX3" fmla="*/ 749300 w 2698750"/>
                <a:gd name="connsiteY3" fmla="*/ 2686050 h 3702050"/>
                <a:gd name="connsiteX4" fmla="*/ 196850 w 2698750"/>
                <a:gd name="connsiteY4" fmla="*/ 3467100 h 3702050"/>
                <a:gd name="connsiteX5" fmla="*/ 0 w 2698750"/>
                <a:gd name="connsiteY5" fmla="*/ 3702050 h 3702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8750" h="3702050">
                  <a:moveTo>
                    <a:pt x="2698750" y="0"/>
                  </a:moveTo>
                  <a:cubicBezTo>
                    <a:pt x="2636308" y="5291"/>
                    <a:pt x="2573867" y="10583"/>
                    <a:pt x="2368550" y="266700"/>
                  </a:cubicBezTo>
                  <a:cubicBezTo>
                    <a:pt x="2163233" y="522817"/>
                    <a:pt x="1736725" y="1133475"/>
                    <a:pt x="1466850" y="1536700"/>
                  </a:cubicBezTo>
                  <a:cubicBezTo>
                    <a:pt x="1196975" y="1939925"/>
                    <a:pt x="960967" y="2364317"/>
                    <a:pt x="749300" y="2686050"/>
                  </a:cubicBezTo>
                  <a:cubicBezTo>
                    <a:pt x="537633" y="3007783"/>
                    <a:pt x="321733" y="3297767"/>
                    <a:pt x="196850" y="3467100"/>
                  </a:cubicBezTo>
                  <a:cubicBezTo>
                    <a:pt x="71967" y="3636433"/>
                    <a:pt x="35983" y="3669241"/>
                    <a:pt x="0" y="370205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0" name="フリーフォーム: 図形 349">
              <a:extLst>
                <a:ext uri="{FF2B5EF4-FFF2-40B4-BE49-F238E27FC236}">
                  <a16:creationId xmlns:a16="http://schemas.microsoft.com/office/drawing/2014/main" id="{3F08C6C4-CBEF-44C4-984F-693DAF48A120}"/>
                </a:ext>
              </a:extLst>
            </p:cNvPr>
            <p:cNvSpPr/>
            <p:nvPr/>
          </p:nvSpPr>
          <p:spPr>
            <a:xfrm>
              <a:off x="342900" y="5775105"/>
              <a:ext cx="109885" cy="765395"/>
            </a:xfrm>
            <a:custGeom>
              <a:avLst/>
              <a:gdLst>
                <a:gd name="connsiteX0" fmla="*/ 76200 w 109885"/>
                <a:gd name="connsiteY0" fmla="*/ 16095 h 765395"/>
                <a:gd name="connsiteX1" fmla="*/ 69850 w 109885"/>
                <a:gd name="connsiteY1" fmla="*/ 73245 h 765395"/>
                <a:gd name="connsiteX2" fmla="*/ 107950 w 109885"/>
                <a:gd name="connsiteY2" fmla="*/ 593945 h 765395"/>
                <a:gd name="connsiteX3" fmla="*/ 0 w 109885"/>
                <a:gd name="connsiteY3" fmla="*/ 765395 h 765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885" h="765395">
                  <a:moveTo>
                    <a:pt x="76200" y="16095"/>
                  </a:moveTo>
                  <a:cubicBezTo>
                    <a:pt x="70379" y="-3484"/>
                    <a:pt x="64558" y="-23063"/>
                    <a:pt x="69850" y="73245"/>
                  </a:cubicBezTo>
                  <a:cubicBezTo>
                    <a:pt x="75142" y="169553"/>
                    <a:pt x="119592" y="478587"/>
                    <a:pt x="107950" y="593945"/>
                  </a:cubicBezTo>
                  <a:cubicBezTo>
                    <a:pt x="96308" y="709303"/>
                    <a:pt x="48154" y="737349"/>
                    <a:pt x="0" y="765395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1" name="フリーフォーム: 図形 350">
              <a:extLst>
                <a:ext uri="{FF2B5EF4-FFF2-40B4-BE49-F238E27FC236}">
                  <a16:creationId xmlns:a16="http://schemas.microsoft.com/office/drawing/2014/main" id="{2B321251-65FD-4CCE-A53C-83FBC2AF7401}"/>
                </a:ext>
              </a:extLst>
            </p:cNvPr>
            <p:cNvSpPr/>
            <p:nvPr/>
          </p:nvSpPr>
          <p:spPr>
            <a:xfrm>
              <a:off x="2357120" y="6360160"/>
              <a:ext cx="1163320" cy="624840"/>
            </a:xfrm>
            <a:custGeom>
              <a:avLst/>
              <a:gdLst>
                <a:gd name="connsiteX0" fmla="*/ 0 w 1163320"/>
                <a:gd name="connsiteY0" fmla="*/ 0 h 624840"/>
                <a:gd name="connsiteX1" fmla="*/ 502920 w 1163320"/>
                <a:gd name="connsiteY1" fmla="*/ 208280 h 624840"/>
                <a:gd name="connsiteX2" fmla="*/ 645160 w 1163320"/>
                <a:gd name="connsiteY2" fmla="*/ 248920 h 624840"/>
                <a:gd name="connsiteX3" fmla="*/ 1163320 w 1163320"/>
                <a:gd name="connsiteY3" fmla="*/ 624840 h 62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3320" h="624840">
                  <a:moveTo>
                    <a:pt x="0" y="0"/>
                  </a:moveTo>
                  <a:lnTo>
                    <a:pt x="502920" y="208280"/>
                  </a:lnTo>
                  <a:cubicBezTo>
                    <a:pt x="610447" y="249767"/>
                    <a:pt x="535093" y="179493"/>
                    <a:pt x="645160" y="248920"/>
                  </a:cubicBezTo>
                  <a:cubicBezTo>
                    <a:pt x="755227" y="318347"/>
                    <a:pt x="959273" y="471593"/>
                    <a:pt x="1163320" y="62484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2" name="フリーフォーム: 図形 351">
              <a:extLst>
                <a:ext uri="{FF2B5EF4-FFF2-40B4-BE49-F238E27FC236}">
                  <a16:creationId xmlns:a16="http://schemas.microsoft.com/office/drawing/2014/main" id="{405236AE-0D9A-44BB-B9F6-9F6EA3752C71}"/>
                </a:ext>
              </a:extLst>
            </p:cNvPr>
            <p:cNvSpPr/>
            <p:nvPr/>
          </p:nvSpPr>
          <p:spPr>
            <a:xfrm>
              <a:off x="2799080" y="6685280"/>
              <a:ext cx="523240" cy="345440"/>
            </a:xfrm>
            <a:custGeom>
              <a:avLst/>
              <a:gdLst>
                <a:gd name="connsiteX0" fmla="*/ 0 w 523240"/>
                <a:gd name="connsiteY0" fmla="*/ 0 h 345440"/>
                <a:gd name="connsiteX1" fmla="*/ 248920 w 523240"/>
                <a:gd name="connsiteY1" fmla="*/ 157480 h 345440"/>
                <a:gd name="connsiteX2" fmla="*/ 523240 w 523240"/>
                <a:gd name="connsiteY2" fmla="*/ 345440 h 345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23240" h="345440">
                  <a:moveTo>
                    <a:pt x="0" y="0"/>
                  </a:moveTo>
                  <a:cubicBezTo>
                    <a:pt x="80856" y="49953"/>
                    <a:pt x="161713" y="99907"/>
                    <a:pt x="248920" y="157480"/>
                  </a:cubicBezTo>
                  <a:cubicBezTo>
                    <a:pt x="336127" y="215053"/>
                    <a:pt x="429683" y="280246"/>
                    <a:pt x="523240" y="34544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3" name="フリーフォーム: 図形 352">
              <a:extLst>
                <a:ext uri="{FF2B5EF4-FFF2-40B4-BE49-F238E27FC236}">
                  <a16:creationId xmlns:a16="http://schemas.microsoft.com/office/drawing/2014/main" id="{304F9614-A1D6-4CB2-9228-4B977D5F2551}"/>
                </a:ext>
              </a:extLst>
            </p:cNvPr>
            <p:cNvSpPr/>
            <p:nvPr/>
          </p:nvSpPr>
          <p:spPr>
            <a:xfrm>
              <a:off x="3568964" y="6950428"/>
              <a:ext cx="3246703" cy="2168172"/>
            </a:xfrm>
            <a:custGeom>
              <a:avLst/>
              <a:gdLst>
                <a:gd name="connsiteX0" fmla="*/ 232569 w 3246703"/>
                <a:gd name="connsiteY0" fmla="*/ 178505 h 2168172"/>
                <a:gd name="connsiteX1" fmla="*/ 308769 w 3246703"/>
                <a:gd name="connsiteY1" fmla="*/ 195439 h 2168172"/>
                <a:gd name="connsiteX2" fmla="*/ 3246703 w 3246703"/>
                <a:gd name="connsiteY2" fmla="*/ 2168172 h 2168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46703" h="2168172">
                  <a:moveTo>
                    <a:pt x="232569" y="178505"/>
                  </a:moveTo>
                  <a:cubicBezTo>
                    <a:pt x="19491" y="21166"/>
                    <a:pt x="-193587" y="-136172"/>
                    <a:pt x="308769" y="195439"/>
                  </a:cubicBezTo>
                  <a:cubicBezTo>
                    <a:pt x="811125" y="527050"/>
                    <a:pt x="2028914" y="1347611"/>
                    <a:pt x="3246703" y="2168172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4" name="フリーフォーム: 図形 353">
              <a:extLst>
                <a:ext uri="{FF2B5EF4-FFF2-40B4-BE49-F238E27FC236}">
                  <a16:creationId xmlns:a16="http://schemas.microsoft.com/office/drawing/2014/main" id="{75C1CEDA-727D-40B9-9F74-A6E3EA59A71E}"/>
                </a:ext>
              </a:extLst>
            </p:cNvPr>
            <p:cNvSpPr/>
            <p:nvPr/>
          </p:nvSpPr>
          <p:spPr>
            <a:xfrm>
              <a:off x="3713360" y="7242167"/>
              <a:ext cx="3085373" cy="1918766"/>
            </a:xfrm>
            <a:custGeom>
              <a:avLst/>
              <a:gdLst>
                <a:gd name="connsiteX0" fmla="*/ 11973 w 3085373"/>
                <a:gd name="connsiteY0" fmla="*/ 22233 h 1918766"/>
                <a:gd name="connsiteX1" fmla="*/ 96640 w 3085373"/>
                <a:gd name="connsiteY1" fmla="*/ 47633 h 1918766"/>
                <a:gd name="connsiteX2" fmla="*/ 723173 w 3085373"/>
                <a:gd name="connsiteY2" fmla="*/ 445566 h 1918766"/>
                <a:gd name="connsiteX3" fmla="*/ 2103240 w 3085373"/>
                <a:gd name="connsiteY3" fmla="*/ 1359966 h 1918766"/>
                <a:gd name="connsiteX4" fmla="*/ 3085373 w 3085373"/>
                <a:gd name="connsiteY4" fmla="*/ 1918766 h 1918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5373" h="1918766">
                  <a:moveTo>
                    <a:pt x="11973" y="22233"/>
                  </a:moveTo>
                  <a:cubicBezTo>
                    <a:pt x="-4960" y="-345"/>
                    <a:pt x="-21893" y="-22923"/>
                    <a:pt x="96640" y="47633"/>
                  </a:cubicBezTo>
                  <a:cubicBezTo>
                    <a:pt x="215173" y="118189"/>
                    <a:pt x="723173" y="445566"/>
                    <a:pt x="723173" y="445566"/>
                  </a:cubicBezTo>
                  <a:cubicBezTo>
                    <a:pt x="1057606" y="664288"/>
                    <a:pt x="1709540" y="1114433"/>
                    <a:pt x="2103240" y="1359966"/>
                  </a:cubicBezTo>
                  <a:cubicBezTo>
                    <a:pt x="2496940" y="1605499"/>
                    <a:pt x="2791156" y="1762132"/>
                    <a:pt x="3085373" y="1918766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5" name="フリーフォーム: 図形 354">
              <a:extLst>
                <a:ext uri="{FF2B5EF4-FFF2-40B4-BE49-F238E27FC236}">
                  <a16:creationId xmlns:a16="http://schemas.microsoft.com/office/drawing/2014/main" id="{FAA69B6A-19DB-452D-8847-C8A2372554EB}"/>
                </a:ext>
              </a:extLst>
            </p:cNvPr>
            <p:cNvSpPr/>
            <p:nvPr/>
          </p:nvSpPr>
          <p:spPr>
            <a:xfrm>
              <a:off x="6836833" y="9093200"/>
              <a:ext cx="1485900" cy="901700"/>
            </a:xfrm>
            <a:custGeom>
              <a:avLst/>
              <a:gdLst>
                <a:gd name="connsiteX0" fmla="*/ 0 w 1485900"/>
                <a:gd name="connsiteY0" fmla="*/ 4233 h 901700"/>
                <a:gd name="connsiteX1" fmla="*/ 169334 w 1485900"/>
                <a:gd name="connsiteY1" fmla="*/ 42333 h 901700"/>
                <a:gd name="connsiteX2" fmla="*/ 618067 w 1485900"/>
                <a:gd name="connsiteY2" fmla="*/ 309033 h 901700"/>
                <a:gd name="connsiteX3" fmla="*/ 1485900 w 1485900"/>
                <a:gd name="connsiteY3" fmla="*/ 901700 h 90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85900" h="901700">
                  <a:moveTo>
                    <a:pt x="0" y="4233"/>
                  </a:moveTo>
                  <a:cubicBezTo>
                    <a:pt x="33161" y="-2117"/>
                    <a:pt x="66323" y="-8467"/>
                    <a:pt x="169334" y="42333"/>
                  </a:cubicBezTo>
                  <a:cubicBezTo>
                    <a:pt x="272345" y="93133"/>
                    <a:pt x="398639" y="165805"/>
                    <a:pt x="618067" y="309033"/>
                  </a:cubicBezTo>
                  <a:cubicBezTo>
                    <a:pt x="837495" y="452261"/>
                    <a:pt x="1161697" y="676980"/>
                    <a:pt x="1485900" y="90170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6" name="フリーフォーム: 図形 355">
              <a:extLst>
                <a:ext uri="{FF2B5EF4-FFF2-40B4-BE49-F238E27FC236}">
                  <a16:creationId xmlns:a16="http://schemas.microsoft.com/office/drawing/2014/main" id="{8A7E6D2E-9911-460F-8D0B-6CE36FB5859F}"/>
                </a:ext>
              </a:extLst>
            </p:cNvPr>
            <p:cNvSpPr/>
            <p:nvPr/>
          </p:nvSpPr>
          <p:spPr>
            <a:xfrm>
              <a:off x="6802967" y="9194800"/>
              <a:ext cx="1468966" cy="939800"/>
            </a:xfrm>
            <a:custGeom>
              <a:avLst/>
              <a:gdLst>
                <a:gd name="connsiteX0" fmla="*/ 0 w 1468966"/>
                <a:gd name="connsiteY0" fmla="*/ 0 h 939800"/>
                <a:gd name="connsiteX1" fmla="*/ 270933 w 1468966"/>
                <a:gd name="connsiteY1" fmla="*/ 173567 h 939800"/>
                <a:gd name="connsiteX2" fmla="*/ 766233 w 1468966"/>
                <a:gd name="connsiteY2" fmla="*/ 508000 h 939800"/>
                <a:gd name="connsiteX3" fmla="*/ 1265766 w 1468966"/>
                <a:gd name="connsiteY3" fmla="*/ 812800 h 939800"/>
                <a:gd name="connsiteX4" fmla="*/ 1468966 w 1468966"/>
                <a:gd name="connsiteY4" fmla="*/ 939800 h 939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68966" h="939800">
                  <a:moveTo>
                    <a:pt x="0" y="0"/>
                  </a:moveTo>
                  <a:cubicBezTo>
                    <a:pt x="71613" y="44450"/>
                    <a:pt x="143227" y="88900"/>
                    <a:pt x="270933" y="173567"/>
                  </a:cubicBezTo>
                  <a:cubicBezTo>
                    <a:pt x="398639" y="258234"/>
                    <a:pt x="600428" y="401461"/>
                    <a:pt x="766233" y="508000"/>
                  </a:cubicBezTo>
                  <a:cubicBezTo>
                    <a:pt x="932038" y="614539"/>
                    <a:pt x="1148644" y="740833"/>
                    <a:pt x="1265766" y="812800"/>
                  </a:cubicBezTo>
                  <a:cubicBezTo>
                    <a:pt x="1382888" y="884767"/>
                    <a:pt x="1425927" y="912283"/>
                    <a:pt x="1468966" y="93980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7" name="フリーフォーム: 図形 356">
              <a:extLst>
                <a:ext uri="{FF2B5EF4-FFF2-40B4-BE49-F238E27FC236}">
                  <a16:creationId xmlns:a16="http://schemas.microsoft.com/office/drawing/2014/main" id="{20450593-7A24-4F60-B617-7E04F755504D}"/>
                </a:ext>
              </a:extLst>
            </p:cNvPr>
            <p:cNvSpPr/>
            <p:nvPr/>
          </p:nvSpPr>
          <p:spPr>
            <a:xfrm>
              <a:off x="8238752" y="10021197"/>
              <a:ext cx="220224" cy="172991"/>
            </a:xfrm>
            <a:custGeom>
              <a:avLst/>
              <a:gdLst>
                <a:gd name="connsiteX0" fmla="*/ 164415 w 220224"/>
                <a:gd name="connsiteY0" fmla="*/ 45670 h 172991"/>
                <a:gd name="connsiteX1" fmla="*/ 54348 w 220224"/>
                <a:gd name="connsiteY1" fmla="*/ 3336 h 172991"/>
                <a:gd name="connsiteX2" fmla="*/ 7781 w 220224"/>
                <a:gd name="connsiteY2" fmla="*/ 11803 h 172991"/>
                <a:gd name="connsiteX3" fmla="*/ 7781 w 220224"/>
                <a:gd name="connsiteY3" fmla="*/ 83770 h 172991"/>
                <a:gd name="connsiteX4" fmla="*/ 83981 w 220224"/>
                <a:gd name="connsiteY4" fmla="*/ 151503 h 172991"/>
                <a:gd name="connsiteX5" fmla="*/ 147481 w 220224"/>
                <a:gd name="connsiteY5" fmla="*/ 172670 h 172991"/>
                <a:gd name="connsiteX6" fmla="*/ 219448 w 220224"/>
                <a:gd name="connsiteY6" fmla="*/ 138803 h 172991"/>
                <a:gd name="connsiteX7" fmla="*/ 164415 w 220224"/>
                <a:gd name="connsiteY7" fmla="*/ 45670 h 172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0224" h="172991">
                  <a:moveTo>
                    <a:pt x="164415" y="45670"/>
                  </a:moveTo>
                  <a:cubicBezTo>
                    <a:pt x="136898" y="23092"/>
                    <a:pt x="80454" y="8980"/>
                    <a:pt x="54348" y="3336"/>
                  </a:cubicBezTo>
                  <a:cubicBezTo>
                    <a:pt x="28242" y="-2308"/>
                    <a:pt x="15542" y="-1603"/>
                    <a:pt x="7781" y="11803"/>
                  </a:cubicBezTo>
                  <a:cubicBezTo>
                    <a:pt x="20" y="25209"/>
                    <a:pt x="-4919" y="60487"/>
                    <a:pt x="7781" y="83770"/>
                  </a:cubicBezTo>
                  <a:cubicBezTo>
                    <a:pt x="20481" y="107053"/>
                    <a:pt x="60698" y="136686"/>
                    <a:pt x="83981" y="151503"/>
                  </a:cubicBezTo>
                  <a:cubicBezTo>
                    <a:pt x="107264" y="166320"/>
                    <a:pt x="124903" y="174787"/>
                    <a:pt x="147481" y="172670"/>
                  </a:cubicBezTo>
                  <a:cubicBezTo>
                    <a:pt x="170059" y="170553"/>
                    <a:pt x="213098" y="157853"/>
                    <a:pt x="219448" y="138803"/>
                  </a:cubicBezTo>
                  <a:cubicBezTo>
                    <a:pt x="225798" y="119753"/>
                    <a:pt x="191932" y="68248"/>
                    <a:pt x="164415" y="45670"/>
                  </a:cubicBezTo>
                  <a:close/>
                </a:path>
              </a:pathLst>
            </a:custGeom>
            <a:noFill/>
            <a:ln w="19050" cap="rnd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8" name="フリーフォーム: 図形 357">
              <a:extLst>
                <a:ext uri="{FF2B5EF4-FFF2-40B4-BE49-F238E27FC236}">
                  <a16:creationId xmlns:a16="http://schemas.microsoft.com/office/drawing/2014/main" id="{3AF83B11-EC6D-4C14-BC21-FE8EBA1658DD}"/>
                </a:ext>
              </a:extLst>
            </p:cNvPr>
            <p:cNvSpPr/>
            <p:nvPr/>
          </p:nvSpPr>
          <p:spPr>
            <a:xfrm>
              <a:off x="1981200" y="5024438"/>
              <a:ext cx="649288" cy="301625"/>
            </a:xfrm>
            <a:custGeom>
              <a:avLst/>
              <a:gdLst>
                <a:gd name="connsiteX0" fmla="*/ 0 w 649288"/>
                <a:gd name="connsiteY0" fmla="*/ 87312 h 301625"/>
                <a:gd name="connsiteX1" fmla="*/ 88900 w 649288"/>
                <a:gd name="connsiteY1" fmla="*/ 77787 h 301625"/>
                <a:gd name="connsiteX2" fmla="*/ 158750 w 649288"/>
                <a:gd name="connsiteY2" fmla="*/ 63500 h 301625"/>
                <a:gd name="connsiteX3" fmla="*/ 220663 w 649288"/>
                <a:gd name="connsiteY3" fmla="*/ 34925 h 301625"/>
                <a:gd name="connsiteX4" fmla="*/ 282575 w 649288"/>
                <a:gd name="connsiteY4" fmla="*/ 14287 h 301625"/>
                <a:gd name="connsiteX5" fmla="*/ 358775 w 649288"/>
                <a:gd name="connsiteY5" fmla="*/ 0 h 301625"/>
                <a:gd name="connsiteX6" fmla="*/ 439738 w 649288"/>
                <a:gd name="connsiteY6" fmla="*/ 25400 h 301625"/>
                <a:gd name="connsiteX7" fmla="*/ 520700 w 649288"/>
                <a:gd name="connsiteY7" fmla="*/ 66675 h 301625"/>
                <a:gd name="connsiteX8" fmla="*/ 566738 w 649288"/>
                <a:gd name="connsiteY8" fmla="*/ 95250 h 301625"/>
                <a:gd name="connsiteX9" fmla="*/ 611188 w 649288"/>
                <a:gd name="connsiteY9" fmla="*/ 138112 h 301625"/>
                <a:gd name="connsiteX10" fmla="*/ 641350 w 649288"/>
                <a:gd name="connsiteY10" fmla="*/ 180975 h 301625"/>
                <a:gd name="connsiteX11" fmla="*/ 649288 w 649288"/>
                <a:gd name="connsiteY11" fmla="*/ 225425 h 301625"/>
                <a:gd name="connsiteX12" fmla="*/ 644525 w 649288"/>
                <a:gd name="connsiteY12" fmla="*/ 260350 h 301625"/>
                <a:gd name="connsiteX13" fmla="*/ 625475 w 649288"/>
                <a:gd name="connsiteY13" fmla="*/ 301625 h 301625"/>
                <a:gd name="connsiteX14" fmla="*/ 582613 w 649288"/>
                <a:gd name="connsiteY14" fmla="*/ 234950 h 301625"/>
                <a:gd name="connsiteX15" fmla="*/ 542925 w 649288"/>
                <a:gd name="connsiteY15" fmla="*/ 177800 h 301625"/>
                <a:gd name="connsiteX16" fmla="*/ 446088 w 649288"/>
                <a:gd name="connsiteY16" fmla="*/ 120650 h 301625"/>
                <a:gd name="connsiteX17" fmla="*/ 431800 w 649288"/>
                <a:gd name="connsiteY17" fmla="*/ 147637 h 301625"/>
                <a:gd name="connsiteX18" fmla="*/ 419100 w 649288"/>
                <a:gd name="connsiteY18" fmla="*/ 188912 h 301625"/>
                <a:gd name="connsiteX19" fmla="*/ 384175 w 649288"/>
                <a:gd name="connsiteY19" fmla="*/ 214312 h 301625"/>
                <a:gd name="connsiteX20" fmla="*/ 338138 w 649288"/>
                <a:gd name="connsiteY20" fmla="*/ 233362 h 301625"/>
                <a:gd name="connsiteX21" fmla="*/ 285750 w 649288"/>
                <a:gd name="connsiteY21" fmla="*/ 214312 h 301625"/>
                <a:gd name="connsiteX22" fmla="*/ 234950 w 649288"/>
                <a:gd name="connsiteY22" fmla="*/ 158750 h 301625"/>
                <a:gd name="connsiteX23" fmla="*/ 228600 w 649288"/>
                <a:gd name="connsiteY23" fmla="*/ 142875 h 301625"/>
                <a:gd name="connsiteX24" fmla="*/ 200025 w 649288"/>
                <a:gd name="connsiteY24" fmla="*/ 147637 h 301625"/>
                <a:gd name="connsiteX25" fmla="*/ 144463 w 649288"/>
                <a:gd name="connsiteY25" fmla="*/ 169862 h 301625"/>
                <a:gd name="connsiteX26" fmla="*/ 79375 w 649288"/>
                <a:gd name="connsiteY26" fmla="*/ 144462 h 301625"/>
                <a:gd name="connsiteX27" fmla="*/ 41275 w 649288"/>
                <a:gd name="connsiteY27" fmla="*/ 119062 h 301625"/>
                <a:gd name="connsiteX28" fmla="*/ 0 w 649288"/>
                <a:gd name="connsiteY28" fmla="*/ 87312 h 301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49288" h="301625">
                  <a:moveTo>
                    <a:pt x="0" y="87312"/>
                  </a:moveTo>
                  <a:lnTo>
                    <a:pt x="88900" y="77787"/>
                  </a:lnTo>
                  <a:lnTo>
                    <a:pt x="158750" y="63500"/>
                  </a:lnTo>
                  <a:lnTo>
                    <a:pt x="220663" y="34925"/>
                  </a:lnTo>
                  <a:lnTo>
                    <a:pt x="282575" y="14287"/>
                  </a:lnTo>
                  <a:lnTo>
                    <a:pt x="358775" y="0"/>
                  </a:lnTo>
                  <a:lnTo>
                    <a:pt x="439738" y="25400"/>
                  </a:lnTo>
                  <a:lnTo>
                    <a:pt x="520700" y="66675"/>
                  </a:lnTo>
                  <a:lnTo>
                    <a:pt x="566738" y="95250"/>
                  </a:lnTo>
                  <a:lnTo>
                    <a:pt x="611188" y="138112"/>
                  </a:lnTo>
                  <a:lnTo>
                    <a:pt x="641350" y="180975"/>
                  </a:lnTo>
                  <a:lnTo>
                    <a:pt x="649288" y="225425"/>
                  </a:lnTo>
                  <a:lnTo>
                    <a:pt x="644525" y="260350"/>
                  </a:lnTo>
                  <a:lnTo>
                    <a:pt x="625475" y="301625"/>
                  </a:lnTo>
                  <a:lnTo>
                    <a:pt x="582613" y="234950"/>
                  </a:lnTo>
                  <a:lnTo>
                    <a:pt x="542925" y="177800"/>
                  </a:lnTo>
                  <a:lnTo>
                    <a:pt x="446088" y="120650"/>
                  </a:lnTo>
                  <a:lnTo>
                    <a:pt x="431800" y="147637"/>
                  </a:lnTo>
                  <a:lnTo>
                    <a:pt x="419100" y="188912"/>
                  </a:lnTo>
                  <a:lnTo>
                    <a:pt x="384175" y="214312"/>
                  </a:lnTo>
                  <a:lnTo>
                    <a:pt x="338138" y="233362"/>
                  </a:lnTo>
                  <a:lnTo>
                    <a:pt x="285750" y="214312"/>
                  </a:lnTo>
                  <a:lnTo>
                    <a:pt x="234950" y="158750"/>
                  </a:lnTo>
                  <a:lnTo>
                    <a:pt x="228600" y="142875"/>
                  </a:lnTo>
                  <a:lnTo>
                    <a:pt x="200025" y="147637"/>
                  </a:lnTo>
                  <a:lnTo>
                    <a:pt x="144463" y="169862"/>
                  </a:lnTo>
                  <a:lnTo>
                    <a:pt x="79375" y="144462"/>
                  </a:lnTo>
                  <a:lnTo>
                    <a:pt x="41275" y="119062"/>
                  </a:lnTo>
                  <a:lnTo>
                    <a:pt x="0" y="87312"/>
                  </a:lnTo>
                  <a:close/>
                </a:path>
              </a:pathLst>
            </a:custGeom>
            <a:solidFill>
              <a:schemeClr val="tx1"/>
            </a:solidFill>
            <a:ln w="1905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9" name="フリーフォーム: 図形 358">
              <a:extLst>
                <a:ext uri="{FF2B5EF4-FFF2-40B4-BE49-F238E27FC236}">
                  <a16:creationId xmlns:a16="http://schemas.microsoft.com/office/drawing/2014/main" id="{FE1C8148-8F2A-4F3C-8D55-31C914790F5E}"/>
                </a:ext>
              </a:extLst>
            </p:cNvPr>
            <p:cNvSpPr/>
            <p:nvPr/>
          </p:nvSpPr>
          <p:spPr>
            <a:xfrm>
              <a:off x="1941990" y="5114798"/>
              <a:ext cx="620843" cy="273925"/>
            </a:xfrm>
            <a:custGeom>
              <a:avLst/>
              <a:gdLst>
                <a:gd name="connsiteX0" fmla="*/ 1110 w 620843"/>
                <a:gd name="connsiteY0" fmla="*/ 127 h 273925"/>
                <a:gd name="connsiteX1" fmla="*/ 118585 w 620843"/>
                <a:gd name="connsiteY1" fmla="*/ 79502 h 273925"/>
                <a:gd name="connsiteX2" fmla="*/ 232885 w 620843"/>
                <a:gd name="connsiteY2" fmla="*/ 154115 h 273925"/>
                <a:gd name="connsiteX3" fmla="*/ 328135 w 620843"/>
                <a:gd name="connsiteY3" fmla="*/ 211265 h 273925"/>
                <a:gd name="connsiteX4" fmla="*/ 402748 w 620843"/>
                <a:gd name="connsiteY4" fmla="*/ 246190 h 273925"/>
                <a:gd name="connsiteX5" fmla="*/ 518635 w 620843"/>
                <a:gd name="connsiteY5" fmla="*/ 273177 h 273925"/>
                <a:gd name="connsiteX6" fmla="*/ 620235 w 620843"/>
                <a:gd name="connsiteY6" fmla="*/ 263652 h 273925"/>
                <a:gd name="connsiteX7" fmla="*/ 559910 w 620843"/>
                <a:gd name="connsiteY7" fmla="*/ 235077 h 273925"/>
                <a:gd name="connsiteX8" fmla="*/ 537685 w 620843"/>
                <a:gd name="connsiteY8" fmla="*/ 216027 h 273925"/>
                <a:gd name="connsiteX9" fmla="*/ 464660 w 620843"/>
                <a:gd name="connsiteY9" fmla="*/ 222377 h 273925"/>
                <a:gd name="connsiteX10" fmla="*/ 366235 w 620843"/>
                <a:gd name="connsiteY10" fmla="*/ 177927 h 273925"/>
                <a:gd name="connsiteX11" fmla="*/ 269398 w 620843"/>
                <a:gd name="connsiteY11" fmla="*/ 130302 h 273925"/>
                <a:gd name="connsiteX12" fmla="*/ 191610 w 620843"/>
                <a:gd name="connsiteY12" fmla="*/ 98552 h 273925"/>
                <a:gd name="connsiteX13" fmla="*/ 1110 w 620843"/>
                <a:gd name="connsiteY13" fmla="*/ 127 h 27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20843" h="273925">
                  <a:moveTo>
                    <a:pt x="1110" y="127"/>
                  </a:moveTo>
                  <a:cubicBezTo>
                    <a:pt x="-11061" y="-3048"/>
                    <a:pt x="79956" y="53837"/>
                    <a:pt x="118585" y="79502"/>
                  </a:cubicBezTo>
                  <a:cubicBezTo>
                    <a:pt x="157214" y="105167"/>
                    <a:pt x="197960" y="132155"/>
                    <a:pt x="232885" y="154115"/>
                  </a:cubicBezTo>
                  <a:cubicBezTo>
                    <a:pt x="267810" y="176075"/>
                    <a:pt x="299825" y="195919"/>
                    <a:pt x="328135" y="211265"/>
                  </a:cubicBezTo>
                  <a:cubicBezTo>
                    <a:pt x="356445" y="226611"/>
                    <a:pt x="370998" y="235871"/>
                    <a:pt x="402748" y="246190"/>
                  </a:cubicBezTo>
                  <a:cubicBezTo>
                    <a:pt x="434498" y="256509"/>
                    <a:pt x="482387" y="270267"/>
                    <a:pt x="518635" y="273177"/>
                  </a:cubicBezTo>
                  <a:cubicBezTo>
                    <a:pt x="554883" y="276087"/>
                    <a:pt x="613356" y="270002"/>
                    <a:pt x="620235" y="263652"/>
                  </a:cubicBezTo>
                  <a:cubicBezTo>
                    <a:pt x="627114" y="257302"/>
                    <a:pt x="573668" y="243015"/>
                    <a:pt x="559910" y="235077"/>
                  </a:cubicBezTo>
                  <a:cubicBezTo>
                    <a:pt x="546152" y="227140"/>
                    <a:pt x="553560" y="218144"/>
                    <a:pt x="537685" y="216027"/>
                  </a:cubicBezTo>
                  <a:cubicBezTo>
                    <a:pt x="521810" y="213910"/>
                    <a:pt x="493235" y="228727"/>
                    <a:pt x="464660" y="222377"/>
                  </a:cubicBezTo>
                  <a:cubicBezTo>
                    <a:pt x="436085" y="216027"/>
                    <a:pt x="398779" y="193273"/>
                    <a:pt x="366235" y="177927"/>
                  </a:cubicBezTo>
                  <a:cubicBezTo>
                    <a:pt x="333691" y="162581"/>
                    <a:pt x="298502" y="143531"/>
                    <a:pt x="269398" y="130302"/>
                  </a:cubicBezTo>
                  <a:cubicBezTo>
                    <a:pt x="240294" y="117073"/>
                    <a:pt x="237383" y="121041"/>
                    <a:pt x="191610" y="98552"/>
                  </a:cubicBezTo>
                  <a:cubicBezTo>
                    <a:pt x="145837" y="76063"/>
                    <a:pt x="13281" y="3302"/>
                    <a:pt x="1110" y="127"/>
                  </a:cubicBezTo>
                  <a:close/>
                </a:path>
              </a:pathLst>
            </a:custGeom>
            <a:solidFill>
              <a:srgbClr val="FF0000"/>
            </a:solidFill>
            <a:ln w="19050" cap="rnd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0" name="フリーフォーム: 図形 359">
              <a:extLst>
                <a:ext uri="{FF2B5EF4-FFF2-40B4-BE49-F238E27FC236}">
                  <a16:creationId xmlns:a16="http://schemas.microsoft.com/office/drawing/2014/main" id="{4FC8F7AB-D908-4C26-818E-7467BFB037D6}"/>
                </a:ext>
              </a:extLst>
            </p:cNvPr>
            <p:cNvSpPr/>
            <p:nvPr/>
          </p:nvSpPr>
          <p:spPr>
            <a:xfrm>
              <a:off x="2496430" y="5213003"/>
              <a:ext cx="116620" cy="166028"/>
            </a:xfrm>
            <a:custGeom>
              <a:avLst/>
              <a:gdLst>
                <a:gd name="connsiteX0" fmla="*/ 16583 w 116620"/>
                <a:gd name="connsiteY0" fmla="*/ 1935 h 166028"/>
                <a:gd name="connsiteX1" fmla="*/ 56270 w 116620"/>
                <a:gd name="connsiteY1" fmla="*/ 74960 h 166028"/>
                <a:gd name="connsiteX2" fmla="*/ 48333 w 116620"/>
                <a:gd name="connsiteY2" fmla="*/ 103535 h 166028"/>
                <a:gd name="connsiteX3" fmla="*/ 708 w 116620"/>
                <a:gd name="connsiteY3" fmla="*/ 136872 h 166028"/>
                <a:gd name="connsiteX4" fmla="*/ 89608 w 116620"/>
                <a:gd name="connsiteY4" fmla="*/ 165447 h 166028"/>
                <a:gd name="connsiteX5" fmla="*/ 116595 w 116620"/>
                <a:gd name="connsiteY5" fmla="*/ 109885 h 166028"/>
                <a:gd name="connsiteX6" fmla="*/ 92783 w 116620"/>
                <a:gd name="connsiteY6" fmla="*/ 28922 h 166028"/>
                <a:gd name="connsiteX7" fmla="*/ 16583 w 116620"/>
                <a:gd name="connsiteY7" fmla="*/ 1935 h 166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6620" h="166028">
                  <a:moveTo>
                    <a:pt x="16583" y="1935"/>
                  </a:moveTo>
                  <a:cubicBezTo>
                    <a:pt x="10498" y="9608"/>
                    <a:pt x="50978" y="58027"/>
                    <a:pt x="56270" y="74960"/>
                  </a:cubicBezTo>
                  <a:cubicBezTo>
                    <a:pt x="61562" y="91893"/>
                    <a:pt x="57593" y="93216"/>
                    <a:pt x="48333" y="103535"/>
                  </a:cubicBezTo>
                  <a:cubicBezTo>
                    <a:pt x="39073" y="113854"/>
                    <a:pt x="-6171" y="126553"/>
                    <a:pt x="708" y="136872"/>
                  </a:cubicBezTo>
                  <a:cubicBezTo>
                    <a:pt x="7587" y="147191"/>
                    <a:pt x="70294" y="169945"/>
                    <a:pt x="89608" y="165447"/>
                  </a:cubicBezTo>
                  <a:cubicBezTo>
                    <a:pt x="108922" y="160949"/>
                    <a:pt x="116066" y="132639"/>
                    <a:pt x="116595" y="109885"/>
                  </a:cubicBezTo>
                  <a:cubicBezTo>
                    <a:pt x="117124" y="87131"/>
                    <a:pt x="109452" y="47178"/>
                    <a:pt x="92783" y="28922"/>
                  </a:cubicBezTo>
                  <a:cubicBezTo>
                    <a:pt x="76114" y="10666"/>
                    <a:pt x="22668" y="-5738"/>
                    <a:pt x="16583" y="1935"/>
                  </a:cubicBezTo>
                  <a:close/>
                </a:path>
              </a:pathLst>
            </a:custGeom>
            <a:solidFill>
              <a:srgbClr val="FF0000"/>
            </a:solidFill>
            <a:ln w="19050" cap="rnd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1" name="フリーフォーム: 図形 360">
              <a:extLst>
                <a:ext uri="{FF2B5EF4-FFF2-40B4-BE49-F238E27FC236}">
                  <a16:creationId xmlns:a16="http://schemas.microsoft.com/office/drawing/2014/main" id="{6F225AA2-1249-4163-84C1-699FBFEE355C}"/>
                </a:ext>
              </a:extLst>
            </p:cNvPr>
            <p:cNvSpPr/>
            <p:nvPr/>
          </p:nvSpPr>
          <p:spPr>
            <a:xfrm>
              <a:off x="3010713" y="5130316"/>
              <a:ext cx="477607" cy="312142"/>
            </a:xfrm>
            <a:custGeom>
              <a:avLst/>
              <a:gdLst>
                <a:gd name="connsiteX0" fmla="*/ 477554 w 477607"/>
                <a:gd name="connsiteY0" fmla="*/ 4717 h 312142"/>
                <a:gd name="connsiteX1" fmla="*/ 399237 w 477607"/>
                <a:gd name="connsiteY1" fmla="*/ 47051 h 312142"/>
                <a:gd name="connsiteX2" fmla="*/ 306104 w 477607"/>
                <a:gd name="connsiteY2" fmla="*/ 40701 h 312142"/>
                <a:gd name="connsiteX3" fmla="*/ 240487 w 477607"/>
                <a:gd name="connsiteY3" fmla="*/ 484 h 312142"/>
                <a:gd name="connsiteX4" fmla="*/ 157937 w 477607"/>
                <a:gd name="connsiteY4" fmla="*/ 21651 h 312142"/>
                <a:gd name="connsiteX5" fmla="*/ 90204 w 477607"/>
                <a:gd name="connsiteY5" fmla="*/ 68217 h 312142"/>
                <a:gd name="connsiteX6" fmla="*/ 28820 w 477607"/>
                <a:gd name="connsiteY6" fmla="*/ 138067 h 312142"/>
                <a:gd name="connsiteX7" fmla="*/ 5537 w 477607"/>
                <a:gd name="connsiteY7" fmla="*/ 184634 h 312142"/>
                <a:gd name="connsiteX8" fmla="*/ 5537 w 477607"/>
                <a:gd name="connsiteY8" fmla="*/ 241784 h 312142"/>
                <a:gd name="connsiteX9" fmla="*/ 66920 w 477607"/>
                <a:gd name="connsiteY9" fmla="*/ 277767 h 312142"/>
                <a:gd name="connsiteX10" fmla="*/ 109254 w 477607"/>
                <a:gd name="connsiteY10" fmla="*/ 277767 h 312142"/>
                <a:gd name="connsiteX11" fmla="*/ 124070 w 477607"/>
                <a:gd name="connsiteY11" fmla="*/ 210034 h 312142"/>
                <a:gd name="connsiteX12" fmla="*/ 164287 w 477607"/>
                <a:gd name="connsiteY12" fmla="*/ 178284 h 312142"/>
                <a:gd name="connsiteX13" fmla="*/ 168520 w 477607"/>
                <a:gd name="connsiteY13" fmla="*/ 144417 h 312142"/>
                <a:gd name="connsiteX14" fmla="*/ 204504 w 477607"/>
                <a:gd name="connsiteY14" fmla="*/ 129601 h 312142"/>
                <a:gd name="connsiteX15" fmla="*/ 255304 w 477607"/>
                <a:gd name="connsiteY15" fmla="*/ 152884 h 312142"/>
                <a:gd name="connsiteX16" fmla="*/ 284937 w 477607"/>
                <a:gd name="connsiteY16" fmla="*/ 193101 h 312142"/>
                <a:gd name="connsiteX17" fmla="*/ 293404 w 477607"/>
                <a:gd name="connsiteY17" fmla="*/ 237551 h 312142"/>
                <a:gd name="connsiteX18" fmla="*/ 270120 w 477607"/>
                <a:gd name="connsiteY18" fmla="*/ 250251 h 312142"/>
                <a:gd name="connsiteX19" fmla="*/ 221437 w 477607"/>
                <a:gd name="connsiteY19" fmla="*/ 294701 h 312142"/>
                <a:gd name="connsiteX20" fmla="*/ 105020 w 477607"/>
                <a:gd name="connsiteY20" fmla="*/ 307401 h 312142"/>
                <a:gd name="connsiteX21" fmla="*/ 227787 w 477607"/>
                <a:gd name="connsiteY21" fmla="*/ 311634 h 312142"/>
                <a:gd name="connsiteX22" fmla="*/ 280704 w 477607"/>
                <a:gd name="connsiteY22" fmla="*/ 296817 h 312142"/>
                <a:gd name="connsiteX23" fmla="*/ 342087 w 477607"/>
                <a:gd name="connsiteY23" fmla="*/ 250251 h 312142"/>
                <a:gd name="connsiteX24" fmla="*/ 378070 w 477607"/>
                <a:gd name="connsiteY24" fmla="*/ 195217 h 312142"/>
                <a:gd name="connsiteX25" fmla="*/ 411937 w 477607"/>
                <a:gd name="connsiteY25" fmla="*/ 125367 h 312142"/>
                <a:gd name="connsiteX26" fmla="*/ 411937 w 477607"/>
                <a:gd name="connsiteY26" fmla="*/ 93617 h 312142"/>
                <a:gd name="connsiteX27" fmla="*/ 477554 w 477607"/>
                <a:gd name="connsiteY27" fmla="*/ 4717 h 312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77607" h="312142">
                  <a:moveTo>
                    <a:pt x="477554" y="4717"/>
                  </a:moveTo>
                  <a:cubicBezTo>
                    <a:pt x="475437" y="-3044"/>
                    <a:pt x="427812" y="41054"/>
                    <a:pt x="399237" y="47051"/>
                  </a:cubicBezTo>
                  <a:cubicBezTo>
                    <a:pt x="370662" y="53048"/>
                    <a:pt x="332562" y="48462"/>
                    <a:pt x="306104" y="40701"/>
                  </a:cubicBezTo>
                  <a:cubicBezTo>
                    <a:pt x="279646" y="32940"/>
                    <a:pt x="265181" y="3659"/>
                    <a:pt x="240487" y="484"/>
                  </a:cubicBezTo>
                  <a:cubicBezTo>
                    <a:pt x="215792" y="-2691"/>
                    <a:pt x="182984" y="10362"/>
                    <a:pt x="157937" y="21651"/>
                  </a:cubicBezTo>
                  <a:cubicBezTo>
                    <a:pt x="132890" y="32940"/>
                    <a:pt x="111723" y="48814"/>
                    <a:pt x="90204" y="68217"/>
                  </a:cubicBezTo>
                  <a:cubicBezTo>
                    <a:pt x="68684" y="87620"/>
                    <a:pt x="42931" y="118664"/>
                    <a:pt x="28820" y="138067"/>
                  </a:cubicBezTo>
                  <a:cubicBezTo>
                    <a:pt x="14709" y="157470"/>
                    <a:pt x="9417" y="167348"/>
                    <a:pt x="5537" y="184634"/>
                  </a:cubicBezTo>
                  <a:cubicBezTo>
                    <a:pt x="1657" y="201920"/>
                    <a:pt x="-4694" y="226262"/>
                    <a:pt x="5537" y="241784"/>
                  </a:cubicBezTo>
                  <a:cubicBezTo>
                    <a:pt x="15767" y="257306"/>
                    <a:pt x="49634" y="271770"/>
                    <a:pt x="66920" y="277767"/>
                  </a:cubicBezTo>
                  <a:cubicBezTo>
                    <a:pt x="84206" y="283764"/>
                    <a:pt x="99729" y="289056"/>
                    <a:pt x="109254" y="277767"/>
                  </a:cubicBezTo>
                  <a:cubicBezTo>
                    <a:pt x="118779" y="266478"/>
                    <a:pt x="114898" y="226615"/>
                    <a:pt x="124070" y="210034"/>
                  </a:cubicBezTo>
                  <a:cubicBezTo>
                    <a:pt x="133242" y="193453"/>
                    <a:pt x="156879" y="189220"/>
                    <a:pt x="164287" y="178284"/>
                  </a:cubicBezTo>
                  <a:cubicBezTo>
                    <a:pt x="171695" y="167348"/>
                    <a:pt x="161817" y="152531"/>
                    <a:pt x="168520" y="144417"/>
                  </a:cubicBezTo>
                  <a:cubicBezTo>
                    <a:pt x="175223" y="136303"/>
                    <a:pt x="190040" y="128190"/>
                    <a:pt x="204504" y="129601"/>
                  </a:cubicBezTo>
                  <a:cubicBezTo>
                    <a:pt x="218968" y="131012"/>
                    <a:pt x="241899" y="142301"/>
                    <a:pt x="255304" y="152884"/>
                  </a:cubicBezTo>
                  <a:cubicBezTo>
                    <a:pt x="268709" y="163467"/>
                    <a:pt x="278587" y="178990"/>
                    <a:pt x="284937" y="193101"/>
                  </a:cubicBezTo>
                  <a:cubicBezTo>
                    <a:pt x="291287" y="207212"/>
                    <a:pt x="295873" y="228026"/>
                    <a:pt x="293404" y="237551"/>
                  </a:cubicBezTo>
                  <a:cubicBezTo>
                    <a:pt x="290935" y="247076"/>
                    <a:pt x="282114" y="240726"/>
                    <a:pt x="270120" y="250251"/>
                  </a:cubicBezTo>
                  <a:cubicBezTo>
                    <a:pt x="258126" y="259776"/>
                    <a:pt x="248954" y="285176"/>
                    <a:pt x="221437" y="294701"/>
                  </a:cubicBezTo>
                  <a:cubicBezTo>
                    <a:pt x="193920" y="304226"/>
                    <a:pt x="103962" y="304579"/>
                    <a:pt x="105020" y="307401"/>
                  </a:cubicBezTo>
                  <a:cubicBezTo>
                    <a:pt x="106078" y="310223"/>
                    <a:pt x="198506" y="313398"/>
                    <a:pt x="227787" y="311634"/>
                  </a:cubicBezTo>
                  <a:cubicBezTo>
                    <a:pt x="257068" y="309870"/>
                    <a:pt x="261654" y="307047"/>
                    <a:pt x="280704" y="296817"/>
                  </a:cubicBezTo>
                  <a:cubicBezTo>
                    <a:pt x="299754" y="286587"/>
                    <a:pt x="325859" y="267184"/>
                    <a:pt x="342087" y="250251"/>
                  </a:cubicBezTo>
                  <a:cubicBezTo>
                    <a:pt x="358315" y="233318"/>
                    <a:pt x="366428" y="216031"/>
                    <a:pt x="378070" y="195217"/>
                  </a:cubicBezTo>
                  <a:cubicBezTo>
                    <a:pt x="389712" y="174403"/>
                    <a:pt x="406293" y="142300"/>
                    <a:pt x="411937" y="125367"/>
                  </a:cubicBezTo>
                  <a:cubicBezTo>
                    <a:pt x="417581" y="108434"/>
                    <a:pt x="405587" y="109492"/>
                    <a:pt x="411937" y="93617"/>
                  </a:cubicBezTo>
                  <a:cubicBezTo>
                    <a:pt x="418287" y="77742"/>
                    <a:pt x="479671" y="12478"/>
                    <a:pt x="477554" y="4717"/>
                  </a:cubicBezTo>
                  <a:close/>
                </a:path>
              </a:pathLst>
            </a:custGeom>
            <a:solidFill>
              <a:schemeClr val="tx1"/>
            </a:solidFill>
            <a:ln w="1905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2" name="フリーフォーム: 図形 361">
              <a:extLst>
                <a:ext uri="{FF2B5EF4-FFF2-40B4-BE49-F238E27FC236}">
                  <a16:creationId xmlns:a16="http://schemas.microsoft.com/office/drawing/2014/main" id="{2B7159EB-E4A2-42A0-A7EA-8B29B7A49F04}"/>
                </a:ext>
              </a:extLst>
            </p:cNvPr>
            <p:cNvSpPr/>
            <p:nvPr/>
          </p:nvSpPr>
          <p:spPr>
            <a:xfrm>
              <a:off x="3012010" y="4970309"/>
              <a:ext cx="468993" cy="344706"/>
            </a:xfrm>
            <a:custGeom>
              <a:avLst/>
              <a:gdLst>
                <a:gd name="connsiteX0" fmla="*/ 7 w 468993"/>
                <a:gd name="connsiteY0" fmla="*/ 344641 h 344706"/>
                <a:gd name="connsiteX1" fmla="*/ 76207 w 468993"/>
                <a:gd name="connsiteY1" fmla="*/ 215524 h 344706"/>
                <a:gd name="connsiteX2" fmla="*/ 213790 w 468993"/>
                <a:gd name="connsiteY2" fmla="*/ 116041 h 344706"/>
                <a:gd name="connsiteX3" fmla="*/ 285757 w 468993"/>
                <a:gd name="connsiteY3" fmla="*/ 61008 h 344706"/>
                <a:gd name="connsiteX4" fmla="*/ 416990 w 468993"/>
                <a:gd name="connsiteY4" fmla="*/ 5974 h 344706"/>
                <a:gd name="connsiteX5" fmla="*/ 442390 w 468993"/>
                <a:gd name="connsiteY5" fmla="*/ 3858 h 344706"/>
                <a:gd name="connsiteX6" fmla="*/ 463557 w 468993"/>
                <a:gd name="connsiteY6" fmla="*/ 27141 h 344706"/>
                <a:gd name="connsiteX7" fmla="*/ 463557 w 468993"/>
                <a:gd name="connsiteY7" fmla="*/ 61008 h 344706"/>
                <a:gd name="connsiteX8" fmla="*/ 402173 w 468993"/>
                <a:gd name="connsiteY8" fmla="*/ 88524 h 344706"/>
                <a:gd name="connsiteX9" fmla="*/ 357723 w 468993"/>
                <a:gd name="connsiteY9" fmla="*/ 92758 h 344706"/>
                <a:gd name="connsiteX10" fmla="*/ 270940 w 468993"/>
                <a:gd name="connsiteY10" fmla="*/ 152024 h 344706"/>
                <a:gd name="connsiteX11" fmla="*/ 205323 w 468993"/>
                <a:gd name="connsiteY11" fmla="*/ 154141 h 344706"/>
                <a:gd name="connsiteX12" fmla="*/ 139707 w 468993"/>
                <a:gd name="connsiteY12" fmla="*/ 179541 h 344706"/>
                <a:gd name="connsiteX13" fmla="*/ 71973 w 468993"/>
                <a:gd name="connsiteY13" fmla="*/ 232458 h 344706"/>
                <a:gd name="connsiteX14" fmla="*/ 7 w 468993"/>
                <a:gd name="connsiteY14" fmla="*/ 344641 h 344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68993" h="344706">
                  <a:moveTo>
                    <a:pt x="7" y="344641"/>
                  </a:moveTo>
                  <a:cubicBezTo>
                    <a:pt x="713" y="341819"/>
                    <a:pt x="40577" y="253624"/>
                    <a:pt x="76207" y="215524"/>
                  </a:cubicBezTo>
                  <a:cubicBezTo>
                    <a:pt x="111837" y="177424"/>
                    <a:pt x="178865" y="141794"/>
                    <a:pt x="213790" y="116041"/>
                  </a:cubicBezTo>
                  <a:cubicBezTo>
                    <a:pt x="248715" y="90288"/>
                    <a:pt x="251890" y="79353"/>
                    <a:pt x="285757" y="61008"/>
                  </a:cubicBezTo>
                  <a:cubicBezTo>
                    <a:pt x="319624" y="42663"/>
                    <a:pt x="390885" y="15499"/>
                    <a:pt x="416990" y="5974"/>
                  </a:cubicBezTo>
                  <a:cubicBezTo>
                    <a:pt x="443096" y="-3551"/>
                    <a:pt x="434629" y="330"/>
                    <a:pt x="442390" y="3858"/>
                  </a:cubicBezTo>
                  <a:cubicBezTo>
                    <a:pt x="450151" y="7386"/>
                    <a:pt x="460029" y="17616"/>
                    <a:pt x="463557" y="27141"/>
                  </a:cubicBezTo>
                  <a:cubicBezTo>
                    <a:pt x="467085" y="36666"/>
                    <a:pt x="473788" y="50778"/>
                    <a:pt x="463557" y="61008"/>
                  </a:cubicBezTo>
                  <a:cubicBezTo>
                    <a:pt x="453326" y="71238"/>
                    <a:pt x="419812" y="83232"/>
                    <a:pt x="402173" y="88524"/>
                  </a:cubicBezTo>
                  <a:cubicBezTo>
                    <a:pt x="384534" y="93816"/>
                    <a:pt x="379595" y="82175"/>
                    <a:pt x="357723" y="92758"/>
                  </a:cubicBezTo>
                  <a:cubicBezTo>
                    <a:pt x="335851" y="103341"/>
                    <a:pt x="296340" y="141793"/>
                    <a:pt x="270940" y="152024"/>
                  </a:cubicBezTo>
                  <a:cubicBezTo>
                    <a:pt x="245540" y="162255"/>
                    <a:pt x="227195" y="149555"/>
                    <a:pt x="205323" y="154141"/>
                  </a:cubicBezTo>
                  <a:cubicBezTo>
                    <a:pt x="183451" y="158727"/>
                    <a:pt x="161932" y="166488"/>
                    <a:pt x="139707" y="179541"/>
                  </a:cubicBezTo>
                  <a:cubicBezTo>
                    <a:pt x="117482" y="192594"/>
                    <a:pt x="92081" y="206705"/>
                    <a:pt x="71973" y="232458"/>
                  </a:cubicBezTo>
                  <a:cubicBezTo>
                    <a:pt x="51865" y="258211"/>
                    <a:pt x="-699" y="347463"/>
                    <a:pt x="7" y="344641"/>
                  </a:cubicBezTo>
                  <a:close/>
                </a:path>
              </a:pathLst>
            </a:custGeom>
            <a:solidFill>
              <a:srgbClr val="FF0000"/>
            </a:solidFill>
            <a:ln w="19050" cap="rnd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5" name="フリーフォーム: 図形 364">
              <a:extLst>
                <a:ext uri="{FF2B5EF4-FFF2-40B4-BE49-F238E27FC236}">
                  <a16:creationId xmlns:a16="http://schemas.microsoft.com/office/drawing/2014/main" id="{80680FF2-64D3-406F-BAFF-71794DEAB8DE}"/>
                </a:ext>
              </a:extLst>
            </p:cNvPr>
            <p:cNvSpPr/>
            <p:nvPr/>
          </p:nvSpPr>
          <p:spPr>
            <a:xfrm>
              <a:off x="3120758" y="5270757"/>
              <a:ext cx="78115" cy="144099"/>
            </a:xfrm>
            <a:custGeom>
              <a:avLst/>
              <a:gdLst>
                <a:gd name="connsiteX0" fmla="*/ 78115 w 78115"/>
                <a:gd name="connsiteY0" fmla="*/ 0 h 144099"/>
                <a:gd name="connsiteX1" fmla="*/ 50598 w 78115"/>
                <a:gd name="connsiteY1" fmla="*/ 57150 h 144099"/>
                <a:gd name="connsiteX2" fmla="*/ 42132 w 78115"/>
                <a:gd name="connsiteY2" fmla="*/ 82550 h 144099"/>
                <a:gd name="connsiteX3" fmla="*/ 8265 w 78115"/>
                <a:gd name="connsiteY3" fmla="*/ 114300 h 14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115" h="144099">
                  <a:moveTo>
                    <a:pt x="78115" y="0"/>
                  </a:moveTo>
                  <a:cubicBezTo>
                    <a:pt x="67355" y="21696"/>
                    <a:pt x="56595" y="43392"/>
                    <a:pt x="50598" y="57150"/>
                  </a:cubicBezTo>
                  <a:cubicBezTo>
                    <a:pt x="44601" y="70908"/>
                    <a:pt x="49187" y="73025"/>
                    <a:pt x="42132" y="82550"/>
                  </a:cubicBezTo>
                  <a:cubicBezTo>
                    <a:pt x="35077" y="92075"/>
                    <a:pt x="-20663" y="192970"/>
                    <a:pt x="8265" y="114300"/>
                  </a:cubicBezTo>
                </a:path>
              </a:pathLst>
            </a:custGeom>
            <a:solidFill>
              <a:srgbClr val="FF00FF"/>
            </a:solidFill>
            <a:ln w="4762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6" name="フリーフォーム: 図形 365">
              <a:extLst>
                <a:ext uri="{FF2B5EF4-FFF2-40B4-BE49-F238E27FC236}">
                  <a16:creationId xmlns:a16="http://schemas.microsoft.com/office/drawing/2014/main" id="{955831AE-CE77-4972-9826-B374D278FE96}"/>
                </a:ext>
              </a:extLst>
            </p:cNvPr>
            <p:cNvSpPr/>
            <p:nvPr/>
          </p:nvSpPr>
          <p:spPr>
            <a:xfrm>
              <a:off x="3177851" y="5159209"/>
              <a:ext cx="266728" cy="76305"/>
            </a:xfrm>
            <a:custGeom>
              <a:avLst/>
              <a:gdLst>
                <a:gd name="connsiteX0" fmla="*/ 324 w 266728"/>
                <a:gd name="connsiteY0" fmla="*/ 73191 h 149404"/>
                <a:gd name="connsiteX1" fmla="*/ 57474 w 266728"/>
                <a:gd name="connsiteY1" fmla="*/ 82716 h 149404"/>
                <a:gd name="connsiteX2" fmla="*/ 140024 w 266728"/>
                <a:gd name="connsiteY2" fmla="*/ 127166 h 149404"/>
                <a:gd name="connsiteX3" fmla="*/ 203524 w 266728"/>
                <a:gd name="connsiteY3" fmla="*/ 139866 h 149404"/>
                <a:gd name="connsiteX4" fmla="*/ 254324 w 266728"/>
                <a:gd name="connsiteY4" fmla="*/ 143041 h 149404"/>
                <a:gd name="connsiteX5" fmla="*/ 263849 w 266728"/>
                <a:gd name="connsiteY5" fmla="*/ 50966 h 149404"/>
                <a:gd name="connsiteX6" fmla="*/ 213049 w 266728"/>
                <a:gd name="connsiteY6" fmla="*/ 47791 h 149404"/>
                <a:gd name="connsiteX7" fmla="*/ 165424 w 266728"/>
                <a:gd name="connsiteY7" fmla="*/ 35091 h 149404"/>
                <a:gd name="connsiteX8" fmla="*/ 82874 w 266728"/>
                <a:gd name="connsiteY8" fmla="*/ 166 h 149404"/>
                <a:gd name="connsiteX9" fmla="*/ 324 w 266728"/>
                <a:gd name="connsiteY9" fmla="*/ 73191 h 149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66728" h="149404">
                  <a:moveTo>
                    <a:pt x="324" y="73191"/>
                  </a:moveTo>
                  <a:cubicBezTo>
                    <a:pt x="-3909" y="86949"/>
                    <a:pt x="34191" y="73720"/>
                    <a:pt x="57474" y="82716"/>
                  </a:cubicBezTo>
                  <a:cubicBezTo>
                    <a:pt x="80757" y="91712"/>
                    <a:pt x="115682" y="117641"/>
                    <a:pt x="140024" y="127166"/>
                  </a:cubicBezTo>
                  <a:cubicBezTo>
                    <a:pt x="164366" y="136691"/>
                    <a:pt x="184474" y="137220"/>
                    <a:pt x="203524" y="139866"/>
                  </a:cubicBezTo>
                  <a:cubicBezTo>
                    <a:pt x="222574" y="142512"/>
                    <a:pt x="244270" y="157858"/>
                    <a:pt x="254324" y="143041"/>
                  </a:cubicBezTo>
                  <a:cubicBezTo>
                    <a:pt x="264378" y="128224"/>
                    <a:pt x="270728" y="66841"/>
                    <a:pt x="263849" y="50966"/>
                  </a:cubicBezTo>
                  <a:cubicBezTo>
                    <a:pt x="256970" y="35091"/>
                    <a:pt x="229453" y="50437"/>
                    <a:pt x="213049" y="47791"/>
                  </a:cubicBezTo>
                  <a:cubicBezTo>
                    <a:pt x="196645" y="45145"/>
                    <a:pt x="187120" y="43028"/>
                    <a:pt x="165424" y="35091"/>
                  </a:cubicBezTo>
                  <a:cubicBezTo>
                    <a:pt x="143728" y="27154"/>
                    <a:pt x="110391" y="-2480"/>
                    <a:pt x="82874" y="166"/>
                  </a:cubicBezTo>
                  <a:cubicBezTo>
                    <a:pt x="55357" y="2812"/>
                    <a:pt x="4557" y="59433"/>
                    <a:pt x="324" y="73191"/>
                  </a:cubicBezTo>
                  <a:close/>
                </a:path>
              </a:pathLst>
            </a:custGeom>
            <a:solidFill>
              <a:srgbClr val="FF0000"/>
            </a:solidFill>
            <a:ln w="19050" cap="rnd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8" name="フリーフォーム: 図形 367">
              <a:extLst>
                <a:ext uri="{FF2B5EF4-FFF2-40B4-BE49-F238E27FC236}">
                  <a16:creationId xmlns:a16="http://schemas.microsoft.com/office/drawing/2014/main" id="{48223711-DDC8-4A29-9BD7-366C32837F8C}"/>
                </a:ext>
              </a:extLst>
            </p:cNvPr>
            <p:cNvSpPr/>
            <p:nvPr/>
          </p:nvSpPr>
          <p:spPr>
            <a:xfrm>
              <a:off x="3038402" y="5399052"/>
              <a:ext cx="283523" cy="54511"/>
            </a:xfrm>
            <a:custGeom>
              <a:avLst/>
              <a:gdLst>
                <a:gd name="connsiteX0" fmla="*/ 282648 w 283523"/>
                <a:gd name="connsiteY0" fmla="*/ 36 h 54511"/>
                <a:gd name="connsiteX1" fmla="*/ 239786 w 283523"/>
                <a:gd name="connsiteY1" fmla="*/ 33373 h 54511"/>
                <a:gd name="connsiteX2" fmla="*/ 196923 w 283523"/>
                <a:gd name="connsiteY2" fmla="*/ 42898 h 54511"/>
                <a:gd name="connsiteX3" fmla="*/ 74686 w 283523"/>
                <a:gd name="connsiteY3" fmla="*/ 54011 h 54511"/>
                <a:gd name="connsiteX4" fmla="*/ 73 w 283523"/>
                <a:gd name="connsiteY4" fmla="*/ 25436 h 54511"/>
                <a:gd name="connsiteX5" fmla="*/ 87386 w 283523"/>
                <a:gd name="connsiteY5" fmla="*/ 34961 h 54511"/>
                <a:gd name="connsiteX6" fmla="*/ 198511 w 283523"/>
                <a:gd name="connsiteY6" fmla="*/ 27023 h 54511"/>
                <a:gd name="connsiteX7" fmla="*/ 282648 w 283523"/>
                <a:gd name="connsiteY7" fmla="*/ 36 h 54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3523" h="54511">
                  <a:moveTo>
                    <a:pt x="282648" y="36"/>
                  </a:moveTo>
                  <a:cubicBezTo>
                    <a:pt x="289527" y="1094"/>
                    <a:pt x="254073" y="26229"/>
                    <a:pt x="239786" y="33373"/>
                  </a:cubicBezTo>
                  <a:cubicBezTo>
                    <a:pt x="225499" y="40517"/>
                    <a:pt x="224440" y="39458"/>
                    <a:pt x="196923" y="42898"/>
                  </a:cubicBezTo>
                  <a:cubicBezTo>
                    <a:pt x="169406" y="46338"/>
                    <a:pt x="107494" y="56921"/>
                    <a:pt x="74686" y="54011"/>
                  </a:cubicBezTo>
                  <a:cubicBezTo>
                    <a:pt x="41878" y="51101"/>
                    <a:pt x="-2044" y="28611"/>
                    <a:pt x="73" y="25436"/>
                  </a:cubicBezTo>
                  <a:cubicBezTo>
                    <a:pt x="2190" y="22261"/>
                    <a:pt x="54313" y="34697"/>
                    <a:pt x="87386" y="34961"/>
                  </a:cubicBezTo>
                  <a:cubicBezTo>
                    <a:pt x="120459" y="35226"/>
                    <a:pt x="166497" y="32579"/>
                    <a:pt x="198511" y="27023"/>
                  </a:cubicBezTo>
                  <a:cubicBezTo>
                    <a:pt x="230525" y="21467"/>
                    <a:pt x="275769" y="-1022"/>
                    <a:pt x="282648" y="36"/>
                  </a:cubicBezTo>
                  <a:close/>
                </a:path>
              </a:pathLst>
            </a:custGeom>
            <a:noFill/>
            <a:ln w="19050" cap="rnd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9" name="フリーフォーム: 図形 368">
              <a:extLst>
                <a:ext uri="{FF2B5EF4-FFF2-40B4-BE49-F238E27FC236}">
                  <a16:creationId xmlns:a16="http://schemas.microsoft.com/office/drawing/2014/main" id="{84870D27-A4BA-44DD-B61C-1EC45DF11547}"/>
                </a:ext>
              </a:extLst>
            </p:cNvPr>
            <p:cNvSpPr/>
            <p:nvPr/>
          </p:nvSpPr>
          <p:spPr>
            <a:xfrm>
              <a:off x="3062488" y="5292099"/>
              <a:ext cx="312663" cy="167690"/>
            </a:xfrm>
            <a:custGeom>
              <a:avLst/>
              <a:gdLst>
                <a:gd name="connsiteX0" fmla="*/ 237395 w 312663"/>
                <a:gd name="connsiteY0" fmla="*/ 1684 h 167690"/>
                <a:gd name="connsiteX1" fmla="*/ 247979 w 312663"/>
                <a:gd name="connsiteY1" fmla="*/ 82118 h 167690"/>
                <a:gd name="connsiteX2" fmla="*/ 216229 w 312663"/>
                <a:gd name="connsiteY2" fmla="*/ 113868 h 167690"/>
                <a:gd name="connsiteX3" fmla="*/ 148495 w 312663"/>
                <a:gd name="connsiteY3" fmla="*/ 137151 h 167690"/>
                <a:gd name="connsiteX4" fmla="*/ 329 w 312663"/>
                <a:gd name="connsiteY4" fmla="*/ 139268 h 167690"/>
                <a:gd name="connsiteX5" fmla="*/ 192945 w 312663"/>
                <a:gd name="connsiteY5" fmla="*/ 166784 h 167690"/>
                <a:gd name="connsiteX6" fmla="*/ 296662 w 312663"/>
                <a:gd name="connsiteY6" fmla="*/ 101168 h 167690"/>
                <a:gd name="connsiteX7" fmla="*/ 307245 w 312663"/>
                <a:gd name="connsiteY7" fmla="*/ 33434 h 167690"/>
                <a:gd name="connsiteX8" fmla="*/ 237395 w 312663"/>
                <a:gd name="connsiteY8" fmla="*/ 1684 h 167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2663" h="167690">
                  <a:moveTo>
                    <a:pt x="237395" y="1684"/>
                  </a:moveTo>
                  <a:cubicBezTo>
                    <a:pt x="227517" y="9798"/>
                    <a:pt x="251507" y="63421"/>
                    <a:pt x="247979" y="82118"/>
                  </a:cubicBezTo>
                  <a:cubicBezTo>
                    <a:pt x="244451" y="100815"/>
                    <a:pt x="232810" y="104696"/>
                    <a:pt x="216229" y="113868"/>
                  </a:cubicBezTo>
                  <a:cubicBezTo>
                    <a:pt x="199648" y="123040"/>
                    <a:pt x="184478" y="132918"/>
                    <a:pt x="148495" y="137151"/>
                  </a:cubicBezTo>
                  <a:cubicBezTo>
                    <a:pt x="112512" y="141384"/>
                    <a:pt x="-7079" y="134329"/>
                    <a:pt x="329" y="139268"/>
                  </a:cubicBezTo>
                  <a:cubicBezTo>
                    <a:pt x="7737" y="144207"/>
                    <a:pt x="143556" y="173134"/>
                    <a:pt x="192945" y="166784"/>
                  </a:cubicBezTo>
                  <a:cubicBezTo>
                    <a:pt x="242334" y="160434"/>
                    <a:pt x="277612" y="123393"/>
                    <a:pt x="296662" y="101168"/>
                  </a:cubicBezTo>
                  <a:cubicBezTo>
                    <a:pt x="315712" y="78943"/>
                    <a:pt x="315712" y="50367"/>
                    <a:pt x="307245" y="33434"/>
                  </a:cubicBezTo>
                  <a:cubicBezTo>
                    <a:pt x="298778" y="16501"/>
                    <a:pt x="247273" y="-6430"/>
                    <a:pt x="237395" y="1684"/>
                  </a:cubicBezTo>
                  <a:close/>
                </a:path>
              </a:pathLst>
            </a:custGeom>
            <a:solidFill>
              <a:srgbClr val="FF0000"/>
            </a:solidFill>
            <a:ln w="19050" cap="rnd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0" name="フリーフォーム: 図形 369">
              <a:extLst>
                <a:ext uri="{FF2B5EF4-FFF2-40B4-BE49-F238E27FC236}">
                  <a16:creationId xmlns:a16="http://schemas.microsoft.com/office/drawing/2014/main" id="{AEEC322E-8999-4C67-9A94-881FD9DF59F0}"/>
                </a:ext>
              </a:extLst>
            </p:cNvPr>
            <p:cNvSpPr/>
            <p:nvPr/>
          </p:nvSpPr>
          <p:spPr>
            <a:xfrm>
              <a:off x="3006330" y="5159375"/>
              <a:ext cx="228995" cy="250825"/>
            </a:xfrm>
            <a:custGeom>
              <a:avLst/>
              <a:gdLst>
                <a:gd name="connsiteX0" fmla="*/ 228995 w 228995"/>
                <a:gd name="connsiteY0" fmla="*/ 0 h 250825"/>
                <a:gd name="connsiteX1" fmla="*/ 133745 w 228995"/>
                <a:gd name="connsiteY1" fmla="*/ 38100 h 250825"/>
                <a:gd name="connsiteX2" fmla="*/ 63895 w 228995"/>
                <a:gd name="connsiteY2" fmla="*/ 111125 h 250825"/>
                <a:gd name="connsiteX3" fmla="*/ 19445 w 228995"/>
                <a:gd name="connsiteY3" fmla="*/ 158750 h 250825"/>
                <a:gd name="connsiteX4" fmla="*/ 395 w 228995"/>
                <a:gd name="connsiteY4" fmla="*/ 196850 h 250825"/>
                <a:gd name="connsiteX5" fmla="*/ 35320 w 228995"/>
                <a:gd name="connsiteY5" fmla="*/ 250825 h 250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8995" h="250825">
                  <a:moveTo>
                    <a:pt x="228995" y="0"/>
                  </a:moveTo>
                  <a:cubicBezTo>
                    <a:pt x="195128" y="9789"/>
                    <a:pt x="161262" y="19579"/>
                    <a:pt x="133745" y="38100"/>
                  </a:cubicBezTo>
                  <a:cubicBezTo>
                    <a:pt x="106228" y="56621"/>
                    <a:pt x="82945" y="91017"/>
                    <a:pt x="63895" y="111125"/>
                  </a:cubicBezTo>
                  <a:cubicBezTo>
                    <a:pt x="44845" y="131233"/>
                    <a:pt x="30028" y="144463"/>
                    <a:pt x="19445" y="158750"/>
                  </a:cubicBezTo>
                  <a:cubicBezTo>
                    <a:pt x="8862" y="173038"/>
                    <a:pt x="-2251" y="181504"/>
                    <a:pt x="395" y="196850"/>
                  </a:cubicBezTo>
                  <a:cubicBezTo>
                    <a:pt x="3041" y="212196"/>
                    <a:pt x="19180" y="231510"/>
                    <a:pt x="35320" y="250825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1" name="フリーフォーム: 図形 370">
              <a:extLst>
                <a:ext uri="{FF2B5EF4-FFF2-40B4-BE49-F238E27FC236}">
                  <a16:creationId xmlns:a16="http://schemas.microsoft.com/office/drawing/2014/main" id="{BA7A358B-F22E-437E-94A6-2B05062C7AE2}"/>
                </a:ext>
              </a:extLst>
            </p:cNvPr>
            <p:cNvSpPr/>
            <p:nvPr/>
          </p:nvSpPr>
          <p:spPr>
            <a:xfrm>
              <a:off x="3394075" y="5143500"/>
              <a:ext cx="111125" cy="190500"/>
            </a:xfrm>
            <a:custGeom>
              <a:avLst/>
              <a:gdLst>
                <a:gd name="connsiteX0" fmla="*/ 111125 w 111125"/>
                <a:gd name="connsiteY0" fmla="*/ 0 h 190500"/>
                <a:gd name="connsiteX1" fmla="*/ 66675 w 111125"/>
                <a:gd name="connsiteY1" fmla="*/ 31750 h 190500"/>
                <a:gd name="connsiteX2" fmla="*/ 34925 w 111125"/>
                <a:gd name="connsiteY2" fmla="*/ 104775 h 190500"/>
                <a:gd name="connsiteX3" fmla="*/ 0 w 111125"/>
                <a:gd name="connsiteY3" fmla="*/ 190500 h 19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125" h="190500">
                  <a:moveTo>
                    <a:pt x="111125" y="0"/>
                  </a:moveTo>
                  <a:cubicBezTo>
                    <a:pt x="95250" y="7144"/>
                    <a:pt x="79375" y="14288"/>
                    <a:pt x="66675" y="31750"/>
                  </a:cubicBezTo>
                  <a:cubicBezTo>
                    <a:pt x="53975" y="49213"/>
                    <a:pt x="46037" y="78317"/>
                    <a:pt x="34925" y="104775"/>
                  </a:cubicBezTo>
                  <a:cubicBezTo>
                    <a:pt x="23812" y="131233"/>
                    <a:pt x="9525" y="175154"/>
                    <a:pt x="0" y="19050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738148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オードリー・ヘップバーン 似顔絵イラスト" hidden="1">
            <a:extLst>
              <a:ext uri="{FF2B5EF4-FFF2-40B4-BE49-F238E27FC236}">
                <a16:creationId xmlns:a16="http://schemas.microsoft.com/office/drawing/2014/main" id="{7C839915-A038-4E6F-A5A7-B2CC3B54C9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601201" cy="128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3AB47F7D-BF4B-49F9-93A2-BABF40CB6362}"/>
              </a:ext>
            </a:extLst>
          </p:cNvPr>
          <p:cNvSpPr/>
          <p:nvPr/>
        </p:nvSpPr>
        <p:spPr>
          <a:xfrm>
            <a:off x="5216893" y="4976261"/>
            <a:ext cx="2348564" cy="5207267"/>
          </a:xfrm>
          <a:custGeom>
            <a:avLst/>
            <a:gdLst>
              <a:gd name="connsiteX0" fmla="*/ 2348564 w 2348564"/>
              <a:gd name="connsiteY0" fmla="*/ 0 h 5207267"/>
              <a:gd name="connsiteX1" fmla="*/ 2223435 w 2348564"/>
              <a:gd name="connsiteY1" fmla="*/ 1540042 h 5207267"/>
              <a:gd name="connsiteX2" fmla="*/ 1761423 w 2348564"/>
              <a:gd name="connsiteY2" fmla="*/ 3176337 h 5207267"/>
              <a:gd name="connsiteX3" fmla="*/ 866273 w 2348564"/>
              <a:gd name="connsiteY3" fmla="*/ 4591251 h 5207267"/>
              <a:gd name="connsiteX4" fmla="*/ 0 w 2348564"/>
              <a:gd name="connsiteY4" fmla="*/ 5207267 h 5207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48564" h="5207267">
                <a:moveTo>
                  <a:pt x="2348564" y="0"/>
                </a:moveTo>
                <a:cubicBezTo>
                  <a:pt x="2334928" y="505326"/>
                  <a:pt x="2321292" y="1010653"/>
                  <a:pt x="2223435" y="1540042"/>
                </a:cubicBezTo>
                <a:cubicBezTo>
                  <a:pt x="2125578" y="2069431"/>
                  <a:pt x="1987617" y="2667802"/>
                  <a:pt x="1761423" y="3176337"/>
                </a:cubicBezTo>
                <a:cubicBezTo>
                  <a:pt x="1535229" y="3684872"/>
                  <a:pt x="1159843" y="4252763"/>
                  <a:pt x="866273" y="4591251"/>
                </a:cubicBezTo>
                <a:cubicBezTo>
                  <a:pt x="572703" y="4929739"/>
                  <a:pt x="286351" y="5068503"/>
                  <a:pt x="0" y="5207267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FDBF1D42-D3E9-4A36-8C00-C46A070EEA1F}"/>
              </a:ext>
            </a:extLst>
          </p:cNvPr>
          <p:cNvSpPr/>
          <p:nvPr/>
        </p:nvSpPr>
        <p:spPr>
          <a:xfrm>
            <a:off x="2038723" y="4600876"/>
            <a:ext cx="3197420" cy="5581594"/>
          </a:xfrm>
          <a:custGeom>
            <a:avLst/>
            <a:gdLst>
              <a:gd name="connsiteX0" fmla="*/ 30709 w 3197420"/>
              <a:gd name="connsiteY0" fmla="*/ 0 h 5581594"/>
              <a:gd name="connsiteX1" fmla="*/ 40334 w 3197420"/>
              <a:gd name="connsiteY1" fmla="*/ 895149 h 5581594"/>
              <a:gd name="connsiteX2" fmla="*/ 425344 w 3197420"/>
              <a:gd name="connsiteY2" fmla="*/ 2752825 h 5581594"/>
              <a:gd name="connsiteX3" fmla="*/ 742978 w 3197420"/>
              <a:gd name="connsiteY3" fmla="*/ 3676850 h 5581594"/>
              <a:gd name="connsiteX4" fmla="*/ 1657378 w 3197420"/>
              <a:gd name="connsiteY4" fmla="*/ 4822257 h 5581594"/>
              <a:gd name="connsiteX5" fmla="*/ 2591029 w 3197420"/>
              <a:gd name="connsiteY5" fmla="*/ 5505650 h 5581594"/>
              <a:gd name="connsiteX6" fmla="*/ 3197420 w 3197420"/>
              <a:gd name="connsiteY6" fmla="*/ 5534526 h 5581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97420" h="5581594">
                <a:moveTo>
                  <a:pt x="30709" y="0"/>
                </a:moveTo>
                <a:cubicBezTo>
                  <a:pt x="2635" y="218172"/>
                  <a:pt x="-25439" y="436345"/>
                  <a:pt x="40334" y="895149"/>
                </a:cubicBezTo>
                <a:cubicBezTo>
                  <a:pt x="106107" y="1353953"/>
                  <a:pt x="308237" y="2289208"/>
                  <a:pt x="425344" y="2752825"/>
                </a:cubicBezTo>
                <a:cubicBezTo>
                  <a:pt x="542451" y="3216442"/>
                  <a:pt x="537639" y="3331945"/>
                  <a:pt x="742978" y="3676850"/>
                </a:cubicBezTo>
                <a:cubicBezTo>
                  <a:pt x="948317" y="4021755"/>
                  <a:pt x="1349370" y="4517457"/>
                  <a:pt x="1657378" y="4822257"/>
                </a:cubicBezTo>
                <a:cubicBezTo>
                  <a:pt x="1965386" y="5127057"/>
                  <a:pt x="2334355" y="5386938"/>
                  <a:pt x="2591029" y="5505650"/>
                </a:cubicBezTo>
                <a:cubicBezTo>
                  <a:pt x="2847703" y="5624362"/>
                  <a:pt x="3022561" y="5579444"/>
                  <a:pt x="3197420" y="5534526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999DE104-5948-49A7-9D34-8F41520211C7}"/>
              </a:ext>
            </a:extLst>
          </p:cNvPr>
          <p:cNvSpPr/>
          <p:nvPr/>
        </p:nvSpPr>
        <p:spPr>
          <a:xfrm>
            <a:off x="2650067" y="5355167"/>
            <a:ext cx="1562100" cy="503766"/>
          </a:xfrm>
          <a:custGeom>
            <a:avLst/>
            <a:gdLst>
              <a:gd name="connsiteX0" fmla="*/ 0 w 1562100"/>
              <a:gd name="connsiteY0" fmla="*/ 0 h 503766"/>
              <a:gd name="connsiteX1" fmla="*/ 228600 w 1562100"/>
              <a:gd name="connsiteY1" fmla="*/ 114300 h 503766"/>
              <a:gd name="connsiteX2" fmla="*/ 499533 w 1562100"/>
              <a:gd name="connsiteY2" fmla="*/ 160866 h 503766"/>
              <a:gd name="connsiteX3" fmla="*/ 749300 w 1562100"/>
              <a:gd name="connsiteY3" fmla="*/ 262466 h 503766"/>
              <a:gd name="connsiteX4" fmla="*/ 944033 w 1562100"/>
              <a:gd name="connsiteY4" fmla="*/ 351366 h 503766"/>
              <a:gd name="connsiteX5" fmla="*/ 1134533 w 1562100"/>
              <a:gd name="connsiteY5" fmla="*/ 397933 h 503766"/>
              <a:gd name="connsiteX6" fmla="*/ 1401233 w 1562100"/>
              <a:gd name="connsiteY6" fmla="*/ 444500 h 503766"/>
              <a:gd name="connsiteX7" fmla="*/ 1562100 w 1562100"/>
              <a:gd name="connsiteY7" fmla="*/ 503766 h 503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62100" h="503766">
                <a:moveTo>
                  <a:pt x="0" y="0"/>
                </a:moveTo>
                <a:cubicBezTo>
                  <a:pt x="72672" y="43744"/>
                  <a:pt x="145345" y="87489"/>
                  <a:pt x="228600" y="114300"/>
                </a:cubicBezTo>
                <a:cubicBezTo>
                  <a:pt x="311855" y="141111"/>
                  <a:pt x="412750" y="136172"/>
                  <a:pt x="499533" y="160866"/>
                </a:cubicBezTo>
                <a:cubicBezTo>
                  <a:pt x="586316" y="185560"/>
                  <a:pt x="675217" y="230716"/>
                  <a:pt x="749300" y="262466"/>
                </a:cubicBezTo>
                <a:cubicBezTo>
                  <a:pt x="823383" y="294216"/>
                  <a:pt x="879828" y="328788"/>
                  <a:pt x="944033" y="351366"/>
                </a:cubicBezTo>
                <a:cubicBezTo>
                  <a:pt x="1008238" y="373944"/>
                  <a:pt x="1058333" y="382411"/>
                  <a:pt x="1134533" y="397933"/>
                </a:cubicBezTo>
                <a:cubicBezTo>
                  <a:pt x="1210733" y="413455"/>
                  <a:pt x="1329972" y="426861"/>
                  <a:pt x="1401233" y="444500"/>
                </a:cubicBezTo>
                <a:cubicBezTo>
                  <a:pt x="1472494" y="462139"/>
                  <a:pt x="1517297" y="482952"/>
                  <a:pt x="1562100" y="503766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5CA59256-F731-4D00-8B59-8124D37AD7A0}"/>
              </a:ext>
            </a:extLst>
          </p:cNvPr>
          <p:cNvSpPr/>
          <p:nvPr/>
        </p:nvSpPr>
        <p:spPr>
          <a:xfrm>
            <a:off x="4087813" y="5602288"/>
            <a:ext cx="190986" cy="265112"/>
          </a:xfrm>
          <a:custGeom>
            <a:avLst/>
            <a:gdLst>
              <a:gd name="connsiteX0" fmla="*/ 141287 w 190986"/>
              <a:gd name="connsiteY0" fmla="*/ 265112 h 265112"/>
              <a:gd name="connsiteX1" fmla="*/ 190500 w 190986"/>
              <a:gd name="connsiteY1" fmla="*/ 198437 h 265112"/>
              <a:gd name="connsiteX2" fmla="*/ 155575 w 190986"/>
              <a:gd name="connsiteY2" fmla="*/ 92075 h 265112"/>
              <a:gd name="connsiteX3" fmla="*/ 0 w 190986"/>
              <a:gd name="connsiteY3" fmla="*/ 0 h 265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986" h="265112">
                <a:moveTo>
                  <a:pt x="141287" y="265112"/>
                </a:moveTo>
                <a:cubicBezTo>
                  <a:pt x="164703" y="246194"/>
                  <a:pt x="188119" y="227276"/>
                  <a:pt x="190500" y="198437"/>
                </a:cubicBezTo>
                <a:cubicBezTo>
                  <a:pt x="192881" y="169597"/>
                  <a:pt x="187325" y="125148"/>
                  <a:pt x="155575" y="92075"/>
                </a:cubicBezTo>
                <a:cubicBezTo>
                  <a:pt x="123825" y="59002"/>
                  <a:pt x="61912" y="29501"/>
                  <a:pt x="0" y="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15A4B408-AF21-4E5A-8FC0-3390F220C7D1}"/>
              </a:ext>
            </a:extLst>
          </p:cNvPr>
          <p:cNvSpPr/>
          <p:nvPr/>
        </p:nvSpPr>
        <p:spPr>
          <a:xfrm>
            <a:off x="2652713" y="5300454"/>
            <a:ext cx="1446212" cy="298659"/>
          </a:xfrm>
          <a:custGeom>
            <a:avLst/>
            <a:gdLst>
              <a:gd name="connsiteX0" fmla="*/ 0 w 1446212"/>
              <a:gd name="connsiteY0" fmla="*/ 55771 h 298659"/>
              <a:gd name="connsiteX1" fmla="*/ 190500 w 1446212"/>
              <a:gd name="connsiteY1" fmla="*/ 43071 h 298659"/>
              <a:gd name="connsiteX2" fmla="*/ 366712 w 1446212"/>
              <a:gd name="connsiteY2" fmla="*/ 209 h 298659"/>
              <a:gd name="connsiteX3" fmla="*/ 644525 w 1446212"/>
              <a:gd name="connsiteY3" fmla="*/ 25609 h 298659"/>
              <a:gd name="connsiteX4" fmla="*/ 765175 w 1446212"/>
              <a:gd name="connsiteY4" fmla="*/ 35134 h 298659"/>
              <a:gd name="connsiteX5" fmla="*/ 996950 w 1446212"/>
              <a:gd name="connsiteY5" fmla="*/ 130384 h 298659"/>
              <a:gd name="connsiteX6" fmla="*/ 1155700 w 1446212"/>
              <a:gd name="connsiteY6" fmla="*/ 179596 h 298659"/>
              <a:gd name="connsiteX7" fmla="*/ 1244600 w 1446212"/>
              <a:gd name="connsiteY7" fmla="*/ 190709 h 298659"/>
              <a:gd name="connsiteX8" fmla="*/ 1446212 w 1446212"/>
              <a:gd name="connsiteY8" fmla="*/ 298659 h 298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46212" h="298659">
                <a:moveTo>
                  <a:pt x="0" y="55771"/>
                </a:moveTo>
                <a:cubicBezTo>
                  <a:pt x="64691" y="54051"/>
                  <a:pt x="129382" y="52331"/>
                  <a:pt x="190500" y="43071"/>
                </a:cubicBezTo>
                <a:cubicBezTo>
                  <a:pt x="251618" y="33811"/>
                  <a:pt x="291041" y="3119"/>
                  <a:pt x="366712" y="209"/>
                </a:cubicBezTo>
                <a:cubicBezTo>
                  <a:pt x="442383" y="-2701"/>
                  <a:pt x="644525" y="25609"/>
                  <a:pt x="644525" y="25609"/>
                </a:cubicBezTo>
                <a:cubicBezTo>
                  <a:pt x="710936" y="31430"/>
                  <a:pt x="706438" y="17672"/>
                  <a:pt x="765175" y="35134"/>
                </a:cubicBezTo>
                <a:cubicBezTo>
                  <a:pt x="823912" y="52596"/>
                  <a:pt x="931863" y="106307"/>
                  <a:pt x="996950" y="130384"/>
                </a:cubicBezTo>
                <a:cubicBezTo>
                  <a:pt x="1062037" y="154461"/>
                  <a:pt x="1114425" y="169542"/>
                  <a:pt x="1155700" y="179596"/>
                </a:cubicBezTo>
                <a:cubicBezTo>
                  <a:pt x="1196975" y="189650"/>
                  <a:pt x="1196181" y="170865"/>
                  <a:pt x="1244600" y="190709"/>
                </a:cubicBezTo>
                <a:cubicBezTo>
                  <a:pt x="1293019" y="210553"/>
                  <a:pt x="1369615" y="254606"/>
                  <a:pt x="1446212" y="298659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7E9EC770-F96C-445E-8008-9B9AD8DEBFE1}"/>
              </a:ext>
            </a:extLst>
          </p:cNvPr>
          <p:cNvSpPr/>
          <p:nvPr/>
        </p:nvSpPr>
        <p:spPr>
          <a:xfrm>
            <a:off x="3064933" y="5811864"/>
            <a:ext cx="1202267" cy="313769"/>
          </a:xfrm>
          <a:custGeom>
            <a:avLst/>
            <a:gdLst>
              <a:gd name="connsiteX0" fmla="*/ 0 w 1202267"/>
              <a:gd name="connsiteY0" fmla="*/ 138086 h 313769"/>
              <a:gd name="connsiteX1" fmla="*/ 205317 w 1202267"/>
              <a:gd name="connsiteY1" fmla="*/ 32253 h 313769"/>
              <a:gd name="connsiteX2" fmla="*/ 539750 w 1202267"/>
              <a:gd name="connsiteY2" fmla="*/ 503 h 313769"/>
              <a:gd name="connsiteX3" fmla="*/ 863600 w 1202267"/>
              <a:gd name="connsiteY3" fmla="*/ 51303 h 313769"/>
              <a:gd name="connsiteX4" fmla="*/ 1047750 w 1202267"/>
              <a:gd name="connsiteY4" fmla="*/ 148669 h 313769"/>
              <a:gd name="connsiteX5" fmla="*/ 1202267 w 1202267"/>
              <a:gd name="connsiteY5" fmla="*/ 313769 h 313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2267" h="313769">
                <a:moveTo>
                  <a:pt x="0" y="138086"/>
                </a:moveTo>
                <a:cubicBezTo>
                  <a:pt x="57679" y="96634"/>
                  <a:pt x="115359" y="55183"/>
                  <a:pt x="205317" y="32253"/>
                </a:cubicBezTo>
                <a:cubicBezTo>
                  <a:pt x="295275" y="9323"/>
                  <a:pt x="430036" y="-2672"/>
                  <a:pt x="539750" y="503"/>
                </a:cubicBezTo>
                <a:cubicBezTo>
                  <a:pt x="649464" y="3678"/>
                  <a:pt x="778933" y="26609"/>
                  <a:pt x="863600" y="51303"/>
                </a:cubicBezTo>
                <a:cubicBezTo>
                  <a:pt x="948267" y="75997"/>
                  <a:pt x="991306" y="104925"/>
                  <a:pt x="1047750" y="148669"/>
                </a:cubicBezTo>
                <a:cubicBezTo>
                  <a:pt x="1104194" y="192413"/>
                  <a:pt x="1153230" y="253091"/>
                  <a:pt x="1202267" y="313769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F0179312-CF1E-49B3-AB39-08F3A591B906}"/>
              </a:ext>
            </a:extLst>
          </p:cNvPr>
          <p:cNvSpPr/>
          <p:nvPr/>
        </p:nvSpPr>
        <p:spPr>
          <a:xfrm>
            <a:off x="3196167" y="5936306"/>
            <a:ext cx="1026583" cy="295161"/>
          </a:xfrm>
          <a:custGeom>
            <a:avLst/>
            <a:gdLst>
              <a:gd name="connsiteX0" fmla="*/ 0 w 1026583"/>
              <a:gd name="connsiteY0" fmla="*/ 157577 h 295161"/>
              <a:gd name="connsiteX1" fmla="*/ 112183 w 1026583"/>
              <a:gd name="connsiteY1" fmla="*/ 100427 h 295161"/>
              <a:gd name="connsiteX2" fmla="*/ 287866 w 1026583"/>
              <a:gd name="connsiteY2" fmla="*/ 32694 h 295161"/>
              <a:gd name="connsiteX3" fmla="*/ 474133 w 1026583"/>
              <a:gd name="connsiteY3" fmla="*/ 944 h 295161"/>
              <a:gd name="connsiteX4" fmla="*/ 745066 w 1026583"/>
              <a:gd name="connsiteY4" fmla="*/ 66561 h 295161"/>
              <a:gd name="connsiteX5" fmla="*/ 882650 w 1026583"/>
              <a:gd name="connsiteY5" fmla="*/ 187211 h 295161"/>
              <a:gd name="connsiteX6" fmla="*/ 990600 w 1026583"/>
              <a:gd name="connsiteY6" fmla="*/ 267644 h 295161"/>
              <a:gd name="connsiteX7" fmla="*/ 1026583 w 1026583"/>
              <a:gd name="connsiteY7" fmla="*/ 295161 h 295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26583" h="295161">
                <a:moveTo>
                  <a:pt x="0" y="157577"/>
                </a:moveTo>
                <a:cubicBezTo>
                  <a:pt x="32102" y="139409"/>
                  <a:pt x="64205" y="121241"/>
                  <a:pt x="112183" y="100427"/>
                </a:cubicBezTo>
                <a:cubicBezTo>
                  <a:pt x="160161" y="79613"/>
                  <a:pt x="227541" y="49274"/>
                  <a:pt x="287866" y="32694"/>
                </a:cubicBezTo>
                <a:cubicBezTo>
                  <a:pt x="348191" y="16114"/>
                  <a:pt x="397933" y="-4700"/>
                  <a:pt x="474133" y="944"/>
                </a:cubicBezTo>
                <a:cubicBezTo>
                  <a:pt x="550333" y="6588"/>
                  <a:pt x="676980" y="35517"/>
                  <a:pt x="745066" y="66561"/>
                </a:cubicBezTo>
                <a:cubicBezTo>
                  <a:pt x="813152" y="97605"/>
                  <a:pt x="841728" y="153697"/>
                  <a:pt x="882650" y="187211"/>
                </a:cubicBezTo>
                <a:cubicBezTo>
                  <a:pt x="923572" y="220725"/>
                  <a:pt x="966611" y="249652"/>
                  <a:pt x="990600" y="267644"/>
                </a:cubicBezTo>
                <a:cubicBezTo>
                  <a:pt x="1014589" y="285636"/>
                  <a:pt x="1010355" y="272936"/>
                  <a:pt x="1026583" y="295161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4BF96770-F60F-4900-AF54-683791C7E715}"/>
              </a:ext>
            </a:extLst>
          </p:cNvPr>
          <p:cNvSpPr/>
          <p:nvPr/>
        </p:nvSpPr>
        <p:spPr>
          <a:xfrm>
            <a:off x="3477683" y="6007100"/>
            <a:ext cx="459538" cy="326456"/>
          </a:xfrm>
          <a:custGeom>
            <a:avLst/>
            <a:gdLst>
              <a:gd name="connsiteX0" fmla="*/ 438150 w 459538"/>
              <a:gd name="connsiteY0" fmla="*/ 0 h 326456"/>
              <a:gd name="connsiteX1" fmla="*/ 455084 w 459538"/>
              <a:gd name="connsiteY1" fmla="*/ 112183 h 326456"/>
              <a:gd name="connsiteX2" fmla="*/ 366184 w 459538"/>
              <a:gd name="connsiteY2" fmla="*/ 281517 h 326456"/>
              <a:gd name="connsiteX3" fmla="*/ 264584 w 459538"/>
              <a:gd name="connsiteY3" fmla="*/ 325967 h 326456"/>
              <a:gd name="connsiteX4" fmla="*/ 78317 w 459538"/>
              <a:gd name="connsiteY4" fmla="*/ 262467 h 326456"/>
              <a:gd name="connsiteX5" fmla="*/ 0 w 459538"/>
              <a:gd name="connsiteY5" fmla="*/ 150283 h 326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9538" h="326456">
                <a:moveTo>
                  <a:pt x="438150" y="0"/>
                </a:moveTo>
                <a:cubicBezTo>
                  <a:pt x="452614" y="32632"/>
                  <a:pt x="467078" y="65264"/>
                  <a:pt x="455084" y="112183"/>
                </a:cubicBezTo>
                <a:cubicBezTo>
                  <a:pt x="443090" y="159102"/>
                  <a:pt x="397934" y="245886"/>
                  <a:pt x="366184" y="281517"/>
                </a:cubicBezTo>
                <a:cubicBezTo>
                  <a:pt x="334434" y="317148"/>
                  <a:pt x="312562" y="329142"/>
                  <a:pt x="264584" y="325967"/>
                </a:cubicBezTo>
                <a:cubicBezTo>
                  <a:pt x="216606" y="322792"/>
                  <a:pt x="122414" y="291748"/>
                  <a:pt x="78317" y="262467"/>
                </a:cubicBezTo>
                <a:cubicBezTo>
                  <a:pt x="34220" y="233186"/>
                  <a:pt x="17110" y="191734"/>
                  <a:pt x="0" y="150283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E0160824-0BAF-4B7B-AB35-A3081DD48572}"/>
              </a:ext>
            </a:extLst>
          </p:cNvPr>
          <p:cNvSpPr/>
          <p:nvPr/>
        </p:nvSpPr>
        <p:spPr>
          <a:xfrm>
            <a:off x="3219450" y="6075363"/>
            <a:ext cx="892149" cy="330999"/>
          </a:xfrm>
          <a:custGeom>
            <a:avLst/>
            <a:gdLst>
              <a:gd name="connsiteX0" fmla="*/ 877888 w 892149"/>
              <a:gd name="connsiteY0" fmla="*/ 66675 h 330999"/>
              <a:gd name="connsiteX1" fmla="*/ 884238 w 892149"/>
              <a:gd name="connsiteY1" fmla="*/ 188912 h 330999"/>
              <a:gd name="connsiteX2" fmla="*/ 782638 w 892149"/>
              <a:gd name="connsiteY2" fmla="*/ 265112 h 330999"/>
              <a:gd name="connsiteX3" fmla="*/ 682625 w 892149"/>
              <a:gd name="connsiteY3" fmla="*/ 285750 h 330999"/>
              <a:gd name="connsiteX4" fmla="*/ 627063 w 892149"/>
              <a:gd name="connsiteY4" fmla="*/ 325437 h 330999"/>
              <a:gd name="connsiteX5" fmla="*/ 493713 w 892149"/>
              <a:gd name="connsiteY5" fmla="*/ 330200 h 330999"/>
              <a:gd name="connsiteX6" fmla="*/ 376238 w 892149"/>
              <a:gd name="connsiteY6" fmla="*/ 320675 h 330999"/>
              <a:gd name="connsiteX7" fmla="*/ 336550 w 892149"/>
              <a:gd name="connsiteY7" fmla="*/ 311150 h 330999"/>
              <a:gd name="connsiteX8" fmla="*/ 284163 w 892149"/>
              <a:gd name="connsiteY8" fmla="*/ 255587 h 330999"/>
              <a:gd name="connsiteX9" fmla="*/ 193675 w 892149"/>
              <a:gd name="connsiteY9" fmla="*/ 246062 h 330999"/>
              <a:gd name="connsiteX10" fmla="*/ 119063 w 892149"/>
              <a:gd name="connsiteY10" fmla="*/ 215900 h 330999"/>
              <a:gd name="connsiteX11" fmla="*/ 49213 w 892149"/>
              <a:gd name="connsiteY11" fmla="*/ 141287 h 330999"/>
              <a:gd name="connsiteX12" fmla="*/ 12700 w 892149"/>
              <a:gd name="connsiteY12" fmla="*/ 68262 h 330999"/>
              <a:gd name="connsiteX13" fmla="*/ 0 w 892149"/>
              <a:gd name="connsiteY13" fmla="*/ 0 h 330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92149" h="330999">
                <a:moveTo>
                  <a:pt x="877888" y="66675"/>
                </a:moveTo>
                <a:cubicBezTo>
                  <a:pt x="889000" y="111257"/>
                  <a:pt x="900113" y="155839"/>
                  <a:pt x="884238" y="188912"/>
                </a:cubicBezTo>
                <a:cubicBezTo>
                  <a:pt x="868363" y="221985"/>
                  <a:pt x="816240" y="248972"/>
                  <a:pt x="782638" y="265112"/>
                </a:cubicBezTo>
                <a:cubicBezTo>
                  <a:pt x="749036" y="281252"/>
                  <a:pt x="708554" y="275696"/>
                  <a:pt x="682625" y="285750"/>
                </a:cubicBezTo>
                <a:cubicBezTo>
                  <a:pt x="656696" y="295804"/>
                  <a:pt x="658548" y="318029"/>
                  <a:pt x="627063" y="325437"/>
                </a:cubicBezTo>
                <a:cubicBezTo>
                  <a:pt x="595578" y="332845"/>
                  <a:pt x="535517" y="330994"/>
                  <a:pt x="493713" y="330200"/>
                </a:cubicBezTo>
                <a:cubicBezTo>
                  <a:pt x="451909" y="329406"/>
                  <a:pt x="402432" y="323850"/>
                  <a:pt x="376238" y="320675"/>
                </a:cubicBezTo>
                <a:cubicBezTo>
                  <a:pt x="350044" y="317500"/>
                  <a:pt x="351896" y="321998"/>
                  <a:pt x="336550" y="311150"/>
                </a:cubicBezTo>
                <a:cubicBezTo>
                  <a:pt x="321204" y="300302"/>
                  <a:pt x="307975" y="266435"/>
                  <a:pt x="284163" y="255587"/>
                </a:cubicBezTo>
                <a:cubicBezTo>
                  <a:pt x="260351" y="244739"/>
                  <a:pt x="221192" y="252677"/>
                  <a:pt x="193675" y="246062"/>
                </a:cubicBezTo>
                <a:cubicBezTo>
                  <a:pt x="166158" y="239448"/>
                  <a:pt x="143140" y="233362"/>
                  <a:pt x="119063" y="215900"/>
                </a:cubicBezTo>
                <a:cubicBezTo>
                  <a:pt x="94986" y="198438"/>
                  <a:pt x="66940" y="165893"/>
                  <a:pt x="49213" y="141287"/>
                </a:cubicBezTo>
                <a:cubicBezTo>
                  <a:pt x="31486" y="116681"/>
                  <a:pt x="20902" y="91810"/>
                  <a:pt x="12700" y="68262"/>
                </a:cubicBezTo>
                <a:cubicBezTo>
                  <a:pt x="4498" y="44714"/>
                  <a:pt x="2249" y="22357"/>
                  <a:pt x="0" y="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F8D7E44B-93F3-4605-BD63-F46FF0AB7F81}"/>
              </a:ext>
            </a:extLst>
          </p:cNvPr>
          <p:cNvSpPr/>
          <p:nvPr/>
        </p:nvSpPr>
        <p:spPr>
          <a:xfrm>
            <a:off x="4249738" y="6118225"/>
            <a:ext cx="133350" cy="293688"/>
          </a:xfrm>
          <a:custGeom>
            <a:avLst/>
            <a:gdLst>
              <a:gd name="connsiteX0" fmla="*/ 0 w 133350"/>
              <a:gd name="connsiteY0" fmla="*/ 0 h 293688"/>
              <a:gd name="connsiteX1" fmla="*/ 19050 w 133350"/>
              <a:gd name="connsiteY1" fmla="*/ 82550 h 293688"/>
              <a:gd name="connsiteX2" fmla="*/ 76200 w 133350"/>
              <a:gd name="connsiteY2" fmla="*/ 141288 h 293688"/>
              <a:gd name="connsiteX3" fmla="*/ 131762 w 133350"/>
              <a:gd name="connsiteY3" fmla="*/ 217488 h 293688"/>
              <a:gd name="connsiteX4" fmla="*/ 117475 w 133350"/>
              <a:gd name="connsiteY4" fmla="*/ 293688 h 293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350" h="293688">
                <a:moveTo>
                  <a:pt x="0" y="0"/>
                </a:moveTo>
                <a:cubicBezTo>
                  <a:pt x="3175" y="29501"/>
                  <a:pt x="6350" y="59002"/>
                  <a:pt x="19050" y="82550"/>
                </a:cubicBezTo>
                <a:cubicBezTo>
                  <a:pt x="31750" y="106098"/>
                  <a:pt x="57415" y="118798"/>
                  <a:pt x="76200" y="141288"/>
                </a:cubicBezTo>
                <a:cubicBezTo>
                  <a:pt x="94985" y="163778"/>
                  <a:pt x="124883" y="192088"/>
                  <a:pt x="131762" y="217488"/>
                </a:cubicBezTo>
                <a:cubicBezTo>
                  <a:pt x="138641" y="242888"/>
                  <a:pt x="121179" y="281253"/>
                  <a:pt x="117475" y="293688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482EE85B-5D57-421B-98BC-D055A0C51807}"/>
              </a:ext>
            </a:extLst>
          </p:cNvPr>
          <p:cNvSpPr/>
          <p:nvPr/>
        </p:nvSpPr>
        <p:spPr>
          <a:xfrm>
            <a:off x="3461880" y="5980113"/>
            <a:ext cx="13158" cy="168275"/>
          </a:xfrm>
          <a:custGeom>
            <a:avLst/>
            <a:gdLst>
              <a:gd name="connsiteX0" fmla="*/ 458 w 13158"/>
              <a:gd name="connsiteY0" fmla="*/ 0 h 168275"/>
              <a:gd name="connsiteX1" fmla="*/ 458 w 13158"/>
              <a:gd name="connsiteY1" fmla="*/ 71437 h 168275"/>
              <a:gd name="connsiteX2" fmla="*/ 5220 w 13158"/>
              <a:gd name="connsiteY2" fmla="*/ 150812 h 168275"/>
              <a:gd name="connsiteX3" fmla="*/ 13158 w 13158"/>
              <a:gd name="connsiteY3" fmla="*/ 168275 h 168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58" h="168275">
                <a:moveTo>
                  <a:pt x="458" y="0"/>
                </a:moveTo>
                <a:cubicBezTo>
                  <a:pt x="61" y="23151"/>
                  <a:pt x="-336" y="46302"/>
                  <a:pt x="458" y="71437"/>
                </a:cubicBezTo>
                <a:cubicBezTo>
                  <a:pt x="1252" y="96572"/>
                  <a:pt x="3103" y="134672"/>
                  <a:pt x="5220" y="150812"/>
                </a:cubicBezTo>
                <a:cubicBezTo>
                  <a:pt x="7337" y="166952"/>
                  <a:pt x="10247" y="167613"/>
                  <a:pt x="13158" y="168275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F79A028B-8D12-4824-B29A-2E6FB21520E8}"/>
              </a:ext>
            </a:extLst>
          </p:cNvPr>
          <p:cNvSpPr/>
          <p:nvPr/>
        </p:nvSpPr>
        <p:spPr>
          <a:xfrm>
            <a:off x="3581395" y="5949950"/>
            <a:ext cx="69855" cy="190500"/>
          </a:xfrm>
          <a:custGeom>
            <a:avLst/>
            <a:gdLst>
              <a:gd name="connsiteX0" fmla="*/ 19055 w 69855"/>
              <a:gd name="connsiteY0" fmla="*/ 0 h 190500"/>
              <a:gd name="connsiteX1" fmla="*/ 5 w 69855"/>
              <a:gd name="connsiteY1" fmla="*/ 61913 h 190500"/>
              <a:gd name="connsiteX2" fmla="*/ 20643 w 69855"/>
              <a:gd name="connsiteY2" fmla="*/ 93663 h 190500"/>
              <a:gd name="connsiteX3" fmla="*/ 30168 w 69855"/>
              <a:gd name="connsiteY3" fmla="*/ 139700 h 190500"/>
              <a:gd name="connsiteX4" fmla="*/ 69855 w 69855"/>
              <a:gd name="connsiteY4" fmla="*/ 190500 h 19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855" h="190500">
                <a:moveTo>
                  <a:pt x="19055" y="0"/>
                </a:moveTo>
                <a:cubicBezTo>
                  <a:pt x="9397" y="23151"/>
                  <a:pt x="-260" y="46303"/>
                  <a:pt x="5" y="61913"/>
                </a:cubicBezTo>
                <a:cubicBezTo>
                  <a:pt x="270" y="77523"/>
                  <a:pt x="15616" y="80699"/>
                  <a:pt x="20643" y="93663"/>
                </a:cubicBezTo>
                <a:cubicBezTo>
                  <a:pt x="25670" y="106627"/>
                  <a:pt x="21966" y="123561"/>
                  <a:pt x="30168" y="139700"/>
                </a:cubicBezTo>
                <a:cubicBezTo>
                  <a:pt x="38370" y="155840"/>
                  <a:pt x="54112" y="173170"/>
                  <a:pt x="69855" y="19050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645E5BD0-960E-4030-AA93-113E84BF87DE}"/>
              </a:ext>
            </a:extLst>
          </p:cNvPr>
          <p:cNvSpPr/>
          <p:nvPr/>
        </p:nvSpPr>
        <p:spPr>
          <a:xfrm>
            <a:off x="3659188" y="5946775"/>
            <a:ext cx="141325" cy="195263"/>
          </a:xfrm>
          <a:custGeom>
            <a:avLst/>
            <a:gdLst>
              <a:gd name="connsiteX0" fmla="*/ 76200 w 141325"/>
              <a:gd name="connsiteY0" fmla="*/ 0 h 195263"/>
              <a:gd name="connsiteX1" fmla="*/ 127000 w 141325"/>
              <a:gd name="connsiteY1" fmla="*/ 76200 h 195263"/>
              <a:gd name="connsiteX2" fmla="*/ 141287 w 141325"/>
              <a:gd name="connsiteY2" fmla="*/ 120650 h 195263"/>
              <a:gd name="connsiteX3" fmla="*/ 130175 w 141325"/>
              <a:gd name="connsiteY3" fmla="*/ 163513 h 195263"/>
              <a:gd name="connsiteX4" fmla="*/ 101600 w 141325"/>
              <a:gd name="connsiteY4" fmla="*/ 153988 h 195263"/>
              <a:gd name="connsiteX5" fmla="*/ 71437 w 141325"/>
              <a:gd name="connsiteY5" fmla="*/ 144463 h 195263"/>
              <a:gd name="connsiteX6" fmla="*/ 36512 w 141325"/>
              <a:gd name="connsiteY6" fmla="*/ 153988 h 195263"/>
              <a:gd name="connsiteX7" fmla="*/ 20637 w 141325"/>
              <a:gd name="connsiteY7" fmla="*/ 185738 h 195263"/>
              <a:gd name="connsiteX8" fmla="*/ 0 w 141325"/>
              <a:gd name="connsiteY8" fmla="*/ 195263 h 195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1325" h="195263">
                <a:moveTo>
                  <a:pt x="76200" y="0"/>
                </a:moveTo>
                <a:cubicBezTo>
                  <a:pt x="96176" y="28046"/>
                  <a:pt x="116152" y="56092"/>
                  <a:pt x="127000" y="76200"/>
                </a:cubicBezTo>
                <a:cubicBezTo>
                  <a:pt x="137848" y="96308"/>
                  <a:pt x="140758" y="106098"/>
                  <a:pt x="141287" y="120650"/>
                </a:cubicBezTo>
                <a:cubicBezTo>
                  <a:pt x="141816" y="135202"/>
                  <a:pt x="136790" y="157957"/>
                  <a:pt x="130175" y="163513"/>
                </a:cubicBezTo>
                <a:cubicBezTo>
                  <a:pt x="123561" y="169069"/>
                  <a:pt x="101600" y="153988"/>
                  <a:pt x="101600" y="153988"/>
                </a:cubicBezTo>
                <a:cubicBezTo>
                  <a:pt x="91810" y="150813"/>
                  <a:pt x="82285" y="144463"/>
                  <a:pt x="71437" y="144463"/>
                </a:cubicBezTo>
                <a:cubicBezTo>
                  <a:pt x="60589" y="144463"/>
                  <a:pt x="44979" y="147109"/>
                  <a:pt x="36512" y="153988"/>
                </a:cubicBezTo>
                <a:cubicBezTo>
                  <a:pt x="28045" y="160867"/>
                  <a:pt x="26722" y="178859"/>
                  <a:pt x="20637" y="185738"/>
                </a:cubicBezTo>
                <a:cubicBezTo>
                  <a:pt x="14552" y="192617"/>
                  <a:pt x="7276" y="193940"/>
                  <a:pt x="0" y="195263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2F962A01-8930-4126-A026-2ADB3C1CD519}"/>
              </a:ext>
            </a:extLst>
          </p:cNvPr>
          <p:cNvSpPr/>
          <p:nvPr/>
        </p:nvSpPr>
        <p:spPr>
          <a:xfrm>
            <a:off x="2904067" y="5808133"/>
            <a:ext cx="152400" cy="133350"/>
          </a:xfrm>
          <a:custGeom>
            <a:avLst/>
            <a:gdLst>
              <a:gd name="connsiteX0" fmla="*/ 0 w 152400"/>
              <a:gd name="connsiteY0" fmla="*/ 0 h 133350"/>
              <a:gd name="connsiteX1" fmla="*/ 59266 w 152400"/>
              <a:gd name="connsiteY1" fmla="*/ 74084 h 133350"/>
              <a:gd name="connsiteX2" fmla="*/ 152400 w 152400"/>
              <a:gd name="connsiteY2" fmla="*/ 133350 h 133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400" h="133350">
                <a:moveTo>
                  <a:pt x="0" y="0"/>
                </a:moveTo>
                <a:cubicBezTo>
                  <a:pt x="16933" y="25929"/>
                  <a:pt x="33866" y="51859"/>
                  <a:pt x="59266" y="74084"/>
                </a:cubicBezTo>
                <a:cubicBezTo>
                  <a:pt x="84666" y="96309"/>
                  <a:pt x="118533" y="114829"/>
                  <a:pt x="152400" y="13335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B3612DE8-6FCF-42B4-82D9-8BE7FDC9ABA8}"/>
              </a:ext>
            </a:extLst>
          </p:cNvPr>
          <p:cNvSpPr/>
          <p:nvPr/>
        </p:nvSpPr>
        <p:spPr>
          <a:xfrm>
            <a:off x="2930525" y="5851525"/>
            <a:ext cx="776288" cy="635000"/>
          </a:xfrm>
          <a:custGeom>
            <a:avLst/>
            <a:gdLst>
              <a:gd name="connsiteX0" fmla="*/ 0 w 776288"/>
              <a:gd name="connsiteY0" fmla="*/ 0 h 635000"/>
              <a:gd name="connsiteX1" fmla="*/ 22225 w 776288"/>
              <a:gd name="connsiteY1" fmla="*/ 122238 h 635000"/>
              <a:gd name="connsiteX2" fmla="*/ 55563 w 776288"/>
              <a:gd name="connsiteY2" fmla="*/ 271463 h 635000"/>
              <a:gd name="connsiteX3" fmla="*/ 128588 w 776288"/>
              <a:gd name="connsiteY3" fmla="*/ 344488 h 635000"/>
              <a:gd name="connsiteX4" fmla="*/ 158750 w 776288"/>
              <a:gd name="connsiteY4" fmla="*/ 395288 h 635000"/>
              <a:gd name="connsiteX5" fmla="*/ 250825 w 776288"/>
              <a:gd name="connsiteY5" fmla="*/ 471488 h 635000"/>
              <a:gd name="connsiteX6" fmla="*/ 431800 w 776288"/>
              <a:gd name="connsiteY6" fmla="*/ 585788 h 635000"/>
              <a:gd name="connsiteX7" fmla="*/ 776288 w 776288"/>
              <a:gd name="connsiteY7" fmla="*/ 635000 h 63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6288" h="635000">
                <a:moveTo>
                  <a:pt x="0" y="0"/>
                </a:moveTo>
                <a:cubicBezTo>
                  <a:pt x="6482" y="38497"/>
                  <a:pt x="12965" y="76994"/>
                  <a:pt x="22225" y="122238"/>
                </a:cubicBezTo>
                <a:cubicBezTo>
                  <a:pt x="31485" y="167482"/>
                  <a:pt x="37836" y="234421"/>
                  <a:pt x="55563" y="271463"/>
                </a:cubicBezTo>
                <a:cubicBezTo>
                  <a:pt x="73290" y="308505"/>
                  <a:pt x="111390" y="323851"/>
                  <a:pt x="128588" y="344488"/>
                </a:cubicBezTo>
                <a:cubicBezTo>
                  <a:pt x="145786" y="365125"/>
                  <a:pt x="138377" y="374121"/>
                  <a:pt x="158750" y="395288"/>
                </a:cubicBezTo>
                <a:cubicBezTo>
                  <a:pt x="179123" y="416455"/>
                  <a:pt x="205317" y="439738"/>
                  <a:pt x="250825" y="471488"/>
                </a:cubicBezTo>
                <a:cubicBezTo>
                  <a:pt x="296333" y="503238"/>
                  <a:pt x="344223" y="558536"/>
                  <a:pt x="431800" y="585788"/>
                </a:cubicBezTo>
                <a:cubicBezTo>
                  <a:pt x="519377" y="613040"/>
                  <a:pt x="647832" y="624020"/>
                  <a:pt x="776288" y="63500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CCC7465E-DC1C-4BD8-8C2F-C31CB02EAD5D}"/>
              </a:ext>
            </a:extLst>
          </p:cNvPr>
          <p:cNvSpPr/>
          <p:nvPr/>
        </p:nvSpPr>
        <p:spPr>
          <a:xfrm>
            <a:off x="4213225" y="6227763"/>
            <a:ext cx="90488" cy="112712"/>
          </a:xfrm>
          <a:custGeom>
            <a:avLst/>
            <a:gdLst>
              <a:gd name="connsiteX0" fmla="*/ 0 w 90488"/>
              <a:gd name="connsiteY0" fmla="*/ 0 h 112712"/>
              <a:gd name="connsiteX1" fmla="*/ 90488 w 90488"/>
              <a:gd name="connsiteY1" fmla="*/ 112712 h 112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0488" h="112712">
                <a:moveTo>
                  <a:pt x="0" y="0"/>
                </a:moveTo>
                <a:lnTo>
                  <a:pt x="90488" y="112712"/>
                </a:ln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F7A439D8-4865-41D7-A3A1-2C6E8D2A8AE9}"/>
              </a:ext>
            </a:extLst>
          </p:cNvPr>
          <p:cNvSpPr/>
          <p:nvPr/>
        </p:nvSpPr>
        <p:spPr>
          <a:xfrm>
            <a:off x="3706813" y="6340475"/>
            <a:ext cx="606425" cy="146050"/>
          </a:xfrm>
          <a:custGeom>
            <a:avLst/>
            <a:gdLst>
              <a:gd name="connsiteX0" fmla="*/ 0 w 606425"/>
              <a:gd name="connsiteY0" fmla="*/ 146050 h 146050"/>
              <a:gd name="connsiteX1" fmla="*/ 363537 w 606425"/>
              <a:gd name="connsiteY1" fmla="*/ 93663 h 146050"/>
              <a:gd name="connsiteX2" fmla="*/ 606425 w 606425"/>
              <a:gd name="connsiteY2" fmla="*/ 0 h 146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6425" h="146050">
                <a:moveTo>
                  <a:pt x="0" y="146050"/>
                </a:moveTo>
                <a:cubicBezTo>
                  <a:pt x="131233" y="132027"/>
                  <a:pt x="262466" y="118005"/>
                  <a:pt x="363537" y="93663"/>
                </a:cubicBezTo>
                <a:cubicBezTo>
                  <a:pt x="464608" y="69321"/>
                  <a:pt x="535516" y="34660"/>
                  <a:pt x="606425" y="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F22DE191-4F57-459E-B7D6-3C664DC64267}"/>
              </a:ext>
            </a:extLst>
          </p:cNvPr>
          <p:cNvSpPr/>
          <p:nvPr/>
        </p:nvSpPr>
        <p:spPr>
          <a:xfrm>
            <a:off x="4270375" y="6111875"/>
            <a:ext cx="225425" cy="222250"/>
          </a:xfrm>
          <a:custGeom>
            <a:avLst/>
            <a:gdLst>
              <a:gd name="connsiteX0" fmla="*/ 0 w 225425"/>
              <a:gd name="connsiteY0" fmla="*/ 0 h 222250"/>
              <a:gd name="connsiteX1" fmla="*/ 180975 w 225425"/>
              <a:gd name="connsiteY1" fmla="*/ 120650 h 222250"/>
              <a:gd name="connsiteX2" fmla="*/ 225425 w 225425"/>
              <a:gd name="connsiteY2" fmla="*/ 222250 h 222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5425" h="222250">
                <a:moveTo>
                  <a:pt x="0" y="0"/>
                </a:moveTo>
                <a:cubicBezTo>
                  <a:pt x="71702" y="41804"/>
                  <a:pt x="143404" y="83608"/>
                  <a:pt x="180975" y="120650"/>
                </a:cubicBezTo>
                <a:cubicBezTo>
                  <a:pt x="218546" y="157692"/>
                  <a:pt x="221985" y="189971"/>
                  <a:pt x="225425" y="22225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7B7F7881-461D-4A33-BE3F-19AC307E5618}"/>
              </a:ext>
            </a:extLst>
          </p:cNvPr>
          <p:cNvSpPr/>
          <p:nvPr/>
        </p:nvSpPr>
        <p:spPr>
          <a:xfrm>
            <a:off x="4552950" y="6178550"/>
            <a:ext cx="365736" cy="1463675"/>
          </a:xfrm>
          <a:custGeom>
            <a:avLst/>
            <a:gdLst>
              <a:gd name="connsiteX0" fmla="*/ 139700 w 365736"/>
              <a:gd name="connsiteY0" fmla="*/ 0 h 1463675"/>
              <a:gd name="connsiteX1" fmla="*/ 250825 w 365736"/>
              <a:gd name="connsiteY1" fmla="*/ 238125 h 1463675"/>
              <a:gd name="connsiteX2" fmla="*/ 346075 w 365736"/>
              <a:gd name="connsiteY2" fmla="*/ 361950 h 1463675"/>
              <a:gd name="connsiteX3" fmla="*/ 358775 w 365736"/>
              <a:gd name="connsiteY3" fmla="*/ 685800 h 1463675"/>
              <a:gd name="connsiteX4" fmla="*/ 342900 w 365736"/>
              <a:gd name="connsiteY4" fmla="*/ 942975 h 1463675"/>
              <a:gd name="connsiteX5" fmla="*/ 358775 w 365736"/>
              <a:gd name="connsiteY5" fmla="*/ 1250950 h 1463675"/>
              <a:gd name="connsiteX6" fmla="*/ 209550 w 365736"/>
              <a:gd name="connsiteY6" fmla="*/ 1323975 h 1463675"/>
              <a:gd name="connsiteX7" fmla="*/ 0 w 365736"/>
              <a:gd name="connsiteY7" fmla="*/ 1463675 h 1463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5736" h="1463675">
                <a:moveTo>
                  <a:pt x="139700" y="0"/>
                </a:moveTo>
                <a:cubicBezTo>
                  <a:pt x="178064" y="88900"/>
                  <a:pt x="216429" y="177800"/>
                  <a:pt x="250825" y="238125"/>
                </a:cubicBezTo>
                <a:cubicBezTo>
                  <a:pt x="285221" y="298450"/>
                  <a:pt x="328083" y="287338"/>
                  <a:pt x="346075" y="361950"/>
                </a:cubicBezTo>
                <a:cubicBezTo>
                  <a:pt x="364067" y="436562"/>
                  <a:pt x="359304" y="588963"/>
                  <a:pt x="358775" y="685800"/>
                </a:cubicBezTo>
                <a:cubicBezTo>
                  <a:pt x="358246" y="782637"/>
                  <a:pt x="342900" y="848783"/>
                  <a:pt x="342900" y="942975"/>
                </a:cubicBezTo>
                <a:cubicBezTo>
                  <a:pt x="342900" y="1037167"/>
                  <a:pt x="381000" y="1187450"/>
                  <a:pt x="358775" y="1250950"/>
                </a:cubicBezTo>
                <a:cubicBezTo>
                  <a:pt x="336550" y="1314450"/>
                  <a:pt x="269346" y="1288521"/>
                  <a:pt x="209550" y="1323975"/>
                </a:cubicBezTo>
                <a:cubicBezTo>
                  <a:pt x="149754" y="1359429"/>
                  <a:pt x="74877" y="1411552"/>
                  <a:pt x="0" y="1463675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3837CEB1-41D4-428C-BB67-03A996970D84}"/>
              </a:ext>
            </a:extLst>
          </p:cNvPr>
          <p:cNvSpPr/>
          <p:nvPr/>
        </p:nvSpPr>
        <p:spPr>
          <a:xfrm>
            <a:off x="4441660" y="7667625"/>
            <a:ext cx="190665" cy="450850"/>
          </a:xfrm>
          <a:custGeom>
            <a:avLst/>
            <a:gdLst>
              <a:gd name="connsiteX0" fmla="*/ 82715 w 190665"/>
              <a:gd name="connsiteY0" fmla="*/ 0 h 450850"/>
              <a:gd name="connsiteX1" fmla="*/ 22390 w 190665"/>
              <a:gd name="connsiteY1" fmla="*/ 69850 h 450850"/>
              <a:gd name="connsiteX2" fmla="*/ 165 w 190665"/>
              <a:gd name="connsiteY2" fmla="*/ 152400 h 450850"/>
              <a:gd name="connsiteX3" fmla="*/ 31915 w 190665"/>
              <a:gd name="connsiteY3" fmla="*/ 323850 h 450850"/>
              <a:gd name="connsiteX4" fmla="*/ 190665 w 190665"/>
              <a:gd name="connsiteY4" fmla="*/ 450850 h 450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665" h="450850">
                <a:moveTo>
                  <a:pt x="82715" y="0"/>
                </a:moveTo>
                <a:cubicBezTo>
                  <a:pt x="59431" y="22225"/>
                  <a:pt x="36148" y="44450"/>
                  <a:pt x="22390" y="69850"/>
                </a:cubicBezTo>
                <a:cubicBezTo>
                  <a:pt x="8632" y="95250"/>
                  <a:pt x="-1423" y="110067"/>
                  <a:pt x="165" y="152400"/>
                </a:cubicBezTo>
                <a:cubicBezTo>
                  <a:pt x="1752" y="194733"/>
                  <a:pt x="165" y="274108"/>
                  <a:pt x="31915" y="323850"/>
                </a:cubicBezTo>
                <a:cubicBezTo>
                  <a:pt x="63665" y="373592"/>
                  <a:pt x="127165" y="412221"/>
                  <a:pt x="190665" y="45085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3AE33FE1-77FF-4DB6-86C5-46A1433D5B7C}"/>
              </a:ext>
            </a:extLst>
          </p:cNvPr>
          <p:cNvSpPr/>
          <p:nvPr/>
        </p:nvSpPr>
        <p:spPr>
          <a:xfrm>
            <a:off x="5339964" y="6327775"/>
            <a:ext cx="308361" cy="1282471"/>
          </a:xfrm>
          <a:custGeom>
            <a:avLst/>
            <a:gdLst>
              <a:gd name="connsiteX0" fmla="*/ 206761 w 308361"/>
              <a:gd name="connsiteY0" fmla="*/ 0 h 1282471"/>
              <a:gd name="connsiteX1" fmla="*/ 54361 w 308361"/>
              <a:gd name="connsiteY1" fmla="*/ 171450 h 1282471"/>
              <a:gd name="connsiteX2" fmla="*/ 386 w 308361"/>
              <a:gd name="connsiteY2" fmla="*/ 492125 h 1282471"/>
              <a:gd name="connsiteX3" fmla="*/ 76586 w 308361"/>
              <a:gd name="connsiteY3" fmla="*/ 904875 h 1282471"/>
              <a:gd name="connsiteX4" fmla="*/ 257561 w 308361"/>
              <a:gd name="connsiteY4" fmla="*/ 1235075 h 1282471"/>
              <a:gd name="connsiteX5" fmla="*/ 308361 w 308361"/>
              <a:gd name="connsiteY5" fmla="*/ 1273175 h 1282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8361" h="1282471">
                <a:moveTo>
                  <a:pt x="206761" y="0"/>
                </a:moveTo>
                <a:cubicBezTo>
                  <a:pt x="147759" y="44714"/>
                  <a:pt x="88757" y="89429"/>
                  <a:pt x="54361" y="171450"/>
                </a:cubicBezTo>
                <a:cubicBezTo>
                  <a:pt x="19965" y="253471"/>
                  <a:pt x="-3318" y="369888"/>
                  <a:pt x="386" y="492125"/>
                </a:cubicBezTo>
                <a:cubicBezTo>
                  <a:pt x="4090" y="614362"/>
                  <a:pt x="33724" y="781050"/>
                  <a:pt x="76586" y="904875"/>
                </a:cubicBezTo>
                <a:cubicBezTo>
                  <a:pt x="119448" y="1028700"/>
                  <a:pt x="218932" y="1173692"/>
                  <a:pt x="257561" y="1235075"/>
                </a:cubicBezTo>
                <a:cubicBezTo>
                  <a:pt x="296190" y="1296458"/>
                  <a:pt x="302275" y="1284816"/>
                  <a:pt x="308361" y="1273175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778E7BAB-8EC1-4779-9872-E3B52171311F}"/>
              </a:ext>
            </a:extLst>
          </p:cNvPr>
          <p:cNvSpPr/>
          <p:nvPr/>
        </p:nvSpPr>
        <p:spPr>
          <a:xfrm>
            <a:off x="5659967" y="7734300"/>
            <a:ext cx="94358" cy="376767"/>
          </a:xfrm>
          <a:custGeom>
            <a:avLst/>
            <a:gdLst>
              <a:gd name="connsiteX0" fmla="*/ 0 w 94358"/>
              <a:gd name="connsiteY0" fmla="*/ 0 h 376767"/>
              <a:gd name="connsiteX1" fmla="*/ 71966 w 94358"/>
              <a:gd name="connsiteY1" fmla="*/ 93133 h 376767"/>
              <a:gd name="connsiteX2" fmla="*/ 93133 w 94358"/>
              <a:gd name="connsiteY2" fmla="*/ 203200 h 376767"/>
              <a:gd name="connsiteX3" fmla="*/ 42333 w 94358"/>
              <a:gd name="connsiteY3" fmla="*/ 376767 h 376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358" h="376767">
                <a:moveTo>
                  <a:pt x="0" y="0"/>
                </a:moveTo>
                <a:cubicBezTo>
                  <a:pt x="28222" y="29633"/>
                  <a:pt x="56444" y="59266"/>
                  <a:pt x="71966" y="93133"/>
                </a:cubicBezTo>
                <a:cubicBezTo>
                  <a:pt x="87488" y="127000"/>
                  <a:pt x="98072" y="155928"/>
                  <a:pt x="93133" y="203200"/>
                </a:cubicBezTo>
                <a:cubicBezTo>
                  <a:pt x="88194" y="250472"/>
                  <a:pt x="65263" y="313619"/>
                  <a:pt x="42333" y="376767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C9DDF72B-F71C-4E40-AD93-182A3DEEA5F8}"/>
              </a:ext>
            </a:extLst>
          </p:cNvPr>
          <p:cNvSpPr/>
          <p:nvPr/>
        </p:nvSpPr>
        <p:spPr>
          <a:xfrm>
            <a:off x="3956050" y="8502402"/>
            <a:ext cx="2138116" cy="241928"/>
          </a:xfrm>
          <a:custGeom>
            <a:avLst/>
            <a:gdLst>
              <a:gd name="connsiteX0" fmla="*/ 0 w 2138116"/>
              <a:gd name="connsiteY0" fmla="*/ 60573 h 241928"/>
              <a:gd name="connsiteX1" fmla="*/ 231775 w 2138116"/>
              <a:gd name="connsiteY1" fmla="*/ 82798 h 241928"/>
              <a:gd name="connsiteX2" fmla="*/ 387350 w 2138116"/>
              <a:gd name="connsiteY2" fmla="*/ 155823 h 241928"/>
              <a:gd name="connsiteX3" fmla="*/ 854075 w 2138116"/>
              <a:gd name="connsiteY3" fmla="*/ 190748 h 241928"/>
              <a:gd name="connsiteX4" fmla="*/ 1114425 w 2138116"/>
              <a:gd name="connsiteY4" fmla="*/ 241548 h 241928"/>
              <a:gd name="connsiteX5" fmla="*/ 1571625 w 2138116"/>
              <a:gd name="connsiteY5" fmla="*/ 162173 h 241928"/>
              <a:gd name="connsiteX6" fmla="*/ 1812925 w 2138116"/>
              <a:gd name="connsiteY6" fmla="*/ 95498 h 241928"/>
              <a:gd name="connsiteX7" fmla="*/ 1955800 w 2138116"/>
              <a:gd name="connsiteY7" fmla="*/ 25648 h 241928"/>
              <a:gd name="connsiteX8" fmla="*/ 2117725 w 2138116"/>
              <a:gd name="connsiteY8" fmla="*/ 248 h 241928"/>
              <a:gd name="connsiteX9" fmla="*/ 2130425 w 2138116"/>
              <a:gd name="connsiteY9" fmla="*/ 38348 h 241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38116" h="241928">
                <a:moveTo>
                  <a:pt x="0" y="60573"/>
                </a:moveTo>
                <a:cubicBezTo>
                  <a:pt x="83608" y="63748"/>
                  <a:pt x="167217" y="66923"/>
                  <a:pt x="231775" y="82798"/>
                </a:cubicBezTo>
                <a:cubicBezTo>
                  <a:pt x="296333" y="98673"/>
                  <a:pt x="283633" y="137831"/>
                  <a:pt x="387350" y="155823"/>
                </a:cubicBezTo>
                <a:cubicBezTo>
                  <a:pt x="491067" y="173815"/>
                  <a:pt x="732896" y="176460"/>
                  <a:pt x="854075" y="190748"/>
                </a:cubicBezTo>
                <a:cubicBezTo>
                  <a:pt x="975254" y="205036"/>
                  <a:pt x="994834" y="246310"/>
                  <a:pt x="1114425" y="241548"/>
                </a:cubicBezTo>
                <a:cubicBezTo>
                  <a:pt x="1234016" y="236786"/>
                  <a:pt x="1455208" y="186515"/>
                  <a:pt x="1571625" y="162173"/>
                </a:cubicBezTo>
                <a:cubicBezTo>
                  <a:pt x="1688042" y="137831"/>
                  <a:pt x="1748896" y="118252"/>
                  <a:pt x="1812925" y="95498"/>
                </a:cubicBezTo>
                <a:cubicBezTo>
                  <a:pt x="1876954" y="72744"/>
                  <a:pt x="1905000" y="41523"/>
                  <a:pt x="1955800" y="25648"/>
                </a:cubicBezTo>
                <a:cubicBezTo>
                  <a:pt x="2006600" y="9773"/>
                  <a:pt x="2088621" y="-1869"/>
                  <a:pt x="2117725" y="248"/>
                </a:cubicBezTo>
                <a:cubicBezTo>
                  <a:pt x="2146829" y="2365"/>
                  <a:pt x="2138627" y="20356"/>
                  <a:pt x="2130425" y="38348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AC2590D1-F50F-4728-98F5-DEF6B9A60C79}"/>
              </a:ext>
            </a:extLst>
          </p:cNvPr>
          <p:cNvSpPr/>
          <p:nvPr/>
        </p:nvSpPr>
        <p:spPr>
          <a:xfrm>
            <a:off x="3949700" y="8620125"/>
            <a:ext cx="1349375" cy="652216"/>
          </a:xfrm>
          <a:custGeom>
            <a:avLst/>
            <a:gdLst>
              <a:gd name="connsiteX0" fmla="*/ 0 w 1349375"/>
              <a:gd name="connsiteY0" fmla="*/ 0 h 652216"/>
              <a:gd name="connsiteX1" fmla="*/ 193675 w 1349375"/>
              <a:gd name="connsiteY1" fmla="*/ 88900 h 652216"/>
              <a:gd name="connsiteX2" fmla="*/ 330200 w 1349375"/>
              <a:gd name="connsiteY2" fmla="*/ 273050 h 652216"/>
              <a:gd name="connsiteX3" fmla="*/ 596900 w 1349375"/>
              <a:gd name="connsiteY3" fmla="*/ 485775 h 652216"/>
              <a:gd name="connsiteX4" fmla="*/ 1025525 w 1349375"/>
              <a:gd name="connsiteY4" fmla="*/ 644525 h 652216"/>
              <a:gd name="connsiteX5" fmla="*/ 1349375 w 1349375"/>
              <a:gd name="connsiteY5" fmla="*/ 612775 h 652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9375" h="652216">
                <a:moveTo>
                  <a:pt x="0" y="0"/>
                </a:moveTo>
                <a:cubicBezTo>
                  <a:pt x="69321" y="21696"/>
                  <a:pt x="138642" y="43392"/>
                  <a:pt x="193675" y="88900"/>
                </a:cubicBezTo>
                <a:cubicBezTo>
                  <a:pt x="248708" y="134408"/>
                  <a:pt x="262996" y="206904"/>
                  <a:pt x="330200" y="273050"/>
                </a:cubicBezTo>
                <a:cubicBezTo>
                  <a:pt x="397404" y="339196"/>
                  <a:pt x="481013" y="423863"/>
                  <a:pt x="596900" y="485775"/>
                </a:cubicBezTo>
                <a:cubicBezTo>
                  <a:pt x="712787" y="547687"/>
                  <a:pt x="900113" y="623358"/>
                  <a:pt x="1025525" y="644525"/>
                </a:cubicBezTo>
                <a:cubicBezTo>
                  <a:pt x="1150937" y="665692"/>
                  <a:pt x="1250156" y="639233"/>
                  <a:pt x="1349375" y="612775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EEE722C5-6B56-4444-B98D-200AF405DD39}"/>
              </a:ext>
            </a:extLst>
          </p:cNvPr>
          <p:cNvSpPr/>
          <p:nvPr/>
        </p:nvSpPr>
        <p:spPr>
          <a:xfrm>
            <a:off x="5305425" y="8556625"/>
            <a:ext cx="755650" cy="673100"/>
          </a:xfrm>
          <a:custGeom>
            <a:avLst/>
            <a:gdLst>
              <a:gd name="connsiteX0" fmla="*/ 755650 w 755650"/>
              <a:gd name="connsiteY0" fmla="*/ 0 h 673100"/>
              <a:gd name="connsiteX1" fmla="*/ 571500 w 755650"/>
              <a:gd name="connsiteY1" fmla="*/ 101600 h 673100"/>
              <a:gd name="connsiteX2" fmla="*/ 457200 w 755650"/>
              <a:gd name="connsiteY2" fmla="*/ 327025 h 673100"/>
              <a:gd name="connsiteX3" fmla="*/ 346075 w 755650"/>
              <a:gd name="connsiteY3" fmla="*/ 466725 h 673100"/>
              <a:gd name="connsiteX4" fmla="*/ 215900 w 755650"/>
              <a:gd name="connsiteY4" fmla="*/ 596900 h 673100"/>
              <a:gd name="connsiteX5" fmla="*/ 0 w 755650"/>
              <a:gd name="connsiteY5" fmla="*/ 673100 h 673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5650" h="673100">
                <a:moveTo>
                  <a:pt x="755650" y="0"/>
                </a:moveTo>
                <a:cubicBezTo>
                  <a:pt x="688446" y="23548"/>
                  <a:pt x="621242" y="47096"/>
                  <a:pt x="571500" y="101600"/>
                </a:cubicBezTo>
                <a:cubicBezTo>
                  <a:pt x="521758" y="156104"/>
                  <a:pt x="494771" y="266171"/>
                  <a:pt x="457200" y="327025"/>
                </a:cubicBezTo>
                <a:cubicBezTo>
                  <a:pt x="419629" y="387879"/>
                  <a:pt x="386292" y="421746"/>
                  <a:pt x="346075" y="466725"/>
                </a:cubicBezTo>
                <a:cubicBezTo>
                  <a:pt x="305858" y="511704"/>
                  <a:pt x="273579" y="562504"/>
                  <a:pt x="215900" y="596900"/>
                </a:cubicBezTo>
                <a:cubicBezTo>
                  <a:pt x="158221" y="631296"/>
                  <a:pt x="79110" y="652198"/>
                  <a:pt x="0" y="67310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7A6DAB5D-57F6-4E86-AB15-58B1BE1D0B55}"/>
              </a:ext>
            </a:extLst>
          </p:cNvPr>
          <p:cNvSpPr/>
          <p:nvPr/>
        </p:nvSpPr>
        <p:spPr>
          <a:xfrm>
            <a:off x="4146550" y="8670925"/>
            <a:ext cx="1663700" cy="222261"/>
          </a:xfrm>
          <a:custGeom>
            <a:avLst/>
            <a:gdLst>
              <a:gd name="connsiteX0" fmla="*/ 0 w 1663700"/>
              <a:gd name="connsiteY0" fmla="*/ 19050 h 222261"/>
              <a:gd name="connsiteX1" fmla="*/ 193675 w 1663700"/>
              <a:gd name="connsiteY1" fmla="*/ 152400 h 222261"/>
              <a:gd name="connsiteX2" fmla="*/ 577850 w 1663700"/>
              <a:gd name="connsiteY2" fmla="*/ 193675 h 222261"/>
              <a:gd name="connsiteX3" fmla="*/ 1031875 w 1663700"/>
              <a:gd name="connsiteY3" fmla="*/ 222250 h 222261"/>
              <a:gd name="connsiteX4" fmla="*/ 1387475 w 1663700"/>
              <a:gd name="connsiteY4" fmla="*/ 190500 h 222261"/>
              <a:gd name="connsiteX5" fmla="*/ 1555750 w 1663700"/>
              <a:gd name="connsiteY5" fmla="*/ 130175 h 222261"/>
              <a:gd name="connsiteX6" fmla="*/ 1663700 w 1663700"/>
              <a:gd name="connsiteY6" fmla="*/ 0 h 222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63700" h="222261">
                <a:moveTo>
                  <a:pt x="0" y="19050"/>
                </a:moveTo>
                <a:cubicBezTo>
                  <a:pt x="48683" y="71173"/>
                  <a:pt x="97367" y="123296"/>
                  <a:pt x="193675" y="152400"/>
                </a:cubicBezTo>
                <a:cubicBezTo>
                  <a:pt x="289983" y="181504"/>
                  <a:pt x="438150" y="182033"/>
                  <a:pt x="577850" y="193675"/>
                </a:cubicBezTo>
                <a:cubicBezTo>
                  <a:pt x="717550" y="205317"/>
                  <a:pt x="896938" y="222779"/>
                  <a:pt x="1031875" y="222250"/>
                </a:cubicBezTo>
                <a:cubicBezTo>
                  <a:pt x="1166812" y="221721"/>
                  <a:pt x="1300163" y="205846"/>
                  <a:pt x="1387475" y="190500"/>
                </a:cubicBezTo>
                <a:cubicBezTo>
                  <a:pt x="1474788" y="175154"/>
                  <a:pt x="1509713" y="161925"/>
                  <a:pt x="1555750" y="130175"/>
                </a:cubicBezTo>
                <a:cubicBezTo>
                  <a:pt x="1601787" y="98425"/>
                  <a:pt x="1632743" y="49212"/>
                  <a:pt x="1663700" y="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5110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テキスト&#10;&#10;自動的に生成された説明" hidden="1">
            <a:extLst>
              <a:ext uri="{FF2B5EF4-FFF2-40B4-BE49-F238E27FC236}">
                <a16:creationId xmlns:a16="http://schemas.microsoft.com/office/drawing/2014/main" id="{F8F7C1B4-0D54-456E-ABF5-280D691B81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226" y="19559"/>
            <a:ext cx="8852747" cy="12782041"/>
          </a:xfrm>
          <a:prstGeom prst="rect">
            <a:avLst/>
          </a:prstGeom>
        </p:spPr>
      </p:pic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9AFE4613-543C-4089-B76F-EC48E8A24221}"/>
              </a:ext>
            </a:extLst>
          </p:cNvPr>
          <p:cNvSpPr/>
          <p:nvPr/>
        </p:nvSpPr>
        <p:spPr>
          <a:xfrm>
            <a:off x="1819275" y="4780462"/>
            <a:ext cx="526830" cy="178888"/>
          </a:xfrm>
          <a:custGeom>
            <a:avLst/>
            <a:gdLst>
              <a:gd name="connsiteX0" fmla="*/ 0 w 526830"/>
              <a:gd name="connsiteY0" fmla="*/ 178888 h 178888"/>
              <a:gd name="connsiteX1" fmla="*/ 244475 w 526830"/>
              <a:gd name="connsiteY1" fmla="*/ 118563 h 178888"/>
              <a:gd name="connsiteX2" fmla="*/ 488950 w 526830"/>
              <a:gd name="connsiteY2" fmla="*/ 16963 h 178888"/>
              <a:gd name="connsiteX3" fmla="*/ 522288 w 526830"/>
              <a:gd name="connsiteY3" fmla="*/ 1088 h 178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6830" h="178888">
                <a:moveTo>
                  <a:pt x="0" y="178888"/>
                </a:moveTo>
                <a:cubicBezTo>
                  <a:pt x="81491" y="162219"/>
                  <a:pt x="162983" y="145550"/>
                  <a:pt x="244475" y="118563"/>
                </a:cubicBezTo>
                <a:cubicBezTo>
                  <a:pt x="325967" y="91576"/>
                  <a:pt x="442648" y="36542"/>
                  <a:pt x="488950" y="16963"/>
                </a:cubicBezTo>
                <a:cubicBezTo>
                  <a:pt x="535252" y="-2616"/>
                  <a:pt x="528770" y="-764"/>
                  <a:pt x="522288" y="1088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949A9E1D-26DD-44FD-882F-16570D35B81B}"/>
              </a:ext>
            </a:extLst>
          </p:cNvPr>
          <p:cNvSpPr/>
          <p:nvPr/>
        </p:nvSpPr>
        <p:spPr>
          <a:xfrm>
            <a:off x="2347913" y="4776788"/>
            <a:ext cx="484187" cy="258762"/>
          </a:xfrm>
          <a:custGeom>
            <a:avLst/>
            <a:gdLst>
              <a:gd name="connsiteX0" fmla="*/ 0 w 484187"/>
              <a:gd name="connsiteY0" fmla="*/ 0 h 258762"/>
              <a:gd name="connsiteX1" fmla="*/ 157162 w 484187"/>
              <a:gd name="connsiteY1" fmla="*/ 57150 h 258762"/>
              <a:gd name="connsiteX2" fmla="*/ 406400 w 484187"/>
              <a:gd name="connsiteY2" fmla="*/ 171450 h 258762"/>
              <a:gd name="connsiteX3" fmla="*/ 484187 w 484187"/>
              <a:gd name="connsiteY3" fmla="*/ 258762 h 258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4187" h="258762">
                <a:moveTo>
                  <a:pt x="0" y="0"/>
                </a:moveTo>
                <a:cubicBezTo>
                  <a:pt x="44714" y="14287"/>
                  <a:pt x="89429" y="28575"/>
                  <a:pt x="157162" y="57150"/>
                </a:cubicBezTo>
                <a:cubicBezTo>
                  <a:pt x="224895" y="85725"/>
                  <a:pt x="351896" y="137848"/>
                  <a:pt x="406400" y="171450"/>
                </a:cubicBezTo>
                <a:cubicBezTo>
                  <a:pt x="460904" y="205052"/>
                  <a:pt x="472545" y="231907"/>
                  <a:pt x="484187" y="258762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710A3B61-5FA3-4C33-A394-586C104A2319}"/>
              </a:ext>
            </a:extLst>
          </p:cNvPr>
          <p:cNvSpPr/>
          <p:nvPr/>
        </p:nvSpPr>
        <p:spPr>
          <a:xfrm>
            <a:off x="1817688" y="4852985"/>
            <a:ext cx="574675" cy="110938"/>
          </a:xfrm>
          <a:custGeom>
            <a:avLst/>
            <a:gdLst>
              <a:gd name="connsiteX0" fmla="*/ 0 w 574675"/>
              <a:gd name="connsiteY0" fmla="*/ 107953 h 110938"/>
              <a:gd name="connsiteX1" fmla="*/ 153987 w 574675"/>
              <a:gd name="connsiteY1" fmla="*/ 100015 h 110938"/>
              <a:gd name="connsiteX2" fmla="*/ 403225 w 574675"/>
              <a:gd name="connsiteY2" fmla="*/ 19053 h 110938"/>
              <a:gd name="connsiteX3" fmla="*/ 479425 w 574675"/>
              <a:gd name="connsiteY3" fmla="*/ 3 h 110938"/>
              <a:gd name="connsiteX4" fmla="*/ 525462 w 574675"/>
              <a:gd name="connsiteY4" fmla="*/ 17465 h 110938"/>
              <a:gd name="connsiteX5" fmla="*/ 574675 w 574675"/>
              <a:gd name="connsiteY5" fmla="*/ 26990 h 110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4675" h="110938">
                <a:moveTo>
                  <a:pt x="0" y="107953"/>
                </a:moveTo>
                <a:cubicBezTo>
                  <a:pt x="43391" y="111392"/>
                  <a:pt x="86783" y="114832"/>
                  <a:pt x="153987" y="100015"/>
                </a:cubicBezTo>
                <a:cubicBezTo>
                  <a:pt x="221191" y="85198"/>
                  <a:pt x="348985" y="35722"/>
                  <a:pt x="403225" y="19053"/>
                </a:cubicBezTo>
                <a:cubicBezTo>
                  <a:pt x="457465" y="2384"/>
                  <a:pt x="459052" y="268"/>
                  <a:pt x="479425" y="3"/>
                </a:cubicBezTo>
                <a:cubicBezTo>
                  <a:pt x="499798" y="-262"/>
                  <a:pt x="509587" y="12967"/>
                  <a:pt x="525462" y="17465"/>
                </a:cubicBezTo>
                <a:cubicBezTo>
                  <a:pt x="541337" y="21963"/>
                  <a:pt x="558006" y="24476"/>
                  <a:pt x="574675" y="2699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4E0CAAA0-D6A0-4899-9655-2E25439DD824}"/>
              </a:ext>
            </a:extLst>
          </p:cNvPr>
          <p:cNvSpPr/>
          <p:nvPr/>
        </p:nvSpPr>
        <p:spPr>
          <a:xfrm>
            <a:off x="2397125" y="4881563"/>
            <a:ext cx="434975" cy="164541"/>
          </a:xfrm>
          <a:custGeom>
            <a:avLst/>
            <a:gdLst>
              <a:gd name="connsiteX0" fmla="*/ 0 w 434975"/>
              <a:gd name="connsiteY0" fmla="*/ 0 h 164541"/>
              <a:gd name="connsiteX1" fmla="*/ 128588 w 434975"/>
              <a:gd name="connsiteY1" fmla="*/ 65087 h 164541"/>
              <a:gd name="connsiteX2" fmla="*/ 258763 w 434975"/>
              <a:gd name="connsiteY2" fmla="*/ 125412 h 164541"/>
              <a:gd name="connsiteX3" fmla="*/ 400050 w 434975"/>
              <a:gd name="connsiteY3" fmla="*/ 161925 h 164541"/>
              <a:gd name="connsiteX4" fmla="*/ 434975 w 434975"/>
              <a:gd name="connsiteY4" fmla="*/ 158750 h 164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4975" h="164541">
                <a:moveTo>
                  <a:pt x="0" y="0"/>
                </a:moveTo>
                <a:cubicBezTo>
                  <a:pt x="42730" y="22092"/>
                  <a:pt x="85461" y="44185"/>
                  <a:pt x="128588" y="65087"/>
                </a:cubicBezTo>
                <a:cubicBezTo>
                  <a:pt x="171715" y="85989"/>
                  <a:pt x="213519" y="109272"/>
                  <a:pt x="258763" y="125412"/>
                </a:cubicBezTo>
                <a:cubicBezTo>
                  <a:pt x="304007" y="141552"/>
                  <a:pt x="370681" y="156369"/>
                  <a:pt x="400050" y="161925"/>
                </a:cubicBezTo>
                <a:cubicBezTo>
                  <a:pt x="429419" y="167481"/>
                  <a:pt x="432197" y="163115"/>
                  <a:pt x="434975" y="15875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715DD67D-A460-40BA-8D59-47D47E8C5D9B}"/>
              </a:ext>
            </a:extLst>
          </p:cNvPr>
          <p:cNvSpPr/>
          <p:nvPr/>
        </p:nvSpPr>
        <p:spPr>
          <a:xfrm>
            <a:off x="1882775" y="5041900"/>
            <a:ext cx="736600" cy="345089"/>
          </a:xfrm>
          <a:custGeom>
            <a:avLst/>
            <a:gdLst>
              <a:gd name="connsiteX0" fmla="*/ 0 w 736600"/>
              <a:gd name="connsiteY0" fmla="*/ 0 h 345089"/>
              <a:gd name="connsiteX1" fmla="*/ 87313 w 736600"/>
              <a:gd name="connsiteY1" fmla="*/ 71438 h 345089"/>
              <a:gd name="connsiteX2" fmla="*/ 346075 w 736600"/>
              <a:gd name="connsiteY2" fmla="*/ 254000 h 345089"/>
              <a:gd name="connsiteX3" fmla="*/ 444500 w 736600"/>
              <a:gd name="connsiteY3" fmla="*/ 319088 h 345089"/>
              <a:gd name="connsiteX4" fmla="*/ 668338 w 736600"/>
              <a:gd name="connsiteY4" fmla="*/ 344488 h 345089"/>
              <a:gd name="connsiteX5" fmla="*/ 736600 w 736600"/>
              <a:gd name="connsiteY5" fmla="*/ 296863 h 345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6600" h="345089">
                <a:moveTo>
                  <a:pt x="0" y="0"/>
                </a:moveTo>
                <a:cubicBezTo>
                  <a:pt x="14817" y="14552"/>
                  <a:pt x="29634" y="29105"/>
                  <a:pt x="87313" y="71438"/>
                </a:cubicBezTo>
                <a:cubicBezTo>
                  <a:pt x="144992" y="113771"/>
                  <a:pt x="286544" y="212725"/>
                  <a:pt x="346075" y="254000"/>
                </a:cubicBezTo>
                <a:cubicBezTo>
                  <a:pt x="405606" y="295275"/>
                  <a:pt x="390790" y="304007"/>
                  <a:pt x="444500" y="319088"/>
                </a:cubicBezTo>
                <a:cubicBezTo>
                  <a:pt x="498211" y="334169"/>
                  <a:pt x="619655" y="348192"/>
                  <a:pt x="668338" y="344488"/>
                </a:cubicBezTo>
                <a:cubicBezTo>
                  <a:pt x="717021" y="340784"/>
                  <a:pt x="723106" y="305859"/>
                  <a:pt x="736600" y="296863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A3549A73-9852-4C3C-9CDB-BAD7490C77E2}"/>
              </a:ext>
            </a:extLst>
          </p:cNvPr>
          <p:cNvSpPr/>
          <p:nvPr/>
        </p:nvSpPr>
        <p:spPr>
          <a:xfrm>
            <a:off x="1971675" y="5007312"/>
            <a:ext cx="672250" cy="331451"/>
          </a:xfrm>
          <a:custGeom>
            <a:avLst/>
            <a:gdLst>
              <a:gd name="connsiteX0" fmla="*/ 0 w 672250"/>
              <a:gd name="connsiteY0" fmla="*/ 98088 h 331451"/>
              <a:gd name="connsiteX1" fmla="*/ 168275 w 672250"/>
              <a:gd name="connsiteY1" fmla="*/ 80626 h 331451"/>
              <a:gd name="connsiteX2" fmla="*/ 341313 w 672250"/>
              <a:gd name="connsiteY2" fmla="*/ 1251 h 331451"/>
              <a:gd name="connsiteX3" fmla="*/ 442913 w 672250"/>
              <a:gd name="connsiteY3" fmla="*/ 36176 h 331451"/>
              <a:gd name="connsiteX4" fmla="*/ 560388 w 672250"/>
              <a:gd name="connsiteY4" fmla="*/ 91738 h 331451"/>
              <a:gd name="connsiteX5" fmla="*/ 625475 w 672250"/>
              <a:gd name="connsiteY5" fmla="*/ 147301 h 331451"/>
              <a:gd name="connsiteX6" fmla="*/ 663575 w 672250"/>
              <a:gd name="connsiteY6" fmla="*/ 194926 h 331451"/>
              <a:gd name="connsiteX7" fmla="*/ 671513 w 672250"/>
              <a:gd name="connsiteY7" fmla="*/ 285413 h 331451"/>
              <a:gd name="connsiteX8" fmla="*/ 650875 w 672250"/>
              <a:gd name="connsiteY8" fmla="*/ 331451 h 331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2250" h="331451">
                <a:moveTo>
                  <a:pt x="0" y="98088"/>
                </a:moveTo>
                <a:cubicBezTo>
                  <a:pt x="55695" y="97426"/>
                  <a:pt x="111390" y="96765"/>
                  <a:pt x="168275" y="80626"/>
                </a:cubicBezTo>
                <a:cubicBezTo>
                  <a:pt x="225161" y="64486"/>
                  <a:pt x="295540" y="8659"/>
                  <a:pt x="341313" y="1251"/>
                </a:cubicBezTo>
                <a:cubicBezTo>
                  <a:pt x="387086" y="-6157"/>
                  <a:pt x="406400" y="21095"/>
                  <a:pt x="442913" y="36176"/>
                </a:cubicBezTo>
                <a:cubicBezTo>
                  <a:pt x="479426" y="51257"/>
                  <a:pt x="529961" y="73217"/>
                  <a:pt x="560388" y="91738"/>
                </a:cubicBezTo>
                <a:cubicBezTo>
                  <a:pt x="590815" y="110259"/>
                  <a:pt x="608277" y="130103"/>
                  <a:pt x="625475" y="147301"/>
                </a:cubicBezTo>
                <a:cubicBezTo>
                  <a:pt x="642673" y="164499"/>
                  <a:pt x="655902" y="171907"/>
                  <a:pt x="663575" y="194926"/>
                </a:cubicBezTo>
                <a:cubicBezTo>
                  <a:pt x="671248" y="217945"/>
                  <a:pt x="673630" y="262659"/>
                  <a:pt x="671513" y="285413"/>
                </a:cubicBezTo>
                <a:cubicBezTo>
                  <a:pt x="669396" y="308167"/>
                  <a:pt x="660135" y="319809"/>
                  <a:pt x="650875" y="331451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6634D742-C085-4F17-B01F-A80A2D284F09}"/>
              </a:ext>
            </a:extLst>
          </p:cNvPr>
          <p:cNvSpPr/>
          <p:nvPr/>
        </p:nvSpPr>
        <p:spPr>
          <a:xfrm>
            <a:off x="2100263" y="5149850"/>
            <a:ext cx="476250" cy="186411"/>
          </a:xfrm>
          <a:custGeom>
            <a:avLst/>
            <a:gdLst>
              <a:gd name="connsiteX0" fmla="*/ 0 w 476250"/>
              <a:gd name="connsiteY0" fmla="*/ 0 h 186411"/>
              <a:gd name="connsiteX1" fmla="*/ 96837 w 476250"/>
              <a:gd name="connsiteY1" fmla="*/ 76200 h 186411"/>
              <a:gd name="connsiteX2" fmla="*/ 250825 w 476250"/>
              <a:gd name="connsiteY2" fmla="*/ 165100 h 186411"/>
              <a:gd name="connsiteX3" fmla="*/ 395287 w 476250"/>
              <a:gd name="connsiteY3" fmla="*/ 185738 h 186411"/>
              <a:gd name="connsiteX4" fmla="*/ 476250 w 476250"/>
              <a:gd name="connsiteY4" fmla="*/ 179388 h 186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6250" h="186411">
                <a:moveTo>
                  <a:pt x="0" y="0"/>
                </a:moveTo>
                <a:cubicBezTo>
                  <a:pt x="27516" y="24341"/>
                  <a:pt x="55033" y="48683"/>
                  <a:pt x="96837" y="76200"/>
                </a:cubicBezTo>
                <a:cubicBezTo>
                  <a:pt x="138641" y="103717"/>
                  <a:pt x="201083" y="146844"/>
                  <a:pt x="250825" y="165100"/>
                </a:cubicBezTo>
                <a:cubicBezTo>
                  <a:pt x="300567" y="183356"/>
                  <a:pt x="357716" y="183357"/>
                  <a:pt x="395287" y="185738"/>
                </a:cubicBezTo>
                <a:cubicBezTo>
                  <a:pt x="432858" y="188119"/>
                  <a:pt x="454554" y="183753"/>
                  <a:pt x="476250" y="179388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EA66A4F6-FF74-4CF6-B3C3-6B82300C8AC8}"/>
              </a:ext>
            </a:extLst>
          </p:cNvPr>
          <p:cNvSpPr/>
          <p:nvPr/>
        </p:nvSpPr>
        <p:spPr>
          <a:xfrm>
            <a:off x="2058988" y="5094693"/>
            <a:ext cx="517525" cy="225020"/>
          </a:xfrm>
          <a:custGeom>
            <a:avLst/>
            <a:gdLst>
              <a:gd name="connsiteX0" fmla="*/ 0 w 517525"/>
              <a:gd name="connsiteY0" fmla="*/ 40870 h 225020"/>
              <a:gd name="connsiteX1" fmla="*/ 142875 w 517525"/>
              <a:gd name="connsiteY1" fmla="*/ 37695 h 225020"/>
              <a:gd name="connsiteX2" fmla="*/ 233362 w 517525"/>
              <a:gd name="connsiteY2" fmla="*/ 1182 h 225020"/>
              <a:gd name="connsiteX3" fmla="*/ 311150 w 517525"/>
              <a:gd name="connsiteY3" fmla="*/ 17057 h 225020"/>
              <a:gd name="connsiteX4" fmla="*/ 455612 w 517525"/>
              <a:gd name="connsiteY4" fmla="*/ 94845 h 225020"/>
              <a:gd name="connsiteX5" fmla="*/ 488950 w 517525"/>
              <a:gd name="connsiteY5" fmla="*/ 144057 h 225020"/>
              <a:gd name="connsiteX6" fmla="*/ 509587 w 517525"/>
              <a:gd name="connsiteY6" fmla="*/ 175807 h 225020"/>
              <a:gd name="connsiteX7" fmla="*/ 517525 w 517525"/>
              <a:gd name="connsiteY7" fmla="*/ 225020 h 225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7525" h="225020">
                <a:moveTo>
                  <a:pt x="0" y="40870"/>
                </a:moveTo>
                <a:cubicBezTo>
                  <a:pt x="51990" y="42590"/>
                  <a:pt x="103981" y="44310"/>
                  <a:pt x="142875" y="37695"/>
                </a:cubicBezTo>
                <a:cubicBezTo>
                  <a:pt x="181769" y="31080"/>
                  <a:pt x="205316" y="4622"/>
                  <a:pt x="233362" y="1182"/>
                </a:cubicBezTo>
                <a:cubicBezTo>
                  <a:pt x="261408" y="-2258"/>
                  <a:pt x="274108" y="1446"/>
                  <a:pt x="311150" y="17057"/>
                </a:cubicBezTo>
                <a:cubicBezTo>
                  <a:pt x="348192" y="32667"/>
                  <a:pt x="425979" y="73678"/>
                  <a:pt x="455612" y="94845"/>
                </a:cubicBezTo>
                <a:cubicBezTo>
                  <a:pt x="485245" y="116012"/>
                  <a:pt x="479954" y="130563"/>
                  <a:pt x="488950" y="144057"/>
                </a:cubicBezTo>
                <a:cubicBezTo>
                  <a:pt x="497946" y="157551"/>
                  <a:pt x="504825" y="162313"/>
                  <a:pt x="509587" y="175807"/>
                </a:cubicBezTo>
                <a:cubicBezTo>
                  <a:pt x="514349" y="189301"/>
                  <a:pt x="515937" y="207160"/>
                  <a:pt x="517525" y="22502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22342318-282F-42EC-A5D4-344BEC42B9AD}"/>
              </a:ext>
            </a:extLst>
          </p:cNvPr>
          <p:cNvSpPr/>
          <p:nvPr/>
        </p:nvSpPr>
        <p:spPr>
          <a:xfrm>
            <a:off x="2206625" y="5174091"/>
            <a:ext cx="296863" cy="95554"/>
          </a:xfrm>
          <a:custGeom>
            <a:avLst/>
            <a:gdLst>
              <a:gd name="connsiteX0" fmla="*/ 296863 w 296863"/>
              <a:gd name="connsiteY0" fmla="*/ 15447 h 95554"/>
              <a:gd name="connsiteX1" fmla="*/ 223838 w 296863"/>
              <a:gd name="connsiteY1" fmla="*/ 1159 h 95554"/>
              <a:gd name="connsiteX2" fmla="*/ 190500 w 296863"/>
              <a:gd name="connsiteY2" fmla="*/ 42434 h 95554"/>
              <a:gd name="connsiteX3" fmla="*/ 127000 w 296863"/>
              <a:gd name="connsiteY3" fmla="*/ 93234 h 95554"/>
              <a:gd name="connsiteX4" fmla="*/ 69850 w 296863"/>
              <a:gd name="connsiteY4" fmla="*/ 82122 h 95554"/>
              <a:gd name="connsiteX5" fmla="*/ 20638 w 296863"/>
              <a:gd name="connsiteY5" fmla="*/ 39259 h 95554"/>
              <a:gd name="connsiteX6" fmla="*/ 0 w 296863"/>
              <a:gd name="connsiteY6" fmla="*/ 7509 h 95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6863" h="95554">
                <a:moveTo>
                  <a:pt x="296863" y="15447"/>
                </a:moveTo>
                <a:cubicBezTo>
                  <a:pt x="269214" y="6054"/>
                  <a:pt x="241565" y="-3339"/>
                  <a:pt x="223838" y="1159"/>
                </a:cubicBezTo>
                <a:cubicBezTo>
                  <a:pt x="206111" y="5657"/>
                  <a:pt x="206640" y="27088"/>
                  <a:pt x="190500" y="42434"/>
                </a:cubicBezTo>
                <a:cubicBezTo>
                  <a:pt x="174360" y="57780"/>
                  <a:pt x="147108" y="86619"/>
                  <a:pt x="127000" y="93234"/>
                </a:cubicBezTo>
                <a:cubicBezTo>
                  <a:pt x="106892" y="99849"/>
                  <a:pt x="87577" y="91118"/>
                  <a:pt x="69850" y="82122"/>
                </a:cubicBezTo>
                <a:cubicBezTo>
                  <a:pt x="52123" y="73126"/>
                  <a:pt x="32280" y="51695"/>
                  <a:pt x="20638" y="39259"/>
                </a:cubicBezTo>
                <a:cubicBezTo>
                  <a:pt x="8996" y="26824"/>
                  <a:pt x="4498" y="17166"/>
                  <a:pt x="0" y="7509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10B6AC34-0B67-4607-926C-CAD8E72E969E}"/>
              </a:ext>
            </a:extLst>
          </p:cNvPr>
          <p:cNvSpPr/>
          <p:nvPr/>
        </p:nvSpPr>
        <p:spPr>
          <a:xfrm>
            <a:off x="3027363" y="4968875"/>
            <a:ext cx="445996" cy="311150"/>
          </a:xfrm>
          <a:custGeom>
            <a:avLst/>
            <a:gdLst>
              <a:gd name="connsiteX0" fmla="*/ 423862 w 445996"/>
              <a:gd name="connsiteY0" fmla="*/ 0 h 311150"/>
              <a:gd name="connsiteX1" fmla="*/ 442912 w 445996"/>
              <a:gd name="connsiteY1" fmla="*/ 61913 h 311150"/>
              <a:gd name="connsiteX2" fmla="*/ 366712 w 445996"/>
              <a:gd name="connsiteY2" fmla="*/ 90488 h 311150"/>
              <a:gd name="connsiteX3" fmla="*/ 258762 w 445996"/>
              <a:gd name="connsiteY3" fmla="*/ 149225 h 311150"/>
              <a:gd name="connsiteX4" fmla="*/ 152400 w 445996"/>
              <a:gd name="connsiteY4" fmla="*/ 169863 h 311150"/>
              <a:gd name="connsiteX5" fmla="*/ 60325 w 445996"/>
              <a:gd name="connsiteY5" fmla="*/ 227013 h 311150"/>
              <a:gd name="connsiteX6" fmla="*/ 0 w 445996"/>
              <a:gd name="connsiteY6" fmla="*/ 311150 h 31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996" h="311150">
                <a:moveTo>
                  <a:pt x="423862" y="0"/>
                </a:moveTo>
                <a:cubicBezTo>
                  <a:pt x="438149" y="23416"/>
                  <a:pt x="452437" y="46832"/>
                  <a:pt x="442912" y="61913"/>
                </a:cubicBezTo>
                <a:cubicBezTo>
                  <a:pt x="433387" y="76994"/>
                  <a:pt x="397404" y="75936"/>
                  <a:pt x="366712" y="90488"/>
                </a:cubicBezTo>
                <a:cubicBezTo>
                  <a:pt x="336020" y="105040"/>
                  <a:pt x="294481" y="135996"/>
                  <a:pt x="258762" y="149225"/>
                </a:cubicBezTo>
                <a:cubicBezTo>
                  <a:pt x="223043" y="162454"/>
                  <a:pt x="185473" y="156898"/>
                  <a:pt x="152400" y="169863"/>
                </a:cubicBezTo>
                <a:cubicBezTo>
                  <a:pt x="119327" y="182828"/>
                  <a:pt x="85725" y="203465"/>
                  <a:pt x="60325" y="227013"/>
                </a:cubicBezTo>
                <a:cubicBezTo>
                  <a:pt x="34925" y="250561"/>
                  <a:pt x="11642" y="296334"/>
                  <a:pt x="0" y="31115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47BAEA43-C3B3-41AA-AF9D-7FB24B997D71}"/>
              </a:ext>
            </a:extLst>
          </p:cNvPr>
          <p:cNvSpPr/>
          <p:nvPr/>
        </p:nvSpPr>
        <p:spPr>
          <a:xfrm>
            <a:off x="3074988" y="4967288"/>
            <a:ext cx="379412" cy="238125"/>
          </a:xfrm>
          <a:custGeom>
            <a:avLst/>
            <a:gdLst>
              <a:gd name="connsiteX0" fmla="*/ 379412 w 379412"/>
              <a:gd name="connsiteY0" fmla="*/ 0 h 238125"/>
              <a:gd name="connsiteX1" fmla="*/ 228600 w 379412"/>
              <a:gd name="connsiteY1" fmla="*/ 42862 h 238125"/>
              <a:gd name="connsiteX2" fmla="*/ 101600 w 379412"/>
              <a:gd name="connsiteY2" fmla="*/ 147637 h 238125"/>
              <a:gd name="connsiteX3" fmla="*/ 0 w 379412"/>
              <a:gd name="connsiteY3" fmla="*/ 238125 h 23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9412" h="238125">
                <a:moveTo>
                  <a:pt x="379412" y="0"/>
                </a:moveTo>
                <a:cubicBezTo>
                  <a:pt x="327157" y="9128"/>
                  <a:pt x="274902" y="18256"/>
                  <a:pt x="228600" y="42862"/>
                </a:cubicBezTo>
                <a:cubicBezTo>
                  <a:pt x="182298" y="67468"/>
                  <a:pt x="139700" y="115093"/>
                  <a:pt x="101600" y="147637"/>
                </a:cubicBezTo>
                <a:cubicBezTo>
                  <a:pt x="63500" y="180181"/>
                  <a:pt x="31750" y="209153"/>
                  <a:pt x="0" y="238125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ED19BFD2-C6D7-4EC6-AA2A-53A180E5C134}"/>
              </a:ext>
            </a:extLst>
          </p:cNvPr>
          <p:cNvSpPr/>
          <p:nvPr/>
        </p:nvSpPr>
        <p:spPr>
          <a:xfrm>
            <a:off x="3030538" y="5384800"/>
            <a:ext cx="266700" cy="52192"/>
          </a:xfrm>
          <a:custGeom>
            <a:avLst/>
            <a:gdLst>
              <a:gd name="connsiteX0" fmla="*/ 0 w 266700"/>
              <a:gd name="connsiteY0" fmla="*/ 0 h 52192"/>
              <a:gd name="connsiteX1" fmla="*/ 80962 w 266700"/>
              <a:gd name="connsiteY1" fmla="*/ 49213 h 52192"/>
              <a:gd name="connsiteX2" fmla="*/ 192087 w 266700"/>
              <a:gd name="connsiteY2" fmla="*/ 42863 h 52192"/>
              <a:gd name="connsiteX3" fmla="*/ 266700 w 266700"/>
              <a:gd name="connsiteY3" fmla="*/ 11113 h 52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6700" h="52192">
                <a:moveTo>
                  <a:pt x="0" y="0"/>
                </a:moveTo>
                <a:cubicBezTo>
                  <a:pt x="24474" y="21034"/>
                  <a:pt x="48948" y="42069"/>
                  <a:pt x="80962" y="49213"/>
                </a:cubicBezTo>
                <a:cubicBezTo>
                  <a:pt x="112977" y="56357"/>
                  <a:pt x="161131" y="49213"/>
                  <a:pt x="192087" y="42863"/>
                </a:cubicBezTo>
                <a:cubicBezTo>
                  <a:pt x="223043" y="36513"/>
                  <a:pt x="244871" y="23813"/>
                  <a:pt x="266700" y="11113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A56F5A19-6A85-455C-A86A-A07DCF0A6B53}"/>
              </a:ext>
            </a:extLst>
          </p:cNvPr>
          <p:cNvSpPr/>
          <p:nvPr/>
        </p:nvSpPr>
        <p:spPr>
          <a:xfrm>
            <a:off x="3001962" y="5259388"/>
            <a:ext cx="28576" cy="125412"/>
          </a:xfrm>
          <a:custGeom>
            <a:avLst/>
            <a:gdLst>
              <a:gd name="connsiteX0" fmla="*/ 23813 w 28576"/>
              <a:gd name="connsiteY0" fmla="*/ 0 h 125412"/>
              <a:gd name="connsiteX1" fmla="*/ 1588 w 28576"/>
              <a:gd name="connsiteY1" fmla="*/ 66675 h 125412"/>
              <a:gd name="connsiteX2" fmla="*/ 4763 w 28576"/>
              <a:gd name="connsiteY2" fmla="*/ 101600 h 125412"/>
              <a:gd name="connsiteX3" fmla="*/ 28576 w 28576"/>
              <a:gd name="connsiteY3" fmla="*/ 125412 h 125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576" h="125412">
                <a:moveTo>
                  <a:pt x="23813" y="0"/>
                </a:moveTo>
                <a:cubicBezTo>
                  <a:pt x="14288" y="24871"/>
                  <a:pt x="4763" y="49742"/>
                  <a:pt x="1588" y="66675"/>
                </a:cubicBezTo>
                <a:cubicBezTo>
                  <a:pt x="-1587" y="83608"/>
                  <a:pt x="265" y="91811"/>
                  <a:pt x="4763" y="101600"/>
                </a:cubicBezTo>
                <a:cubicBezTo>
                  <a:pt x="9261" y="111390"/>
                  <a:pt x="18918" y="118401"/>
                  <a:pt x="28576" y="125412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4007659C-0247-48AA-B5E4-B41D29E38F3E}"/>
              </a:ext>
            </a:extLst>
          </p:cNvPr>
          <p:cNvSpPr/>
          <p:nvPr/>
        </p:nvSpPr>
        <p:spPr>
          <a:xfrm>
            <a:off x="3036888" y="5248275"/>
            <a:ext cx="184150" cy="158893"/>
          </a:xfrm>
          <a:custGeom>
            <a:avLst/>
            <a:gdLst>
              <a:gd name="connsiteX0" fmla="*/ 184150 w 184150"/>
              <a:gd name="connsiteY0" fmla="*/ 0 h 158893"/>
              <a:gd name="connsiteX1" fmla="*/ 139700 w 184150"/>
              <a:gd name="connsiteY1" fmla="*/ 34925 h 158893"/>
              <a:gd name="connsiteX2" fmla="*/ 134937 w 184150"/>
              <a:gd name="connsiteY2" fmla="*/ 49213 h 158893"/>
              <a:gd name="connsiteX3" fmla="*/ 103187 w 184150"/>
              <a:gd name="connsiteY3" fmla="*/ 77788 h 158893"/>
              <a:gd name="connsiteX4" fmla="*/ 95250 w 184150"/>
              <a:gd name="connsiteY4" fmla="*/ 106363 h 158893"/>
              <a:gd name="connsiteX5" fmla="*/ 100012 w 184150"/>
              <a:gd name="connsiteY5" fmla="*/ 131763 h 158893"/>
              <a:gd name="connsiteX6" fmla="*/ 107950 w 184150"/>
              <a:gd name="connsiteY6" fmla="*/ 153988 h 158893"/>
              <a:gd name="connsiteX7" fmla="*/ 74612 w 184150"/>
              <a:gd name="connsiteY7" fmla="*/ 158750 h 158893"/>
              <a:gd name="connsiteX8" fmla="*/ 38100 w 184150"/>
              <a:gd name="connsiteY8" fmla="*/ 150813 h 158893"/>
              <a:gd name="connsiteX9" fmla="*/ 0 w 184150"/>
              <a:gd name="connsiteY9" fmla="*/ 133350 h 158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4150" h="158893">
                <a:moveTo>
                  <a:pt x="184150" y="0"/>
                </a:moveTo>
                <a:cubicBezTo>
                  <a:pt x="166026" y="13361"/>
                  <a:pt x="147902" y="26723"/>
                  <a:pt x="139700" y="34925"/>
                </a:cubicBezTo>
                <a:cubicBezTo>
                  <a:pt x="131498" y="43127"/>
                  <a:pt x="141022" y="42069"/>
                  <a:pt x="134937" y="49213"/>
                </a:cubicBezTo>
                <a:cubicBezTo>
                  <a:pt x="128851" y="56357"/>
                  <a:pt x="109801" y="68263"/>
                  <a:pt x="103187" y="77788"/>
                </a:cubicBezTo>
                <a:cubicBezTo>
                  <a:pt x="96573" y="87313"/>
                  <a:pt x="95779" y="97367"/>
                  <a:pt x="95250" y="106363"/>
                </a:cubicBezTo>
                <a:cubicBezTo>
                  <a:pt x="94721" y="115359"/>
                  <a:pt x="97895" y="123826"/>
                  <a:pt x="100012" y="131763"/>
                </a:cubicBezTo>
                <a:cubicBezTo>
                  <a:pt x="102129" y="139700"/>
                  <a:pt x="112183" y="149490"/>
                  <a:pt x="107950" y="153988"/>
                </a:cubicBezTo>
                <a:cubicBezTo>
                  <a:pt x="103717" y="158486"/>
                  <a:pt x="86254" y="159279"/>
                  <a:pt x="74612" y="158750"/>
                </a:cubicBezTo>
                <a:cubicBezTo>
                  <a:pt x="62970" y="158221"/>
                  <a:pt x="50535" y="155046"/>
                  <a:pt x="38100" y="150813"/>
                </a:cubicBezTo>
                <a:cubicBezTo>
                  <a:pt x="25665" y="146580"/>
                  <a:pt x="12832" y="139965"/>
                  <a:pt x="0" y="13335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CCBB2389-BED3-485F-89C9-E81757D34863}"/>
              </a:ext>
            </a:extLst>
          </p:cNvPr>
          <p:cNvSpPr/>
          <p:nvPr/>
        </p:nvSpPr>
        <p:spPr>
          <a:xfrm>
            <a:off x="3228975" y="5257800"/>
            <a:ext cx="78978" cy="133350"/>
          </a:xfrm>
          <a:custGeom>
            <a:avLst/>
            <a:gdLst>
              <a:gd name="connsiteX0" fmla="*/ 0 w 78978"/>
              <a:gd name="connsiteY0" fmla="*/ 0 h 133350"/>
              <a:gd name="connsiteX1" fmla="*/ 52388 w 78978"/>
              <a:gd name="connsiteY1" fmla="*/ 38100 h 133350"/>
              <a:gd name="connsiteX2" fmla="*/ 76200 w 78978"/>
              <a:gd name="connsiteY2" fmla="*/ 76200 h 133350"/>
              <a:gd name="connsiteX3" fmla="*/ 77788 w 78978"/>
              <a:gd name="connsiteY3" fmla="*/ 109538 h 133350"/>
              <a:gd name="connsiteX4" fmla="*/ 69850 w 78978"/>
              <a:gd name="connsiteY4" fmla="*/ 133350 h 133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978" h="133350">
                <a:moveTo>
                  <a:pt x="0" y="0"/>
                </a:moveTo>
                <a:cubicBezTo>
                  <a:pt x="19844" y="12700"/>
                  <a:pt x="39688" y="25400"/>
                  <a:pt x="52388" y="38100"/>
                </a:cubicBezTo>
                <a:cubicBezTo>
                  <a:pt x="65088" y="50800"/>
                  <a:pt x="71967" y="64294"/>
                  <a:pt x="76200" y="76200"/>
                </a:cubicBezTo>
                <a:cubicBezTo>
                  <a:pt x="80433" y="88106"/>
                  <a:pt x="78846" y="100013"/>
                  <a:pt x="77788" y="109538"/>
                </a:cubicBezTo>
                <a:cubicBezTo>
                  <a:pt x="76730" y="119063"/>
                  <a:pt x="73290" y="126206"/>
                  <a:pt x="69850" y="13335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685C07F8-1095-428F-901D-D5D874112ACE}"/>
              </a:ext>
            </a:extLst>
          </p:cNvPr>
          <p:cNvSpPr/>
          <p:nvPr/>
        </p:nvSpPr>
        <p:spPr>
          <a:xfrm>
            <a:off x="3059113" y="5138738"/>
            <a:ext cx="415925" cy="103187"/>
          </a:xfrm>
          <a:custGeom>
            <a:avLst/>
            <a:gdLst>
              <a:gd name="connsiteX0" fmla="*/ 0 w 415925"/>
              <a:gd name="connsiteY0" fmla="*/ 103187 h 103187"/>
              <a:gd name="connsiteX1" fmla="*/ 84137 w 415925"/>
              <a:gd name="connsiteY1" fmla="*/ 68262 h 103187"/>
              <a:gd name="connsiteX2" fmla="*/ 150812 w 415925"/>
              <a:gd name="connsiteY2" fmla="*/ 12700 h 103187"/>
              <a:gd name="connsiteX3" fmla="*/ 190500 w 415925"/>
              <a:gd name="connsiteY3" fmla="*/ 9525 h 103187"/>
              <a:gd name="connsiteX4" fmla="*/ 247650 w 415925"/>
              <a:gd name="connsiteY4" fmla="*/ 49212 h 103187"/>
              <a:gd name="connsiteX5" fmla="*/ 334962 w 415925"/>
              <a:gd name="connsiteY5" fmla="*/ 60325 h 103187"/>
              <a:gd name="connsiteX6" fmla="*/ 382587 w 415925"/>
              <a:gd name="connsiteY6" fmla="*/ 38100 h 103187"/>
              <a:gd name="connsiteX7" fmla="*/ 415925 w 415925"/>
              <a:gd name="connsiteY7" fmla="*/ 0 h 103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5925" h="103187">
                <a:moveTo>
                  <a:pt x="0" y="103187"/>
                </a:moveTo>
                <a:cubicBezTo>
                  <a:pt x="29501" y="93265"/>
                  <a:pt x="59002" y="83343"/>
                  <a:pt x="84137" y="68262"/>
                </a:cubicBezTo>
                <a:cubicBezTo>
                  <a:pt x="109272" y="53181"/>
                  <a:pt x="133085" y="22489"/>
                  <a:pt x="150812" y="12700"/>
                </a:cubicBezTo>
                <a:cubicBezTo>
                  <a:pt x="168539" y="2911"/>
                  <a:pt x="174360" y="3440"/>
                  <a:pt x="190500" y="9525"/>
                </a:cubicBezTo>
                <a:cubicBezTo>
                  <a:pt x="206640" y="15610"/>
                  <a:pt x="223573" y="40745"/>
                  <a:pt x="247650" y="49212"/>
                </a:cubicBezTo>
                <a:cubicBezTo>
                  <a:pt x="271727" y="57679"/>
                  <a:pt x="312473" y="62177"/>
                  <a:pt x="334962" y="60325"/>
                </a:cubicBezTo>
                <a:cubicBezTo>
                  <a:pt x="357451" y="58473"/>
                  <a:pt x="369093" y="48154"/>
                  <a:pt x="382587" y="38100"/>
                </a:cubicBezTo>
                <a:cubicBezTo>
                  <a:pt x="396081" y="28046"/>
                  <a:pt x="407458" y="9261"/>
                  <a:pt x="415925" y="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C39BDF3A-BDC2-4236-892D-9AD7B5E339CB}"/>
              </a:ext>
            </a:extLst>
          </p:cNvPr>
          <p:cNvSpPr/>
          <p:nvPr/>
        </p:nvSpPr>
        <p:spPr>
          <a:xfrm>
            <a:off x="3274483" y="5408083"/>
            <a:ext cx="57150" cy="137584"/>
          </a:xfrm>
          <a:custGeom>
            <a:avLst/>
            <a:gdLst>
              <a:gd name="connsiteX0" fmla="*/ 57150 w 57150"/>
              <a:gd name="connsiteY0" fmla="*/ 0 h 137584"/>
              <a:gd name="connsiteX1" fmla="*/ 35984 w 57150"/>
              <a:gd name="connsiteY1" fmla="*/ 110067 h 137584"/>
              <a:gd name="connsiteX2" fmla="*/ 0 w 57150"/>
              <a:gd name="connsiteY2" fmla="*/ 137584 h 13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150" h="137584">
                <a:moveTo>
                  <a:pt x="57150" y="0"/>
                </a:moveTo>
                <a:cubicBezTo>
                  <a:pt x="51329" y="43568"/>
                  <a:pt x="45509" y="87136"/>
                  <a:pt x="35984" y="110067"/>
                </a:cubicBezTo>
                <a:cubicBezTo>
                  <a:pt x="26459" y="132998"/>
                  <a:pt x="13229" y="135291"/>
                  <a:pt x="0" y="137584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6BEAB392-F3B5-410E-AF29-AB4EF80BA493}"/>
              </a:ext>
            </a:extLst>
          </p:cNvPr>
          <p:cNvSpPr/>
          <p:nvPr/>
        </p:nvSpPr>
        <p:spPr>
          <a:xfrm>
            <a:off x="2961217" y="5499100"/>
            <a:ext cx="330843" cy="954617"/>
          </a:xfrm>
          <a:custGeom>
            <a:avLst/>
            <a:gdLst>
              <a:gd name="connsiteX0" fmla="*/ 275166 w 330843"/>
              <a:gd name="connsiteY0" fmla="*/ 0 h 954617"/>
              <a:gd name="connsiteX1" fmla="*/ 321733 w 330843"/>
              <a:gd name="connsiteY1" fmla="*/ 237067 h 954617"/>
              <a:gd name="connsiteX2" fmla="*/ 321733 w 330843"/>
              <a:gd name="connsiteY2" fmla="*/ 406400 h 954617"/>
              <a:gd name="connsiteX3" fmla="*/ 226483 w 330843"/>
              <a:gd name="connsiteY3" fmla="*/ 635000 h 954617"/>
              <a:gd name="connsiteX4" fmla="*/ 50800 w 330843"/>
              <a:gd name="connsiteY4" fmla="*/ 891117 h 954617"/>
              <a:gd name="connsiteX5" fmla="*/ 0 w 330843"/>
              <a:gd name="connsiteY5" fmla="*/ 954617 h 954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0843" h="954617">
                <a:moveTo>
                  <a:pt x="275166" y="0"/>
                </a:moveTo>
                <a:cubicBezTo>
                  <a:pt x="294569" y="84667"/>
                  <a:pt x="313972" y="169334"/>
                  <a:pt x="321733" y="237067"/>
                </a:cubicBezTo>
                <a:cubicBezTo>
                  <a:pt x="329494" y="304800"/>
                  <a:pt x="337608" y="340078"/>
                  <a:pt x="321733" y="406400"/>
                </a:cubicBezTo>
                <a:cubicBezTo>
                  <a:pt x="305858" y="472722"/>
                  <a:pt x="271638" y="554214"/>
                  <a:pt x="226483" y="635000"/>
                </a:cubicBezTo>
                <a:cubicBezTo>
                  <a:pt x="181328" y="715786"/>
                  <a:pt x="88547" y="837848"/>
                  <a:pt x="50800" y="891117"/>
                </a:cubicBezTo>
                <a:cubicBezTo>
                  <a:pt x="13053" y="944386"/>
                  <a:pt x="11994" y="942270"/>
                  <a:pt x="0" y="954617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79361081-E741-4FB4-B3F2-D3A189D010C0}"/>
              </a:ext>
            </a:extLst>
          </p:cNvPr>
          <p:cNvSpPr/>
          <p:nvPr/>
        </p:nvSpPr>
        <p:spPr>
          <a:xfrm>
            <a:off x="2916767" y="6451600"/>
            <a:ext cx="46566" cy="84667"/>
          </a:xfrm>
          <a:custGeom>
            <a:avLst/>
            <a:gdLst>
              <a:gd name="connsiteX0" fmla="*/ 46566 w 46566"/>
              <a:gd name="connsiteY0" fmla="*/ 0 h 84667"/>
              <a:gd name="connsiteX1" fmla="*/ 0 w 46566"/>
              <a:gd name="connsiteY1" fmla="*/ 84667 h 84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6566" h="84667">
                <a:moveTo>
                  <a:pt x="46566" y="0"/>
                </a:moveTo>
                <a:lnTo>
                  <a:pt x="0" y="84667"/>
                </a:ln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201D982F-ECD9-46EB-8859-DD8A5685CE39}"/>
              </a:ext>
            </a:extLst>
          </p:cNvPr>
          <p:cNvSpPr/>
          <p:nvPr/>
        </p:nvSpPr>
        <p:spPr>
          <a:xfrm>
            <a:off x="2967567" y="5492750"/>
            <a:ext cx="227574" cy="512233"/>
          </a:xfrm>
          <a:custGeom>
            <a:avLst/>
            <a:gdLst>
              <a:gd name="connsiteX0" fmla="*/ 0 w 227574"/>
              <a:gd name="connsiteY0" fmla="*/ 0 h 512233"/>
              <a:gd name="connsiteX1" fmla="*/ 131233 w 227574"/>
              <a:gd name="connsiteY1" fmla="*/ 192617 h 512233"/>
              <a:gd name="connsiteX2" fmla="*/ 220133 w 227574"/>
              <a:gd name="connsiteY2" fmla="*/ 402167 h 512233"/>
              <a:gd name="connsiteX3" fmla="*/ 220133 w 227574"/>
              <a:gd name="connsiteY3" fmla="*/ 476250 h 512233"/>
              <a:gd name="connsiteX4" fmla="*/ 198966 w 227574"/>
              <a:gd name="connsiteY4" fmla="*/ 512233 h 512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7574" h="512233">
                <a:moveTo>
                  <a:pt x="0" y="0"/>
                </a:moveTo>
                <a:cubicBezTo>
                  <a:pt x="47272" y="62794"/>
                  <a:pt x="94544" y="125589"/>
                  <a:pt x="131233" y="192617"/>
                </a:cubicBezTo>
                <a:cubicBezTo>
                  <a:pt x="167922" y="259645"/>
                  <a:pt x="205316" y="354895"/>
                  <a:pt x="220133" y="402167"/>
                </a:cubicBezTo>
                <a:cubicBezTo>
                  <a:pt x="234950" y="449439"/>
                  <a:pt x="223661" y="457906"/>
                  <a:pt x="220133" y="476250"/>
                </a:cubicBezTo>
                <a:cubicBezTo>
                  <a:pt x="216605" y="494594"/>
                  <a:pt x="207785" y="503413"/>
                  <a:pt x="198966" y="512233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7184FC9D-ACC2-4BD0-A20C-741EFAFDCCFE}"/>
              </a:ext>
            </a:extLst>
          </p:cNvPr>
          <p:cNvSpPr/>
          <p:nvPr/>
        </p:nvSpPr>
        <p:spPr>
          <a:xfrm>
            <a:off x="2965450" y="6043083"/>
            <a:ext cx="154517" cy="76815"/>
          </a:xfrm>
          <a:custGeom>
            <a:avLst/>
            <a:gdLst>
              <a:gd name="connsiteX0" fmla="*/ 154517 w 154517"/>
              <a:gd name="connsiteY0" fmla="*/ 0 h 76815"/>
              <a:gd name="connsiteX1" fmla="*/ 91017 w 154517"/>
              <a:gd name="connsiteY1" fmla="*/ 57150 h 76815"/>
              <a:gd name="connsiteX2" fmla="*/ 33867 w 154517"/>
              <a:gd name="connsiteY2" fmla="*/ 76200 h 76815"/>
              <a:gd name="connsiteX3" fmla="*/ 0 w 154517"/>
              <a:gd name="connsiteY3" fmla="*/ 38100 h 76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4517" h="76815">
                <a:moveTo>
                  <a:pt x="154517" y="0"/>
                </a:moveTo>
                <a:cubicBezTo>
                  <a:pt x="132821" y="22225"/>
                  <a:pt x="111125" y="44450"/>
                  <a:pt x="91017" y="57150"/>
                </a:cubicBezTo>
                <a:cubicBezTo>
                  <a:pt x="70909" y="69850"/>
                  <a:pt x="49037" y="79375"/>
                  <a:pt x="33867" y="76200"/>
                </a:cubicBezTo>
                <a:cubicBezTo>
                  <a:pt x="18697" y="73025"/>
                  <a:pt x="9348" y="55562"/>
                  <a:pt x="0" y="3810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48B308C6-7528-45FD-AD28-DBA0065A04B3}"/>
              </a:ext>
            </a:extLst>
          </p:cNvPr>
          <p:cNvSpPr/>
          <p:nvPr/>
        </p:nvSpPr>
        <p:spPr>
          <a:xfrm>
            <a:off x="2561167" y="5956300"/>
            <a:ext cx="383116" cy="82550"/>
          </a:xfrm>
          <a:custGeom>
            <a:avLst/>
            <a:gdLst>
              <a:gd name="connsiteX0" fmla="*/ 0 w 383116"/>
              <a:gd name="connsiteY0" fmla="*/ 0 h 82550"/>
              <a:gd name="connsiteX1" fmla="*/ 80433 w 383116"/>
              <a:gd name="connsiteY1" fmla="*/ 46567 h 82550"/>
              <a:gd name="connsiteX2" fmla="*/ 196850 w 383116"/>
              <a:gd name="connsiteY2" fmla="*/ 52917 h 82550"/>
              <a:gd name="connsiteX3" fmla="*/ 270933 w 383116"/>
              <a:gd name="connsiteY3" fmla="*/ 44450 h 82550"/>
              <a:gd name="connsiteX4" fmla="*/ 340783 w 383116"/>
              <a:gd name="connsiteY4" fmla="*/ 61383 h 82550"/>
              <a:gd name="connsiteX5" fmla="*/ 383116 w 383116"/>
              <a:gd name="connsiteY5" fmla="*/ 82550 h 82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3116" h="82550">
                <a:moveTo>
                  <a:pt x="0" y="0"/>
                </a:moveTo>
                <a:cubicBezTo>
                  <a:pt x="23812" y="18874"/>
                  <a:pt x="47625" y="37748"/>
                  <a:pt x="80433" y="46567"/>
                </a:cubicBezTo>
                <a:cubicBezTo>
                  <a:pt x="113241" y="55387"/>
                  <a:pt x="165100" y="53270"/>
                  <a:pt x="196850" y="52917"/>
                </a:cubicBezTo>
                <a:cubicBezTo>
                  <a:pt x="228600" y="52564"/>
                  <a:pt x="246944" y="43039"/>
                  <a:pt x="270933" y="44450"/>
                </a:cubicBezTo>
                <a:cubicBezTo>
                  <a:pt x="294922" y="45861"/>
                  <a:pt x="322086" y="55033"/>
                  <a:pt x="340783" y="61383"/>
                </a:cubicBezTo>
                <a:cubicBezTo>
                  <a:pt x="359480" y="67733"/>
                  <a:pt x="371298" y="75141"/>
                  <a:pt x="383116" y="8255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159A63A0-A6CA-470B-88A3-5F0D0EA0ABCF}"/>
              </a:ext>
            </a:extLst>
          </p:cNvPr>
          <p:cNvSpPr/>
          <p:nvPr/>
        </p:nvSpPr>
        <p:spPr>
          <a:xfrm>
            <a:off x="2647950" y="6017239"/>
            <a:ext cx="287867" cy="34311"/>
          </a:xfrm>
          <a:custGeom>
            <a:avLst/>
            <a:gdLst>
              <a:gd name="connsiteX0" fmla="*/ 0 w 287867"/>
              <a:gd name="connsiteY0" fmla="*/ 15261 h 34311"/>
              <a:gd name="connsiteX1" fmla="*/ 114300 w 287867"/>
              <a:gd name="connsiteY1" fmla="*/ 6794 h 34311"/>
              <a:gd name="connsiteX2" fmla="*/ 188383 w 287867"/>
              <a:gd name="connsiteY2" fmla="*/ 444 h 34311"/>
              <a:gd name="connsiteX3" fmla="*/ 237067 w 287867"/>
              <a:gd name="connsiteY3" fmla="*/ 19494 h 34311"/>
              <a:gd name="connsiteX4" fmla="*/ 287867 w 287867"/>
              <a:gd name="connsiteY4" fmla="*/ 34311 h 34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7867" h="34311">
                <a:moveTo>
                  <a:pt x="0" y="15261"/>
                </a:moveTo>
                <a:lnTo>
                  <a:pt x="114300" y="6794"/>
                </a:lnTo>
                <a:cubicBezTo>
                  <a:pt x="145697" y="4325"/>
                  <a:pt x="167922" y="-1673"/>
                  <a:pt x="188383" y="444"/>
                </a:cubicBezTo>
                <a:cubicBezTo>
                  <a:pt x="208844" y="2561"/>
                  <a:pt x="220486" y="13849"/>
                  <a:pt x="237067" y="19494"/>
                </a:cubicBezTo>
                <a:cubicBezTo>
                  <a:pt x="253648" y="25139"/>
                  <a:pt x="270757" y="29725"/>
                  <a:pt x="287867" y="34311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3BE5453F-B5A1-47E2-855B-E1FB2BC28182}"/>
              </a:ext>
            </a:extLst>
          </p:cNvPr>
          <p:cNvSpPr/>
          <p:nvPr/>
        </p:nvSpPr>
        <p:spPr>
          <a:xfrm>
            <a:off x="2667000" y="6077173"/>
            <a:ext cx="247650" cy="68041"/>
          </a:xfrm>
          <a:custGeom>
            <a:avLst/>
            <a:gdLst>
              <a:gd name="connsiteX0" fmla="*/ 0 w 247650"/>
              <a:gd name="connsiteY0" fmla="*/ 8244 h 68041"/>
              <a:gd name="connsiteX1" fmla="*/ 129117 w 247650"/>
              <a:gd name="connsiteY1" fmla="*/ 1894 h 68041"/>
              <a:gd name="connsiteX2" fmla="*/ 194733 w 247650"/>
              <a:gd name="connsiteY2" fmla="*/ 37877 h 68041"/>
              <a:gd name="connsiteX3" fmla="*/ 232833 w 247650"/>
              <a:gd name="connsiteY3" fmla="*/ 65394 h 68041"/>
              <a:gd name="connsiteX4" fmla="*/ 247650 w 247650"/>
              <a:gd name="connsiteY4" fmla="*/ 65394 h 68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650" h="68041">
                <a:moveTo>
                  <a:pt x="0" y="8244"/>
                </a:moveTo>
                <a:cubicBezTo>
                  <a:pt x="48330" y="2599"/>
                  <a:pt x="96661" y="-3045"/>
                  <a:pt x="129117" y="1894"/>
                </a:cubicBezTo>
                <a:cubicBezTo>
                  <a:pt x="161573" y="6833"/>
                  <a:pt x="177447" y="27294"/>
                  <a:pt x="194733" y="37877"/>
                </a:cubicBezTo>
                <a:cubicBezTo>
                  <a:pt x="212019" y="48460"/>
                  <a:pt x="224013" y="60808"/>
                  <a:pt x="232833" y="65394"/>
                </a:cubicBezTo>
                <a:cubicBezTo>
                  <a:pt x="241653" y="69980"/>
                  <a:pt x="244651" y="67687"/>
                  <a:pt x="247650" y="65394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3FD7E614-20FA-4FB8-95EA-A4A7D0F9DB1B}"/>
              </a:ext>
            </a:extLst>
          </p:cNvPr>
          <p:cNvSpPr/>
          <p:nvPr/>
        </p:nvSpPr>
        <p:spPr>
          <a:xfrm>
            <a:off x="2070100" y="5880100"/>
            <a:ext cx="438150" cy="251883"/>
          </a:xfrm>
          <a:custGeom>
            <a:avLst/>
            <a:gdLst>
              <a:gd name="connsiteX0" fmla="*/ 438150 w 438150"/>
              <a:gd name="connsiteY0" fmla="*/ 0 h 251883"/>
              <a:gd name="connsiteX1" fmla="*/ 234950 w 438150"/>
              <a:gd name="connsiteY1" fmla="*/ 135467 h 251883"/>
              <a:gd name="connsiteX2" fmla="*/ 76200 w 438150"/>
              <a:gd name="connsiteY2" fmla="*/ 220133 h 251883"/>
              <a:gd name="connsiteX3" fmla="*/ 0 w 438150"/>
              <a:gd name="connsiteY3" fmla="*/ 251883 h 251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8150" h="251883">
                <a:moveTo>
                  <a:pt x="438150" y="0"/>
                </a:moveTo>
                <a:cubicBezTo>
                  <a:pt x="366712" y="49389"/>
                  <a:pt x="295275" y="98778"/>
                  <a:pt x="234950" y="135467"/>
                </a:cubicBezTo>
                <a:cubicBezTo>
                  <a:pt x="174625" y="172156"/>
                  <a:pt x="115358" y="200730"/>
                  <a:pt x="76200" y="220133"/>
                </a:cubicBezTo>
                <a:cubicBezTo>
                  <a:pt x="37042" y="239536"/>
                  <a:pt x="18521" y="245709"/>
                  <a:pt x="0" y="251883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35904ADE-7709-44A1-AFD2-384E38EFA91C}"/>
              </a:ext>
            </a:extLst>
          </p:cNvPr>
          <p:cNvSpPr/>
          <p:nvPr/>
        </p:nvSpPr>
        <p:spPr>
          <a:xfrm>
            <a:off x="1881717" y="6030383"/>
            <a:ext cx="294216" cy="249767"/>
          </a:xfrm>
          <a:custGeom>
            <a:avLst/>
            <a:gdLst>
              <a:gd name="connsiteX0" fmla="*/ 0 w 294216"/>
              <a:gd name="connsiteY0" fmla="*/ 0 h 249767"/>
              <a:gd name="connsiteX1" fmla="*/ 218016 w 294216"/>
              <a:gd name="connsiteY1" fmla="*/ 203200 h 249767"/>
              <a:gd name="connsiteX2" fmla="*/ 294216 w 294216"/>
              <a:gd name="connsiteY2" fmla="*/ 249767 h 249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4216" h="249767">
                <a:moveTo>
                  <a:pt x="0" y="0"/>
                </a:moveTo>
                <a:cubicBezTo>
                  <a:pt x="84490" y="80786"/>
                  <a:pt x="168980" y="161572"/>
                  <a:pt x="218016" y="203200"/>
                </a:cubicBezTo>
                <a:cubicBezTo>
                  <a:pt x="267052" y="244828"/>
                  <a:pt x="280634" y="247297"/>
                  <a:pt x="294216" y="249767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CB0C810D-3F13-47D4-BC36-001670C25D31}"/>
              </a:ext>
            </a:extLst>
          </p:cNvPr>
          <p:cNvSpPr/>
          <p:nvPr/>
        </p:nvSpPr>
        <p:spPr>
          <a:xfrm>
            <a:off x="2180167" y="6284059"/>
            <a:ext cx="726016" cy="70723"/>
          </a:xfrm>
          <a:custGeom>
            <a:avLst/>
            <a:gdLst>
              <a:gd name="connsiteX0" fmla="*/ 0 w 726016"/>
              <a:gd name="connsiteY0" fmla="*/ 15141 h 70723"/>
              <a:gd name="connsiteX1" fmla="*/ 133350 w 726016"/>
              <a:gd name="connsiteY1" fmla="*/ 324 h 70723"/>
              <a:gd name="connsiteX2" fmla="*/ 186266 w 726016"/>
              <a:gd name="connsiteY2" fmla="*/ 4558 h 70723"/>
              <a:gd name="connsiteX3" fmla="*/ 345016 w 726016"/>
              <a:gd name="connsiteY3" fmla="*/ 19374 h 70723"/>
              <a:gd name="connsiteX4" fmla="*/ 495300 w 726016"/>
              <a:gd name="connsiteY4" fmla="*/ 63824 h 70723"/>
              <a:gd name="connsiteX5" fmla="*/ 641350 w 726016"/>
              <a:gd name="connsiteY5" fmla="*/ 70174 h 70723"/>
              <a:gd name="connsiteX6" fmla="*/ 726016 w 726016"/>
              <a:gd name="connsiteY6" fmla="*/ 59591 h 70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6016" h="70723">
                <a:moveTo>
                  <a:pt x="0" y="15141"/>
                </a:moveTo>
                <a:cubicBezTo>
                  <a:pt x="51153" y="8614"/>
                  <a:pt x="102306" y="2088"/>
                  <a:pt x="133350" y="324"/>
                </a:cubicBezTo>
                <a:cubicBezTo>
                  <a:pt x="164394" y="-1440"/>
                  <a:pt x="186266" y="4558"/>
                  <a:pt x="186266" y="4558"/>
                </a:cubicBezTo>
                <a:cubicBezTo>
                  <a:pt x="221544" y="7733"/>
                  <a:pt x="293510" y="9496"/>
                  <a:pt x="345016" y="19374"/>
                </a:cubicBezTo>
                <a:cubicBezTo>
                  <a:pt x="396522" y="29252"/>
                  <a:pt x="445911" y="55357"/>
                  <a:pt x="495300" y="63824"/>
                </a:cubicBezTo>
                <a:cubicBezTo>
                  <a:pt x="544689" y="72291"/>
                  <a:pt x="602897" y="70880"/>
                  <a:pt x="641350" y="70174"/>
                </a:cubicBezTo>
                <a:cubicBezTo>
                  <a:pt x="679803" y="69469"/>
                  <a:pt x="702909" y="64530"/>
                  <a:pt x="726016" y="59591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E1D2EBE0-425A-4B9D-AEE4-5F1D4AB4F637}"/>
              </a:ext>
            </a:extLst>
          </p:cNvPr>
          <p:cNvSpPr/>
          <p:nvPr/>
        </p:nvSpPr>
        <p:spPr>
          <a:xfrm>
            <a:off x="2145771" y="6286500"/>
            <a:ext cx="660929" cy="402167"/>
          </a:xfrm>
          <a:custGeom>
            <a:avLst/>
            <a:gdLst>
              <a:gd name="connsiteX0" fmla="*/ 529 w 660929"/>
              <a:gd name="connsiteY0" fmla="*/ 0 h 402167"/>
              <a:gd name="connsiteX1" fmla="*/ 36512 w 660929"/>
              <a:gd name="connsiteY1" fmla="*/ 48683 h 402167"/>
              <a:gd name="connsiteX2" fmla="*/ 233362 w 660929"/>
              <a:gd name="connsiteY2" fmla="*/ 167217 h 402167"/>
              <a:gd name="connsiteX3" fmla="*/ 457729 w 660929"/>
              <a:gd name="connsiteY3" fmla="*/ 287867 h 402167"/>
              <a:gd name="connsiteX4" fmla="*/ 544512 w 660929"/>
              <a:gd name="connsiteY4" fmla="*/ 306917 h 402167"/>
              <a:gd name="connsiteX5" fmla="*/ 601662 w 660929"/>
              <a:gd name="connsiteY5" fmla="*/ 364067 h 402167"/>
              <a:gd name="connsiteX6" fmla="*/ 660929 w 660929"/>
              <a:gd name="connsiteY6" fmla="*/ 402167 h 40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0929" h="402167">
                <a:moveTo>
                  <a:pt x="529" y="0"/>
                </a:moveTo>
                <a:cubicBezTo>
                  <a:pt x="-883" y="10406"/>
                  <a:pt x="-2294" y="20813"/>
                  <a:pt x="36512" y="48683"/>
                </a:cubicBezTo>
                <a:cubicBezTo>
                  <a:pt x="75318" y="76553"/>
                  <a:pt x="163159" y="127353"/>
                  <a:pt x="233362" y="167217"/>
                </a:cubicBezTo>
                <a:cubicBezTo>
                  <a:pt x="303565" y="207081"/>
                  <a:pt x="405871" y="264584"/>
                  <a:pt x="457729" y="287867"/>
                </a:cubicBezTo>
                <a:cubicBezTo>
                  <a:pt x="509587" y="311150"/>
                  <a:pt x="520523" y="294217"/>
                  <a:pt x="544512" y="306917"/>
                </a:cubicBezTo>
                <a:cubicBezTo>
                  <a:pt x="568501" y="319617"/>
                  <a:pt x="582259" y="348192"/>
                  <a:pt x="601662" y="364067"/>
                </a:cubicBezTo>
                <a:cubicBezTo>
                  <a:pt x="621065" y="379942"/>
                  <a:pt x="640997" y="391054"/>
                  <a:pt x="660929" y="402167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DFFCD204-D23F-486A-B9E0-668D88BBE324}"/>
              </a:ext>
            </a:extLst>
          </p:cNvPr>
          <p:cNvSpPr/>
          <p:nvPr/>
        </p:nvSpPr>
        <p:spPr>
          <a:xfrm>
            <a:off x="2163763" y="6291263"/>
            <a:ext cx="655637" cy="388937"/>
          </a:xfrm>
          <a:custGeom>
            <a:avLst/>
            <a:gdLst>
              <a:gd name="connsiteX0" fmla="*/ 0 w 655637"/>
              <a:gd name="connsiteY0" fmla="*/ 0 h 388937"/>
              <a:gd name="connsiteX1" fmla="*/ 122237 w 655637"/>
              <a:gd name="connsiteY1" fmla="*/ 77787 h 388937"/>
              <a:gd name="connsiteX2" fmla="*/ 207962 w 655637"/>
              <a:gd name="connsiteY2" fmla="*/ 125412 h 388937"/>
              <a:gd name="connsiteX3" fmla="*/ 436562 w 655637"/>
              <a:gd name="connsiteY3" fmla="*/ 263525 h 388937"/>
              <a:gd name="connsiteX4" fmla="*/ 571500 w 655637"/>
              <a:gd name="connsiteY4" fmla="*/ 307975 h 388937"/>
              <a:gd name="connsiteX5" fmla="*/ 655637 w 655637"/>
              <a:gd name="connsiteY5" fmla="*/ 388937 h 388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5637" h="388937">
                <a:moveTo>
                  <a:pt x="0" y="0"/>
                </a:moveTo>
                <a:cubicBezTo>
                  <a:pt x="43788" y="28442"/>
                  <a:pt x="87577" y="56885"/>
                  <a:pt x="122237" y="77787"/>
                </a:cubicBezTo>
                <a:cubicBezTo>
                  <a:pt x="156897" y="98689"/>
                  <a:pt x="155575" y="94456"/>
                  <a:pt x="207962" y="125412"/>
                </a:cubicBezTo>
                <a:cubicBezTo>
                  <a:pt x="260349" y="156368"/>
                  <a:pt x="375972" y="233098"/>
                  <a:pt x="436562" y="263525"/>
                </a:cubicBezTo>
                <a:cubicBezTo>
                  <a:pt x="497152" y="293952"/>
                  <a:pt x="534988" y="287073"/>
                  <a:pt x="571500" y="307975"/>
                </a:cubicBezTo>
                <a:cubicBezTo>
                  <a:pt x="608012" y="328877"/>
                  <a:pt x="631824" y="358907"/>
                  <a:pt x="655637" y="388937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867F67C9-9685-45A7-B784-6E3B3CFBA0D4}"/>
              </a:ext>
            </a:extLst>
          </p:cNvPr>
          <p:cNvSpPr/>
          <p:nvPr/>
        </p:nvSpPr>
        <p:spPr>
          <a:xfrm>
            <a:off x="2327275" y="6286500"/>
            <a:ext cx="273050" cy="46410"/>
          </a:xfrm>
          <a:custGeom>
            <a:avLst/>
            <a:gdLst>
              <a:gd name="connsiteX0" fmla="*/ 0 w 273050"/>
              <a:gd name="connsiteY0" fmla="*/ 0 h 46410"/>
              <a:gd name="connsiteX1" fmla="*/ 160338 w 273050"/>
              <a:gd name="connsiteY1" fmla="*/ 39688 h 46410"/>
              <a:gd name="connsiteX2" fmla="*/ 273050 w 273050"/>
              <a:gd name="connsiteY2" fmla="*/ 46038 h 46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3050" h="46410">
                <a:moveTo>
                  <a:pt x="0" y="0"/>
                </a:moveTo>
                <a:cubicBezTo>
                  <a:pt x="57415" y="16007"/>
                  <a:pt x="114830" y="32015"/>
                  <a:pt x="160338" y="39688"/>
                </a:cubicBezTo>
                <a:cubicBezTo>
                  <a:pt x="205846" y="47361"/>
                  <a:pt x="239448" y="46699"/>
                  <a:pt x="273050" y="46038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AF15C2D7-B84D-420C-882D-86E0F22557DA}"/>
              </a:ext>
            </a:extLst>
          </p:cNvPr>
          <p:cNvSpPr/>
          <p:nvPr/>
        </p:nvSpPr>
        <p:spPr>
          <a:xfrm>
            <a:off x="2597150" y="6330950"/>
            <a:ext cx="312738" cy="49213"/>
          </a:xfrm>
          <a:custGeom>
            <a:avLst/>
            <a:gdLst>
              <a:gd name="connsiteX0" fmla="*/ 0 w 312738"/>
              <a:gd name="connsiteY0" fmla="*/ 0 h 49213"/>
              <a:gd name="connsiteX1" fmla="*/ 103188 w 312738"/>
              <a:gd name="connsiteY1" fmla="*/ 38100 h 49213"/>
              <a:gd name="connsiteX2" fmla="*/ 215900 w 312738"/>
              <a:gd name="connsiteY2" fmla="*/ 38100 h 49213"/>
              <a:gd name="connsiteX3" fmla="*/ 312738 w 312738"/>
              <a:gd name="connsiteY3" fmla="*/ 49213 h 49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2738" h="49213">
                <a:moveTo>
                  <a:pt x="0" y="0"/>
                </a:moveTo>
                <a:cubicBezTo>
                  <a:pt x="33602" y="15875"/>
                  <a:pt x="67205" y="31750"/>
                  <a:pt x="103188" y="38100"/>
                </a:cubicBezTo>
                <a:cubicBezTo>
                  <a:pt x="139171" y="44450"/>
                  <a:pt x="180975" y="36248"/>
                  <a:pt x="215900" y="38100"/>
                </a:cubicBezTo>
                <a:cubicBezTo>
                  <a:pt x="250825" y="39952"/>
                  <a:pt x="281781" y="44582"/>
                  <a:pt x="312738" y="49213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62D26B05-84AD-46F8-A6A5-BFD82F5B29BA}"/>
              </a:ext>
            </a:extLst>
          </p:cNvPr>
          <p:cNvSpPr/>
          <p:nvPr/>
        </p:nvSpPr>
        <p:spPr>
          <a:xfrm>
            <a:off x="2239963" y="6306909"/>
            <a:ext cx="102743" cy="60554"/>
          </a:xfrm>
          <a:custGeom>
            <a:avLst/>
            <a:gdLst>
              <a:gd name="connsiteX0" fmla="*/ 0 w 102743"/>
              <a:gd name="connsiteY0" fmla="*/ 8166 h 60554"/>
              <a:gd name="connsiteX1" fmla="*/ 77787 w 102743"/>
              <a:gd name="connsiteY1" fmla="*/ 229 h 60554"/>
              <a:gd name="connsiteX2" fmla="*/ 100012 w 102743"/>
              <a:gd name="connsiteY2" fmla="*/ 16104 h 60554"/>
              <a:gd name="connsiteX3" fmla="*/ 101600 w 102743"/>
              <a:gd name="connsiteY3" fmla="*/ 60554 h 60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2743" h="60554">
                <a:moveTo>
                  <a:pt x="0" y="8166"/>
                </a:moveTo>
                <a:cubicBezTo>
                  <a:pt x="30559" y="3536"/>
                  <a:pt x="61118" y="-1094"/>
                  <a:pt x="77787" y="229"/>
                </a:cubicBezTo>
                <a:cubicBezTo>
                  <a:pt x="94456" y="1552"/>
                  <a:pt x="96043" y="6050"/>
                  <a:pt x="100012" y="16104"/>
                </a:cubicBezTo>
                <a:cubicBezTo>
                  <a:pt x="103981" y="26158"/>
                  <a:pt x="102790" y="43356"/>
                  <a:pt x="101600" y="60554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7783D1F3-7814-4173-89F5-3A44171580F2}"/>
              </a:ext>
            </a:extLst>
          </p:cNvPr>
          <p:cNvSpPr/>
          <p:nvPr/>
        </p:nvSpPr>
        <p:spPr>
          <a:xfrm>
            <a:off x="2347913" y="6361045"/>
            <a:ext cx="525462" cy="117248"/>
          </a:xfrm>
          <a:custGeom>
            <a:avLst/>
            <a:gdLst>
              <a:gd name="connsiteX0" fmla="*/ 525462 w 525462"/>
              <a:gd name="connsiteY0" fmla="*/ 61980 h 117248"/>
              <a:gd name="connsiteX1" fmla="*/ 423862 w 525462"/>
              <a:gd name="connsiteY1" fmla="*/ 106430 h 117248"/>
              <a:gd name="connsiteX2" fmla="*/ 292100 w 525462"/>
              <a:gd name="connsiteY2" fmla="*/ 112780 h 117248"/>
              <a:gd name="connsiteX3" fmla="*/ 130175 w 525462"/>
              <a:gd name="connsiteY3" fmla="*/ 49280 h 117248"/>
              <a:gd name="connsiteX4" fmla="*/ 50800 w 525462"/>
              <a:gd name="connsiteY4" fmla="*/ 4830 h 117248"/>
              <a:gd name="connsiteX5" fmla="*/ 0 w 525462"/>
              <a:gd name="connsiteY5" fmla="*/ 3243 h 117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5462" h="117248">
                <a:moveTo>
                  <a:pt x="525462" y="61980"/>
                </a:moveTo>
                <a:cubicBezTo>
                  <a:pt x="494109" y="79971"/>
                  <a:pt x="462756" y="97963"/>
                  <a:pt x="423862" y="106430"/>
                </a:cubicBezTo>
                <a:cubicBezTo>
                  <a:pt x="384968" y="114897"/>
                  <a:pt x="341048" y="122305"/>
                  <a:pt x="292100" y="112780"/>
                </a:cubicBezTo>
                <a:cubicBezTo>
                  <a:pt x="243152" y="103255"/>
                  <a:pt x="170392" y="67272"/>
                  <a:pt x="130175" y="49280"/>
                </a:cubicBezTo>
                <a:cubicBezTo>
                  <a:pt x="89958" y="31288"/>
                  <a:pt x="72496" y="12503"/>
                  <a:pt x="50800" y="4830"/>
                </a:cubicBezTo>
                <a:cubicBezTo>
                  <a:pt x="29104" y="-2843"/>
                  <a:pt x="14552" y="200"/>
                  <a:pt x="0" y="3243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0C513111-7C08-4E4F-992E-252C440B588D}"/>
              </a:ext>
            </a:extLst>
          </p:cNvPr>
          <p:cNvSpPr/>
          <p:nvPr/>
        </p:nvSpPr>
        <p:spPr>
          <a:xfrm>
            <a:off x="2917825" y="6046788"/>
            <a:ext cx="241300" cy="342900"/>
          </a:xfrm>
          <a:custGeom>
            <a:avLst/>
            <a:gdLst>
              <a:gd name="connsiteX0" fmla="*/ 241300 w 241300"/>
              <a:gd name="connsiteY0" fmla="*/ 0 h 342900"/>
              <a:gd name="connsiteX1" fmla="*/ 133350 w 241300"/>
              <a:gd name="connsiteY1" fmla="*/ 182562 h 342900"/>
              <a:gd name="connsiteX2" fmla="*/ 55563 w 241300"/>
              <a:gd name="connsiteY2" fmla="*/ 298450 h 342900"/>
              <a:gd name="connsiteX3" fmla="*/ 0 w 241300"/>
              <a:gd name="connsiteY3" fmla="*/ 342900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1300" h="342900">
                <a:moveTo>
                  <a:pt x="241300" y="0"/>
                </a:moveTo>
                <a:cubicBezTo>
                  <a:pt x="202803" y="66410"/>
                  <a:pt x="164306" y="132820"/>
                  <a:pt x="133350" y="182562"/>
                </a:cubicBezTo>
                <a:cubicBezTo>
                  <a:pt x="102394" y="232304"/>
                  <a:pt x="77788" y="271727"/>
                  <a:pt x="55563" y="298450"/>
                </a:cubicBezTo>
                <a:cubicBezTo>
                  <a:pt x="33338" y="325173"/>
                  <a:pt x="16669" y="334036"/>
                  <a:pt x="0" y="34290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B5A1BDB8-6F4A-4F28-81F2-DEC29558199D}"/>
              </a:ext>
            </a:extLst>
          </p:cNvPr>
          <p:cNvSpPr/>
          <p:nvPr/>
        </p:nvSpPr>
        <p:spPr>
          <a:xfrm>
            <a:off x="2790825" y="6375400"/>
            <a:ext cx="119063" cy="29250"/>
          </a:xfrm>
          <a:custGeom>
            <a:avLst/>
            <a:gdLst>
              <a:gd name="connsiteX0" fmla="*/ 0 w 119063"/>
              <a:gd name="connsiteY0" fmla="*/ 0 h 29250"/>
              <a:gd name="connsiteX1" fmla="*/ 61913 w 119063"/>
              <a:gd name="connsiteY1" fmla="*/ 28575 h 29250"/>
              <a:gd name="connsiteX2" fmla="*/ 119063 w 119063"/>
              <a:gd name="connsiteY2" fmla="*/ 17463 h 29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9063" h="29250">
                <a:moveTo>
                  <a:pt x="0" y="0"/>
                </a:moveTo>
                <a:cubicBezTo>
                  <a:pt x="21034" y="12832"/>
                  <a:pt x="42069" y="25664"/>
                  <a:pt x="61913" y="28575"/>
                </a:cubicBezTo>
                <a:cubicBezTo>
                  <a:pt x="81757" y="31486"/>
                  <a:pt x="100410" y="24474"/>
                  <a:pt x="119063" y="17463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8C05AC35-A482-4F7E-9F35-2E5200FFFB4D}"/>
              </a:ext>
            </a:extLst>
          </p:cNvPr>
          <p:cNvSpPr/>
          <p:nvPr/>
        </p:nvSpPr>
        <p:spPr>
          <a:xfrm>
            <a:off x="2914650" y="6313265"/>
            <a:ext cx="65088" cy="22448"/>
          </a:xfrm>
          <a:custGeom>
            <a:avLst/>
            <a:gdLst>
              <a:gd name="connsiteX0" fmla="*/ 65088 w 65088"/>
              <a:gd name="connsiteY0" fmla="*/ 12923 h 22448"/>
              <a:gd name="connsiteX1" fmla="*/ 11113 w 65088"/>
              <a:gd name="connsiteY1" fmla="*/ 223 h 22448"/>
              <a:gd name="connsiteX2" fmla="*/ 0 w 65088"/>
              <a:gd name="connsiteY2" fmla="*/ 22448 h 22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088" h="22448">
                <a:moveTo>
                  <a:pt x="65088" y="12923"/>
                </a:moveTo>
                <a:cubicBezTo>
                  <a:pt x="43524" y="5779"/>
                  <a:pt x="21961" y="-1364"/>
                  <a:pt x="11113" y="223"/>
                </a:cubicBezTo>
                <a:cubicBezTo>
                  <a:pt x="265" y="1810"/>
                  <a:pt x="132" y="12129"/>
                  <a:pt x="0" y="22448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824BD972-1D74-43F3-8475-F6F7129464A5}"/>
              </a:ext>
            </a:extLst>
          </p:cNvPr>
          <p:cNvSpPr/>
          <p:nvPr/>
        </p:nvSpPr>
        <p:spPr>
          <a:xfrm>
            <a:off x="2782888" y="6107113"/>
            <a:ext cx="188912" cy="76672"/>
          </a:xfrm>
          <a:custGeom>
            <a:avLst/>
            <a:gdLst>
              <a:gd name="connsiteX0" fmla="*/ 0 w 188912"/>
              <a:gd name="connsiteY0" fmla="*/ 0 h 76672"/>
              <a:gd name="connsiteX1" fmla="*/ 66675 w 188912"/>
              <a:gd name="connsiteY1" fmla="*/ 63500 h 76672"/>
              <a:gd name="connsiteX2" fmla="*/ 114300 w 188912"/>
              <a:gd name="connsiteY2" fmla="*/ 73025 h 76672"/>
              <a:gd name="connsiteX3" fmla="*/ 188912 w 188912"/>
              <a:gd name="connsiteY3" fmla="*/ 17462 h 76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8912" h="76672">
                <a:moveTo>
                  <a:pt x="0" y="0"/>
                </a:moveTo>
                <a:cubicBezTo>
                  <a:pt x="23812" y="25664"/>
                  <a:pt x="47625" y="51329"/>
                  <a:pt x="66675" y="63500"/>
                </a:cubicBezTo>
                <a:cubicBezTo>
                  <a:pt x="85725" y="75671"/>
                  <a:pt x="93927" y="80698"/>
                  <a:pt x="114300" y="73025"/>
                </a:cubicBezTo>
                <a:cubicBezTo>
                  <a:pt x="134673" y="65352"/>
                  <a:pt x="173566" y="27252"/>
                  <a:pt x="188912" y="17462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875A16B2-9789-4B40-9634-C72631A087E0}"/>
              </a:ext>
            </a:extLst>
          </p:cNvPr>
          <p:cNvSpPr/>
          <p:nvPr/>
        </p:nvSpPr>
        <p:spPr>
          <a:xfrm>
            <a:off x="2239963" y="6481763"/>
            <a:ext cx="555625" cy="284596"/>
          </a:xfrm>
          <a:custGeom>
            <a:avLst/>
            <a:gdLst>
              <a:gd name="connsiteX0" fmla="*/ 0 w 555625"/>
              <a:gd name="connsiteY0" fmla="*/ 0 h 284596"/>
              <a:gd name="connsiteX1" fmla="*/ 211137 w 555625"/>
              <a:gd name="connsiteY1" fmla="*/ 149225 h 284596"/>
              <a:gd name="connsiteX2" fmla="*/ 414337 w 555625"/>
              <a:gd name="connsiteY2" fmla="*/ 271462 h 284596"/>
              <a:gd name="connsiteX3" fmla="*/ 450850 w 555625"/>
              <a:gd name="connsiteY3" fmla="*/ 279400 h 284596"/>
              <a:gd name="connsiteX4" fmla="*/ 487362 w 555625"/>
              <a:gd name="connsiteY4" fmla="*/ 255587 h 284596"/>
              <a:gd name="connsiteX5" fmla="*/ 525462 w 555625"/>
              <a:gd name="connsiteY5" fmla="*/ 255587 h 284596"/>
              <a:gd name="connsiteX6" fmla="*/ 555625 w 555625"/>
              <a:gd name="connsiteY6" fmla="*/ 215900 h 284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5625" h="284596">
                <a:moveTo>
                  <a:pt x="0" y="0"/>
                </a:moveTo>
                <a:cubicBezTo>
                  <a:pt x="71040" y="51990"/>
                  <a:pt x="142081" y="103981"/>
                  <a:pt x="211137" y="149225"/>
                </a:cubicBezTo>
                <a:cubicBezTo>
                  <a:pt x="280193" y="194469"/>
                  <a:pt x="374385" y="249766"/>
                  <a:pt x="414337" y="271462"/>
                </a:cubicBezTo>
                <a:cubicBezTo>
                  <a:pt x="454289" y="293158"/>
                  <a:pt x="438679" y="282046"/>
                  <a:pt x="450850" y="279400"/>
                </a:cubicBezTo>
                <a:cubicBezTo>
                  <a:pt x="463021" y="276754"/>
                  <a:pt x="474927" y="259556"/>
                  <a:pt x="487362" y="255587"/>
                </a:cubicBezTo>
                <a:cubicBezTo>
                  <a:pt x="499797" y="251618"/>
                  <a:pt x="514085" y="262202"/>
                  <a:pt x="525462" y="255587"/>
                </a:cubicBezTo>
                <a:cubicBezTo>
                  <a:pt x="536839" y="248973"/>
                  <a:pt x="546232" y="232436"/>
                  <a:pt x="555625" y="21590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9DD4853A-07C4-4D30-8C61-0F30537BF8E6}"/>
              </a:ext>
            </a:extLst>
          </p:cNvPr>
          <p:cNvSpPr/>
          <p:nvPr/>
        </p:nvSpPr>
        <p:spPr>
          <a:xfrm>
            <a:off x="2246313" y="6502400"/>
            <a:ext cx="471487" cy="288967"/>
          </a:xfrm>
          <a:custGeom>
            <a:avLst/>
            <a:gdLst>
              <a:gd name="connsiteX0" fmla="*/ 0 w 471487"/>
              <a:gd name="connsiteY0" fmla="*/ 0 h 288967"/>
              <a:gd name="connsiteX1" fmla="*/ 103187 w 471487"/>
              <a:gd name="connsiteY1" fmla="*/ 79375 h 288967"/>
              <a:gd name="connsiteX2" fmla="*/ 255587 w 471487"/>
              <a:gd name="connsiteY2" fmla="*/ 196850 h 288967"/>
              <a:gd name="connsiteX3" fmla="*/ 330200 w 471487"/>
              <a:gd name="connsiteY3" fmla="*/ 258763 h 288967"/>
              <a:gd name="connsiteX4" fmla="*/ 392112 w 471487"/>
              <a:gd name="connsiteY4" fmla="*/ 284163 h 288967"/>
              <a:gd name="connsiteX5" fmla="*/ 471487 w 471487"/>
              <a:gd name="connsiteY5" fmla="*/ 288925 h 288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1487" h="288967">
                <a:moveTo>
                  <a:pt x="0" y="0"/>
                </a:moveTo>
                <a:lnTo>
                  <a:pt x="103187" y="79375"/>
                </a:lnTo>
                <a:lnTo>
                  <a:pt x="255587" y="196850"/>
                </a:lnTo>
                <a:cubicBezTo>
                  <a:pt x="293422" y="226748"/>
                  <a:pt x="307446" y="244211"/>
                  <a:pt x="330200" y="258763"/>
                </a:cubicBezTo>
                <a:cubicBezTo>
                  <a:pt x="352954" y="273315"/>
                  <a:pt x="368564" y="279136"/>
                  <a:pt x="392112" y="284163"/>
                </a:cubicBezTo>
                <a:cubicBezTo>
                  <a:pt x="415660" y="289190"/>
                  <a:pt x="443573" y="289057"/>
                  <a:pt x="471487" y="288925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EBCC8595-567C-4559-AECF-B982DB8DCC04}"/>
              </a:ext>
            </a:extLst>
          </p:cNvPr>
          <p:cNvSpPr/>
          <p:nvPr/>
        </p:nvSpPr>
        <p:spPr>
          <a:xfrm>
            <a:off x="2700338" y="6746875"/>
            <a:ext cx="138112" cy="319088"/>
          </a:xfrm>
          <a:custGeom>
            <a:avLst/>
            <a:gdLst>
              <a:gd name="connsiteX0" fmla="*/ 138112 w 138112"/>
              <a:gd name="connsiteY0" fmla="*/ 0 h 319088"/>
              <a:gd name="connsiteX1" fmla="*/ 111125 w 138112"/>
              <a:gd name="connsiteY1" fmla="*/ 100013 h 319088"/>
              <a:gd name="connsiteX2" fmla="*/ 65087 w 138112"/>
              <a:gd name="connsiteY2" fmla="*/ 188913 h 319088"/>
              <a:gd name="connsiteX3" fmla="*/ 47625 w 138112"/>
              <a:gd name="connsiteY3" fmla="*/ 242888 h 319088"/>
              <a:gd name="connsiteX4" fmla="*/ 0 w 138112"/>
              <a:gd name="connsiteY4" fmla="*/ 319088 h 319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112" h="319088">
                <a:moveTo>
                  <a:pt x="138112" y="0"/>
                </a:moveTo>
                <a:cubicBezTo>
                  <a:pt x="130704" y="34264"/>
                  <a:pt x="123296" y="68528"/>
                  <a:pt x="111125" y="100013"/>
                </a:cubicBezTo>
                <a:cubicBezTo>
                  <a:pt x="98954" y="131499"/>
                  <a:pt x="75670" y="165101"/>
                  <a:pt x="65087" y="188913"/>
                </a:cubicBezTo>
                <a:cubicBezTo>
                  <a:pt x="54504" y="212725"/>
                  <a:pt x="58473" y="221192"/>
                  <a:pt x="47625" y="242888"/>
                </a:cubicBezTo>
                <a:cubicBezTo>
                  <a:pt x="36777" y="264584"/>
                  <a:pt x="18388" y="291836"/>
                  <a:pt x="0" y="319088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71E2DBD2-ACF2-498D-8259-7832B0AE554B}"/>
              </a:ext>
            </a:extLst>
          </p:cNvPr>
          <p:cNvSpPr/>
          <p:nvPr/>
        </p:nvSpPr>
        <p:spPr>
          <a:xfrm>
            <a:off x="2727325" y="6759575"/>
            <a:ext cx="72484" cy="62010"/>
          </a:xfrm>
          <a:custGeom>
            <a:avLst/>
            <a:gdLst>
              <a:gd name="connsiteX0" fmla="*/ 68263 w 72484"/>
              <a:gd name="connsiteY0" fmla="*/ 0 h 62010"/>
              <a:gd name="connsiteX1" fmla="*/ 65088 w 72484"/>
              <a:gd name="connsiteY1" fmla="*/ 61913 h 62010"/>
              <a:gd name="connsiteX2" fmla="*/ 0 w 72484"/>
              <a:gd name="connsiteY2" fmla="*/ 14288 h 62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2484" h="62010">
                <a:moveTo>
                  <a:pt x="68263" y="0"/>
                </a:moveTo>
                <a:cubicBezTo>
                  <a:pt x="72364" y="29766"/>
                  <a:pt x="76465" y="59532"/>
                  <a:pt x="65088" y="61913"/>
                </a:cubicBezTo>
                <a:cubicBezTo>
                  <a:pt x="53711" y="64294"/>
                  <a:pt x="12435" y="22225"/>
                  <a:pt x="0" y="14288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464ED9DD-2B8A-4FCA-A0E0-218B1F7B6452}"/>
              </a:ext>
            </a:extLst>
          </p:cNvPr>
          <p:cNvSpPr/>
          <p:nvPr/>
        </p:nvSpPr>
        <p:spPr>
          <a:xfrm>
            <a:off x="3063875" y="4073525"/>
            <a:ext cx="400050" cy="746125"/>
          </a:xfrm>
          <a:custGeom>
            <a:avLst/>
            <a:gdLst>
              <a:gd name="connsiteX0" fmla="*/ 0 w 400050"/>
              <a:gd name="connsiteY0" fmla="*/ 0 h 746125"/>
              <a:gd name="connsiteX1" fmla="*/ 161925 w 400050"/>
              <a:gd name="connsiteY1" fmla="*/ 225425 h 746125"/>
              <a:gd name="connsiteX2" fmla="*/ 301625 w 400050"/>
              <a:gd name="connsiteY2" fmla="*/ 485775 h 746125"/>
              <a:gd name="connsiteX3" fmla="*/ 400050 w 400050"/>
              <a:gd name="connsiteY3" fmla="*/ 746125 h 746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0050" h="746125">
                <a:moveTo>
                  <a:pt x="0" y="0"/>
                </a:moveTo>
                <a:cubicBezTo>
                  <a:pt x="55827" y="72231"/>
                  <a:pt x="111654" y="144463"/>
                  <a:pt x="161925" y="225425"/>
                </a:cubicBezTo>
                <a:cubicBezTo>
                  <a:pt x="212196" y="306387"/>
                  <a:pt x="261938" y="398992"/>
                  <a:pt x="301625" y="485775"/>
                </a:cubicBezTo>
                <a:cubicBezTo>
                  <a:pt x="341312" y="572558"/>
                  <a:pt x="370681" y="659341"/>
                  <a:pt x="400050" y="746125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AEE15A40-0EA9-48D6-8149-870B17F94079}"/>
              </a:ext>
            </a:extLst>
          </p:cNvPr>
          <p:cNvSpPr/>
          <p:nvPr/>
        </p:nvSpPr>
        <p:spPr>
          <a:xfrm>
            <a:off x="3079750" y="4071938"/>
            <a:ext cx="423863" cy="917575"/>
          </a:xfrm>
          <a:custGeom>
            <a:avLst/>
            <a:gdLst>
              <a:gd name="connsiteX0" fmla="*/ 0 w 423863"/>
              <a:gd name="connsiteY0" fmla="*/ 0 h 917575"/>
              <a:gd name="connsiteX1" fmla="*/ 115888 w 423863"/>
              <a:gd name="connsiteY1" fmla="*/ 146050 h 917575"/>
              <a:gd name="connsiteX2" fmla="*/ 239713 w 423863"/>
              <a:gd name="connsiteY2" fmla="*/ 363537 h 917575"/>
              <a:gd name="connsiteX3" fmla="*/ 376238 w 423863"/>
              <a:gd name="connsiteY3" fmla="*/ 673100 h 917575"/>
              <a:gd name="connsiteX4" fmla="*/ 407988 w 423863"/>
              <a:gd name="connsiteY4" fmla="*/ 776287 h 917575"/>
              <a:gd name="connsiteX5" fmla="*/ 401638 w 423863"/>
              <a:gd name="connsiteY5" fmla="*/ 841375 h 917575"/>
              <a:gd name="connsiteX6" fmla="*/ 423863 w 423863"/>
              <a:gd name="connsiteY6" fmla="*/ 917575 h 917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863" h="917575">
                <a:moveTo>
                  <a:pt x="0" y="0"/>
                </a:moveTo>
                <a:cubicBezTo>
                  <a:pt x="37968" y="42730"/>
                  <a:pt x="75936" y="85461"/>
                  <a:pt x="115888" y="146050"/>
                </a:cubicBezTo>
                <a:cubicBezTo>
                  <a:pt x="155840" y="206639"/>
                  <a:pt x="196321" y="275695"/>
                  <a:pt x="239713" y="363537"/>
                </a:cubicBezTo>
                <a:cubicBezTo>
                  <a:pt x="283105" y="451379"/>
                  <a:pt x="348192" y="604308"/>
                  <a:pt x="376238" y="673100"/>
                </a:cubicBezTo>
                <a:cubicBezTo>
                  <a:pt x="404284" y="741892"/>
                  <a:pt x="403755" y="748241"/>
                  <a:pt x="407988" y="776287"/>
                </a:cubicBezTo>
                <a:cubicBezTo>
                  <a:pt x="412221" y="804333"/>
                  <a:pt x="398992" y="817827"/>
                  <a:pt x="401638" y="841375"/>
                </a:cubicBezTo>
                <a:cubicBezTo>
                  <a:pt x="404284" y="864923"/>
                  <a:pt x="414073" y="891249"/>
                  <a:pt x="423863" y="917575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43317CF6-3CC7-4312-BDEA-E2E0282A2BDE}"/>
              </a:ext>
            </a:extLst>
          </p:cNvPr>
          <p:cNvSpPr/>
          <p:nvPr/>
        </p:nvSpPr>
        <p:spPr>
          <a:xfrm>
            <a:off x="3476625" y="4989513"/>
            <a:ext cx="46072" cy="146050"/>
          </a:xfrm>
          <a:custGeom>
            <a:avLst/>
            <a:gdLst>
              <a:gd name="connsiteX0" fmla="*/ 30163 w 46072"/>
              <a:gd name="connsiteY0" fmla="*/ 0 h 146050"/>
              <a:gd name="connsiteX1" fmla="*/ 46038 w 46072"/>
              <a:gd name="connsiteY1" fmla="*/ 57150 h 146050"/>
              <a:gd name="connsiteX2" fmla="*/ 33338 w 46072"/>
              <a:gd name="connsiteY2" fmla="*/ 101600 h 146050"/>
              <a:gd name="connsiteX3" fmla="*/ 0 w 46072"/>
              <a:gd name="connsiteY3" fmla="*/ 146050 h 146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072" h="146050">
                <a:moveTo>
                  <a:pt x="30163" y="0"/>
                </a:moveTo>
                <a:cubicBezTo>
                  <a:pt x="37836" y="20108"/>
                  <a:pt x="45509" y="40217"/>
                  <a:pt x="46038" y="57150"/>
                </a:cubicBezTo>
                <a:cubicBezTo>
                  <a:pt x="46567" y="74083"/>
                  <a:pt x="41011" y="86783"/>
                  <a:pt x="33338" y="101600"/>
                </a:cubicBezTo>
                <a:cubicBezTo>
                  <a:pt x="25665" y="116417"/>
                  <a:pt x="12832" y="131233"/>
                  <a:pt x="0" y="14605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B691BC6E-9019-482B-919A-1F765B4F6027}"/>
              </a:ext>
            </a:extLst>
          </p:cNvPr>
          <p:cNvSpPr/>
          <p:nvPr/>
        </p:nvSpPr>
        <p:spPr>
          <a:xfrm>
            <a:off x="3335338" y="5197475"/>
            <a:ext cx="80962" cy="201613"/>
          </a:xfrm>
          <a:custGeom>
            <a:avLst/>
            <a:gdLst>
              <a:gd name="connsiteX0" fmla="*/ 80962 w 80962"/>
              <a:gd name="connsiteY0" fmla="*/ 0 h 201613"/>
              <a:gd name="connsiteX1" fmla="*/ 52387 w 80962"/>
              <a:gd name="connsiteY1" fmla="*/ 77788 h 201613"/>
              <a:gd name="connsiteX2" fmla="*/ 61912 w 80962"/>
              <a:gd name="connsiteY2" fmla="*/ 114300 h 201613"/>
              <a:gd name="connsiteX3" fmla="*/ 31750 w 80962"/>
              <a:gd name="connsiteY3" fmla="*/ 157163 h 201613"/>
              <a:gd name="connsiteX4" fmla="*/ 0 w 80962"/>
              <a:gd name="connsiteY4" fmla="*/ 201613 h 201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962" h="201613">
                <a:moveTo>
                  <a:pt x="80962" y="0"/>
                </a:moveTo>
                <a:cubicBezTo>
                  <a:pt x="68262" y="29369"/>
                  <a:pt x="55562" y="58738"/>
                  <a:pt x="52387" y="77788"/>
                </a:cubicBezTo>
                <a:cubicBezTo>
                  <a:pt x="49212" y="96838"/>
                  <a:pt x="65352" y="101071"/>
                  <a:pt x="61912" y="114300"/>
                </a:cubicBezTo>
                <a:cubicBezTo>
                  <a:pt x="58472" y="127529"/>
                  <a:pt x="42069" y="142611"/>
                  <a:pt x="31750" y="157163"/>
                </a:cubicBezTo>
                <a:cubicBezTo>
                  <a:pt x="21431" y="171715"/>
                  <a:pt x="10715" y="186664"/>
                  <a:pt x="0" y="201613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B403A5DA-9894-47E6-A678-5E6780C19634}"/>
              </a:ext>
            </a:extLst>
          </p:cNvPr>
          <p:cNvSpPr/>
          <p:nvPr/>
        </p:nvSpPr>
        <p:spPr>
          <a:xfrm>
            <a:off x="3078163" y="5413375"/>
            <a:ext cx="214312" cy="36770"/>
          </a:xfrm>
          <a:custGeom>
            <a:avLst/>
            <a:gdLst>
              <a:gd name="connsiteX0" fmla="*/ 214312 w 214312"/>
              <a:gd name="connsiteY0" fmla="*/ 0 h 36770"/>
              <a:gd name="connsiteX1" fmla="*/ 146050 w 214312"/>
              <a:gd name="connsiteY1" fmla="*/ 30163 h 36770"/>
              <a:gd name="connsiteX2" fmla="*/ 74612 w 214312"/>
              <a:gd name="connsiteY2" fmla="*/ 36513 h 36770"/>
              <a:gd name="connsiteX3" fmla="*/ 0 w 214312"/>
              <a:gd name="connsiteY3" fmla="*/ 34925 h 36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4312" h="36770">
                <a:moveTo>
                  <a:pt x="214312" y="0"/>
                </a:moveTo>
                <a:cubicBezTo>
                  <a:pt x="191822" y="12039"/>
                  <a:pt x="169333" y="24078"/>
                  <a:pt x="146050" y="30163"/>
                </a:cubicBezTo>
                <a:cubicBezTo>
                  <a:pt x="122767" y="36248"/>
                  <a:pt x="98954" y="35719"/>
                  <a:pt x="74612" y="36513"/>
                </a:cubicBezTo>
                <a:cubicBezTo>
                  <a:pt x="50270" y="37307"/>
                  <a:pt x="25135" y="36116"/>
                  <a:pt x="0" y="34925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E2EA957A-E32B-47FD-ACC0-52CCC89E2297}"/>
              </a:ext>
            </a:extLst>
          </p:cNvPr>
          <p:cNvSpPr/>
          <p:nvPr/>
        </p:nvSpPr>
        <p:spPr>
          <a:xfrm>
            <a:off x="3348291" y="5207000"/>
            <a:ext cx="44197" cy="104775"/>
          </a:xfrm>
          <a:custGeom>
            <a:avLst/>
            <a:gdLst>
              <a:gd name="connsiteX0" fmla="*/ 44197 w 44197"/>
              <a:gd name="connsiteY0" fmla="*/ 0 h 104775"/>
              <a:gd name="connsiteX1" fmla="*/ 6097 w 44197"/>
              <a:gd name="connsiteY1" fmla="*/ 36513 h 104775"/>
              <a:gd name="connsiteX2" fmla="*/ 2922 w 44197"/>
              <a:gd name="connsiteY2" fmla="*/ 71438 h 104775"/>
              <a:gd name="connsiteX3" fmla="*/ 34672 w 44197"/>
              <a:gd name="connsiteY3" fmla="*/ 104775 h 10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197" h="104775">
                <a:moveTo>
                  <a:pt x="44197" y="0"/>
                </a:moveTo>
                <a:cubicBezTo>
                  <a:pt x="28586" y="12303"/>
                  <a:pt x="12976" y="24607"/>
                  <a:pt x="6097" y="36513"/>
                </a:cubicBezTo>
                <a:cubicBezTo>
                  <a:pt x="-782" y="48419"/>
                  <a:pt x="-1840" y="60061"/>
                  <a:pt x="2922" y="71438"/>
                </a:cubicBezTo>
                <a:cubicBezTo>
                  <a:pt x="7684" y="82815"/>
                  <a:pt x="21178" y="93795"/>
                  <a:pt x="34672" y="104775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62C616C2-3822-469B-868E-18E1F873E964}"/>
              </a:ext>
            </a:extLst>
          </p:cNvPr>
          <p:cNvSpPr/>
          <p:nvPr/>
        </p:nvSpPr>
        <p:spPr>
          <a:xfrm>
            <a:off x="3007783" y="4929717"/>
            <a:ext cx="342900" cy="300566"/>
          </a:xfrm>
          <a:custGeom>
            <a:avLst/>
            <a:gdLst>
              <a:gd name="connsiteX0" fmla="*/ 342900 w 342900"/>
              <a:gd name="connsiteY0" fmla="*/ 0 h 300566"/>
              <a:gd name="connsiteX1" fmla="*/ 160867 w 342900"/>
              <a:gd name="connsiteY1" fmla="*/ 105833 h 300566"/>
              <a:gd name="connsiteX2" fmla="*/ 65617 w 342900"/>
              <a:gd name="connsiteY2" fmla="*/ 203200 h 300566"/>
              <a:gd name="connsiteX3" fmla="*/ 0 w 342900"/>
              <a:gd name="connsiteY3" fmla="*/ 300566 h 300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900" h="300566">
                <a:moveTo>
                  <a:pt x="342900" y="0"/>
                </a:moveTo>
                <a:cubicBezTo>
                  <a:pt x="274990" y="35983"/>
                  <a:pt x="207081" y="71966"/>
                  <a:pt x="160867" y="105833"/>
                </a:cubicBezTo>
                <a:cubicBezTo>
                  <a:pt x="114653" y="139700"/>
                  <a:pt x="92428" y="170745"/>
                  <a:pt x="65617" y="203200"/>
                </a:cubicBezTo>
                <a:cubicBezTo>
                  <a:pt x="38806" y="235655"/>
                  <a:pt x="19403" y="268110"/>
                  <a:pt x="0" y="300566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CB355F47-27EC-45CE-A755-DB6B2F24556E}"/>
              </a:ext>
            </a:extLst>
          </p:cNvPr>
          <p:cNvSpPr/>
          <p:nvPr/>
        </p:nvSpPr>
        <p:spPr>
          <a:xfrm>
            <a:off x="2954867" y="5281083"/>
            <a:ext cx="57150" cy="78317"/>
          </a:xfrm>
          <a:custGeom>
            <a:avLst/>
            <a:gdLst>
              <a:gd name="connsiteX0" fmla="*/ 57150 w 57150"/>
              <a:gd name="connsiteY0" fmla="*/ 0 h 78317"/>
              <a:gd name="connsiteX1" fmla="*/ 0 w 57150"/>
              <a:gd name="connsiteY1" fmla="*/ 78317 h 78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7150" h="78317">
                <a:moveTo>
                  <a:pt x="57150" y="0"/>
                </a:moveTo>
                <a:lnTo>
                  <a:pt x="0" y="78317"/>
                </a:ln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807FD4D9-660B-4A73-8392-07E9F27E5F88}"/>
              </a:ext>
            </a:extLst>
          </p:cNvPr>
          <p:cNvSpPr/>
          <p:nvPr/>
        </p:nvSpPr>
        <p:spPr>
          <a:xfrm>
            <a:off x="3035300" y="4188883"/>
            <a:ext cx="182033" cy="368300"/>
          </a:xfrm>
          <a:custGeom>
            <a:avLst/>
            <a:gdLst>
              <a:gd name="connsiteX0" fmla="*/ 0 w 182033"/>
              <a:gd name="connsiteY0" fmla="*/ 0 h 368300"/>
              <a:gd name="connsiteX1" fmla="*/ 69850 w 182033"/>
              <a:gd name="connsiteY1" fmla="*/ 224367 h 368300"/>
              <a:gd name="connsiteX2" fmla="*/ 182033 w 182033"/>
              <a:gd name="connsiteY2" fmla="*/ 368300 h 368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2033" h="368300">
                <a:moveTo>
                  <a:pt x="0" y="0"/>
                </a:moveTo>
                <a:cubicBezTo>
                  <a:pt x="19755" y="81492"/>
                  <a:pt x="39511" y="162984"/>
                  <a:pt x="69850" y="224367"/>
                </a:cubicBezTo>
                <a:cubicBezTo>
                  <a:pt x="100189" y="285750"/>
                  <a:pt x="141111" y="327025"/>
                  <a:pt x="182033" y="36830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42BFE7FE-7347-4519-A972-62C4F0DBF7EA}"/>
              </a:ext>
            </a:extLst>
          </p:cNvPr>
          <p:cNvSpPr/>
          <p:nvPr/>
        </p:nvSpPr>
        <p:spPr>
          <a:xfrm>
            <a:off x="3020483" y="4324350"/>
            <a:ext cx="135467" cy="160867"/>
          </a:xfrm>
          <a:custGeom>
            <a:avLst/>
            <a:gdLst>
              <a:gd name="connsiteX0" fmla="*/ 0 w 135467"/>
              <a:gd name="connsiteY0" fmla="*/ 0 h 160867"/>
              <a:gd name="connsiteX1" fmla="*/ 80434 w 135467"/>
              <a:gd name="connsiteY1" fmla="*/ 116417 h 160867"/>
              <a:gd name="connsiteX2" fmla="*/ 135467 w 135467"/>
              <a:gd name="connsiteY2" fmla="*/ 160867 h 160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5467" h="160867">
                <a:moveTo>
                  <a:pt x="0" y="0"/>
                </a:moveTo>
                <a:cubicBezTo>
                  <a:pt x="28928" y="44803"/>
                  <a:pt x="57856" y="89606"/>
                  <a:pt x="80434" y="116417"/>
                </a:cubicBezTo>
                <a:cubicBezTo>
                  <a:pt x="103012" y="143228"/>
                  <a:pt x="119239" y="152047"/>
                  <a:pt x="135467" y="160867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B85C92FB-90A9-44FA-AC24-899B771C5944}"/>
              </a:ext>
            </a:extLst>
          </p:cNvPr>
          <p:cNvSpPr/>
          <p:nvPr/>
        </p:nvSpPr>
        <p:spPr>
          <a:xfrm>
            <a:off x="3014055" y="4332817"/>
            <a:ext cx="258312" cy="370416"/>
          </a:xfrm>
          <a:custGeom>
            <a:avLst/>
            <a:gdLst>
              <a:gd name="connsiteX0" fmla="*/ 2195 w 258312"/>
              <a:gd name="connsiteY0" fmla="*/ 0 h 370416"/>
              <a:gd name="connsiteX1" fmla="*/ 23362 w 258312"/>
              <a:gd name="connsiteY1" fmla="*/ 95250 h 370416"/>
              <a:gd name="connsiteX2" fmla="*/ 169412 w 258312"/>
              <a:gd name="connsiteY2" fmla="*/ 275166 h 370416"/>
              <a:gd name="connsiteX3" fmla="*/ 258312 w 258312"/>
              <a:gd name="connsiteY3" fmla="*/ 370416 h 370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8312" h="370416">
                <a:moveTo>
                  <a:pt x="2195" y="0"/>
                </a:moveTo>
                <a:cubicBezTo>
                  <a:pt x="-1156" y="24694"/>
                  <a:pt x="-4507" y="49389"/>
                  <a:pt x="23362" y="95250"/>
                </a:cubicBezTo>
                <a:cubicBezTo>
                  <a:pt x="51231" y="141111"/>
                  <a:pt x="130254" y="229305"/>
                  <a:pt x="169412" y="275166"/>
                </a:cubicBezTo>
                <a:cubicBezTo>
                  <a:pt x="208570" y="321027"/>
                  <a:pt x="233441" y="345721"/>
                  <a:pt x="258312" y="370416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1A6E0F89-4B9C-481D-9327-93723517314F}"/>
              </a:ext>
            </a:extLst>
          </p:cNvPr>
          <p:cNvSpPr/>
          <p:nvPr/>
        </p:nvSpPr>
        <p:spPr>
          <a:xfrm>
            <a:off x="2455333" y="4129617"/>
            <a:ext cx="615950" cy="387350"/>
          </a:xfrm>
          <a:custGeom>
            <a:avLst/>
            <a:gdLst>
              <a:gd name="connsiteX0" fmla="*/ 615950 w 615950"/>
              <a:gd name="connsiteY0" fmla="*/ 0 h 387350"/>
              <a:gd name="connsiteX1" fmla="*/ 569384 w 615950"/>
              <a:gd name="connsiteY1" fmla="*/ 61383 h 387350"/>
              <a:gd name="connsiteX2" fmla="*/ 421217 w 615950"/>
              <a:gd name="connsiteY2" fmla="*/ 152400 h 387350"/>
              <a:gd name="connsiteX3" fmla="*/ 279400 w 615950"/>
              <a:gd name="connsiteY3" fmla="*/ 266700 h 387350"/>
              <a:gd name="connsiteX4" fmla="*/ 137584 w 615950"/>
              <a:gd name="connsiteY4" fmla="*/ 342900 h 387350"/>
              <a:gd name="connsiteX5" fmla="*/ 0 w 615950"/>
              <a:gd name="connsiteY5" fmla="*/ 387350 h 387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5950" h="387350">
                <a:moveTo>
                  <a:pt x="615950" y="0"/>
                </a:moveTo>
                <a:cubicBezTo>
                  <a:pt x="608894" y="17991"/>
                  <a:pt x="601839" y="35983"/>
                  <a:pt x="569384" y="61383"/>
                </a:cubicBezTo>
                <a:cubicBezTo>
                  <a:pt x="536928" y="86783"/>
                  <a:pt x="469548" y="118181"/>
                  <a:pt x="421217" y="152400"/>
                </a:cubicBezTo>
                <a:cubicBezTo>
                  <a:pt x="372886" y="186620"/>
                  <a:pt x="326672" y="234950"/>
                  <a:pt x="279400" y="266700"/>
                </a:cubicBezTo>
                <a:cubicBezTo>
                  <a:pt x="232128" y="298450"/>
                  <a:pt x="184151" y="322792"/>
                  <a:pt x="137584" y="342900"/>
                </a:cubicBezTo>
                <a:cubicBezTo>
                  <a:pt x="91017" y="363008"/>
                  <a:pt x="45508" y="375179"/>
                  <a:pt x="0" y="38735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CC5390E6-C6D9-4557-BEC5-35A1279FAFA9}"/>
              </a:ext>
            </a:extLst>
          </p:cNvPr>
          <p:cNvSpPr/>
          <p:nvPr/>
        </p:nvSpPr>
        <p:spPr>
          <a:xfrm>
            <a:off x="2912533" y="4292600"/>
            <a:ext cx="247650" cy="300567"/>
          </a:xfrm>
          <a:custGeom>
            <a:avLst/>
            <a:gdLst>
              <a:gd name="connsiteX0" fmla="*/ 0 w 247650"/>
              <a:gd name="connsiteY0" fmla="*/ 0 h 300567"/>
              <a:gd name="connsiteX1" fmla="*/ 105834 w 247650"/>
              <a:gd name="connsiteY1" fmla="*/ 162983 h 300567"/>
              <a:gd name="connsiteX2" fmla="*/ 247650 w 247650"/>
              <a:gd name="connsiteY2" fmla="*/ 300567 h 300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7650" h="300567">
                <a:moveTo>
                  <a:pt x="0" y="0"/>
                </a:moveTo>
                <a:cubicBezTo>
                  <a:pt x="32279" y="56444"/>
                  <a:pt x="64559" y="112888"/>
                  <a:pt x="105834" y="162983"/>
                </a:cubicBezTo>
                <a:cubicBezTo>
                  <a:pt x="147109" y="213078"/>
                  <a:pt x="197379" y="256822"/>
                  <a:pt x="247650" y="300567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D610CBD9-910B-49AB-BB72-55C974C567DA}"/>
              </a:ext>
            </a:extLst>
          </p:cNvPr>
          <p:cNvSpPr/>
          <p:nvPr/>
        </p:nvSpPr>
        <p:spPr>
          <a:xfrm>
            <a:off x="2753783" y="4284133"/>
            <a:ext cx="152400" cy="279400"/>
          </a:xfrm>
          <a:custGeom>
            <a:avLst/>
            <a:gdLst>
              <a:gd name="connsiteX0" fmla="*/ 152400 w 152400"/>
              <a:gd name="connsiteY0" fmla="*/ 0 h 279400"/>
              <a:gd name="connsiteX1" fmla="*/ 133350 w 152400"/>
              <a:gd name="connsiteY1" fmla="*/ 141817 h 279400"/>
              <a:gd name="connsiteX2" fmla="*/ 69850 w 152400"/>
              <a:gd name="connsiteY2" fmla="*/ 222250 h 279400"/>
              <a:gd name="connsiteX3" fmla="*/ 0 w 152400"/>
              <a:gd name="connsiteY3" fmla="*/ 279400 h 27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400" h="279400">
                <a:moveTo>
                  <a:pt x="152400" y="0"/>
                </a:moveTo>
                <a:cubicBezTo>
                  <a:pt x="149754" y="52387"/>
                  <a:pt x="147108" y="104775"/>
                  <a:pt x="133350" y="141817"/>
                </a:cubicBezTo>
                <a:cubicBezTo>
                  <a:pt x="119592" y="178859"/>
                  <a:pt x="92075" y="199320"/>
                  <a:pt x="69850" y="222250"/>
                </a:cubicBezTo>
                <a:cubicBezTo>
                  <a:pt x="47625" y="245180"/>
                  <a:pt x="23812" y="262290"/>
                  <a:pt x="0" y="27940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フリーフォーム: 図形 63">
            <a:extLst>
              <a:ext uri="{FF2B5EF4-FFF2-40B4-BE49-F238E27FC236}">
                <a16:creationId xmlns:a16="http://schemas.microsoft.com/office/drawing/2014/main" id="{AB241565-5389-4475-9494-3E80391417DE}"/>
              </a:ext>
            </a:extLst>
          </p:cNvPr>
          <p:cNvSpPr/>
          <p:nvPr/>
        </p:nvSpPr>
        <p:spPr>
          <a:xfrm>
            <a:off x="2844800" y="4290483"/>
            <a:ext cx="38100" cy="182034"/>
          </a:xfrm>
          <a:custGeom>
            <a:avLst/>
            <a:gdLst>
              <a:gd name="connsiteX0" fmla="*/ 38100 w 38100"/>
              <a:gd name="connsiteY0" fmla="*/ 0 h 182034"/>
              <a:gd name="connsiteX1" fmla="*/ 21167 w 38100"/>
              <a:gd name="connsiteY1" fmla="*/ 114300 h 182034"/>
              <a:gd name="connsiteX2" fmla="*/ 0 w 38100"/>
              <a:gd name="connsiteY2" fmla="*/ 182034 h 182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100" h="182034">
                <a:moveTo>
                  <a:pt x="38100" y="0"/>
                </a:moveTo>
                <a:cubicBezTo>
                  <a:pt x="32808" y="41980"/>
                  <a:pt x="27517" y="83961"/>
                  <a:pt x="21167" y="114300"/>
                </a:cubicBezTo>
                <a:cubicBezTo>
                  <a:pt x="14817" y="144639"/>
                  <a:pt x="7408" y="163336"/>
                  <a:pt x="0" y="182034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フリーフォーム: 図形 64">
            <a:extLst>
              <a:ext uri="{FF2B5EF4-FFF2-40B4-BE49-F238E27FC236}">
                <a16:creationId xmlns:a16="http://schemas.microsoft.com/office/drawing/2014/main" id="{AEF84905-E0E6-4287-B2CE-C63E6CBDA7D1}"/>
              </a:ext>
            </a:extLst>
          </p:cNvPr>
          <p:cNvSpPr/>
          <p:nvPr/>
        </p:nvSpPr>
        <p:spPr>
          <a:xfrm>
            <a:off x="2463800" y="4076700"/>
            <a:ext cx="520700" cy="438150"/>
          </a:xfrm>
          <a:custGeom>
            <a:avLst/>
            <a:gdLst>
              <a:gd name="connsiteX0" fmla="*/ 520700 w 520700"/>
              <a:gd name="connsiteY0" fmla="*/ 0 h 438150"/>
              <a:gd name="connsiteX1" fmla="*/ 353483 w 520700"/>
              <a:gd name="connsiteY1" fmla="*/ 118533 h 438150"/>
              <a:gd name="connsiteX2" fmla="*/ 243417 w 520700"/>
              <a:gd name="connsiteY2" fmla="*/ 254000 h 438150"/>
              <a:gd name="connsiteX3" fmla="*/ 156633 w 520700"/>
              <a:gd name="connsiteY3" fmla="*/ 336550 h 438150"/>
              <a:gd name="connsiteX4" fmla="*/ 0 w 520700"/>
              <a:gd name="connsiteY4" fmla="*/ 438150 h 438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0700" h="438150">
                <a:moveTo>
                  <a:pt x="520700" y="0"/>
                </a:moveTo>
                <a:cubicBezTo>
                  <a:pt x="460198" y="38100"/>
                  <a:pt x="399697" y="76200"/>
                  <a:pt x="353483" y="118533"/>
                </a:cubicBezTo>
                <a:cubicBezTo>
                  <a:pt x="307269" y="160866"/>
                  <a:pt x="276225" y="217664"/>
                  <a:pt x="243417" y="254000"/>
                </a:cubicBezTo>
                <a:cubicBezTo>
                  <a:pt x="210609" y="290336"/>
                  <a:pt x="197202" y="305858"/>
                  <a:pt x="156633" y="336550"/>
                </a:cubicBezTo>
                <a:cubicBezTo>
                  <a:pt x="116063" y="367242"/>
                  <a:pt x="58031" y="402696"/>
                  <a:pt x="0" y="43815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フリーフォーム: 図形 65">
            <a:extLst>
              <a:ext uri="{FF2B5EF4-FFF2-40B4-BE49-F238E27FC236}">
                <a16:creationId xmlns:a16="http://schemas.microsoft.com/office/drawing/2014/main" id="{11474B86-31E7-4099-A5A2-1B98E01D2050}"/>
              </a:ext>
            </a:extLst>
          </p:cNvPr>
          <p:cNvSpPr/>
          <p:nvPr/>
        </p:nvSpPr>
        <p:spPr>
          <a:xfrm>
            <a:off x="2141392" y="4053417"/>
            <a:ext cx="788075" cy="409403"/>
          </a:xfrm>
          <a:custGeom>
            <a:avLst/>
            <a:gdLst>
              <a:gd name="connsiteX0" fmla="*/ 788075 w 788075"/>
              <a:gd name="connsiteY0" fmla="*/ 0 h 409403"/>
              <a:gd name="connsiteX1" fmla="*/ 650491 w 788075"/>
              <a:gd name="connsiteY1" fmla="*/ 143933 h 409403"/>
              <a:gd name="connsiteX2" fmla="*/ 542541 w 788075"/>
              <a:gd name="connsiteY2" fmla="*/ 171450 h 409403"/>
              <a:gd name="connsiteX3" fmla="*/ 409191 w 788075"/>
              <a:gd name="connsiteY3" fmla="*/ 279400 h 409403"/>
              <a:gd name="connsiteX4" fmla="*/ 193291 w 788075"/>
              <a:gd name="connsiteY4" fmla="*/ 402166 h 409403"/>
              <a:gd name="connsiteX5" fmla="*/ 19725 w 788075"/>
              <a:gd name="connsiteY5" fmla="*/ 395816 h 409403"/>
              <a:gd name="connsiteX6" fmla="*/ 11258 w 788075"/>
              <a:gd name="connsiteY6" fmla="*/ 397933 h 409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8075" h="409403">
                <a:moveTo>
                  <a:pt x="788075" y="0"/>
                </a:moveTo>
                <a:cubicBezTo>
                  <a:pt x="739744" y="57679"/>
                  <a:pt x="691413" y="115358"/>
                  <a:pt x="650491" y="143933"/>
                </a:cubicBezTo>
                <a:cubicBezTo>
                  <a:pt x="609569" y="172508"/>
                  <a:pt x="582758" y="148872"/>
                  <a:pt x="542541" y="171450"/>
                </a:cubicBezTo>
                <a:cubicBezTo>
                  <a:pt x="502324" y="194028"/>
                  <a:pt x="467399" y="240947"/>
                  <a:pt x="409191" y="279400"/>
                </a:cubicBezTo>
                <a:cubicBezTo>
                  <a:pt x="350983" y="317853"/>
                  <a:pt x="258202" y="382763"/>
                  <a:pt x="193291" y="402166"/>
                </a:cubicBezTo>
                <a:cubicBezTo>
                  <a:pt x="128380" y="421569"/>
                  <a:pt x="19725" y="395816"/>
                  <a:pt x="19725" y="395816"/>
                </a:cubicBezTo>
                <a:cubicBezTo>
                  <a:pt x="-10614" y="395111"/>
                  <a:pt x="322" y="396522"/>
                  <a:pt x="11258" y="397933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フリーフォーム: 図形 66">
            <a:extLst>
              <a:ext uri="{FF2B5EF4-FFF2-40B4-BE49-F238E27FC236}">
                <a16:creationId xmlns:a16="http://schemas.microsoft.com/office/drawing/2014/main" id="{00FCE257-95F7-43EE-ACAE-A32BE7BF2F99}"/>
              </a:ext>
            </a:extLst>
          </p:cNvPr>
          <p:cNvSpPr/>
          <p:nvPr/>
        </p:nvSpPr>
        <p:spPr>
          <a:xfrm>
            <a:off x="2184400" y="3998383"/>
            <a:ext cx="660400" cy="448734"/>
          </a:xfrm>
          <a:custGeom>
            <a:avLst/>
            <a:gdLst>
              <a:gd name="connsiteX0" fmla="*/ 660400 w 660400"/>
              <a:gd name="connsiteY0" fmla="*/ 0 h 448734"/>
              <a:gd name="connsiteX1" fmla="*/ 452967 w 660400"/>
              <a:gd name="connsiteY1" fmla="*/ 99484 h 448734"/>
              <a:gd name="connsiteX2" fmla="*/ 429683 w 660400"/>
              <a:gd name="connsiteY2" fmla="*/ 198967 h 448734"/>
              <a:gd name="connsiteX3" fmla="*/ 304800 w 660400"/>
              <a:gd name="connsiteY3" fmla="*/ 275167 h 448734"/>
              <a:gd name="connsiteX4" fmla="*/ 120650 w 660400"/>
              <a:gd name="connsiteY4" fmla="*/ 393700 h 448734"/>
              <a:gd name="connsiteX5" fmla="*/ 42333 w 660400"/>
              <a:gd name="connsiteY5" fmla="*/ 433917 h 448734"/>
              <a:gd name="connsiteX6" fmla="*/ 0 w 660400"/>
              <a:gd name="connsiteY6" fmla="*/ 448734 h 448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0400" h="448734">
                <a:moveTo>
                  <a:pt x="660400" y="0"/>
                </a:moveTo>
                <a:cubicBezTo>
                  <a:pt x="575910" y="33161"/>
                  <a:pt x="491420" y="66323"/>
                  <a:pt x="452967" y="99484"/>
                </a:cubicBezTo>
                <a:cubicBezTo>
                  <a:pt x="414514" y="132645"/>
                  <a:pt x="454377" y="169687"/>
                  <a:pt x="429683" y="198967"/>
                </a:cubicBezTo>
                <a:cubicBezTo>
                  <a:pt x="404989" y="228247"/>
                  <a:pt x="356305" y="242712"/>
                  <a:pt x="304800" y="275167"/>
                </a:cubicBezTo>
                <a:cubicBezTo>
                  <a:pt x="253295" y="307622"/>
                  <a:pt x="164394" y="367242"/>
                  <a:pt x="120650" y="393700"/>
                </a:cubicBezTo>
                <a:cubicBezTo>
                  <a:pt x="76906" y="420158"/>
                  <a:pt x="62441" y="424745"/>
                  <a:pt x="42333" y="433917"/>
                </a:cubicBezTo>
                <a:cubicBezTo>
                  <a:pt x="22225" y="443089"/>
                  <a:pt x="11112" y="445911"/>
                  <a:pt x="0" y="448734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フリーフォーム: 図形 67">
            <a:extLst>
              <a:ext uri="{FF2B5EF4-FFF2-40B4-BE49-F238E27FC236}">
                <a16:creationId xmlns:a16="http://schemas.microsoft.com/office/drawing/2014/main" id="{57783063-1B31-4E51-A145-B6C984D4E7BB}"/>
              </a:ext>
            </a:extLst>
          </p:cNvPr>
          <p:cNvSpPr/>
          <p:nvPr/>
        </p:nvSpPr>
        <p:spPr>
          <a:xfrm>
            <a:off x="3041890" y="4085167"/>
            <a:ext cx="82310" cy="285750"/>
          </a:xfrm>
          <a:custGeom>
            <a:avLst/>
            <a:gdLst>
              <a:gd name="connsiteX0" fmla="*/ 10343 w 82310"/>
              <a:gd name="connsiteY0" fmla="*/ 0 h 285750"/>
              <a:gd name="connsiteX1" fmla="*/ 1877 w 82310"/>
              <a:gd name="connsiteY1" fmla="*/ 86783 h 285750"/>
              <a:gd name="connsiteX2" fmla="*/ 42093 w 82310"/>
              <a:gd name="connsiteY2" fmla="*/ 222250 h 285750"/>
              <a:gd name="connsiteX3" fmla="*/ 82310 w 82310"/>
              <a:gd name="connsiteY3" fmla="*/ 285750 h 28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310" h="285750">
                <a:moveTo>
                  <a:pt x="10343" y="0"/>
                </a:moveTo>
                <a:cubicBezTo>
                  <a:pt x="3464" y="24870"/>
                  <a:pt x="-3415" y="49741"/>
                  <a:pt x="1877" y="86783"/>
                </a:cubicBezTo>
                <a:cubicBezTo>
                  <a:pt x="7169" y="123825"/>
                  <a:pt x="28688" y="189089"/>
                  <a:pt x="42093" y="222250"/>
                </a:cubicBezTo>
                <a:cubicBezTo>
                  <a:pt x="55498" y="255411"/>
                  <a:pt x="68904" y="270580"/>
                  <a:pt x="82310" y="28575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フリーフォーム: 図形 68">
            <a:extLst>
              <a:ext uri="{FF2B5EF4-FFF2-40B4-BE49-F238E27FC236}">
                <a16:creationId xmlns:a16="http://schemas.microsoft.com/office/drawing/2014/main" id="{123B8DEA-D00E-4BDA-AAB8-7F36A23C59B0}"/>
              </a:ext>
            </a:extLst>
          </p:cNvPr>
          <p:cNvSpPr/>
          <p:nvPr/>
        </p:nvSpPr>
        <p:spPr>
          <a:xfrm>
            <a:off x="1676400" y="4040717"/>
            <a:ext cx="901700" cy="459316"/>
          </a:xfrm>
          <a:custGeom>
            <a:avLst/>
            <a:gdLst>
              <a:gd name="connsiteX0" fmla="*/ 901700 w 901700"/>
              <a:gd name="connsiteY0" fmla="*/ 0 h 459316"/>
              <a:gd name="connsiteX1" fmla="*/ 579967 w 901700"/>
              <a:gd name="connsiteY1" fmla="*/ 110066 h 459316"/>
              <a:gd name="connsiteX2" fmla="*/ 300567 w 901700"/>
              <a:gd name="connsiteY2" fmla="*/ 260350 h 459316"/>
              <a:gd name="connsiteX3" fmla="*/ 52917 w 901700"/>
              <a:gd name="connsiteY3" fmla="*/ 419100 h 459316"/>
              <a:gd name="connsiteX4" fmla="*/ 0 w 901700"/>
              <a:gd name="connsiteY4" fmla="*/ 459316 h 45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1700" h="459316">
                <a:moveTo>
                  <a:pt x="901700" y="0"/>
                </a:moveTo>
                <a:cubicBezTo>
                  <a:pt x="790928" y="33337"/>
                  <a:pt x="680156" y="66674"/>
                  <a:pt x="579967" y="110066"/>
                </a:cubicBezTo>
                <a:cubicBezTo>
                  <a:pt x="479778" y="153458"/>
                  <a:pt x="388409" y="208844"/>
                  <a:pt x="300567" y="260350"/>
                </a:cubicBezTo>
                <a:cubicBezTo>
                  <a:pt x="212725" y="311856"/>
                  <a:pt x="103011" y="385939"/>
                  <a:pt x="52917" y="419100"/>
                </a:cubicBezTo>
                <a:cubicBezTo>
                  <a:pt x="2823" y="452261"/>
                  <a:pt x="1411" y="455788"/>
                  <a:pt x="0" y="459316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フリーフォーム: 図形 69">
            <a:extLst>
              <a:ext uri="{FF2B5EF4-FFF2-40B4-BE49-F238E27FC236}">
                <a16:creationId xmlns:a16="http://schemas.microsoft.com/office/drawing/2014/main" id="{E48D8709-8A87-4447-BFEB-1B21D5088C0A}"/>
              </a:ext>
            </a:extLst>
          </p:cNvPr>
          <p:cNvSpPr/>
          <p:nvPr/>
        </p:nvSpPr>
        <p:spPr>
          <a:xfrm>
            <a:off x="1121833" y="4438650"/>
            <a:ext cx="903817" cy="622300"/>
          </a:xfrm>
          <a:custGeom>
            <a:avLst/>
            <a:gdLst>
              <a:gd name="connsiteX0" fmla="*/ 903817 w 903817"/>
              <a:gd name="connsiteY0" fmla="*/ 0 h 622300"/>
              <a:gd name="connsiteX1" fmla="*/ 742950 w 903817"/>
              <a:gd name="connsiteY1" fmla="*/ 71967 h 622300"/>
              <a:gd name="connsiteX2" fmla="*/ 582084 w 903817"/>
              <a:gd name="connsiteY2" fmla="*/ 124883 h 622300"/>
              <a:gd name="connsiteX3" fmla="*/ 474134 w 903817"/>
              <a:gd name="connsiteY3" fmla="*/ 154517 h 622300"/>
              <a:gd name="connsiteX4" fmla="*/ 287867 w 903817"/>
              <a:gd name="connsiteY4" fmla="*/ 287867 h 622300"/>
              <a:gd name="connsiteX5" fmla="*/ 158750 w 903817"/>
              <a:gd name="connsiteY5" fmla="*/ 395817 h 622300"/>
              <a:gd name="connsiteX6" fmla="*/ 61384 w 903817"/>
              <a:gd name="connsiteY6" fmla="*/ 524933 h 622300"/>
              <a:gd name="connsiteX7" fmla="*/ 0 w 903817"/>
              <a:gd name="connsiteY7" fmla="*/ 622300 h 622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3817" h="622300">
                <a:moveTo>
                  <a:pt x="903817" y="0"/>
                </a:moveTo>
                <a:cubicBezTo>
                  <a:pt x="850194" y="25576"/>
                  <a:pt x="796572" y="51153"/>
                  <a:pt x="742950" y="71967"/>
                </a:cubicBezTo>
                <a:cubicBezTo>
                  <a:pt x="689328" y="92781"/>
                  <a:pt x="626887" y="111125"/>
                  <a:pt x="582084" y="124883"/>
                </a:cubicBezTo>
                <a:cubicBezTo>
                  <a:pt x="537281" y="138641"/>
                  <a:pt x="523170" y="127353"/>
                  <a:pt x="474134" y="154517"/>
                </a:cubicBezTo>
                <a:cubicBezTo>
                  <a:pt x="425098" y="181681"/>
                  <a:pt x="340431" y="247650"/>
                  <a:pt x="287867" y="287867"/>
                </a:cubicBezTo>
                <a:cubicBezTo>
                  <a:pt x="235303" y="328084"/>
                  <a:pt x="196497" y="356306"/>
                  <a:pt x="158750" y="395817"/>
                </a:cubicBezTo>
                <a:cubicBezTo>
                  <a:pt x="121003" y="435328"/>
                  <a:pt x="87842" y="487186"/>
                  <a:pt x="61384" y="524933"/>
                </a:cubicBezTo>
                <a:cubicBezTo>
                  <a:pt x="34926" y="562680"/>
                  <a:pt x="17463" y="592490"/>
                  <a:pt x="0" y="62230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フリーフォーム: 図形 70">
            <a:extLst>
              <a:ext uri="{FF2B5EF4-FFF2-40B4-BE49-F238E27FC236}">
                <a16:creationId xmlns:a16="http://schemas.microsoft.com/office/drawing/2014/main" id="{F9C1375D-19BB-4138-9C1F-9E5EE7AB576B}"/>
              </a:ext>
            </a:extLst>
          </p:cNvPr>
          <p:cNvSpPr/>
          <p:nvPr/>
        </p:nvSpPr>
        <p:spPr>
          <a:xfrm>
            <a:off x="1382183" y="4504267"/>
            <a:ext cx="285750" cy="179916"/>
          </a:xfrm>
          <a:custGeom>
            <a:avLst/>
            <a:gdLst>
              <a:gd name="connsiteX0" fmla="*/ 285750 w 285750"/>
              <a:gd name="connsiteY0" fmla="*/ 0 h 179916"/>
              <a:gd name="connsiteX1" fmla="*/ 80434 w 285750"/>
              <a:gd name="connsiteY1" fmla="*/ 105833 h 179916"/>
              <a:gd name="connsiteX2" fmla="*/ 0 w 285750"/>
              <a:gd name="connsiteY2" fmla="*/ 179916 h 179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5750" h="179916">
                <a:moveTo>
                  <a:pt x="285750" y="0"/>
                </a:moveTo>
                <a:cubicBezTo>
                  <a:pt x="206904" y="37923"/>
                  <a:pt x="128059" y="75847"/>
                  <a:pt x="80434" y="105833"/>
                </a:cubicBezTo>
                <a:cubicBezTo>
                  <a:pt x="32809" y="135819"/>
                  <a:pt x="16404" y="157867"/>
                  <a:pt x="0" y="179916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フリーフォーム: 図形 71">
            <a:extLst>
              <a:ext uri="{FF2B5EF4-FFF2-40B4-BE49-F238E27FC236}">
                <a16:creationId xmlns:a16="http://schemas.microsoft.com/office/drawing/2014/main" id="{2B1721B9-F367-4A77-BCED-7B3466CA94F4}"/>
              </a:ext>
            </a:extLst>
          </p:cNvPr>
          <p:cNvSpPr/>
          <p:nvPr/>
        </p:nvSpPr>
        <p:spPr>
          <a:xfrm>
            <a:off x="1117600" y="5063067"/>
            <a:ext cx="71967" cy="198966"/>
          </a:xfrm>
          <a:custGeom>
            <a:avLst/>
            <a:gdLst>
              <a:gd name="connsiteX0" fmla="*/ 0 w 71967"/>
              <a:gd name="connsiteY0" fmla="*/ 0 h 198966"/>
              <a:gd name="connsiteX1" fmla="*/ 23283 w 71967"/>
              <a:gd name="connsiteY1" fmla="*/ 103716 h 198966"/>
              <a:gd name="connsiteX2" fmla="*/ 71967 w 71967"/>
              <a:gd name="connsiteY2" fmla="*/ 198966 h 198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1967" h="198966">
                <a:moveTo>
                  <a:pt x="0" y="0"/>
                </a:moveTo>
                <a:cubicBezTo>
                  <a:pt x="5644" y="35277"/>
                  <a:pt x="11289" y="70555"/>
                  <a:pt x="23283" y="103716"/>
                </a:cubicBezTo>
                <a:cubicBezTo>
                  <a:pt x="35278" y="136877"/>
                  <a:pt x="53622" y="167921"/>
                  <a:pt x="71967" y="198966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フリーフォーム: 図形 72">
            <a:extLst>
              <a:ext uri="{FF2B5EF4-FFF2-40B4-BE49-F238E27FC236}">
                <a16:creationId xmlns:a16="http://schemas.microsoft.com/office/drawing/2014/main" id="{607B1C4E-EF60-432C-B76F-3C00CA5A5D9D}"/>
              </a:ext>
            </a:extLst>
          </p:cNvPr>
          <p:cNvSpPr/>
          <p:nvPr/>
        </p:nvSpPr>
        <p:spPr>
          <a:xfrm>
            <a:off x="649817" y="4671483"/>
            <a:ext cx="491066" cy="503767"/>
          </a:xfrm>
          <a:custGeom>
            <a:avLst/>
            <a:gdLst>
              <a:gd name="connsiteX0" fmla="*/ 0 w 491066"/>
              <a:gd name="connsiteY0" fmla="*/ 0 h 503767"/>
              <a:gd name="connsiteX1" fmla="*/ 110066 w 491066"/>
              <a:gd name="connsiteY1" fmla="*/ 52917 h 503767"/>
              <a:gd name="connsiteX2" fmla="*/ 266700 w 491066"/>
              <a:gd name="connsiteY2" fmla="*/ 230717 h 503767"/>
              <a:gd name="connsiteX3" fmla="*/ 391583 w 491066"/>
              <a:gd name="connsiteY3" fmla="*/ 383117 h 503767"/>
              <a:gd name="connsiteX4" fmla="*/ 433916 w 491066"/>
              <a:gd name="connsiteY4" fmla="*/ 452967 h 503767"/>
              <a:gd name="connsiteX5" fmla="*/ 491066 w 491066"/>
              <a:gd name="connsiteY5" fmla="*/ 503767 h 503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1066" h="503767">
                <a:moveTo>
                  <a:pt x="0" y="0"/>
                </a:moveTo>
                <a:cubicBezTo>
                  <a:pt x="32808" y="7232"/>
                  <a:pt x="65616" y="14464"/>
                  <a:pt x="110066" y="52917"/>
                </a:cubicBezTo>
                <a:cubicBezTo>
                  <a:pt x="154516" y="91370"/>
                  <a:pt x="219781" y="175684"/>
                  <a:pt x="266700" y="230717"/>
                </a:cubicBezTo>
                <a:cubicBezTo>
                  <a:pt x="313619" y="285750"/>
                  <a:pt x="363714" y="346075"/>
                  <a:pt x="391583" y="383117"/>
                </a:cubicBezTo>
                <a:cubicBezTo>
                  <a:pt x="419452" y="420159"/>
                  <a:pt x="417336" y="432859"/>
                  <a:pt x="433916" y="452967"/>
                </a:cubicBezTo>
                <a:cubicBezTo>
                  <a:pt x="450496" y="473075"/>
                  <a:pt x="470781" y="488421"/>
                  <a:pt x="491066" y="503767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フリーフォーム: 図形 73">
            <a:extLst>
              <a:ext uri="{FF2B5EF4-FFF2-40B4-BE49-F238E27FC236}">
                <a16:creationId xmlns:a16="http://schemas.microsoft.com/office/drawing/2014/main" id="{BF566B5E-FF28-4C4D-A80D-C9783DAEC06B}"/>
              </a:ext>
            </a:extLst>
          </p:cNvPr>
          <p:cNvSpPr/>
          <p:nvPr/>
        </p:nvSpPr>
        <p:spPr>
          <a:xfrm>
            <a:off x="403648" y="4664279"/>
            <a:ext cx="280035" cy="1126921"/>
          </a:xfrm>
          <a:custGeom>
            <a:avLst/>
            <a:gdLst>
              <a:gd name="connsiteX0" fmla="*/ 246169 w 280035"/>
              <a:gd name="connsiteY0" fmla="*/ 7204 h 1126921"/>
              <a:gd name="connsiteX1" fmla="*/ 159385 w 280035"/>
              <a:gd name="connsiteY1" fmla="*/ 26254 h 1126921"/>
              <a:gd name="connsiteX2" fmla="*/ 30269 w 280035"/>
              <a:gd name="connsiteY2" fmla="*/ 220988 h 1126921"/>
              <a:gd name="connsiteX3" fmla="*/ 635 w 280035"/>
              <a:gd name="connsiteY3" fmla="*/ 479221 h 1126921"/>
              <a:gd name="connsiteX4" fmla="*/ 47202 w 280035"/>
              <a:gd name="connsiteY4" fmla="*/ 705704 h 1126921"/>
              <a:gd name="connsiteX5" fmla="*/ 138219 w 280035"/>
              <a:gd name="connsiteY5" fmla="*/ 904671 h 1126921"/>
              <a:gd name="connsiteX6" fmla="*/ 203835 w 280035"/>
              <a:gd name="connsiteY6" fmla="*/ 995688 h 1126921"/>
              <a:gd name="connsiteX7" fmla="*/ 280035 w 280035"/>
              <a:gd name="connsiteY7" fmla="*/ 1126921 h 1126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0035" h="1126921">
                <a:moveTo>
                  <a:pt x="246169" y="7204"/>
                </a:moveTo>
                <a:cubicBezTo>
                  <a:pt x="220768" y="-1087"/>
                  <a:pt x="195368" y="-9377"/>
                  <a:pt x="159385" y="26254"/>
                </a:cubicBezTo>
                <a:cubicBezTo>
                  <a:pt x="123402" y="61885"/>
                  <a:pt x="56727" y="145494"/>
                  <a:pt x="30269" y="220988"/>
                </a:cubicBezTo>
                <a:cubicBezTo>
                  <a:pt x="3811" y="296483"/>
                  <a:pt x="-2187" y="398435"/>
                  <a:pt x="635" y="479221"/>
                </a:cubicBezTo>
                <a:cubicBezTo>
                  <a:pt x="3457" y="560007"/>
                  <a:pt x="24271" y="634796"/>
                  <a:pt x="47202" y="705704"/>
                </a:cubicBezTo>
                <a:cubicBezTo>
                  <a:pt x="70133" y="776612"/>
                  <a:pt x="112113" y="856340"/>
                  <a:pt x="138219" y="904671"/>
                </a:cubicBezTo>
                <a:cubicBezTo>
                  <a:pt x="164324" y="953002"/>
                  <a:pt x="180199" y="958646"/>
                  <a:pt x="203835" y="995688"/>
                </a:cubicBezTo>
                <a:cubicBezTo>
                  <a:pt x="227471" y="1032730"/>
                  <a:pt x="253753" y="1079825"/>
                  <a:pt x="280035" y="1126921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フリーフォーム: 図形 74">
            <a:extLst>
              <a:ext uri="{FF2B5EF4-FFF2-40B4-BE49-F238E27FC236}">
                <a16:creationId xmlns:a16="http://schemas.microsoft.com/office/drawing/2014/main" id="{BA7F3836-6C25-4FD4-84F9-0B293E54D769}"/>
              </a:ext>
            </a:extLst>
          </p:cNvPr>
          <p:cNvSpPr/>
          <p:nvPr/>
        </p:nvSpPr>
        <p:spPr>
          <a:xfrm>
            <a:off x="1001183" y="5560483"/>
            <a:ext cx="193039" cy="711200"/>
          </a:xfrm>
          <a:custGeom>
            <a:avLst/>
            <a:gdLst>
              <a:gd name="connsiteX0" fmla="*/ 192617 w 193039"/>
              <a:gd name="connsiteY0" fmla="*/ 0 h 711200"/>
              <a:gd name="connsiteX1" fmla="*/ 179917 w 193039"/>
              <a:gd name="connsiteY1" fmla="*/ 99484 h 711200"/>
              <a:gd name="connsiteX2" fmla="*/ 105834 w 193039"/>
              <a:gd name="connsiteY2" fmla="*/ 194734 h 711200"/>
              <a:gd name="connsiteX3" fmla="*/ 67734 w 193039"/>
              <a:gd name="connsiteY3" fmla="*/ 296334 h 711200"/>
              <a:gd name="connsiteX4" fmla="*/ 50800 w 193039"/>
              <a:gd name="connsiteY4" fmla="*/ 423334 h 711200"/>
              <a:gd name="connsiteX5" fmla="*/ 38100 w 193039"/>
              <a:gd name="connsiteY5" fmla="*/ 594784 h 711200"/>
              <a:gd name="connsiteX6" fmla="*/ 0 w 193039"/>
              <a:gd name="connsiteY6" fmla="*/ 711200 h 71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3039" h="711200">
                <a:moveTo>
                  <a:pt x="192617" y="0"/>
                </a:moveTo>
                <a:cubicBezTo>
                  <a:pt x="193499" y="33514"/>
                  <a:pt x="194381" y="67028"/>
                  <a:pt x="179917" y="99484"/>
                </a:cubicBezTo>
                <a:cubicBezTo>
                  <a:pt x="165453" y="131940"/>
                  <a:pt x="124531" y="161926"/>
                  <a:pt x="105834" y="194734"/>
                </a:cubicBezTo>
                <a:cubicBezTo>
                  <a:pt x="87137" y="227542"/>
                  <a:pt x="76906" y="258234"/>
                  <a:pt x="67734" y="296334"/>
                </a:cubicBezTo>
                <a:cubicBezTo>
                  <a:pt x="58562" y="334434"/>
                  <a:pt x="55739" y="373592"/>
                  <a:pt x="50800" y="423334"/>
                </a:cubicBezTo>
                <a:cubicBezTo>
                  <a:pt x="45861" y="473076"/>
                  <a:pt x="46567" y="546806"/>
                  <a:pt x="38100" y="594784"/>
                </a:cubicBezTo>
                <a:cubicBezTo>
                  <a:pt x="29633" y="642762"/>
                  <a:pt x="14816" y="676981"/>
                  <a:pt x="0" y="71120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フリーフォーム: 図形 75">
            <a:extLst>
              <a:ext uri="{FF2B5EF4-FFF2-40B4-BE49-F238E27FC236}">
                <a16:creationId xmlns:a16="http://schemas.microsoft.com/office/drawing/2014/main" id="{2B88BB51-564D-44F0-8807-59D789BA4A8C}"/>
              </a:ext>
            </a:extLst>
          </p:cNvPr>
          <p:cNvSpPr/>
          <p:nvPr/>
        </p:nvSpPr>
        <p:spPr>
          <a:xfrm>
            <a:off x="1003300" y="6267450"/>
            <a:ext cx="766233" cy="709083"/>
          </a:xfrm>
          <a:custGeom>
            <a:avLst/>
            <a:gdLst>
              <a:gd name="connsiteX0" fmla="*/ 0 w 766233"/>
              <a:gd name="connsiteY0" fmla="*/ 0 h 709083"/>
              <a:gd name="connsiteX1" fmla="*/ 91017 w 766233"/>
              <a:gd name="connsiteY1" fmla="*/ 110067 h 709083"/>
              <a:gd name="connsiteX2" fmla="*/ 292100 w 766233"/>
              <a:gd name="connsiteY2" fmla="*/ 296333 h 709083"/>
              <a:gd name="connsiteX3" fmla="*/ 766233 w 766233"/>
              <a:gd name="connsiteY3" fmla="*/ 709083 h 709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6233" h="709083">
                <a:moveTo>
                  <a:pt x="0" y="0"/>
                </a:moveTo>
                <a:cubicBezTo>
                  <a:pt x="21167" y="30339"/>
                  <a:pt x="42334" y="60678"/>
                  <a:pt x="91017" y="110067"/>
                </a:cubicBezTo>
                <a:cubicBezTo>
                  <a:pt x="139700" y="159456"/>
                  <a:pt x="179564" y="196497"/>
                  <a:pt x="292100" y="296333"/>
                </a:cubicBezTo>
                <a:cubicBezTo>
                  <a:pt x="404636" y="396169"/>
                  <a:pt x="585434" y="552626"/>
                  <a:pt x="766233" y="709083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フリーフォーム: 図形 76">
            <a:extLst>
              <a:ext uri="{FF2B5EF4-FFF2-40B4-BE49-F238E27FC236}">
                <a16:creationId xmlns:a16="http://schemas.microsoft.com/office/drawing/2014/main" id="{55568181-F631-40F5-8E9F-564D197A3011}"/>
              </a:ext>
            </a:extLst>
          </p:cNvPr>
          <p:cNvSpPr/>
          <p:nvPr/>
        </p:nvSpPr>
        <p:spPr>
          <a:xfrm>
            <a:off x="1104900" y="6364817"/>
            <a:ext cx="804333" cy="613833"/>
          </a:xfrm>
          <a:custGeom>
            <a:avLst/>
            <a:gdLst>
              <a:gd name="connsiteX0" fmla="*/ 0 w 804333"/>
              <a:gd name="connsiteY0" fmla="*/ 0 h 613833"/>
              <a:gd name="connsiteX1" fmla="*/ 122767 w 804333"/>
              <a:gd name="connsiteY1" fmla="*/ 99483 h 613833"/>
              <a:gd name="connsiteX2" fmla="*/ 378883 w 804333"/>
              <a:gd name="connsiteY2" fmla="*/ 328083 h 613833"/>
              <a:gd name="connsiteX3" fmla="*/ 630767 w 804333"/>
              <a:gd name="connsiteY3" fmla="*/ 516466 h 613833"/>
              <a:gd name="connsiteX4" fmla="*/ 804333 w 804333"/>
              <a:gd name="connsiteY4" fmla="*/ 613833 h 613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4333" h="613833">
                <a:moveTo>
                  <a:pt x="0" y="0"/>
                </a:moveTo>
                <a:cubicBezTo>
                  <a:pt x="29810" y="22401"/>
                  <a:pt x="59620" y="44803"/>
                  <a:pt x="122767" y="99483"/>
                </a:cubicBezTo>
                <a:cubicBezTo>
                  <a:pt x="185914" y="154164"/>
                  <a:pt x="294216" y="258586"/>
                  <a:pt x="378883" y="328083"/>
                </a:cubicBezTo>
                <a:cubicBezTo>
                  <a:pt x="463550" y="397580"/>
                  <a:pt x="559859" y="468841"/>
                  <a:pt x="630767" y="516466"/>
                </a:cubicBezTo>
                <a:cubicBezTo>
                  <a:pt x="701675" y="564091"/>
                  <a:pt x="753004" y="588962"/>
                  <a:pt x="804333" y="613833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フリーフォーム: 図形 77">
            <a:extLst>
              <a:ext uri="{FF2B5EF4-FFF2-40B4-BE49-F238E27FC236}">
                <a16:creationId xmlns:a16="http://schemas.microsoft.com/office/drawing/2014/main" id="{7AABA69A-A3B1-428F-8DC9-AA5A4EB51A32}"/>
              </a:ext>
            </a:extLst>
          </p:cNvPr>
          <p:cNvSpPr/>
          <p:nvPr/>
        </p:nvSpPr>
        <p:spPr>
          <a:xfrm>
            <a:off x="1911350" y="6976533"/>
            <a:ext cx="783167" cy="247671"/>
          </a:xfrm>
          <a:custGeom>
            <a:avLst/>
            <a:gdLst>
              <a:gd name="connsiteX0" fmla="*/ 0 w 783167"/>
              <a:gd name="connsiteY0" fmla="*/ 0 h 247671"/>
              <a:gd name="connsiteX1" fmla="*/ 247650 w 783167"/>
              <a:gd name="connsiteY1" fmla="*/ 177800 h 247671"/>
              <a:gd name="connsiteX2" fmla="*/ 514350 w 783167"/>
              <a:gd name="connsiteY2" fmla="*/ 247650 h 247671"/>
              <a:gd name="connsiteX3" fmla="*/ 696383 w 783167"/>
              <a:gd name="connsiteY3" fmla="*/ 184150 h 247671"/>
              <a:gd name="connsiteX4" fmla="*/ 783167 w 783167"/>
              <a:gd name="connsiteY4" fmla="*/ 86784 h 247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3167" h="247671">
                <a:moveTo>
                  <a:pt x="0" y="0"/>
                </a:moveTo>
                <a:cubicBezTo>
                  <a:pt x="80962" y="68262"/>
                  <a:pt x="161925" y="136525"/>
                  <a:pt x="247650" y="177800"/>
                </a:cubicBezTo>
                <a:cubicBezTo>
                  <a:pt x="333375" y="219075"/>
                  <a:pt x="439561" y="246592"/>
                  <a:pt x="514350" y="247650"/>
                </a:cubicBezTo>
                <a:cubicBezTo>
                  <a:pt x="589139" y="248708"/>
                  <a:pt x="651580" y="210961"/>
                  <a:pt x="696383" y="184150"/>
                </a:cubicBezTo>
                <a:cubicBezTo>
                  <a:pt x="741186" y="157339"/>
                  <a:pt x="763764" y="98426"/>
                  <a:pt x="783167" y="86784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フリーフォーム: 図形 78">
            <a:extLst>
              <a:ext uri="{FF2B5EF4-FFF2-40B4-BE49-F238E27FC236}">
                <a16:creationId xmlns:a16="http://schemas.microsoft.com/office/drawing/2014/main" id="{CC2995BD-7977-4549-9ED8-C501DC5C2162}"/>
              </a:ext>
            </a:extLst>
          </p:cNvPr>
          <p:cNvSpPr/>
          <p:nvPr/>
        </p:nvSpPr>
        <p:spPr>
          <a:xfrm>
            <a:off x="1934633" y="6985000"/>
            <a:ext cx="690034" cy="201996"/>
          </a:xfrm>
          <a:custGeom>
            <a:avLst/>
            <a:gdLst>
              <a:gd name="connsiteX0" fmla="*/ 0 w 690034"/>
              <a:gd name="connsiteY0" fmla="*/ 0 h 201996"/>
              <a:gd name="connsiteX1" fmla="*/ 270934 w 690034"/>
              <a:gd name="connsiteY1" fmla="*/ 133350 h 201996"/>
              <a:gd name="connsiteX2" fmla="*/ 501650 w 690034"/>
              <a:gd name="connsiteY2" fmla="*/ 201083 h 201996"/>
              <a:gd name="connsiteX3" fmla="*/ 647700 w 690034"/>
              <a:gd name="connsiteY3" fmla="*/ 171450 h 201996"/>
              <a:gd name="connsiteX4" fmla="*/ 690034 w 690034"/>
              <a:gd name="connsiteY4" fmla="*/ 156633 h 201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0034" h="201996">
                <a:moveTo>
                  <a:pt x="0" y="0"/>
                </a:moveTo>
                <a:cubicBezTo>
                  <a:pt x="93663" y="49918"/>
                  <a:pt x="187326" y="99836"/>
                  <a:pt x="270934" y="133350"/>
                </a:cubicBezTo>
                <a:cubicBezTo>
                  <a:pt x="354542" y="166864"/>
                  <a:pt x="438856" y="194733"/>
                  <a:pt x="501650" y="201083"/>
                </a:cubicBezTo>
                <a:cubicBezTo>
                  <a:pt x="564444" y="207433"/>
                  <a:pt x="616303" y="178858"/>
                  <a:pt x="647700" y="171450"/>
                </a:cubicBezTo>
                <a:cubicBezTo>
                  <a:pt x="679097" y="164042"/>
                  <a:pt x="680509" y="158750"/>
                  <a:pt x="690034" y="156633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フリーフォーム: 図形 79">
            <a:extLst>
              <a:ext uri="{FF2B5EF4-FFF2-40B4-BE49-F238E27FC236}">
                <a16:creationId xmlns:a16="http://schemas.microsoft.com/office/drawing/2014/main" id="{997B51BA-3A0C-4646-89D9-A39C9C04E13A}"/>
              </a:ext>
            </a:extLst>
          </p:cNvPr>
          <p:cNvSpPr/>
          <p:nvPr/>
        </p:nvSpPr>
        <p:spPr>
          <a:xfrm>
            <a:off x="1955800" y="7007225"/>
            <a:ext cx="630238" cy="193511"/>
          </a:xfrm>
          <a:custGeom>
            <a:avLst/>
            <a:gdLst>
              <a:gd name="connsiteX0" fmla="*/ 0 w 630238"/>
              <a:gd name="connsiteY0" fmla="*/ 0 h 193511"/>
              <a:gd name="connsiteX1" fmla="*/ 95250 w 630238"/>
              <a:gd name="connsiteY1" fmla="*/ 50800 h 193511"/>
              <a:gd name="connsiteX2" fmla="*/ 198438 w 630238"/>
              <a:gd name="connsiteY2" fmla="*/ 100013 h 193511"/>
              <a:gd name="connsiteX3" fmla="*/ 307975 w 630238"/>
              <a:gd name="connsiteY3" fmla="*/ 146050 h 193511"/>
              <a:gd name="connsiteX4" fmla="*/ 455613 w 630238"/>
              <a:gd name="connsiteY4" fmla="*/ 188913 h 193511"/>
              <a:gd name="connsiteX5" fmla="*/ 536575 w 630238"/>
              <a:gd name="connsiteY5" fmla="*/ 188913 h 193511"/>
              <a:gd name="connsiteX6" fmla="*/ 630238 w 630238"/>
              <a:gd name="connsiteY6" fmla="*/ 158750 h 193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0238" h="193511">
                <a:moveTo>
                  <a:pt x="0" y="0"/>
                </a:moveTo>
                <a:cubicBezTo>
                  <a:pt x="31088" y="17065"/>
                  <a:pt x="62177" y="34131"/>
                  <a:pt x="95250" y="50800"/>
                </a:cubicBezTo>
                <a:cubicBezTo>
                  <a:pt x="128323" y="67469"/>
                  <a:pt x="162984" y="84138"/>
                  <a:pt x="198438" y="100013"/>
                </a:cubicBezTo>
                <a:cubicBezTo>
                  <a:pt x="233892" y="115888"/>
                  <a:pt x="265113" y="131233"/>
                  <a:pt x="307975" y="146050"/>
                </a:cubicBezTo>
                <a:cubicBezTo>
                  <a:pt x="350837" y="160867"/>
                  <a:pt x="417513" y="181769"/>
                  <a:pt x="455613" y="188913"/>
                </a:cubicBezTo>
                <a:cubicBezTo>
                  <a:pt x="493713" y="196057"/>
                  <a:pt x="507471" y="193940"/>
                  <a:pt x="536575" y="188913"/>
                </a:cubicBezTo>
                <a:cubicBezTo>
                  <a:pt x="565679" y="183886"/>
                  <a:pt x="597958" y="171318"/>
                  <a:pt x="630238" y="15875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フリーフォーム: 図形 80">
            <a:extLst>
              <a:ext uri="{FF2B5EF4-FFF2-40B4-BE49-F238E27FC236}">
                <a16:creationId xmlns:a16="http://schemas.microsoft.com/office/drawing/2014/main" id="{142EC597-9626-499C-808A-13992EA99F71}"/>
              </a:ext>
            </a:extLst>
          </p:cNvPr>
          <p:cNvSpPr/>
          <p:nvPr/>
        </p:nvSpPr>
        <p:spPr>
          <a:xfrm>
            <a:off x="1992313" y="7031038"/>
            <a:ext cx="544512" cy="171673"/>
          </a:xfrm>
          <a:custGeom>
            <a:avLst/>
            <a:gdLst>
              <a:gd name="connsiteX0" fmla="*/ 0 w 544512"/>
              <a:gd name="connsiteY0" fmla="*/ 0 h 171673"/>
              <a:gd name="connsiteX1" fmla="*/ 111125 w 544512"/>
              <a:gd name="connsiteY1" fmla="*/ 65087 h 171673"/>
              <a:gd name="connsiteX2" fmla="*/ 220662 w 544512"/>
              <a:gd name="connsiteY2" fmla="*/ 107950 h 171673"/>
              <a:gd name="connsiteX3" fmla="*/ 327025 w 544512"/>
              <a:gd name="connsiteY3" fmla="*/ 149225 h 171673"/>
              <a:gd name="connsiteX4" fmla="*/ 454025 w 544512"/>
              <a:gd name="connsiteY4" fmla="*/ 171450 h 171673"/>
              <a:gd name="connsiteX5" fmla="*/ 544512 w 544512"/>
              <a:gd name="connsiteY5" fmla="*/ 158750 h 171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4512" h="171673">
                <a:moveTo>
                  <a:pt x="0" y="0"/>
                </a:moveTo>
                <a:cubicBezTo>
                  <a:pt x="37174" y="23547"/>
                  <a:pt x="74348" y="47095"/>
                  <a:pt x="111125" y="65087"/>
                </a:cubicBezTo>
                <a:cubicBezTo>
                  <a:pt x="147902" y="83079"/>
                  <a:pt x="220662" y="107950"/>
                  <a:pt x="220662" y="107950"/>
                </a:cubicBezTo>
                <a:cubicBezTo>
                  <a:pt x="256645" y="121973"/>
                  <a:pt x="288131" y="138642"/>
                  <a:pt x="327025" y="149225"/>
                </a:cubicBezTo>
                <a:cubicBezTo>
                  <a:pt x="365919" y="159808"/>
                  <a:pt x="417777" y="169863"/>
                  <a:pt x="454025" y="171450"/>
                </a:cubicBezTo>
                <a:cubicBezTo>
                  <a:pt x="490273" y="173037"/>
                  <a:pt x="517392" y="165893"/>
                  <a:pt x="544512" y="15875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フリーフォーム: 図形 81">
            <a:extLst>
              <a:ext uri="{FF2B5EF4-FFF2-40B4-BE49-F238E27FC236}">
                <a16:creationId xmlns:a16="http://schemas.microsoft.com/office/drawing/2014/main" id="{B11E6746-604C-405F-AC4C-D8110CD30B31}"/>
              </a:ext>
            </a:extLst>
          </p:cNvPr>
          <p:cNvSpPr/>
          <p:nvPr/>
        </p:nvSpPr>
        <p:spPr>
          <a:xfrm>
            <a:off x="2017713" y="7048500"/>
            <a:ext cx="506412" cy="160427"/>
          </a:xfrm>
          <a:custGeom>
            <a:avLst/>
            <a:gdLst>
              <a:gd name="connsiteX0" fmla="*/ 0 w 506412"/>
              <a:gd name="connsiteY0" fmla="*/ 0 h 160427"/>
              <a:gd name="connsiteX1" fmla="*/ 101600 w 506412"/>
              <a:gd name="connsiteY1" fmla="*/ 69850 h 160427"/>
              <a:gd name="connsiteX2" fmla="*/ 230187 w 506412"/>
              <a:gd name="connsiteY2" fmla="*/ 117475 h 160427"/>
              <a:gd name="connsiteX3" fmla="*/ 368300 w 506412"/>
              <a:gd name="connsiteY3" fmla="*/ 158750 h 160427"/>
              <a:gd name="connsiteX4" fmla="*/ 506412 w 506412"/>
              <a:gd name="connsiteY4" fmla="*/ 152400 h 160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6412" h="160427">
                <a:moveTo>
                  <a:pt x="0" y="0"/>
                </a:moveTo>
                <a:cubicBezTo>
                  <a:pt x="31618" y="25135"/>
                  <a:pt x="63236" y="50271"/>
                  <a:pt x="101600" y="69850"/>
                </a:cubicBezTo>
                <a:cubicBezTo>
                  <a:pt x="139965" y="89429"/>
                  <a:pt x="185737" y="102658"/>
                  <a:pt x="230187" y="117475"/>
                </a:cubicBezTo>
                <a:cubicBezTo>
                  <a:pt x="274637" y="132292"/>
                  <a:pt x="322263" y="152929"/>
                  <a:pt x="368300" y="158750"/>
                </a:cubicBezTo>
                <a:cubicBezTo>
                  <a:pt x="414337" y="164571"/>
                  <a:pt x="479689" y="153458"/>
                  <a:pt x="506412" y="15240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フリーフォーム: 図形 82">
            <a:extLst>
              <a:ext uri="{FF2B5EF4-FFF2-40B4-BE49-F238E27FC236}">
                <a16:creationId xmlns:a16="http://schemas.microsoft.com/office/drawing/2014/main" id="{B9E271B6-6E57-498A-8792-5331D4BD995A}"/>
              </a:ext>
            </a:extLst>
          </p:cNvPr>
          <p:cNvSpPr/>
          <p:nvPr/>
        </p:nvSpPr>
        <p:spPr>
          <a:xfrm>
            <a:off x="2120900" y="7119938"/>
            <a:ext cx="350838" cy="90487"/>
          </a:xfrm>
          <a:custGeom>
            <a:avLst/>
            <a:gdLst>
              <a:gd name="connsiteX0" fmla="*/ 0 w 350838"/>
              <a:gd name="connsiteY0" fmla="*/ 0 h 90487"/>
              <a:gd name="connsiteX1" fmla="*/ 112713 w 350838"/>
              <a:gd name="connsiteY1" fmla="*/ 47625 h 90487"/>
              <a:gd name="connsiteX2" fmla="*/ 223838 w 350838"/>
              <a:gd name="connsiteY2" fmla="*/ 79375 h 90487"/>
              <a:gd name="connsiteX3" fmla="*/ 350838 w 350838"/>
              <a:gd name="connsiteY3" fmla="*/ 90487 h 90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0838" h="90487">
                <a:moveTo>
                  <a:pt x="0" y="0"/>
                </a:moveTo>
                <a:cubicBezTo>
                  <a:pt x="37703" y="17198"/>
                  <a:pt x="75407" y="34396"/>
                  <a:pt x="112713" y="47625"/>
                </a:cubicBezTo>
                <a:cubicBezTo>
                  <a:pt x="150019" y="60854"/>
                  <a:pt x="184151" y="72231"/>
                  <a:pt x="223838" y="79375"/>
                </a:cubicBezTo>
                <a:cubicBezTo>
                  <a:pt x="263525" y="86519"/>
                  <a:pt x="325703" y="89693"/>
                  <a:pt x="350838" y="90487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フリーフォーム: 図形 83">
            <a:extLst>
              <a:ext uri="{FF2B5EF4-FFF2-40B4-BE49-F238E27FC236}">
                <a16:creationId xmlns:a16="http://schemas.microsoft.com/office/drawing/2014/main" id="{15C7C04C-8640-408E-B6C3-E794CB3DDC9B}"/>
              </a:ext>
            </a:extLst>
          </p:cNvPr>
          <p:cNvSpPr/>
          <p:nvPr/>
        </p:nvSpPr>
        <p:spPr>
          <a:xfrm>
            <a:off x="2120900" y="6237288"/>
            <a:ext cx="196850" cy="9525"/>
          </a:xfrm>
          <a:custGeom>
            <a:avLst/>
            <a:gdLst>
              <a:gd name="connsiteX0" fmla="*/ 0 w 196850"/>
              <a:gd name="connsiteY0" fmla="*/ 0 h 9525"/>
              <a:gd name="connsiteX1" fmla="*/ 196850 w 196850"/>
              <a:gd name="connsiteY1" fmla="*/ 9525 h 9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6850" h="9525">
                <a:moveTo>
                  <a:pt x="0" y="0"/>
                </a:moveTo>
                <a:lnTo>
                  <a:pt x="196850" y="9525"/>
                </a:ln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フリーフォーム: 図形 84">
            <a:extLst>
              <a:ext uri="{FF2B5EF4-FFF2-40B4-BE49-F238E27FC236}">
                <a16:creationId xmlns:a16="http://schemas.microsoft.com/office/drawing/2014/main" id="{DD5D6ECD-7EBE-4192-8F40-AFF16E53830B}"/>
              </a:ext>
            </a:extLst>
          </p:cNvPr>
          <p:cNvSpPr/>
          <p:nvPr/>
        </p:nvSpPr>
        <p:spPr>
          <a:xfrm>
            <a:off x="2100263" y="6219825"/>
            <a:ext cx="104775" cy="63500"/>
          </a:xfrm>
          <a:custGeom>
            <a:avLst/>
            <a:gdLst>
              <a:gd name="connsiteX0" fmla="*/ 0 w 104775"/>
              <a:gd name="connsiteY0" fmla="*/ 0 h 63500"/>
              <a:gd name="connsiteX1" fmla="*/ 63500 w 104775"/>
              <a:gd name="connsiteY1" fmla="*/ 47625 h 63500"/>
              <a:gd name="connsiteX2" fmla="*/ 104775 w 104775"/>
              <a:gd name="connsiteY2" fmla="*/ 63500 h 6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4775" h="63500">
                <a:moveTo>
                  <a:pt x="0" y="0"/>
                </a:moveTo>
                <a:cubicBezTo>
                  <a:pt x="23019" y="18521"/>
                  <a:pt x="46038" y="37042"/>
                  <a:pt x="63500" y="47625"/>
                </a:cubicBezTo>
                <a:cubicBezTo>
                  <a:pt x="80963" y="58208"/>
                  <a:pt x="92604" y="60060"/>
                  <a:pt x="104775" y="6350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フリーフォーム: 図形 85">
            <a:extLst>
              <a:ext uri="{FF2B5EF4-FFF2-40B4-BE49-F238E27FC236}">
                <a16:creationId xmlns:a16="http://schemas.microsoft.com/office/drawing/2014/main" id="{21AC10EE-FC6A-4E0F-BBA8-2C0C706BC883}"/>
              </a:ext>
            </a:extLst>
          </p:cNvPr>
          <p:cNvSpPr/>
          <p:nvPr/>
        </p:nvSpPr>
        <p:spPr>
          <a:xfrm>
            <a:off x="1121833" y="6385983"/>
            <a:ext cx="757767" cy="683684"/>
          </a:xfrm>
          <a:custGeom>
            <a:avLst/>
            <a:gdLst>
              <a:gd name="connsiteX0" fmla="*/ 0 w 757767"/>
              <a:gd name="connsiteY0" fmla="*/ 0 h 683684"/>
              <a:gd name="connsiteX1" fmla="*/ 101600 w 757767"/>
              <a:gd name="connsiteY1" fmla="*/ 86784 h 683684"/>
              <a:gd name="connsiteX2" fmla="*/ 213784 w 757767"/>
              <a:gd name="connsiteY2" fmla="*/ 190500 h 683684"/>
              <a:gd name="connsiteX3" fmla="*/ 391584 w 757767"/>
              <a:gd name="connsiteY3" fmla="*/ 347134 h 683684"/>
              <a:gd name="connsiteX4" fmla="*/ 529167 w 757767"/>
              <a:gd name="connsiteY4" fmla="*/ 461434 h 683684"/>
              <a:gd name="connsiteX5" fmla="*/ 668867 w 757767"/>
              <a:gd name="connsiteY5" fmla="*/ 582084 h 683684"/>
              <a:gd name="connsiteX6" fmla="*/ 713317 w 757767"/>
              <a:gd name="connsiteY6" fmla="*/ 637117 h 683684"/>
              <a:gd name="connsiteX7" fmla="*/ 757767 w 757767"/>
              <a:gd name="connsiteY7" fmla="*/ 683684 h 683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7767" h="683684">
                <a:moveTo>
                  <a:pt x="0" y="0"/>
                </a:moveTo>
                <a:cubicBezTo>
                  <a:pt x="32984" y="27517"/>
                  <a:pt x="65969" y="55034"/>
                  <a:pt x="101600" y="86784"/>
                </a:cubicBezTo>
                <a:cubicBezTo>
                  <a:pt x="137231" y="118534"/>
                  <a:pt x="165453" y="147108"/>
                  <a:pt x="213784" y="190500"/>
                </a:cubicBezTo>
                <a:cubicBezTo>
                  <a:pt x="262115" y="233892"/>
                  <a:pt x="339020" y="301978"/>
                  <a:pt x="391584" y="347134"/>
                </a:cubicBezTo>
                <a:cubicBezTo>
                  <a:pt x="444148" y="392290"/>
                  <a:pt x="482953" y="422276"/>
                  <a:pt x="529167" y="461434"/>
                </a:cubicBezTo>
                <a:cubicBezTo>
                  <a:pt x="575381" y="500592"/>
                  <a:pt x="638175" y="552804"/>
                  <a:pt x="668867" y="582084"/>
                </a:cubicBezTo>
                <a:cubicBezTo>
                  <a:pt x="699559" y="611364"/>
                  <a:pt x="698500" y="620184"/>
                  <a:pt x="713317" y="637117"/>
                </a:cubicBezTo>
                <a:cubicBezTo>
                  <a:pt x="728134" y="654050"/>
                  <a:pt x="742950" y="668867"/>
                  <a:pt x="757767" y="683684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フリーフォーム: 図形 86">
            <a:extLst>
              <a:ext uri="{FF2B5EF4-FFF2-40B4-BE49-F238E27FC236}">
                <a16:creationId xmlns:a16="http://schemas.microsoft.com/office/drawing/2014/main" id="{08E1FFF9-E42C-4879-9686-27316F6B76BA}"/>
              </a:ext>
            </a:extLst>
          </p:cNvPr>
          <p:cNvSpPr/>
          <p:nvPr/>
        </p:nvSpPr>
        <p:spPr>
          <a:xfrm>
            <a:off x="573617" y="4805846"/>
            <a:ext cx="300879" cy="373637"/>
          </a:xfrm>
          <a:custGeom>
            <a:avLst/>
            <a:gdLst>
              <a:gd name="connsiteX0" fmla="*/ 0 w 300879"/>
              <a:gd name="connsiteY0" fmla="*/ 1104 h 373637"/>
              <a:gd name="connsiteX1" fmla="*/ 76200 w 300879"/>
              <a:gd name="connsiteY1" fmla="*/ 13804 h 373637"/>
              <a:gd name="connsiteX2" fmla="*/ 198966 w 300879"/>
              <a:gd name="connsiteY2" fmla="*/ 98471 h 373637"/>
              <a:gd name="connsiteX3" fmla="*/ 294216 w 300879"/>
              <a:gd name="connsiteY3" fmla="*/ 202187 h 373637"/>
              <a:gd name="connsiteX4" fmla="*/ 283633 w 300879"/>
              <a:gd name="connsiteY4" fmla="*/ 252987 h 373637"/>
              <a:gd name="connsiteX5" fmla="*/ 209550 w 300879"/>
              <a:gd name="connsiteY5" fmla="*/ 318604 h 373637"/>
              <a:gd name="connsiteX6" fmla="*/ 201083 w 300879"/>
              <a:gd name="connsiteY6" fmla="*/ 350354 h 373637"/>
              <a:gd name="connsiteX7" fmla="*/ 165100 w 300879"/>
              <a:gd name="connsiteY7" fmla="*/ 373637 h 373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0879" h="373637">
                <a:moveTo>
                  <a:pt x="0" y="1104"/>
                </a:moveTo>
                <a:cubicBezTo>
                  <a:pt x="21519" y="-660"/>
                  <a:pt x="43039" y="-2424"/>
                  <a:pt x="76200" y="13804"/>
                </a:cubicBezTo>
                <a:cubicBezTo>
                  <a:pt x="109361" y="30032"/>
                  <a:pt x="162630" y="67074"/>
                  <a:pt x="198966" y="98471"/>
                </a:cubicBezTo>
                <a:cubicBezTo>
                  <a:pt x="235302" y="129868"/>
                  <a:pt x="280105" y="176434"/>
                  <a:pt x="294216" y="202187"/>
                </a:cubicBezTo>
                <a:cubicBezTo>
                  <a:pt x="308327" y="227940"/>
                  <a:pt x="297744" y="233584"/>
                  <a:pt x="283633" y="252987"/>
                </a:cubicBezTo>
                <a:cubicBezTo>
                  <a:pt x="269522" y="272390"/>
                  <a:pt x="223308" y="302376"/>
                  <a:pt x="209550" y="318604"/>
                </a:cubicBezTo>
                <a:cubicBezTo>
                  <a:pt x="195792" y="334832"/>
                  <a:pt x="208491" y="341182"/>
                  <a:pt x="201083" y="350354"/>
                </a:cubicBezTo>
                <a:cubicBezTo>
                  <a:pt x="193675" y="359526"/>
                  <a:pt x="179387" y="366581"/>
                  <a:pt x="165100" y="373637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フリーフォーム: 図形 87">
            <a:extLst>
              <a:ext uri="{FF2B5EF4-FFF2-40B4-BE49-F238E27FC236}">
                <a16:creationId xmlns:a16="http://schemas.microsoft.com/office/drawing/2014/main" id="{6781CB62-084E-455C-BF37-EDC04B90DE88}"/>
              </a:ext>
            </a:extLst>
          </p:cNvPr>
          <p:cNvSpPr/>
          <p:nvPr/>
        </p:nvSpPr>
        <p:spPr>
          <a:xfrm>
            <a:off x="572138" y="4816694"/>
            <a:ext cx="300879" cy="373637"/>
          </a:xfrm>
          <a:custGeom>
            <a:avLst/>
            <a:gdLst>
              <a:gd name="connsiteX0" fmla="*/ 0 w 300879"/>
              <a:gd name="connsiteY0" fmla="*/ 1104 h 373637"/>
              <a:gd name="connsiteX1" fmla="*/ 76200 w 300879"/>
              <a:gd name="connsiteY1" fmla="*/ 13804 h 373637"/>
              <a:gd name="connsiteX2" fmla="*/ 198966 w 300879"/>
              <a:gd name="connsiteY2" fmla="*/ 98471 h 373637"/>
              <a:gd name="connsiteX3" fmla="*/ 294216 w 300879"/>
              <a:gd name="connsiteY3" fmla="*/ 202187 h 373637"/>
              <a:gd name="connsiteX4" fmla="*/ 283633 w 300879"/>
              <a:gd name="connsiteY4" fmla="*/ 252987 h 373637"/>
              <a:gd name="connsiteX5" fmla="*/ 209550 w 300879"/>
              <a:gd name="connsiteY5" fmla="*/ 318604 h 373637"/>
              <a:gd name="connsiteX6" fmla="*/ 201083 w 300879"/>
              <a:gd name="connsiteY6" fmla="*/ 350354 h 373637"/>
              <a:gd name="connsiteX7" fmla="*/ 165100 w 300879"/>
              <a:gd name="connsiteY7" fmla="*/ 373637 h 373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0879" h="373637">
                <a:moveTo>
                  <a:pt x="0" y="1104"/>
                </a:moveTo>
                <a:cubicBezTo>
                  <a:pt x="21519" y="-660"/>
                  <a:pt x="43039" y="-2424"/>
                  <a:pt x="76200" y="13804"/>
                </a:cubicBezTo>
                <a:cubicBezTo>
                  <a:pt x="109361" y="30032"/>
                  <a:pt x="162630" y="67074"/>
                  <a:pt x="198966" y="98471"/>
                </a:cubicBezTo>
                <a:cubicBezTo>
                  <a:pt x="235302" y="129868"/>
                  <a:pt x="280105" y="176434"/>
                  <a:pt x="294216" y="202187"/>
                </a:cubicBezTo>
                <a:cubicBezTo>
                  <a:pt x="308327" y="227940"/>
                  <a:pt x="297744" y="233584"/>
                  <a:pt x="283633" y="252987"/>
                </a:cubicBezTo>
                <a:cubicBezTo>
                  <a:pt x="269522" y="272390"/>
                  <a:pt x="223308" y="302376"/>
                  <a:pt x="209550" y="318604"/>
                </a:cubicBezTo>
                <a:cubicBezTo>
                  <a:pt x="195792" y="334832"/>
                  <a:pt x="208491" y="341182"/>
                  <a:pt x="201083" y="350354"/>
                </a:cubicBezTo>
                <a:cubicBezTo>
                  <a:pt x="193675" y="359526"/>
                  <a:pt x="179387" y="366581"/>
                  <a:pt x="165100" y="373637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フリーフォーム: 図形 88">
            <a:extLst>
              <a:ext uri="{FF2B5EF4-FFF2-40B4-BE49-F238E27FC236}">
                <a16:creationId xmlns:a16="http://schemas.microsoft.com/office/drawing/2014/main" id="{55B3E451-BFB7-4917-86BD-51BF99202D5A}"/>
              </a:ext>
            </a:extLst>
          </p:cNvPr>
          <p:cNvSpPr/>
          <p:nvPr/>
        </p:nvSpPr>
        <p:spPr>
          <a:xfrm>
            <a:off x="698500" y="4995333"/>
            <a:ext cx="141817" cy="203905"/>
          </a:xfrm>
          <a:custGeom>
            <a:avLst/>
            <a:gdLst>
              <a:gd name="connsiteX0" fmla="*/ 141817 w 141817"/>
              <a:gd name="connsiteY0" fmla="*/ 0 h 203905"/>
              <a:gd name="connsiteX1" fmla="*/ 116417 w 141817"/>
              <a:gd name="connsiteY1" fmla="*/ 52917 h 203905"/>
              <a:gd name="connsiteX2" fmla="*/ 57150 w 141817"/>
              <a:gd name="connsiteY2" fmla="*/ 82550 h 203905"/>
              <a:gd name="connsiteX3" fmla="*/ 31750 w 141817"/>
              <a:gd name="connsiteY3" fmla="*/ 103717 h 203905"/>
              <a:gd name="connsiteX4" fmla="*/ 31750 w 141817"/>
              <a:gd name="connsiteY4" fmla="*/ 152400 h 203905"/>
              <a:gd name="connsiteX5" fmla="*/ 6350 w 141817"/>
              <a:gd name="connsiteY5" fmla="*/ 196850 h 203905"/>
              <a:gd name="connsiteX6" fmla="*/ 0 w 141817"/>
              <a:gd name="connsiteY6" fmla="*/ 203200 h 203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1817" h="203905">
                <a:moveTo>
                  <a:pt x="141817" y="0"/>
                </a:moveTo>
                <a:cubicBezTo>
                  <a:pt x="136172" y="19579"/>
                  <a:pt x="130528" y="39159"/>
                  <a:pt x="116417" y="52917"/>
                </a:cubicBezTo>
                <a:cubicBezTo>
                  <a:pt x="102306" y="66675"/>
                  <a:pt x="71261" y="74083"/>
                  <a:pt x="57150" y="82550"/>
                </a:cubicBezTo>
                <a:cubicBezTo>
                  <a:pt x="43039" y="91017"/>
                  <a:pt x="35983" y="92075"/>
                  <a:pt x="31750" y="103717"/>
                </a:cubicBezTo>
                <a:cubicBezTo>
                  <a:pt x="27517" y="115359"/>
                  <a:pt x="35983" y="136878"/>
                  <a:pt x="31750" y="152400"/>
                </a:cubicBezTo>
                <a:cubicBezTo>
                  <a:pt x="27517" y="167922"/>
                  <a:pt x="11642" y="188383"/>
                  <a:pt x="6350" y="196850"/>
                </a:cubicBezTo>
                <a:cubicBezTo>
                  <a:pt x="1058" y="205317"/>
                  <a:pt x="529" y="204258"/>
                  <a:pt x="0" y="20320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フリーフォーム: 図形 89">
            <a:extLst>
              <a:ext uri="{FF2B5EF4-FFF2-40B4-BE49-F238E27FC236}">
                <a16:creationId xmlns:a16="http://schemas.microsoft.com/office/drawing/2014/main" id="{5C6B6742-974E-435A-88DC-EFEB4CFBEBB9}"/>
              </a:ext>
            </a:extLst>
          </p:cNvPr>
          <p:cNvSpPr/>
          <p:nvPr/>
        </p:nvSpPr>
        <p:spPr>
          <a:xfrm>
            <a:off x="730250" y="5010150"/>
            <a:ext cx="107950" cy="150283"/>
          </a:xfrm>
          <a:custGeom>
            <a:avLst/>
            <a:gdLst>
              <a:gd name="connsiteX0" fmla="*/ 107950 w 107950"/>
              <a:gd name="connsiteY0" fmla="*/ 0 h 150283"/>
              <a:gd name="connsiteX1" fmla="*/ 93133 w 107950"/>
              <a:gd name="connsiteY1" fmla="*/ 50800 h 150283"/>
              <a:gd name="connsiteX2" fmla="*/ 48683 w 107950"/>
              <a:gd name="connsiteY2" fmla="*/ 71967 h 150283"/>
              <a:gd name="connsiteX3" fmla="*/ 23283 w 107950"/>
              <a:gd name="connsiteY3" fmla="*/ 82550 h 150283"/>
              <a:gd name="connsiteX4" fmla="*/ 4233 w 107950"/>
              <a:gd name="connsiteY4" fmla="*/ 118533 h 150283"/>
              <a:gd name="connsiteX5" fmla="*/ 0 w 107950"/>
              <a:gd name="connsiteY5" fmla="*/ 150283 h 15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950" h="150283">
                <a:moveTo>
                  <a:pt x="107950" y="0"/>
                </a:moveTo>
                <a:cubicBezTo>
                  <a:pt x="105480" y="19403"/>
                  <a:pt x="103011" y="38806"/>
                  <a:pt x="93133" y="50800"/>
                </a:cubicBezTo>
                <a:cubicBezTo>
                  <a:pt x="83255" y="62794"/>
                  <a:pt x="60325" y="66675"/>
                  <a:pt x="48683" y="71967"/>
                </a:cubicBezTo>
                <a:cubicBezTo>
                  <a:pt x="37041" y="77259"/>
                  <a:pt x="30691" y="74789"/>
                  <a:pt x="23283" y="82550"/>
                </a:cubicBezTo>
                <a:cubicBezTo>
                  <a:pt x="15875" y="90311"/>
                  <a:pt x="8113" y="107244"/>
                  <a:pt x="4233" y="118533"/>
                </a:cubicBezTo>
                <a:cubicBezTo>
                  <a:pt x="353" y="129822"/>
                  <a:pt x="176" y="140052"/>
                  <a:pt x="0" y="150283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フリーフォーム: 図形 90">
            <a:extLst>
              <a:ext uri="{FF2B5EF4-FFF2-40B4-BE49-F238E27FC236}">
                <a16:creationId xmlns:a16="http://schemas.microsoft.com/office/drawing/2014/main" id="{AEB1F2ED-7B29-4305-ACBA-312023707CCE}"/>
              </a:ext>
            </a:extLst>
          </p:cNvPr>
          <p:cNvSpPr/>
          <p:nvPr/>
        </p:nvSpPr>
        <p:spPr>
          <a:xfrm>
            <a:off x="743370" y="5011208"/>
            <a:ext cx="107950" cy="150283"/>
          </a:xfrm>
          <a:custGeom>
            <a:avLst/>
            <a:gdLst>
              <a:gd name="connsiteX0" fmla="*/ 107950 w 107950"/>
              <a:gd name="connsiteY0" fmla="*/ 0 h 150283"/>
              <a:gd name="connsiteX1" fmla="*/ 93133 w 107950"/>
              <a:gd name="connsiteY1" fmla="*/ 50800 h 150283"/>
              <a:gd name="connsiteX2" fmla="*/ 48683 w 107950"/>
              <a:gd name="connsiteY2" fmla="*/ 71967 h 150283"/>
              <a:gd name="connsiteX3" fmla="*/ 23283 w 107950"/>
              <a:gd name="connsiteY3" fmla="*/ 82550 h 150283"/>
              <a:gd name="connsiteX4" fmla="*/ 4233 w 107950"/>
              <a:gd name="connsiteY4" fmla="*/ 118533 h 150283"/>
              <a:gd name="connsiteX5" fmla="*/ 0 w 107950"/>
              <a:gd name="connsiteY5" fmla="*/ 150283 h 15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950" h="150283">
                <a:moveTo>
                  <a:pt x="107950" y="0"/>
                </a:moveTo>
                <a:cubicBezTo>
                  <a:pt x="105480" y="19403"/>
                  <a:pt x="103011" y="38806"/>
                  <a:pt x="93133" y="50800"/>
                </a:cubicBezTo>
                <a:cubicBezTo>
                  <a:pt x="83255" y="62794"/>
                  <a:pt x="60325" y="66675"/>
                  <a:pt x="48683" y="71967"/>
                </a:cubicBezTo>
                <a:cubicBezTo>
                  <a:pt x="37041" y="77259"/>
                  <a:pt x="30691" y="74789"/>
                  <a:pt x="23283" y="82550"/>
                </a:cubicBezTo>
                <a:cubicBezTo>
                  <a:pt x="15875" y="90311"/>
                  <a:pt x="8113" y="107244"/>
                  <a:pt x="4233" y="118533"/>
                </a:cubicBezTo>
                <a:cubicBezTo>
                  <a:pt x="353" y="129822"/>
                  <a:pt x="176" y="140052"/>
                  <a:pt x="0" y="150283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フリーフォーム: 図形 91">
            <a:extLst>
              <a:ext uri="{FF2B5EF4-FFF2-40B4-BE49-F238E27FC236}">
                <a16:creationId xmlns:a16="http://schemas.microsoft.com/office/drawing/2014/main" id="{9C36FFF3-56EE-497A-AE38-C3A682F4CBE6}"/>
              </a:ext>
            </a:extLst>
          </p:cNvPr>
          <p:cNvSpPr/>
          <p:nvPr/>
        </p:nvSpPr>
        <p:spPr>
          <a:xfrm>
            <a:off x="750358" y="5025496"/>
            <a:ext cx="107950" cy="150283"/>
          </a:xfrm>
          <a:custGeom>
            <a:avLst/>
            <a:gdLst>
              <a:gd name="connsiteX0" fmla="*/ 107950 w 107950"/>
              <a:gd name="connsiteY0" fmla="*/ 0 h 150283"/>
              <a:gd name="connsiteX1" fmla="*/ 93133 w 107950"/>
              <a:gd name="connsiteY1" fmla="*/ 50800 h 150283"/>
              <a:gd name="connsiteX2" fmla="*/ 48683 w 107950"/>
              <a:gd name="connsiteY2" fmla="*/ 71967 h 150283"/>
              <a:gd name="connsiteX3" fmla="*/ 23283 w 107950"/>
              <a:gd name="connsiteY3" fmla="*/ 82550 h 150283"/>
              <a:gd name="connsiteX4" fmla="*/ 4233 w 107950"/>
              <a:gd name="connsiteY4" fmla="*/ 118533 h 150283"/>
              <a:gd name="connsiteX5" fmla="*/ 0 w 107950"/>
              <a:gd name="connsiteY5" fmla="*/ 150283 h 15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950" h="150283">
                <a:moveTo>
                  <a:pt x="107950" y="0"/>
                </a:moveTo>
                <a:cubicBezTo>
                  <a:pt x="105480" y="19403"/>
                  <a:pt x="103011" y="38806"/>
                  <a:pt x="93133" y="50800"/>
                </a:cubicBezTo>
                <a:cubicBezTo>
                  <a:pt x="83255" y="62794"/>
                  <a:pt x="60325" y="66675"/>
                  <a:pt x="48683" y="71967"/>
                </a:cubicBezTo>
                <a:cubicBezTo>
                  <a:pt x="37041" y="77259"/>
                  <a:pt x="30691" y="74789"/>
                  <a:pt x="23283" y="82550"/>
                </a:cubicBezTo>
                <a:cubicBezTo>
                  <a:pt x="15875" y="90311"/>
                  <a:pt x="8113" y="107244"/>
                  <a:pt x="4233" y="118533"/>
                </a:cubicBezTo>
                <a:cubicBezTo>
                  <a:pt x="353" y="129822"/>
                  <a:pt x="176" y="140052"/>
                  <a:pt x="0" y="150283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フリーフォーム: 図形 92">
            <a:extLst>
              <a:ext uri="{FF2B5EF4-FFF2-40B4-BE49-F238E27FC236}">
                <a16:creationId xmlns:a16="http://schemas.microsoft.com/office/drawing/2014/main" id="{DF181142-A7D6-42A3-A185-9476E30A3996}"/>
              </a:ext>
            </a:extLst>
          </p:cNvPr>
          <p:cNvSpPr/>
          <p:nvPr/>
        </p:nvSpPr>
        <p:spPr>
          <a:xfrm>
            <a:off x="3407833" y="3884083"/>
            <a:ext cx="491067" cy="469900"/>
          </a:xfrm>
          <a:custGeom>
            <a:avLst/>
            <a:gdLst>
              <a:gd name="connsiteX0" fmla="*/ 0 w 491067"/>
              <a:gd name="connsiteY0" fmla="*/ 0 h 469900"/>
              <a:gd name="connsiteX1" fmla="*/ 321734 w 491067"/>
              <a:gd name="connsiteY1" fmla="*/ 188384 h 469900"/>
              <a:gd name="connsiteX2" fmla="*/ 491067 w 491067"/>
              <a:gd name="connsiteY2" fmla="*/ 469900 h 469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1067" h="469900">
                <a:moveTo>
                  <a:pt x="0" y="0"/>
                </a:moveTo>
                <a:cubicBezTo>
                  <a:pt x="119945" y="55033"/>
                  <a:pt x="239890" y="110067"/>
                  <a:pt x="321734" y="188384"/>
                </a:cubicBezTo>
                <a:cubicBezTo>
                  <a:pt x="403579" y="266701"/>
                  <a:pt x="447323" y="368300"/>
                  <a:pt x="491067" y="46990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フリーフォーム: 図形 93">
            <a:extLst>
              <a:ext uri="{FF2B5EF4-FFF2-40B4-BE49-F238E27FC236}">
                <a16:creationId xmlns:a16="http://schemas.microsoft.com/office/drawing/2014/main" id="{3F760B28-7EE5-4692-9827-32AB9B0CA387}"/>
              </a:ext>
            </a:extLst>
          </p:cNvPr>
          <p:cNvSpPr/>
          <p:nvPr/>
        </p:nvSpPr>
        <p:spPr>
          <a:xfrm>
            <a:off x="3481917" y="4368800"/>
            <a:ext cx="414866" cy="416983"/>
          </a:xfrm>
          <a:custGeom>
            <a:avLst/>
            <a:gdLst>
              <a:gd name="connsiteX0" fmla="*/ 414866 w 414866"/>
              <a:gd name="connsiteY0" fmla="*/ 0 h 416983"/>
              <a:gd name="connsiteX1" fmla="*/ 340783 w 414866"/>
              <a:gd name="connsiteY1" fmla="*/ 93133 h 416983"/>
              <a:gd name="connsiteX2" fmla="*/ 127000 w 414866"/>
              <a:gd name="connsiteY2" fmla="*/ 298450 h 416983"/>
              <a:gd name="connsiteX3" fmla="*/ 0 w 414866"/>
              <a:gd name="connsiteY3" fmla="*/ 416983 h 416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4866" h="416983">
                <a:moveTo>
                  <a:pt x="414866" y="0"/>
                </a:moveTo>
                <a:cubicBezTo>
                  <a:pt x="401813" y="21695"/>
                  <a:pt x="388761" y="43391"/>
                  <a:pt x="340783" y="93133"/>
                </a:cubicBezTo>
                <a:cubicBezTo>
                  <a:pt x="292805" y="142875"/>
                  <a:pt x="183797" y="244475"/>
                  <a:pt x="127000" y="298450"/>
                </a:cubicBezTo>
                <a:cubicBezTo>
                  <a:pt x="70203" y="352425"/>
                  <a:pt x="35101" y="384704"/>
                  <a:pt x="0" y="416983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フリーフォーム: 図形 94">
            <a:extLst>
              <a:ext uri="{FF2B5EF4-FFF2-40B4-BE49-F238E27FC236}">
                <a16:creationId xmlns:a16="http://schemas.microsoft.com/office/drawing/2014/main" id="{FDC3C270-7D0E-40A6-BD3F-21FAAE0CBB2B}"/>
              </a:ext>
            </a:extLst>
          </p:cNvPr>
          <p:cNvSpPr/>
          <p:nvPr/>
        </p:nvSpPr>
        <p:spPr>
          <a:xfrm>
            <a:off x="3280833" y="3949700"/>
            <a:ext cx="536145" cy="402167"/>
          </a:xfrm>
          <a:custGeom>
            <a:avLst/>
            <a:gdLst>
              <a:gd name="connsiteX0" fmla="*/ 0 w 536145"/>
              <a:gd name="connsiteY0" fmla="*/ 0 h 402167"/>
              <a:gd name="connsiteX1" fmla="*/ 91017 w 536145"/>
              <a:gd name="connsiteY1" fmla="*/ 84667 h 402167"/>
              <a:gd name="connsiteX2" fmla="*/ 283634 w 536145"/>
              <a:gd name="connsiteY2" fmla="*/ 167217 h 402167"/>
              <a:gd name="connsiteX3" fmla="*/ 414867 w 536145"/>
              <a:gd name="connsiteY3" fmla="*/ 279400 h 402167"/>
              <a:gd name="connsiteX4" fmla="*/ 520700 w 536145"/>
              <a:gd name="connsiteY4" fmla="*/ 368300 h 402167"/>
              <a:gd name="connsiteX5" fmla="*/ 533400 w 536145"/>
              <a:gd name="connsiteY5" fmla="*/ 402167 h 40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6145" h="402167">
                <a:moveTo>
                  <a:pt x="0" y="0"/>
                </a:moveTo>
                <a:cubicBezTo>
                  <a:pt x="21872" y="28399"/>
                  <a:pt x="43745" y="56798"/>
                  <a:pt x="91017" y="84667"/>
                </a:cubicBezTo>
                <a:cubicBezTo>
                  <a:pt x="138289" y="112536"/>
                  <a:pt x="229659" y="134762"/>
                  <a:pt x="283634" y="167217"/>
                </a:cubicBezTo>
                <a:cubicBezTo>
                  <a:pt x="337609" y="199672"/>
                  <a:pt x="414867" y="279400"/>
                  <a:pt x="414867" y="279400"/>
                </a:cubicBezTo>
                <a:cubicBezTo>
                  <a:pt x="454378" y="312914"/>
                  <a:pt x="500945" y="347839"/>
                  <a:pt x="520700" y="368300"/>
                </a:cubicBezTo>
                <a:cubicBezTo>
                  <a:pt x="540455" y="388761"/>
                  <a:pt x="536927" y="395464"/>
                  <a:pt x="533400" y="402167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フリーフォーム: 図形 95">
            <a:extLst>
              <a:ext uri="{FF2B5EF4-FFF2-40B4-BE49-F238E27FC236}">
                <a16:creationId xmlns:a16="http://schemas.microsoft.com/office/drawing/2014/main" id="{0ECDF87A-B262-4FBC-87FD-A6F3AEE5F6EF}"/>
              </a:ext>
            </a:extLst>
          </p:cNvPr>
          <p:cNvSpPr/>
          <p:nvPr/>
        </p:nvSpPr>
        <p:spPr>
          <a:xfrm>
            <a:off x="3346450" y="4038600"/>
            <a:ext cx="313267" cy="459317"/>
          </a:xfrm>
          <a:custGeom>
            <a:avLst/>
            <a:gdLst>
              <a:gd name="connsiteX0" fmla="*/ 0 w 313267"/>
              <a:gd name="connsiteY0" fmla="*/ 0 h 459317"/>
              <a:gd name="connsiteX1" fmla="*/ 133350 w 313267"/>
              <a:gd name="connsiteY1" fmla="*/ 184150 h 459317"/>
              <a:gd name="connsiteX2" fmla="*/ 260350 w 313267"/>
              <a:gd name="connsiteY2" fmla="*/ 338667 h 459317"/>
              <a:gd name="connsiteX3" fmla="*/ 313267 w 313267"/>
              <a:gd name="connsiteY3" fmla="*/ 459317 h 459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3267" h="459317">
                <a:moveTo>
                  <a:pt x="0" y="0"/>
                </a:moveTo>
                <a:cubicBezTo>
                  <a:pt x="44979" y="63853"/>
                  <a:pt x="89958" y="127706"/>
                  <a:pt x="133350" y="184150"/>
                </a:cubicBezTo>
                <a:cubicBezTo>
                  <a:pt x="176742" y="240594"/>
                  <a:pt x="230364" y="292806"/>
                  <a:pt x="260350" y="338667"/>
                </a:cubicBezTo>
                <a:cubicBezTo>
                  <a:pt x="290336" y="384528"/>
                  <a:pt x="301801" y="421922"/>
                  <a:pt x="313267" y="459317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フリーフォーム: 図形 96">
            <a:extLst>
              <a:ext uri="{FF2B5EF4-FFF2-40B4-BE49-F238E27FC236}">
                <a16:creationId xmlns:a16="http://schemas.microsoft.com/office/drawing/2014/main" id="{765F01C0-4ECD-4C43-81BB-A7964AAC0478}"/>
              </a:ext>
            </a:extLst>
          </p:cNvPr>
          <p:cNvSpPr/>
          <p:nvPr/>
        </p:nvSpPr>
        <p:spPr>
          <a:xfrm>
            <a:off x="3515783" y="4360333"/>
            <a:ext cx="298450" cy="311150"/>
          </a:xfrm>
          <a:custGeom>
            <a:avLst/>
            <a:gdLst>
              <a:gd name="connsiteX0" fmla="*/ 298450 w 298450"/>
              <a:gd name="connsiteY0" fmla="*/ 0 h 311150"/>
              <a:gd name="connsiteX1" fmla="*/ 188384 w 298450"/>
              <a:gd name="connsiteY1" fmla="*/ 114300 h 311150"/>
              <a:gd name="connsiteX2" fmla="*/ 118534 w 298450"/>
              <a:gd name="connsiteY2" fmla="*/ 169334 h 311150"/>
              <a:gd name="connsiteX3" fmla="*/ 48684 w 298450"/>
              <a:gd name="connsiteY3" fmla="*/ 230717 h 311150"/>
              <a:gd name="connsiteX4" fmla="*/ 0 w 298450"/>
              <a:gd name="connsiteY4" fmla="*/ 311150 h 31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8450" h="311150">
                <a:moveTo>
                  <a:pt x="298450" y="0"/>
                </a:moveTo>
                <a:cubicBezTo>
                  <a:pt x="258410" y="43039"/>
                  <a:pt x="218370" y="86078"/>
                  <a:pt x="188384" y="114300"/>
                </a:cubicBezTo>
                <a:cubicBezTo>
                  <a:pt x="158398" y="142522"/>
                  <a:pt x="141817" y="149931"/>
                  <a:pt x="118534" y="169334"/>
                </a:cubicBezTo>
                <a:cubicBezTo>
                  <a:pt x="95251" y="188737"/>
                  <a:pt x="68440" y="207081"/>
                  <a:pt x="48684" y="230717"/>
                </a:cubicBezTo>
                <a:cubicBezTo>
                  <a:pt x="28928" y="254353"/>
                  <a:pt x="14464" y="282751"/>
                  <a:pt x="0" y="31115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フリーフォーム: 図形 97">
            <a:extLst>
              <a:ext uri="{FF2B5EF4-FFF2-40B4-BE49-F238E27FC236}">
                <a16:creationId xmlns:a16="http://schemas.microsoft.com/office/drawing/2014/main" id="{DF074D2C-27B1-47A9-8F48-DAA13B3AB67D}"/>
              </a:ext>
            </a:extLst>
          </p:cNvPr>
          <p:cNvSpPr/>
          <p:nvPr/>
        </p:nvSpPr>
        <p:spPr>
          <a:xfrm>
            <a:off x="3020483" y="2923117"/>
            <a:ext cx="508380" cy="952500"/>
          </a:xfrm>
          <a:custGeom>
            <a:avLst/>
            <a:gdLst>
              <a:gd name="connsiteX0" fmla="*/ 0 w 508380"/>
              <a:gd name="connsiteY0" fmla="*/ 0 h 952500"/>
              <a:gd name="connsiteX1" fmla="*/ 256117 w 508380"/>
              <a:gd name="connsiteY1" fmla="*/ 270933 h 952500"/>
              <a:gd name="connsiteX2" fmla="*/ 438150 w 508380"/>
              <a:gd name="connsiteY2" fmla="*/ 537633 h 952500"/>
              <a:gd name="connsiteX3" fmla="*/ 501650 w 508380"/>
              <a:gd name="connsiteY3" fmla="*/ 812800 h 952500"/>
              <a:gd name="connsiteX4" fmla="*/ 495300 w 508380"/>
              <a:gd name="connsiteY4" fmla="*/ 848783 h 952500"/>
              <a:gd name="connsiteX5" fmla="*/ 402167 w 508380"/>
              <a:gd name="connsiteY5" fmla="*/ 95250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8380" h="952500">
                <a:moveTo>
                  <a:pt x="0" y="0"/>
                </a:moveTo>
                <a:cubicBezTo>
                  <a:pt x="91546" y="90664"/>
                  <a:pt x="183092" y="181328"/>
                  <a:pt x="256117" y="270933"/>
                </a:cubicBezTo>
                <a:cubicBezTo>
                  <a:pt x="329142" y="360538"/>
                  <a:pt x="397228" y="447322"/>
                  <a:pt x="438150" y="537633"/>
                </a:cubicBezTo>
                <a:cubicBezTo>
                  <a:pt x="479072" y="627944"/>
                  <a:pt x="492125" y="760942"/>
                  <a:pt x="501650" y="812800"/>
                </a:cubicBezTo>
                <a:cubicBezTo>
                  <a:pt x="511175" y="864658"/>
                  <a:pt x="511881" y="825500"/>
                  <a:pt x="495300" y="848783"/>
                </a:cubicBezTo>
                <a:cubicBezTo>
                  <a:pt x="478720" y="872066"/>
                  <a:pt x="419453" y="935567"/>
                  <a:pt x="402167" y="95250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フリーフォーム: 図形 98">
            <a:extLst>
              <a:ext uri="{FF2B5EF4-FFF2-40B4-BE49-F238E27FC236}">
                <a16:creationId xmlns:a16="http://schemas.microsoft.com/office/drawing/2014/main" id="{F3646DFD-AE74-4761-8321-BBE76C23CAEA}"/>
              </a:ext>
            </a:extLst>
          </p:cNvPr>
          <p:cNvSpPr/>
          <p:nvPr/>
        </p:nvSpPr>
        <p:spPr>
          <a:xfrm>
            <a:off x="2631017" y="2163233"/>
            <a:ext cx="433440" cy="719667"/>
          </a:xfrm>
          <a:custGeom>
            <a:avLst/>
            <a:gdLst>
              <a:gd name="connsiteX0" fmla="*/ 0 w 433440"/>
              <a:gd name="connsiteY0" fmla="*/ 0 h 719667"/>
              <a:gd name="connsiteX1" fmla="*/ 173566 w 433440"/>
              <a:gd name="connsiteY1" fmla="*/ 46567 h 719667"/>
              <a:gd name="connsiteX2" fmla="*/ 328083 w 433440"/>
              <a:gd name="connsiteY2" fmla="*/ 188384 h 719667"/>
              <a:gd name="connsiteX3" fmla="*/ 423333 w 433440"/>
              <a:gd name="connsiteY3" fmla="*/ 353484 h 719667"/>
              <a:gd name="connsiteX4" fmla="*/ 427566 w 433440"/>
              <a:gd name="connsiteY4" fmla="*/ 548217 h 719667"/>
              <a:gd name="connsiteX5" fmla="*/ 395816 w 433440"/>
              <a:gd name="connsiteY5" fmla="*/ 685800 h 719667"/>
              <a:gd name="connsiteX6" fmla="*/ 368300 w 433440"/>
              <a:gd name="connsiteY6" fmla="*/ 719667 h 719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3440" h="719667">
                <a:moveTo>
                  <a:pt x="0" y="0"/>
                </a:moveTo>
                <a:cubicBezTo>
                  <a:pt x="59442" y="7585"/>
                  <a:pt x="118885" y="15170"/>
                  <a:pt x="173566" y="46567"/>
                </a:cubicBezTo>
                <a:cubicBezTo>
                  <a:pt x="228247" y="77964"/>
                  <a:pt x="286455" y="137231"/>
                  <a:pt x="328083" y="188384"/>
                </a:cubicBezTo>
                <a:cubicBezTo>
                  <a:pt x="369711" y="239537"/>
                  <a:pt x="406752" y="293512"/>
                  <a:pt x="423333" y="353484"/>
                </a:cubicBezTo>
                <a:cubicBezTo>
                  <a:pt x="439914" y="413456"/>
                  <a:pt x="432152" y="492831"/>
                  <a:pt x="427566" y="548217"/>
                </a:cubicBezTo>
                <a:cubicBezTo>
                  <a:pt x="422980" y="603603"/>
                  <a:pt x="405694" y="657225"/>
                  <a:pt x="395816" y="685800"/>
                </a:cubicBezTo>
                <a:cubicBezTo>
                  <a:pt x="385938" y="714375"/>
                  <a:pt x="377119" y="717021"/>
                  <a:pt x="368300" y="719667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フリーフォーム: 図形 99">
            <a:extLst>
              <a:ext uri="{FF2B5EF4-FFF2-40B4-BE49-F238E27FC236}">
                <a16:creationId xmlns:a16="http://schemas.microsoft.com/office/drawing/2014/main" id="{30AC517D-61B4-44D3-A642-3F1B0A4C21FE}"/>
              </a:ext>
            </a:extLst>
          </p:cNvPr>
          <p:cNvSpPr/>
          <p:nvPr/>
        </p:nvSpPr>
        <p:spPr>
          <a:xfrm>
            <a:off x="2279650" y="2161117"/>
            <a:ext cx="349250" cy="179867"/>
          </a:xfrm>
          <a:custGeom>
            <a:avLst/>
            <a:gdLst>
              <a:gd name="connsiteX0" fmla="*/ 349250 w 349250"/>
              <a:gd name="connsiteY0" fmla="*/ 0 h 179867"/>
              <a:gd name="connsiteX1" fmla="*/ 207433 w 349250"/>
              <a:gd name="connsiteY1" fmla="*/ 78316 h 179867"/>
              <a:gd name="connsiteX2" fmla="*/ 93133 w 349250"/>
              <a:gd name="connsiteY2" fmla="*/ 160866 h 179867"/>
              <a:gd name="connsiteX3" fmla="*/ 40217 w 349250"/>
              <a:gd name="connsiteY3" fmla="*/ 177800 h 179867"/>
              <a:gd name="connsiteX4" fmla="*/ 0 w 349250"/>
              <a:gd name="connsiteY4" fmla="*/ 127000 h 179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9250" h="179867">
                <a:moveTo>
                  <a:pt x="349250" y="0"/>
                </a:moveTo>
                <a:cubicBezTo>
                  <a:pt x="299684" y="25752"/>
                  <a:pt x="250119" y="51505"/>
                  <a:pt x="207433" y="78316"/>
                </a:cubicBezTo>
                <a:cubicBezTo>
                  <a:pt x="164747" y="105127"/>
                  <a:pt x="121002" y="144285"/>
                  <a:pt x="93133" y="160866"/>
                </a:cubicBezTo>
                <a:cubicBezTo>
                  <a:pt x="65264" y="177447"/>
                  <a:pt x="55739" y="183444"/>
                  <a:pt x="40217" y="177800"/>
                </a:cubicBezTo>
                <a:cubicBezTo>
                  <a:pt x="24695" y="172156"/>
                  <a:pt x="12347" y="149578"/>
                  <a:pt x="0" y="12700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フリーフォーム: 図形 100">
            <a:extLst>
              <a:ext uri="{FF2B5EF4-FFF2-40B4-BE49-F238E27FC236}">
                <a16:creationId xmlns:a16="http://schemas.microsoft.com/office/drawing/2014/main" id="{27B9F5E3-C581-4070-B757-F611D7701DDF}"/>
              </a:ext>
            </a:extLst>
          </p:cNvPr>
          <p:cNvSpPr/>
          <p:nvPr/>
        </p:nvSpPr>
        <p:spPr>
          <a:xfrm>
            <a:off x="2184400" y="2021417"/>
            <a:ext cx="247650" cy="152400"/>
          </a:xfrm>
          <a:custGeom>
            <a:avLst/>
            <a:gdLst>
              <a:gd name="connsiteX0" fmla="*/ 0 w 247650"/>
              <a:gd name="connsiteY0" fmla="*/ 0 h 152400"/>
              <a:gd name="connsiteX1" fmla="*/ 133350 w 247650"/>
              <a:gd name="connsiteY1" fmla="*/ 99483 h 152400"/>
              <a:gd name="connsiteX2" fmla="*/ 247650 w 247650"/>
              <a:gd name="connsiteY2" fmla="*/ 15240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7650" h="152400">
                <a:moveTo>
                  <a:pt x="0" y="0"/>
                </a:moveTo>
                <a:cubicBezTo>
                  <a:pt x="46037" y="37041"/>
                  <a:pt x="92075" y="74083"/>
                  <a:pt x="133350" y="99483"/>
                </a:cubicBezTo>
                <a:cubicBezTo>
                  <a:pt x="174625" y="124883"/>
                  <a:pt x="211137" y="138641"/>
                  <a:pt x="247650" y="15240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フリーフォーム: 図形 101">
            <a:extLst>
              <a:ext uri="{FF2B5EF4-FFF2-40B4-BE49-F238E27FC236}">
                <a16:creationId xmlns:a16="http://schemas.microsoft.com/office/drawing/2014/main" id="{90E8C061-739C-49F0-B809-E1D6192F1387}"/>
              </a:ext>
            </a:extLst>
          </p:cNvPr>
          <p:cNvSpPr/>
          <p:nvPr/>
        </p:nvSpPr>
        <p:spPr>
          <a:xfrm>
            <a:off x="2283883" y="2163233"/>
            <a:ext cx="120650" cy="127000"/>
          </a:xfrm>
          <a:custGeom>
            <a:avLst/>
            <a:gdLst>
              <a:gd name="connsiteX0" fmla="*/ 0 w 120650"/>
              <a:gd name="connsiteY0" fmla="*/ 127000 h 127000"/>
              <a:gd name="connsiteX1" fmla="*/ 50800 w 120650"/>
              <a:gd name="connsiteY1" fmla="*/ 50800 h 127000"/>
              <a:gd name="connsiteX2" fmla="*/ 120650 w 120650"/>
              <a:gd name="connsiteY2" fmla="*/ 0 h 12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650" h="127000">
                <a:moveTo>
                  <a:pt x="0" y="127000"/>
                </a:moveTo>
                <a:cubicBezTo>
                  <a:pt x="15346" y="99483"/>
                  <a:pt x="30692" y="71967"/>
                  <a:pt x="50800" y="50800"/>
                </a:cubicBezTo>
                <a:cubicBezTo>
                  <a:pt x="70908" y="29633"/>
                  <a:pt x="120650" y="0"/>
                  <a:pt x="120650" y="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フリーフォーム: 図形 102">
            <a:extLst>
              <a:ext uri="{FF2B5EF4-FFF2-40B4-BE49-F238E27FC236}">
                <a16:creationId xmlns:a16="http://schemas.microsoft.com/office/drawing/2014/main" id="{1ADA46C9-FB7F-4362-A83E-F3344BA08AF6}"/>
              </a:ext>
            </a:extLst>
          </p:cNvPr>
          <p:cNvSpPr/>
          <p:nvPr/>
        </p:nvSpPr>
        <p:spPr>
          <a:xfrm>
            <a:off x="1828800" y="2019300"/>
            <a:ext cx="357717" cy="169148"/>
          </a:xfrm>
          <a:custGeom>
            <a:avLst/>
            <a:gdLst>
              <a:gd name="connsiteX0" fmla="*/ 357717 w 357717"/>
              <a:gd name="connsiteY0" fmla="*/ 0 h 169148"/>
              <a:gd name="connsiteX1" fmla="*/ 292100 w 357717"/>
              <a:gd name="connsiteY1" fmla="*/ 38100 h 169148"/>
              <a:gd name="connsiteX2" fmla="*/ 249767 w 357717"/>
              <a:gd name="connsiteY2" fmla="*/ 31750 h 169148"/>
              <a:gd name="connsiteX3" fmla="*/ 283633 w 357717"/>
              <a:gd name="connsiteY3" fmla="*/ 69850 h 169148"/>
              <a:gd name="connsiteX4" fmla="*/ 192617 w 357717"/>
              <a:gd name="connsiteY4" fmla="*/ 91017 h 169148"/>
              <a:gd name="connsiteX5" fmla="*/ 239183 w 357717"/>
              <a:gd name="connsiteY5" fmla="*/ 167217 h 169148"/>
              <a:gd name="connsiteX6" fmla="*/ 0 w 357717"/>
              <a:gd name="connsiteY6" fmla="*/ 2117 h 169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7717" h="169148">
                <a:moveTo>
                  <a:pt x="357717" y="0"/>
                </a:moveTo>
                <a:cubicBezTo>
                  <a:pt x="333904" y="16404"/>
                  <a:pt x="310092" y="32808"/>
                  <a:pt x="292100" y="38100"/>
                </a:cubicBezTo>
                <a:cubicBezTo>
                  <a:pt x="274108" y="43392"/>
                  <a:pt x="251178" y="26458"/>
                  <a:pt x="249767" y="31750"/>
                </a:cubicBezTo>
                <a:cubicBezTo>
                  <a:pt x="248356" y="37042"/>
                  <a:pt x="293158" y="59972"/>
                  <a:pt x="283633" y="69850"/>
                </a:cubicBezTo>
                <a:cubicBezTo>
                  <a:pt x="274108" y="79728"/>
                  <a:pt x="200025" y="74789"/>
                  <a:pt x="192617" y="91017"/>
                </a:cubicBezTo>
                <a:cubicBezTo>
                  <a:pt x="185209" y="107245"/>
                  <a:pt x="271286" y="182034"/>
                  <a:pt x="239183" y="167217"/>
                </a:cubicBezTo>
                <a:cubicBezTo>
                  <a:pt x="207080" y="152400"/>
                  <a:pt x="103540" y="77258"/>
                  <a:pt x="0" y="2117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フリーフォーム: 図形 103">
            <a:extLst>
              <a:ext uri="{FF2B5EF4-FFF2-40B4-BE49-F238E27FC236}">
                <a16:creationId xmlns:a16="http://schemas.microsoft.com/office/drawing/2014/main" id="{C18A09DD-3799-44BD-9369-DCE59FACEAA3}"/>
              </a:ext>
            </a:extLst>
          </p:cNvPr>
          <p:cNvSpPr/>
          <p:nvPr/>
        </p:nvSpPr>
        <p:spPr>
          <a:xfrm>
            <a:off x="1854200" y="2038350"/>
            <a:ext cx="601133" cy="645583"/>
          </a:xfrm>
          <a:custGeom>
            <a:avLst/>
            <a:gdLst>
              <a:gd name="connsiteX0" fmla="*/ 0 w 601133"/>
              <a:gd name="connsiteY0" fmla="*/ 0 h 645583"/>
              <a:gd name="connsiteX1" fmla="*/ 220133 w 601133"/>
              <a:gd name="connsiteY1" fmla="*/ 207433 h 645583"/>
              <a:gd name="connsiteX2" fmla="*/ 357717 w 601133"/>
              <a:gd name="connsiteY2" fmla="*/ 368300 h 645583"/>
              <a:gd name="connsiteX3" fmla="*/ 554567 w 601133"/>
              <a:gd name="connsiteY3" fmla="*/ 588433 h 645583"/>
              <a:gd name="connsiteX4" fmla="*/ 601133 w 601133"/>
              <a:gd name="connsiteY4" fmla="*/ 645583 h 645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1133" h="645583">
                <a:moveTo>
                  <a:pt x="0" y="0"/>
                </a:moveTo>
                <a:cubicBezTo>
                  <a:pt x="80257" y="73025"/>
                  <a:pt x="160514" y="146050"/>
                  <a:pt x="220133" y="207433"/>
                </a:cubicBezTo>
                <a:cubicBezTo>
                  <a:pt x="279752" y="268816"/>
                  <a:pt x="301978" y="304800"/>
                  <a:pt x="357717" y="368300"/>
                </a:cubicBezTo>
                <a:cubicBezTo>
                  <a:pt x="413456" y="431800"/>
                  <a:pt x="513998" y="542219"/>
                  <a:pt x="554567" y="588433"/>
                </a:cubicBezTo>
                <a:cubicBezTo>
                  <a:pt x="595136" y="634647"/>
                  <a:pt x="598134" y="640115"/>
                  <a:pt x="601133" y="645583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フリーフォーム: 図形 104">
            <a:extLst>
              <a:ext uri="{FF2B5EF4-FFF2-40B4-BE49-F238E27FC236}">
                <a16:creationId xmlns:a16="http://schemas.microsoft.com/office/drawing/2014/main" id="{337AED0A-3554-4C73-8C82-B52CBCD3BE4D}"/>
              </a:ext>
            </a:extLst>
          </p:cNvPr>
          <p:cNvSpPr/>
          <p:nvPr/>
        </p:nvSpPr>
        <p:spPr>
          <a:xfrm>
            <a:off x="1145117" y="1887980"/>
            <a:ext cx="922866" cy="268903"/>
          </a:xfrm>
          <a:custGeom>
            <a:avLst/>
            <a:gdLst>
              <a:gd name="connsiteX0" fmla="*/ 922866 w 922866"/>
              <a:gd name="connsiteY0" fmla="*/ 150370 h 268903"/>
              <a:gd name="connsiteX1" fmla="*/ 683683 w 922866"/>
              <a:gd name="connsiteY1" fmla="*/ 6437 h 268903"/>
              <a:gd name="connsiteX2" fmla="*/ 501650 w 922866"/>
              <a:gd name="connsiteY2" fmla="*/ 25487 h 268903"/>
              <a:gd name="connsiteX3" fmla="*/ 275166 w 922866"/>
              <a:gd name="connsiteY3" fmla="*/ 29720 h 268903"/>
              <a:gd name="connsiteX4" fmla="*/ 0 w 922866"/>
              <a:gd name="connsiteY4" fmla="*/ 268903 h 268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2866" h="268903">
                <a:moveTo>
                  <a:pt x="922866" y="150370"/>
                </a:moveTo>
                <a:cubicBezTo>
                  <a:pt x="838376" y="88810"/>
                  <a:pt x="753886" y="27251"/>
                  <a:pt x="683683" y="6437"/>
                </a:cubicBezTo>
                <a:cubicBezTo>
                  <a:pt x="613480" y="-14377"/>
                  <a:pt x="569736" y="21607"/>
                  <a:pt x="501650" y="25487"/>
                </a:cubicBezTo>
                <a:cubicBezTo>
                  <a:pt x="433564" y="29367"/>
                  <a:pt x="358774" y="-10849"/>
                  <a:pt x="275166" y="29720"/>
                </a:cubicBezTo>
                <a:cubicBezTo>
                  <a:pt x="191558" y="70289"/>
                  <a:pt x="95779" y="169596"/>
                  <a:pt x="0" y="268903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フリーフォーム: 図形 105">
            <a:extLst>
              <a:ext uri="{FF2B5EF4-FFF2-40B4-BE49-F238E27FC236}">
                <a16:creationId xmlns:a16="http://schemas.microsoft.com/office/drawing/2014/main" id="{8B690927-B2FB-404D-A9F2-75C4CA0CFFFA}"/>
              </a:ext>
            </a:extLst>
          </p:cNvPr>
          <p:cNvSpPr/>
          <p:nvPr/>
        </p:nvSpPr>
        <p:spPr>
          <a:xfrm>
            <a:off x="351367" y="2163233"/>
            <a:ext cx="785283" cy="899584"/>
          </a:xfrm>
          <a:custGeom>
            <a:avLst/>
            <a:gdLst>
              <a:gd name="connsiteX0" fmla="*/ 785283 w 785283"/>
              <a:gd name="connsiteY0" fmla="*/ 0 h 899584"/>
              <a:gd name="connsiteX1" fmla="*/ 649816 w 785283"/>
              <a:gd name="connsiteY1" fmla="*/ 192617 h 899584"/>
              <a:gd name="connsiteX2" fmla="*/ 478366 w 785283"/>
              <a:gd name="connsiteY2" fmla="*/ 385234 h 899584"/>
              <a:gd name="connsiteX3" fmla="*/ 298450 w 785283"/>
              <a:gd name="connsiteY3" fmla="*/ 569384 h 899584"/>
              <a:gd name="connsiteX4" fmla="*/ 160866 w 785283"/>
              <a:gd name="connsiteY4" fmla="*/ 711200 h 899584"/>
              <a:gd name="connsiteX5" fmla="*/ 0 w 785283"/>
              <a:gd name="connsiteY5" fmla="*/ 899584 h 899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5283" h="899584">
                <a:moveTo>
                  <a:pt x="785283" y="0"/>
                </a:moveTo>
                <a:cubicBezTo>
                  <a:pt x="743126" y="64205"/>
                  <a:pt x="700969" y="128411"/>
                  <a:pt x="649816" y="192617"/>
                </a:cubicBezTo>
                <a:cubicBezTo>
                  <a:pt x="598663" y="256823"/>
                  <a:pt x="536927" y="322440"/>
                  <a:pt x="478366" y="385234"/>
                </a:cubicBezTo>
                <a:cubicBezTo>
                  <a:pt x="419805" y="448028"/>
                  <a:pt x="298450" y="569384"/>
                  <a:pt x="298450" y="569384"/>
                </a:cubicBezTo>
                <a:cubicBezTo>
                  <a:pt x="245533" y="623712"/>
                  <a:pt x="210608" y="656167"/>
                  <a:pt x="160866" y="711200"/>
                </a:cubicBezTo>
                <a:cubicBezTo>
                  <a:pt x="111124" y="766233"/>
                  <a:pt x="55562" y="832908"/>
                  <a:pt x="0" y="899584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フリーフォーム: 図形 106">
            <a:extLst>
              <a:ext uri="{FF2B5EF4-FFF2-40B4-BE49-F238E27FC236}">
                <a16:creationId xmlns:a16="http://schemas.microsoft.com/office/drawing/2014/main" id="{65E92A54-4B8F-431D-9F2C-9F8C933F676E}"/>
              </a:ext>
            </a:extLst>
          </p:cNvPr>
          <p:cNvSpPr/>
          <p:nvPr/>
        </p:nvSpPr>
        <p:spPr>
          <a:xfrm>
            <a:off x="355600" y="5283200"/>
            <a:ext cx="160869" cy="808567"/>
          </a:xfrm>
          <a:custGeom>
            <a:avLst/>
            <a:gdLst>
              <a:gd name="connsiteX0" fmla="*/ 0 w 160869"/>
              <a:gd name="connsiteY0" fmla="*/ 0 h 808567"/>
              <a:gd name="connsiteX1" fmla="*/ 21167 w 160869"/>
              <a:gd name="connsiteY1" fmla="*/ 311150 h 808567"/>
              <a:gd name="connsiteX2" fmla="*/ 105833 w 160869"/>
              <a:gd name="connsiteY2" fmla="*/ 573617 h 808567"/>
              <a:gd name="connsiteX3" fmla="*/ 160867 w 160869"/>
              <a:gd name="connsiteY3" fmla="*/ 762000 h 808567"/>
              <a:gd name="connsiteX4" fmla="*/ 107950 w 160869"/>
              <a:gd name="connsiteY4" fmla="*/ 808567 h 808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869" h="808567">
                <a:moveTo>
                  <a:pt x="0" y="0"/>
                </a:moveTo>
                <a:cubicBezTo>
                  <a:pt x="1764" y="107773"/>
                  <a:pt x="3528" y="215547"/>
                  <a:pt x="21167" y="311150"/>
                </a:cubicBezTo>
                <a:cubicBezTo>
                  <a:pt x="38806" y="406753"/>
                  <a:pt x="82550" y="498475"/>
                  <a:pt x="105833" y="573617"/>
                </a:cubicBezTo>
                <a:cubicBezTo>
                  <a:pt x="129116" y="648759"/>
                  <a:pt x="160514" y="722842"/>
                  <a:pt x="160867" y="762000"/>
                </a:cubicBezTo>
                <a:cubicBezTo>
                  <a:pt x="161220" y="801158"/>
                  <a:pt x="118886" y="800806"/>
                  <a:pt x="107950" y="808567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フリーフォーム: 図形 107">
            <a:extLst>
              <a:ext uri="{FF2B5EF4-FFF2-40B4-BE49-F238E27FC236}">
                <a16:creationId xmlns:a16="http://schemas.microsoft.com/office/drawing/2014/main" id="{7561ACB7-E29C-4939-8ABA-3E327AAE35AA}"/>
              </a:ext>
            </a:extLst>
          </p:cNvPr>
          <p:cNvSpPr/>
          <p:nvPr/>
        </p:nvSpPr>
        <p:spPr>
          <a:xfrm>
            <a:off x="1803383" y="2484967"/>
            <a:ext cx="1066817" cy="609600"/>
          </a:xfrm>
          <a:custGeom>
            <a:avLst/>
            <a:gdLst>
              <a:gd name="connsiteX0" fmla="*/ 1066817 w 1066817"/>
              <a:gd name="connsiteY0" fmla="*/ 0 h 609600"/>
              <a:gd name="connsiteX1" fmla="*/ 787417 w 1066817"/>
              <a:gd name="connsiteY1" fmla="*/ 198966 h 609600"/>
              <a:gd name="connsiteX2" fmla="*/ 474150 w 1066817"/>
              <a:gd name="connsiteY2" fmla="*/ 317500 h 609600"/>
              <a:gd name="connsiteX3" fmla="*/ 173584 w 1066817"/>
              <a:gd name="connsiteY3" fmla="*/ 431800 h 609600"/>
              <a:gd name="connsiteX4" fmla="*/ 17 w 1066817"/>
              <a:gd name="connsiteY4" fmla="*/ 486833 h 609600"/>
              <a:gd name="connsiteX5" fmla="*/ 165117 w 1066817"/>
              <a:gd name="connsiteY5" fmla="*/ 609600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66817" h="609600">
                <a:moveTo>
                  <a:pt x="1066817" y="0"/>
                </a:moveTo>
                <a:cubicBezTo>
                  <a:pt x="976506" y="73024"/>
                  <a:pt x="886195" y="146049"/>
                  <a:pt x="787417" y="198966"/>
                </a:cubicBezTo>
                <a:cubicBezTo>
                  <a:pt x="688639" y="251883"/>
                  <a:pt x="474150" y="317500"/>
                  <a:pt x="474150" y="317500"/>
                </a:cubicBezTo>
                <a:lnTo>
                  <a:pt x="173584" y="431800"/>
                </a:lnTo>
                <a:cubicBezTo>
                  <a:pt x="94562" y="460022"/>
                  <a:pt x="1428" y="457200"/>
                  <a:pt x="17" y="486833"/>
                </a:cubicBezTo>
                <a:cubicBezTo>
                  <a:pt x="-1394" y="516466"/>
                  <a:pt x="81861" y="563033"/>
                  <a:pt x="165117" y="60960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フリーフォーム: 図形 108">
            <a:extLst>
              <a:ext uri="{FF2B5EF4-FFF2-40B4-BE49-F238E27FC236}">
                <a16:creationId xmlns:a16="http://schemas.microsoft.com/office/drawing/2014/main" id="{5306FFAC-D118-4DED-9012-1C4E7E43F04F}"/>
              </a:ext>
            </a:extLst>
          </p:cNvPr>
          <p:cNvSpPr/>
          <p:nvPr/>
        </p:nvSpPr>
        <p:spPr>
          <a:xfrm>
            <a:off x="2480733" y="2446867"/>
            <a:ext cx="283634" cy="224366"/>
          </a:xfrm>
          <a:custGeom>
            <a:avLst/>
            <a:gdLst>
              <a:gd name="connsiteX0" fmla="*/ 283634 w 283634"/>
              <a:gd name="connsiteY0" fmla="*/ 0 h 224366"/>
              <a:gd name="connsiteX1" fmla="*/ 152400 w 283634"/>
              <a:gd name="connsiteY1" fmla="*/ 135466 h 224366"/>
              <a:gd name="connsiteX2" fmla="*/ 59267 w 283634"/>
              <a:gd name="connsiteY2" fmla="*/ 198966 h 224366"/>
              <a:gd name="connsiteX3" fmla="*/ 0 w 283634"/>
              <a:gd name="connsiteY3" fmla="*/ 224366 h 22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634" h="224366">
                <a:moveTo>
                  <a:pt x="283634" y="0"/>
                </a:moveTo>
                <a:cubicBezTo>
                  <a:pt x="236714" y="51152"/>
                  <a:pt x="189794" y="102305"/>
                  <a:pt x="152400" y="135466"/>
                </a:cubicBezTo>
                <a:cubicBezTo>
                  <a:pt x="115006" y="168627"/>
                  <a:pt x="84667" y="184149"/>
                  <a:pt x="59267" y="198966"/>
                </a:cubicBezTo>
                <a:cubicBezTo>
                  <a:pt x="33867" y="213783"/>
                  <a:pt x="16933" y="219074"/>
                  <a:pt x="0" y="224366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フリーフォーム: 図形 109">
            <a:extLst>
              <a:ext uri="{FF2B5EF4-FFF2-40B4-BE49-F238E27FC236}">
                <a16:creationId xmlns:a16="http://schemas.microsoft.com/office/drawing/2014/main" id="{6D29C63F-9E03-44D8-BFCE-EF8A2E7A9DC2}"/>
              </a:ext>
            </a:extLst>
          </p:cNvPr>
          <p:cNvSpPr/>
          <p:nvPr/>
        </p:nvSpPr>
        <p:spPr>
          <a:xfrm>
            <a:off x="1824567" y="2112433"/>
            <a:ext cx="571500" cy="609600"/>
          </a:xfrm>
          <a:custGeom>
            <a:avLst/>
            <a:gdLst>
              <a:gd name="connsiteX0" fmla="*/ 0 w 571500"/>
              <a:gd name="connsiteY0" fmla="*/ 0 h 609600"/>
              <a:gd name="connsiteX1" fmla="*/ 211666 w 571500"/>
              <a:gd name="connsiteY1" fmla="*/ 254000 h 609600"/>
              <a:gd name="connsiteX2" fmla="*/ 359833 w 571500"/>
              <a:gd name="connsiteY2" fmla="*/ 486834 h 609600"/>
              <a:gd name="connsiteX3" fmla="*/ 571500 w 571500"/>
              <a:gd name="connsiteY3" fmla="*/ 609600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1500" h="609600">
                <a:moveTo>
                  <a:pt x="0" y="0"/>
                </a:moveTo>
                <a:cubicBezTo>
                  <a:pt x="75847" y="86430"/>
                  <a:pt x="151694" y="172861"/>
                  <a:pt x="211666" y="254000"/>
                </a:cubicBezTo>
                <a:cubicBezTo>
                  <a:pt x="271638" y="335139"/>
                  <a:pt x="299861" y="427567"/>
                  <a:pt x="359833" y="486834"/>
                </a:cubicBezTo>
                <a:cubicBezTo>
                  <a:pt x="419805" y="546101"/>
                  <a:pt x="495652" y="577850"/>
                  <a:pt x="571500" y="60960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フリーフォーム: 図形 110">
            <a:extLst>
              <a:ext uri="{FF2B5EF4-FFF2-40B4-BE49-F238E27FC236}">
                <a16:creationId xmlns:a16="http://schemas.microsoft.com/office/drawing/2014/main" id="{BDA90E6B-9581-4215-A23E-387F0217D225}"/>
              </a:ext>
            </a:extLst>
          </p:cNvPr>
          <p:cNvSpPr/>
          <p:nvPr/>
        </p:nvSpPr>
        <p:spPr>
          <a:xfrm>
            <a:off x="1746250" y="2119313"/>
            <a:ext cx="176213" cy="227012"/>
          </a:xfrm>
          <a:custGeom>
            <a:avLst/>
            <a:gdLst>
              <a:gd name="connsiteX0" fmla="*/ 0 w 176213"/>
              <a:gd name="connsiteY0" fmla="*/ 0 h 227012"/>
              <a:gd name="connsiteX1" fmla="*/ 92075 w 176213"/>
              <a:gd name="connsiteY1" fmla="*/ 73025 h 227012"/>
              <a:gd name="connsiteX2" fmla="*/ 150813 w 176213"/>
              <a:gd name="connsiteY2" fmla="*/ 161925 h 227012"/>
              <a:gd name="connsiteX3" fmla="*/ 176213 w 176213"/>
              <a:gd name="connsiteY3" fmla="*/ 227012 h 227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213" h="227012">
                <a:moveTo>
                  <a:pt x="0" y="0"/>
                </a:moveTo>
                <a:cubicBezTo>
                  <a:pt x="33470" y="23019"/>
                  <a:pt x="66940" y="46038"/>
                  <a:pt x="92075" y="73025"/>
                </a:cubicBezTo>
                <a:cubicBezTo>
                  <a:pt x="117210" y="100012"/>
                  <a:pt x="136790" y="136261"/>
                  <a:pt x="150813" y="161925"/>
                </a:cubicBezTo>
                <a:cubicBezTo>
                  <a:pt x="164836" y="187590"/>
                  <a:pt x="170524" y="207301"/>
                  <a:pt x="176213" y="227012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フリーフォーム: 図形 111">
            <a:extLst>
              <a:ext uri="{FF2B5EF4-FFF2-40B4-BE49-F238E27FC236}">
                <a16:creationId xmlns:a16="http://schemas.microsoft.com/office/drawing/2014/main" id="{2E95FA4D-DE06-4237-8025-100962FD7CEA}"/>
              </a:ext>
            </a:extLst>
          </p:cNvPr>
          <p:cNvSpPr/>
          <p:nvPr/>
        </p:nvSpPr>
        <p:spPr>
          <a:xfrm>
            <a:off x="1482725" y="1956448"/>
            <a:ext cx="296863" cy="58090"/>
          </a:xfrm>
          <a:custGeom>
            <a:avLst/>
            <a:gdLst>
              <a:gd name="connsiteX0" fmla="*/ 0 w 296863"/>
              <a:gd name="connsiteY0" fmla="*/ 27927 h 58090"/>
              <a:gd name="connsiteX1" fmla="*/ 169863 w 296863"/>
              <a:gd name="connsiteY1" fmla="*/ 940 h 58090"/>
              <a:gd name="connsiteX2" fmla="*/ 296863 w 296863"/>
              <a:gd name="connsiteY2" fmla="*/ 58090 h 58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6863" h="58090">
                <a:moveTo>
                  <a:pt x="0" y="27927"/>
                </a:moveTo>
                <a:cubicBezTo>
                  <a:pt x="60193" y="11920"/>
                  <a:pt x="120386" y="-4087"/>
                  <a:pt x="169863" y="940"/>
                </a:cubicBezTo>
                <a:cubicBezTo>
                  <a:pt x="219340" y="5967"/>
                  <a:pt x="258101" y="32028"/>
                  <a:pt x="296863" y="5809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フリーフォーム: 図形 112">
            <a:extLst>
              <a:ext uri="{FF2B5EF4-FFF2-40B4-BE49-F238E27FC236}">
                <a16:creationId xmlns:a16="http://schemas.microsoft.com/office/drawing/2014/main" id="{FC037BF9-63C1-4CA5-AA19-8C51C0DE9374}"/>
              </a:ext>
            </a:extLst>
          </p:cNvPr>
          <p:cNvSpPr/>
          <p:nvPr/>
        </p:nvSpPr>
        <p:spPr>
          <a:xfrm>
            <a:off x="1411288" y="2020888"/>
            <a:ext cx="365125" cy="304800"/>
          </a:xfrm>
          <a:custGeom>
            <a:avLst/>
            <a:gdLst>
              <a:gd name="connsiteX0" fmla="*/ 0 w 365125"/>
              <a:gd name="connsiteY0" fmla="*/ 0 h 304800"/>
              <a:gd name="connsiteX1" fmla="*/ 104775 w 365125"/>
              <a:gd name="connsiteY1" fmla="*/ 85725 h 304800"/>
              <a:gd name="connsiteX2" fmla="*/ 149225 w 365125"/>
              <a:gd name="connsiteY2" fmla="*/ 112712 h 304800"/>
              <a:gd name="connsiteX3" fmla="*/ 195262 w 365125"/>
              <a:gd name="connsiteY3" fmla="*/ 158750 h 304800"/>
              <a:gd name="connsiteX4" fmla="*/ 303212 w 365125"/>
              <a:gd name="connsiteY4" fmla="*/ 246062 h 304800"/>
              <a:gd name="connsiteX5" fmla="*/ 365125 w 365125"/>
              <a:gd name="connsiteY5" fmla="*/ 30480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5125" h="304800">
                <a:moveTo>
                  <a:pt x="0" y="0"/>
                </a:moveTo>
                <a:cubicBezTo>
                  <a:pt x="39952" y="33470"/>
                  <a:pt x="79904" y="66940"/>
                  <a:pt x="104775" y="85725"/>
                </a:cubicBezTo>
                <a:cubicBezTo>
                  <a:pt x="129646" y="104510"/>
                  <a:pt x="134144" y="100541"/>
                  <a:pt x="149225" y="112712"/>
                </a:cubicBezTo>
                <a:cubicBezTo>
                  <a:pt x="164306" y="124883"/>
                  <a:pt x="169598" y="136525"/>
                  <a:pt x="195262" y="158750"/>
                </a:cubicBezTo>
                <a:cubicBezTo>
                  <a:pt x="220926" y="180975"/>
                  <a:pt x="274902" y="221720"/>
                  <a:pt x="303212" y="246062"/>
                </a:cubicBezTo>
                <a:cubicBezTo>
                  <a:pt x="331522" y="270404"/>
                  <a:pt x="348323" y="287602"/>
                  <a:pt x="365125" y="30480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フリーフォーム: 図形 113">
            <a:extLst>
              <a:ext uri="{FF2B5EF4-FFF2-40B4-BE49-F238E27FC236}">
                <a16:creationId xmlns:a16="http://schemas.microsoft.com/office/drawing/2014/main" id="{AAF0EC58-5155-4B7C-9697-C7D487807819}"/>
              </a:ext>
            </a:extLst>
          </p:cNvPr>
          <p:cNvSpPr/>
          <p:nvPr/>
        </p:nvSpPr>
        <p:spPr>
          <a:xfrm>
            <a:off x="1414331" y="2513013"/>
            <a:ext cx="444632" cy="563562"/>
          </a:xfrm>
          <a:custGeom>
            <a:avLst/>
            <a:gdLst>
              <a:gd name="connsiteX0" fmla="*/ 444632 w 444632"/>
              <a:gd name="connsiteY0" fmla="*/ 0 h 563562"/>
              <a:gd name="connsiteX1" fmla="*/ 398594 w 444632"/>
              <a:gd name="connsiteY1" fmla="*/ 46037 h 563562"/>
              <a:gd name="connsiteX2" fmla="*/ 409707 w 444632"/>
              <a:gd name="connsiteY2" fmla="*/ 103187 h 563562"/>
              <a:gd name="connsiteX3" fmla="*/ 338269 w 444632"/>
              <a:gd name="connsiteY3" fmla="*/ 80962 h 563562"/>
              <a:gd name="connsiteX4" fmla="*/ 184282 w 444632"/>
              <a:gd name="connsiteY4" fmla="*/ 179387 h 563562"/>
              <a:gd name="connsiteX5" fmla="*/ 87444 w 444632"/>
              <a:gd name="connsiteY5" fmla="*/ 236537 h 563562"/>
              <a:gd name="connsiteX6" fmla="*/ 132 w 444632"/>
              <a:gd name="connsiteY6" fmla="*/ 306387 h 563562"/>
              <a:gd name="connsiteX7" fmla="*/ 68394 w 444632"/>
              <a:gd name="connsiteY7" fmla="*/ 469900 h 563562"/>
              <a:gd name="connsiteX8" fmla="*/ 100144 w 444632"/>
              <a:gd name="connsiteY8" fmla="*/ 563562 h 563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4632" h="563562">
                <a:moveTo>
                  <a:pt x="444632" y="0"/>
                </a:moveTo>
                <a:cubicBezTo>
                  <a:pt x="424523" y="14419"/>
                  <a:pt x="404415" y="28839"/>
                  <a:pt x="398594" y="46037"/>
                </a:cubicBezTo>
                <a:cubicBezTo>
                  <a:pt x="392773" y="63235"/>
                  <a:pt x="419761" y="97366"/>
                  <a:pt x="409707" y="103187"/>
                </a:cubicBezTo>
                <a:cubicBezTo>
                  <a:pt x="399653" y="109008"/>
                  <a:pt x="375840" y="68262"/>
                  <a:pt x="338269" y="80962"/>
                </a:cubicBezTo>
                <a:cubicBezTo>
                  <a:pt x="300698" y="93662"/>
                  <a:pt x="226086" y="153458"/>
                  <a:pt x="184282" y="179387"/>
                </a:cubicBezTo>
                <a:cubicBezTo>
                  <a:pt x="142478" y="205316"/>
                  <a:pt x="118136" y="215370"/>
                  <a:pt x="87444" y="236537"/>
                </a:cubicBezTo>
                <a:cubicBezTo>
                  <a:pt x="56752" y="257704"/>
                  <a:pt x="3307" y="267493"/>
                  <a:pt x="132" y="306387"/>
                </a:cubicBezTo>
                <a:cubicBezTo>
                  <a:pt x="-3043" y="345281"/>
                  <a:pt x="51725" y="427038"/>
                  <a:pt x="68394" y="469900"/>
                </a:cubicBezTo>
                <a:cubicBezTo>
                  <a:pt x="85063" y="512762"/>
                  <a:pt x="100144" y="563562"/>
                  <a:pt x="100144" y="563562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フリーフォーム: 図形 114">
            <a:extLst>
              <a:ext uri="{FF2B5EF4-FFF2-40B4-BE49-F238E27FC236}">
                <a16:creationId xmlns:a16="http://schemas.microsoft.com/office/drawing/2014/main" id="{9AAA6EF3-74F3-4E68-9875-BAF95A5E33CF}"/>
              </a:ext>
            </a:extLst>
          </p:cNvPr>
          <p:cNvSpPr/>
          <p:nvPr/>
        </p:nvSpPr>
        <p:spPr>
          <a:xfrm>
            <a:off x="1309859" y="2436059"/>
            <a:ext cx="549104" cy="773866"/>
          </a:xfrm>
          <a:custGeom>
            <a:avLst/>
            <a:gdLst>
              <a:gd name="connsiteX0" fmla="*/ 549104 w 549104"/>
              <a:gd name="connsiteY0" fmla="*/ 83304 h 773866"/>
              <a:gd name="connsiteX1" fmla="*/ 441154 w 549104"/>
              <a:gd name="connsiteY1" fmla="*/ 2341 h 773866"/>
              <a:gd name="connsiteX2" fmla="*/ 380829 w 549104"/>
              <a:gd name="connsiteY2" fmla="*/ 24566 h 773866"/>
              <a:gd name="connsiteX3" fmla="*/ 353841 w 549104"/>
              <a:gd name="connsiteY3" fmla="*/ 53141 h 773866"/>
              <a:gd name="connsiteX4" fmla="*/ 268116 w 549104"/>
              <a:gd name="connsiteY4" fmla="*/ 67429 h 773866"/>
              <a:gd name="connsiteX5" fmla="*/ 220491 w 549104"/>
              <a:gd name="connsiteY5" fmla="*/ 97591 h 773866"/>
              <a:gd name="connsiteX6" fmla="*/ 156991 w 549104"/>
              <a:gd name="connsiteY6" fmla="*/ 130929 h 773866"/>
              <a:gd name="connsiteX7" fmla="*/ 110954 w 549104"/>
              <a:gd name="connsiteY7" fmla="*/ 142041 h 773866"/>
              <a:gd name="connsiteX8" fmla="*/ 95079 w 549104"/>
              <a:gd name="connsiteY8" fmla="*/ 180141 h 773866"/>
              <a:gd name="connsiteX9" fmla="*/ 47454 w 549104"/>
              <a:gd name="connsiteY9" fmla="*/ 213479 h 773866"/>
              <a:gd name="connsiteX10" fmla="*/ 3004 w 549104"/>
              <a:gd name="connsiteY10" fmla="*/ 376991 h 773866"/>
              <a:gd name="connsiteX11" fmla="*/ 15704 w 549104"/>
              <a:gd name="connsiteY11" fmla="*/ 500816 h 773866"/>
              <a:gd name="connsiteX12" fmla="*/ 109366 w 549104"/>
              <a:gd name="connsiteY12" fmla="*/ 637341 h 773866"/>
              <a:gd name="connsiteX13" fmla="*/ 191916 w 549104"/>
              <a:gd name="connsiteY13" fmla="*/ 773866 h 773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49104" h="773866">
                <a:moveTo>
                  <a:pt x="549104" y="83304"/>
                </a:moveTo>
                <a:cubicBezTo>
                  <a:pt x="509152" y="47717"/>
                  <a:pt x="469200" y="12131"/>
                  <a:pt x="441154" y="2341"/>
                </a:cubicBezTo>
                <a:cubicBezTo>
                  <a:pt x="413108" y="-7449"/>
                  <a:pt x="395381" y="16099"/>
                  <a:pt x="380829" y="24566"/>
                </a:cubicBezTo>
                <a:cubicBezTo>
                  <a:pt x="366277" y="33033"/>
                  <a:pt x="372626" y="45997"/>
                  <a:pt x="353841" y="53141"/>
                </a:cubicBezTo>
                <a:cubicBezTo>
                  <a:pt x="335056" y="60285"/>
                  <a:pt x="290341" y="60021"/>
                  <a:pt x="268116" y="67429"/>
                </a:cubicBezTo>
                <a:cubicBezTo>
                  <a:pt x="245891" y="74837"/>
                  <a:pt x="239012" y="87008"/>
                  <a:pt x="220491" y="97591"/>
                </a:cubicBezTo>
                <a:cubicBezTo>
                  <a:pt x="201970" y="108174"/>
                  <a:pt x="175247" y="123521"/>
                  <a:pt x="156991" y="130929"/>
                </a:cubicBezTo>
                <a:cubicBezTo>
                  <a:pt x="138735" y="138337"/>
                  <a:pt x="121273" y="133839"/>
                  <a:pt x="110954" y="142041"/>
                </a:cubicBezTo>
                <a:cubicBezTo>
                  <a:pt x="100635" y="150243"/>
                  <a:pt x="105662" y="168235"/>
                  <a:pt x="95079" y="180141"/>
                </a:cubicBezTo>
                <a:cubicBezTo>
                  <a:pt x="84496" y="192047"/>
                  <a:pt x="62800" y="180671"/>
                  <a:pt x="47454" y="213479"/>
                </a:cubicBezTo>
                <a:cubicBezTo>
                  <a:pt x="32108" y="246287"/>
                  <a:pt x="8296" y="329102"/>
                  <a:pt x="3004" y="376991"/>
                </a:cubicBezTo>
                <a:cubicBezTo>
                  <a:pt x="-2288" y="424880"/>
                  <a:pt x="-2023" y="457424"/>
                  <a:pt x="15704" y="500816"/>
                </a:cubicBezTo>
                <a:cubicBezTo>
                  <a:pt x="33431" y="544208"/>
                  <a:pt x="79997" y="591833"/>
                  <a:pt x="109366" y="637341"/>
                </a:cubicBezTo>
                <a:cubicBezTo>
                  <a:pt x="138735" y="682849"/>
                  <a:pt x="165325" y="728357"/>
                  <a:pt x="191916" y="773866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フリーフォーム: 図形 115">
            <a:extLst>
              <a:ext uri="{FF2B5EF4-FFF2-40B4-BE49-F238E27FC236}">
                <a16:creationId xmlns:a16="http://schemas.microsoft.com/office/drawing/2014/main" id="{7ECD71CE-3DD7-416A-9F4C-A71D23710AAC}"/>
              </a:ext>
            </a:extLst>
          </p:cNvPr>
          <p:cNvSpPr/>
          <p:nvPr/>
        </p:nvSpPr>
        <p:spPr>
          <a:xfrm>
            <a:off x="1512888" y="3079750"/>
            <a:ext cx="266700" cy="385763"/>
          </a:xfrm>
          <a:custGeom>
            <a:avLst/>
            <a:gdLst>
              <a:gd name="connsiteX0" fmla="*/ 0 w 266700"/>
              <a:gd name="connsiteY0" fmla="*/ 0 h 385763"/>
              <a:gd name="connsiteX1" fmla="*/ 100012 w 266700"/>
              <a:gd name="connsiteY1" fmla="*/ 195263 h 385763"/>
              <a:gd name="connsiteX2" fmla="*/ 266700 w 266700"/>
              <a:gd name="connsiteY2" fmla="*/ 385763 h 385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6700" h="385763">
                <a:moveTo>
                  <a:pt x="0" y="0"/>
                </a:moveTo>
                <a:cubicBezTo>
                  <a:pt x="27781" y="65484"/>
                  <a:pt x="55562" y="130969"/>
                  <a:pt x="100012" y="195263"/>
                </a:cubicBezTo>
                <a:cubicBezTo>
                  <a:pt x="144462" y="259557"/>
                  <a:pt x="237331" y="354013"/>
                  <a:pt x="266700" y="385763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フリーフォーム: 図形 116">
            <a:extLst>
              <a:ext uri="{FF2B5EF4-FFF2-40B4-BE49-F238E27FC236}">
                <a16:creationId xmlns:a16="http://schemas.microsoft.com/office/drawing/2014/main" id="{BB36F54D-F6D7-4302-AA69-95E376DD0BE6}"/>
              </a:ext>
            </a:extLst>
          </p:cNvPr>
          <p:cNvSpPr/>
          <p:nvPr/>
        </p:nvSpPr>
        <p:spPr>
          <a:xfrm>
            <a:off x="1506538" y="3209925"/>
            <a:ext cx="250825" cy="350838"/>
          </a:xfrm>
          <a:custGeom>
            <a:avLst/>
            <a:gdLst>
              <a:gd name="connsiteX0" fmla="*/ 0 w 250825"/>
              <a:gd name="connsiteY0" fmla="*/ 0 h 350838"/>
              <a:gd name="connsiteX1" fmla="*/ 88900 w 250825"/>
              <a:gd name="connsiteY1" fmla="*/ 150813 h 350838"/>
              <a:gd name="connsiteX2" fmla="*/ 250825 w 250825"/>
              <a:gd name="connsiteY2" fmla="*/ 350838 h 350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0825" h="350838">
                <a:moveTo>
                  <a:pt x="0" y="0"/>
                </a:moveTo>
                <a:cubicBezTo>
                  <a:pt x="23548" y="46170"/>
                  <a:pt x="47096" y="92340"/>
                  <a:pt x="88900" y="150813"/>
                </a:cubicBezTo>
                <a:cubicBezTo>
                  <a:pt x="130704" y="209286"/>
                  <a:pt x="190764" y="280062"/>
                  <a:pt x="250825" y="350838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フリーフォーム: 図形 117">
            <a:extLst>
              <a:ext uri="{FF2B5EF4-FFF2-40B4-BE49-F238E27FC236}">
                <a16:creationId xmlns:a16="http://schemas.microsoft.com/office/drawing/2014/main" id="{4398EDDC-C492-42A2-8DBD-4AE5CCBDD6C1}"/>
              </a:ext>
            </a:extLst>
          </p:cNvPr>
          <p:cNvSpPr/>
          <p:nvPr/>
        </p:nvSpPr>
        <p:spPr>
          <a:xfrm>
            <a:off x="1977878" y="3079750"/>
            <a:ext cx="127147" cy="604838"/>
          </a:xfrm>
          <a:custGeom>
            <a:avLst/>
            <a:gdLst>
              <a:gd name="connsiteX0" fmla="*/ 14435 w 127147"/>
              <a:gd name="connsiteY0" fmla="*/ 0 h 604838"/>
              <a:gd name="connsiteX1" fmla="*/ 147 w 127147"/>
              <a:gd name="connsiteY1" fmla="*/ 249238 h 604838"/>
              <a:gd name="connsiteX2" fmla="*/ 22372 w 127147"/>
              <a:gd name="connsiteY2" fmla="*/ 409575 h 604838"/>
              <a:gd name="connsiteX3" fmla="*/ 127147 w 127147"/>
              <a:gd name="connsiteY3" fmla="*/ 604838 h 604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7147" h="604838">
                <a:moveTo>
                  <a:pt x="14435" y="0"/>
                </a:moveTo>
                <a:cubicBezTo>
                  <a:pt x="6629" y="90488"/>
                  <a:pt x="-1176" y="180976"/>
                  <a:pt x="147" y="249238"/>
                </a:cubicBezTo>
                <a:cubicBezTo>
                  <a:pt x="1470" y="317500"/>
                  <a:pt x="1205" y="350308"/>
                  <a:pt x="22372" y="409575"/>
                </a:cubicBezTo>
                <a:cubicBezTo>
                  <a:pt x="43539" y="468842"/>
                  <a:pt x="85343" y="536840"/>
                  <a:pt x="127147" y="604838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フリーフォーム: 図形 118">
            <a:extLst>
              <a:ext uri="{FF2B5EF4-FFF2-40B4-BE49-F238E27FC236}">
                <a16:creationId xmlns:a16="http://schemas.microsoft.com/office/drawing/2014/main" id="{87EC460B-6602-48F9-A466-A3213A4CBBCE}"/>
              </a:ext>
            </a:extLst>
          </p:cNvPr>
          <p:cNvSpPr/>
          <p:nvPr/>
        </p:nvSpPr>
        <p:spPr>
          <a:xfrm>
            <a:off x="1766888" y="3176588"/>
            <a:ext cx="296862" cy="541337"/>
          </a:xfrm>
          <a:custGeom>
            <a:avLst/>
            <a:gdLst>
              <a:gd name="connsiteX0" fmla="*/ 0 w 296862"/>
              <a:gd name="connsiteY0" fmla="*/ 0 h 541337"/>
              <a:gd name="connsiteX1" fmla="*/ 139700 w 296862"/>
              <a:gd name="connsiteY1" fmla="*/ 238125 h 541337"/>
              <a:gd name="connsiteX2" fmla="*/ 180975 w 296862"/>
              <a:gd name="connsiteY2" fmla="*/ 368300 h 541337"/>
              <a:gd name="connsiteX3" fmla="*/ 296862 w 296862"/>
              <a:gd name="connsiteY3" fmla="*/ 541337 h 541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6862" h="541337">
                <a:moveTo>
                  <a:pt x="0" y="0"/>
                </a:moveTo>
                <a:cubicBezTo>
                  <a:pt x="54769" y="88371"/>
                  <a:pt x="109538" y="176742"/>
                  <a:pt x="139700" y="238125"/>
                </a:cubicBezTo>
                <a:cubicBezTo>
                  <a:pt x="169862" y="299508"/>
                  <a:pt x="154781" y="317765"/>
                  <a:pt x="180975" y="368300"/>
                </a:cubicBezTo>
                <a:cubicBezTo>
                  <a:pt x="207169" y="418835"/>
                  <a:pt x="252015" y="480086"/>
                  <a:pt x="296862" y="541337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フリーフォーム: 図形 119">
            <a:extLst>
              <a:ext uri="{FF2B5EF4-FFF2-40B4-BE49-F238E27FC236}">
                <a16:creationId xmlns:a16="http://schemas.microsoft.com/office/drawing/2014/main" id="{502FE322-6912-474F-91C7-6E0924FB4518}"/>
              </a:ext>
            </a:extLst>
          </p:cNvPr>
          <p:cNvSpPr/>
          <p:nvPr/>
        </p:nvSpPr>
        <p:spPr>
          <a:xfrm>
            <a:off x="1758780" y="3184512"/>
            <a:ext cx="296862" cy="541337"/>
          </a:xfrm>
          <a:custGeom>
            <a:avLst/>
            <a:gdLst>
              <a:gd name="connsiteX0" fmla="*/ 0 w 296862"/>
              <a:gd name="connsiteY0" fmla="*/ 0 h 541337"/>
              <a:gd name="connsiteX1" fmla="*/ 139700 w 296862"/>
              <a:gd name="connsiteY1" fmla="*/ 238125 h 541337"/>
              <a:gd name="connsiteX2" fmla="*/ 180975 w 296862"/>
              <a:gd name="connsiteY2" fmla="*/ 368300 h 541337"/>
              <a:gd name="connsiteX3" fmla="*/ 296862 w 296862"/>
              <a:gd name="connsiteY3" fmla="*/ 541337 h 541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6862" h="541337">
                <a:moveTo>
                  <a:pt x="0" y="0"/>
                </a:moveTo>
                <a:cubicBezTo>
                  <a:pt x="54769" y="88371"/>
                  <a:pt x="109538" y="176742"/>
                  <a:pt x="139700" y="238125"/>
                </a:cubicBezTo>
                <a:cubicBezTo>
                  <a:pt x="169862" y="299508"/>
                  <a:pt x="154781" y="317765"/>
                  <a:pt x="180975" y="368300"/>
                </a:cubicBezTo>
                <a:cubicBezTo>
                  <a:pt x="207169" y="418835"/>
                  <a:pt x="252015" y="480086"/>
                  <a:pt x="296862" y="541337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フリーフォーム: 図形 120">
            <a:extLst>
              <a:ext uri="{FF2B5EF4-FFF2-40B4-BE49-F238E27FC236}">
                <a16:creationId xmlns:a16="http://schemas.microsoft.com/office/drawing/2014/main" id="{3363DC81-E695-43A4-A4D8-B95968FE3FFB}"/>
              </a:ext>
            </a:extLst>
          </p:cNvPr>
          <p:cNvSpPr/>
          <p:nvPr/>
        </p:nvSpPr>
        <p:spPr>
          <a:xfrm>
            <a:off x="804333" y="2734733"/>
            <a:ext cx="304800" cy="389467"/>
          </a:xfrm>
          <a:custGeom>
            <a:avLst/>
            <a:gdLst>
              <a:gd name="connsiteX0" fmla="*/ 0 w 304800"/>
              <a:gd name="connsiteY0" fmla="*/ 0 h 389467"/>
              <a:gd name="connsiteX1" fmla="*/ 220134 w 304800"/>
              <a:gd name="connsiteY1" fmla="*/ 215900 h 389467"/>
              <a:gd name="connsiteX2" fmla="*/ 304800 w 304800"/>
              <a:gd name="connsiteY2" fmla="*/ 389467 h 389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4800" h="389467">
                <a:moveTo>
                  <a:pt x="0" y="0"/>
                </a:moveTo>
                <a:cubicBezTo>
                  <a:pt x="84667" y="75494"/>
                  <a:pt x="169334" y="150989"/>
                  <a:pt x="220134" y="215900"/>
                </a:cubicBezTo>
                <a:cubicBezTo>
                  <a:pt x="270934" y="280811"/>
                  <a:pt x="287867" y="335139"/>
                  <a:pt x="304800" y="389467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フリーフォーム: 図形 121">
            <a:extLst>
              <a:ext uri="{FF2B5EF4-FFF2-40B4-BE49-F238E27FC236}">
                <a16:creationId xmlns:a16="http://schemas.microsoft.com/office/drawing/2014/main" id="{3EAD3274-C771-4F0D-A2AB-D5363973352E}"/>
              </a:ext>
            </a:extLst>
          </p:cNvPr>
          <p:cNvSpPr/>
          <p:nvPr/>
        </p:nvSpPr>
        <p:spPr>
          <a:xfrm>
            <a:off x="808567" y="2747433"/>
            <a:ext cx="275166" cy="347134"/>
          </a:xfrm>
          <a:custGeom>
            <a:avLst/>
            <a:gdLst>
              <a:gd name="connsiteX0" fmla="*/ 0 w 275166"/>
              <a:gd name="connsiteY0" fmla="*/ 0 h 347134"/>
              <a:gd name="connsiteX1" fmla="*/ 55033 w 275166"/>
              <a:gd name="connsiteY1" fmla="*/ 135467 h 347134"/>
              <a:gd name="connsiteX2" fmla="*/ 275166 w 275166"/>
              <a:gd name="connsiteY2" fmla="*/ 347134 h 347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5166" h="347134">
                <a:moveTo>
                  <a:pt x="0" y="0"/>
                </a:moveTo>
                <a:cubicBezTo>
                  <a:pt x="4586" y="38805"/>
                  <a:pt x="9172" y="77611"/>
                  <a:pt x="55033" y="135467"/>
                </a:cubicBezTo>
                <a:cubicBezTo>
                  <a:pt x="100894" y="193323"/>
                  <a:pt x="188030" y="270228"/>
                  <a:pt x="275166" y="347134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フリーフォーム: 図形 122">
            <a:extLst>
              <a:ext uri="{FF2B5EF4-FFF2-40B4-BE49-F238E27FC236}">
                <a16:creationId xmlns:a16="http://schemas.microsoft.com/office/drawing/2014/main" id="{5A8F2942-14A1-412F-892F-683230E7AE10}"/>
              </a:ext>
            </a:extLst>
          </p:cNvPr>
          <p:cNvSpPr/>
          <p:nvPr/>
        </p:nvSpPr>
        <p:spPr>
          <a:xfrm>
            <a:off x="2561167" y="2802648"/>
            <a:ext cx="938704" cy="880352"/>
          </a:xfrm>
          <a:custGeom>
            <a:avLst/>
            <a:gdLst>
              <a:gd name="connsiteX0" fmla="*/ 0 w 938704"/>
              <a:gd name="connsiteY0" fmla="*/ 59085 h 880352"/>
              <a:gd name="connsiteX1" fmla="*/ 122766 w 938704"/>
              <a:gd name="connsiteY1" fmla="*/ 29452 h 880352"/>
              <a:gd name="connsiteX2" fmla="*/ 237066 w 938704"/>
              <a:gd name="connsiteY2" fmla="*/ 12519 h 880352"/>
              <a:gd name="connsiteX3" fmla="*/ 516466 w 938704"/>
              <a:gd name="connsiteY3" fmla="*/ 228419 h 880352"/>
              <a:gd name="connsiteX4" fmla="*/ 728133 w 938704"/>
              <a:gd name="connsiteY4" fmla="*/ 423152 h 880352"/>
              <a:gd name="connsiteX5" fmla="*/ 910166 w 938704"/>
              <a:gd name="connsiteY5" fmla="*/ 736419 h 880352"/>
              <a:gd name="connsiteX6" fmla="*/ 935566 w 938704"/>
              <a:gd name="connsiteY6" fmla="*/ 880352 h 880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38704" h="880352">
                <a:moveTo>
                  <a:pt x="0" y="59085"/>
                </a:moveTo>
                <a:cubicBezTo>
                  <a:pt x="41627" y="48149"/>
                  <a:pt x="83255" y="37213"/>
                  <a:pt x="122766" y="29452"/>
                </a:cubicBezTo>
                <a:cubicBezTo>
                  <a:pt x="162277" y="21691"/>
                  <a:pt x="171449" y="-20642"/>
                  <a:pt x="237066" y="12519"/>
                </a:cubicBezTo>
                <a:cubicBezTo>
                  <a:pt x="302683" y="45680"/>
                  <a:pt x="434622" y="159980"/>
                  <a:pt x="516466" y="228419"/>
                </a:cubicBezTo>
                <a:cubicBezTo>
                  <a:pt x="598310" y="296858"/>
                  <a:pt x="662516" y="338485"/>
                  <a:pt x="728133" y="423152"/>
                </a:cubicBezTo>
                <a:cubicBezTo>
                  <a:pt x="793750" y="507819"/>
                  <a:pt x="875594" y="660219"/>
                  <a:pt x="910166" y="736419"/>
                </a:cubicBezTo>
                <a:cubicBezTo>
                  <a:pt x="944738" y="812619"/>
                  <a:pt x="940152" y="846485"/>
                  <a:pt x="935566" y="880352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フリーフォーム: 図形 123">
            <a:extLst>
              <a:ext uri="{FF2B5EF4-FFF2-40B4-BE49-F238E27FC236}">
                <a16:creationId xmlns:a16="http://schemas.microsoft.com/office/drawing/2014/main" id="{490963C0-75B2-4DF7-AB75-0F7F906143CB}"/>
              </a:ext>
            </a:extLst>
          </p:cNvPr>
          <p:cNvSpPr/>
          <p:nvPr/>
        </p:nvSpPr>
        <p:spPr>
          <a:xfrm>
            <a:off x="2556933" y="2878667"/>
            <a:ext cx="891546" cy="1037166"/>
          </a:xfrm>
          <a:custGeom>
            <a:avLst/>
            <a:gdLst>
              <a:gd name="connsiteX0" fmla="*/ 0 w 891546"/>
              <a:gd name="connsiteY0" fmla="*/ 0 h 1037166"/>
              <a:gd name="connsiteX1" fmla="*/ 245534 w 891546"/>
              <a:gd name="connsiteY1" fmla="*/ 97366 h 1037166"/>
              <a:gd name="connsiteX2" fmla="*/ 609600 w 891546"/>
              <a:gd name="connsiteY2" fmla="*/ 423333 h 1037166"/>
              <a:gd name="connsiteX3" fmla="*/ 795867 w 891546"/>
              <a:gd name="connsiteY3" fmla="*/ 601133 h 1037166"/>
              <a:gd name="connsiteX4" fmla="*/ 889000 w 891546"/>
              <a:gd name="connsiteY4" fmla="*/ 880533 h 1037166"/>
              <a:gd name="connsiteX5" fmla="*/ 855134 w 891546"/>
              <a:gd name="connsiteY5" fmla="*/ 956733 h 1037166"/>
              <a:gd name="connsiteX6" fmla="*/ 749300 w 891546"/>
              <a:gd name="connsiteY6" fmla="*/ 1037166 h 1037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1546" h="1037166">
                <a:moveTo>
                  <a:pt x="0" y="0"/>
                </a:moveTo>
                <a:cubicBezTo>
                  <a:pt x="71967" y="13405"/>
                  <a:pt x="143934" y="26811"/>
                  <a:pt x="245534" y="97366"/>
                </a:cubicBezTo>
                <a:cubicBezTo>
                  <a:pt x="347134" y="167921"/>
                  <a:pt x="517878" y="339372"/>
                  <a:pt x="609600" y="423333"/>
                </a:cubicBezTo>
                <a:cubicBezTo>
                  <a:pt x="701322" y="507294"/>
                  <a:pt x="749300" y="524933"/>
                  <a:pt x="795867" y="601133"/>
                </a:cubicBezTo>
                <a:cubicBezTo>
                  <a:pt x="842434" y="677333"/>
                  <a:pt x="879122" y="821266"/>
                  <a:pt x="889000" y="880533"/>
                </a:cubicBezTo>
                <a:cubicBezTo>
                  <a:pt x="898878" y="939800"/>
                  <a:pt x="878417" y="930628"/>
                  <a:pt x="855134" y="956733"/>
                </a:cubicBezTo>
                <a:cubicBezTo>
                  <a:pt x="831851" y="982838"/>
                  <a:pt x="790575" y="1010002"/>
                  <a:pt x="749300" y="1037166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フリーフォーム: 図形 124">
            <a:extLst>
              <a:ext uri="{FF2B5EF4-FFF2-40B4-BE49-F238E27FC236}">
                <a16:creationId xmlns:a16="http://schemas.microsoft.com/office/drawing/2014/main" id="{C486C4DA-446F-4923-9A33-1E2027BF64A1}"/>
              </a:ext>
            </a:extLst>
          </p:cNvPr>
          <p:cNvSpPr/>
          <p:nvPr/>
        </p:nvSpPr>
        <p:spPr>
          <a:xfrm>
            <a:off x="1879600" y="2772833"/>
            <a:ext cx="605367" cy="228600"/>
          </a:xfrm>
          <a:custGeom>
            <a:avLst/>
            <a:gdLst>
              <a:gd name="connsiteX0" fmla="*/ 605367 w 605367"/>
              <a:gd name="connsiteY0" fmla="*/ 0 h 228600"/>
              <a:gd name="connsiteX1" fmla="*/ 359833 w 605367"/>
              <a:gd name="connsiteY1" fmla="*/ 84667 h 228600"/>
              <a:gd name="connsiteX2" fmla="*/ 131233 w 605367"/>
              <a:gd name="connsiteY2" fmla="*/ 194734 h 228600"/>
              <a:gd name="connsiteX3" fmla="*/ 0 w 605367"/>
              <a:gd name="connsiteY3" fmla="*/ 22860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5367" h="228600">
                <a:moveTo>
                  <a:pt x="605367" y="0"/>
                </a:moveTo>
                <a:cubicBezTo>
                  <a:pt x="522111" y="26105"/>
                  <a:pt x="438855" y="52211"/>
                  <a:pt x="359833" y="84667"/>
                </a:cubicBezTo>
                <a:cubicBezTo>
                  <a:pt x="280811" y="117123"/>
                  <a:pt x="191205" y="170745"/>
                  <a:pt x="131233" y="194734"/>
                </a:cubicBezTo>
                <a:cubicBezTo>
                  <a:pt x="71261" y="218723"/>
                  <a:pt x="35630" y="223661"/>
                  <a:pt x="0" y="22860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フリーフォーム: 図形 125">
            <a:extLst>
              <a:ext uri="{FF2B5EF4-FFF2-40B4-BE49-F238E27FC236}">
                <a16:creationId xmlns:a16="http://schemas.microsoft.com/office/drawing/2014/main" id="{87D8231E-A6CD-4D19-BA27-1A0572F3010E}"/>
              </a:ext>
            </a:extLst>
          </p:cNvPr>
          <p:cNvSpPr/>
          <p:nvPr/>
        </p:nvSpPr>
        <p:spPr>
          <a:xfrm>
            <a:off x="2018829" y="2870200"/>
            <a:ext cx="428038" cy="977900"/>
          </a:xfrm>
          <a:custGeom>
            <a:avLst/>
            <a:gdLst>
              <a:gd name="connsiteX0" fmla="*/ 428038 w 428038"/>
              <a:gd name="connsiteY0" fmla="*/ 0 h 977900"/>
              <a:gd name="connsiteX1" fmla="*/ 140171 w 428038"/>
              <a:gd name="connsiteY1" fmla="*/ 127000 h 977900"/>
              <a:gd name="connsiteX2" fmla="*/ 25871 w 428038"/>
              <a:gd name="connsiteY2" fmla="*/ 237067 h 977900"/>
              <a:gd name="connsiteX3" fmla="*/ 8938 w 428038"/>
              <a:gd name="connsiteY3" fmla="*/ 499533 h 977900"/>
              <a:gd name="connsiteX4" fmla="*/ 140171 w 428038"/>
              <a:gd name="connsiteY4" fmla="*/ 774700 h 977900"/>
              <a:gd name="connsiteX5" fmla="*/ 250238 w 428038"/>
              <a:gd name="connsiteY5" fmla="*/ 977900 h 97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038" h="977900">
                <a:moveTo>
                  <a:pt x="428038" y="0"/>
                </a:moveTo>
                <a:cubicBezTo>
                  <a:pt x="317618" y="43744"/>
                  <a:pt x="207199" y="87489"/>
                  <a:pt x="140171" y="127000"/>
                </a:cubicBezTo>
                <a:cubicBezTo>
                  <a:pt x="73143" y="166511"/>
                  <a:pt x="47743" y="174978"/>
                  <a:pt x="25871" y="237067"/>
                </a:cubicBezTo>
                <a:cubicBezTo>
                  <a:pt x="3999" y="299156"/>
                  <a:pt x="-10112" y="409928"/>
                  <a:pt x="8938" y="499533"/>
                </a:cubicBezTo>
                <a:cubicBezTo>
                  <a:pt x="27988" y="589138"/>
                  <a:pt x="99954" y="694972"/>
                  <a:pt x="140171" y="774700"/>
                </a:cubicBezTo>
                <a:cubicBezTo>
                  <a:pt x="180388" y="854428"/>
                  <a:pt x="215313" y="916164"/>
                  <a:pt x="250238" y="97790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フリーフォーム: 図形 126">
            <a:extLst>
              <a:ext uri="{FF2B5EF4-FFF2-40B4-BE49-F238E27FC236}">
                <a16:creationId xmlns:a16="http://schemas.microsoft.com/office/drawing/2014/main" id="{AAE73442-9AFD-48F9-B36F-EC0FA890AA79}"/>
              </a:ext>
            </a:extLst>
          </p:cNvPr>
          <p:cNvSpPr/>
          <p:nvPr/>
        </p:nvSpPr>
        <p:spPr>
          <a:xfrm>
            <a:off x="1274233" y="3486303"/>
            <a:ext cx="715434" cy="332164"/>
          </a:xfrm>
          <a:custGeom>
            <a:avLst/>
            <a:gdLst>
              <a:gd name="connsiteX0" fmla="*/ 715434 w 715434"/>
              <a:gd name="connsiteY0" fmla="*/ 332164 h 332164"/>
              <a:gd name="connsiteX1" fmla="*/ 410634 w 715434"/>
              <a:gd name="connsiteY1" fmla="*/ 192464 h 332164"/>
              <a:gd name="connsiteX2" fmla="*/ 88900 w 715434"/>
              <a:gd name="connsiteY2" fmla="*/ 35830 h 332164"/>
              <a:gd name="connsiteX3" fmla="*/ 25400 w 715434"/>
              <a:gd name="connsiteY3" fmla="*/ 1964 h 332164"/>
              <a:gd name="connsiteX4" fmla="*/ 0 w 715434"/>
              <a:gd name="connsiteY4" fmla="*/ 73930 h 332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5434" h="332164">
                <a:moveTo>
                  <a:pt x="715434" y="332164"/>
                </a:moveTo>
                <a:lnTo>
                  <a:pt x="410634" y="192464"/>
                </a:lnTo>
                <a:cubicBezTo>
                  <a:pt x="306212" y="143075"/>
                  <a:pt x="153106" y="67580"/>
                  <a:pt x="88900" y="35830"/>
                </a:cubicBezTo>
                <a:cubicBezTo>
                  <a:pt x="24694" y="4080"/>
                  <a:pt x="40217" y="-4386"/>
                  <a:pt x="25400" y="1964"/>
                </a:cubicBezTo>
                <a:cubicBezTo>
                  <a:pt x="10583" y="8314"/>
                  <a:pt x="5291" y="41122"/>
                  <a:pt x="0" y="7393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フリーフォーム: 図形 127">
            <a:extLst>
              <a:ext uri="{FF2B5EF4-FFF2-40B4-BE49-F238E27FC236}">
                <a16:creationId xmlns:a16="http://schemas.microsoft.com/office/drawing/2014/main" id="{CFEFED42-C9DB-4B9F-BFA1-C612DA150C28}"/>
              </a:ext>
            </a:extLst>
          </p:cNvPr>
          <p:cNvSpPr/>
          <p:nvPr/>
        </p:nvSpPr>
        <p:spPr>
          <a:xfrm>
            <a:off x="1270000" y="3585633"/>
            <a:ext cx="444500" cy="215900"/>
          </a:xfrm>
          <a:custGeom>
            <a:avLst/>
            <a:gdLst>
              <a:gd name="connsiteX0" fmla="*/ 0 w 444500"/>
              <a:gd name="connsiteY0" fmla="*/ 0 h 215900"/>
              <a:gd name="connsiteX1" fmla="*/ 444500 w 444500"/>
              <a:gd name="connsiteY1" fmla="*/ 215900 h 215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44500" h="215900">
                <a:moveTo>
                  <a:pt x="0" y="0"/>
                </a:moveTo>
                <a:cubicBezTo>
                  <a:pt x="189089" y="88900"/>
                  <a:pt x="378178" y="177800"/>
                  <a:pt x="444500" y="21590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フリーフォーム: 図形 128">
            <a:extLst>
              <a:ext uri="{FF2B5EF4-FFF2-40B4-BE49-F238E27FC236}">
                <a16:creationId xmlns:a16="http://schemas.microsoft.com/office/drawing/2014/main" id="{49B9B8C0-7B51-4797-86D9-5F43E969871D}"/>
              </a:ext>
            </a:extLst>
          </p:cNvPr>
          <p:cNvSpPr/>
          <p:nvPr/>
        </p:nvSpPr>
        <p:spPr>
          <a:xfrm>
            <a:off x="1041400" y="3818467"/>
            <a:ext cx="690033" cy="317500"/>
          </a:xfrm>
          <a:custGeom>
            <a:avLst/>
            <a:gdLst>
              <a:gd name="connsiteX0" fmla="*/ 690033 w 690033"/>
              <a:gd name="connsiteY0" fmla="*/ 0 h 317500"/>
              <a:gd name="connsiteX1" fmla="*/ 452967 w 690033"/>
              <a:gd name="connsiteY1" fmla="*/ 105833 h 317500"/>
              <a:gd name="connsiteX2" fmla="*/ 135467 w 690033"/>
              <a:gd name="connsiteY2" fmla="*/ 220133 h 317500"/>
              <a:gd name="connsiteX3" fmla="*/ 29633 w 690033"/>
              <a:gd name="connsiteY3" fmla="*/ 292100 h 317500"/>
              <a:gd name="connsiteX4" fmla="*/ 0 w 690033"/>
              <a:gd name="connsiteY4" fmla="*/ 317500 h 317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0033" h="317500">
                <a:moveTo>
                  <a:pt x="690033" y="0"/>
                </a:moveTo>
                <a:cubicBezTo>
                  <a:pt x="617714" y="34572"/>
                  <a:pt x="545395" y="69144"/>
                  <a:pt x="452967" y="105833"/>
                </a:cubicBezTo>
                <a:cubicBezTo>
                  <a:pt x="360539" y="142522"/>
                  <a:pt x="206023" y="189089"/>
                  <a:pt x="135467" y="220133"/>
                </a:cubicBezTo>
                <a:cubicBezTo>
                  <a:pt x="64911" y="251178"/>
                  <a:pt x="52211" y="275872"/>
                  <a:pt x="29633" y="292100"/>
                </a:cubicBezTo>
                <a:cubicBezTo>
                  <a:pt x="7055" y="308328"/>
                  <a:pt x="3527" y="312914"/>
                  <a:pt x="0" y="31750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" name="フリーフォーム: 図形 129">
            <a:extLst>
              <a:ext uri="{FF2B5EF4-FFF2-40B4-BE49-F238E27FC236}">
                <a16:creationId xmlns:a16="http://schemas.microsoft.com/office/drawing/2014/main" id="{DD1F58B7-06D4-4624-A5D0-3936F987D703}"/>
              </a:ext>
            </a:extLst>
          </p:cNvPr>
          <p:cNvSpPr/>
          <p:nvPr/>
        </p:nvSpPr>
        <p:spPr>
          <a:xfrm>
            <a:off x="850900" y="3890433"/>
            <a:ext cx="1045633" cy="495300"/>
          </a:xfrm>
          <a:custGeom>
            <a:avLst/>
            <a:gdLst>
              <a:gd name="connsiteX0" fmla="*/ 1045633 w 1045633"/>
              <a:gd name="connsiteY0" fmla="*/ 0 h 495300"/>
              <a:gd name="connsiteX1" fmla="*/ 554567 w 1045633"/>
              <a:gd name="connsiteY1" fmla="*/ 173567 h 495300"/>
              <a:gd name="connsiteX2" fmla="*/ 275167 w 1045633"/>
              <a:gd name="connsiteY2" fmla="*/ 313267 h 495300"/>
              <a:gd name="connsiteX3" fmla="*/ 0 w 1045633"/>
              <a:gd name="connsiteY3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5633" h="495300">
                <a:moveTo>
                  <a:pt x="1045633" y="0"/>
                </a:moveTo>
                <a:cubicBezTo>
                  <a:pt x="864305" y="60678"/>
                  <a:pt x="682978" y="121356"/>
                  <a:pt x="554567" y="173567"/>
                </a:cubicBezTo>
                <a:cubicBezTo>
                  <a:pt x="426156" y="225778"/>
                  <a:pt x="367595" y="259645"/>
                  <a:pt x="275167" y="313267"/>
                </a:cubicBezTo>
                <a:cubicBezTo>
                  <a:pt x="182739" y="366889"/>
                  <a:pt x="91369" y="431094"/>
                  <a:pt x="0" y="49530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フリーフォーム: 図形 130">
            <a:extLst>
              <a:ext uri="{FF2B5EF4-FFF2-40B4-BE49-F238E27FC236}">
                <a16:creationId xmlns:a16="http://schemas.microsoft.com/office/drawing/2014/main" id="{1AAD6CE7-9B13-4212-83D0-DC98B848C00A}"/>
              </a:ext>
            </a:extLst>
          </p:cNvPr>
          <p:cNvSpPr/>
          <p:nvPr/>
        </p:nvSpPr>
        <p:spPr>
          <a:xfrm>
            <a:off x="849313" y="4147792"/>
            <a:ext cx="213535" cy="228946"/>
          </a:xfrm>
          <a:custGeom>
            <a:avLst/>
            <a:gdLst>
              <a:gd name="connsiteX0" fmla="*/ 153987 w 213535"/>
              <a:gd name="connsiteY0" fmla="*/ 346 h 228946"/>
              <a:gd name="connsiteX1" fmla="*/ 211137 w 213535"/>
              <a:gd name="connsiteY1" fmla="*/ 14633 h 228946"/>
              <a:gd name="connsiteX2" fmla="*/ 82550 w 213535"/>
              <a:gd name="connsiteY2" fmla="*/ 95596 h 228946"/>
              <a:gd name="connsiteX3" fmla="*/ 0 w 213535"/>
              <a:gd name="connsiteY3" fmla="*/ 228946 h 228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3535" h="228946">
                <a:moveTo>
                  <a:pt x="153987" y="346"/>
                </a:moveTo>
                <a:cubicBezTo>
                  <a:pt x="188515" y="-448"/>
                  <a:pt x="223043" y="-1242"/>
                  <a:pt x="211137" y="14633"/>
                </a:cubicBezTo>
                <a:cubicBezTo>
                  <a:pt x="199231" y="30508"/>
                  <a:pt x="117739" y="59877"/>
                  <a:pt x="82550" y="95596"/>
                </a:cubicBezTo>
                <a:cubicBezTo>
                  <a:pt x="47360" y="131315"/>
                  <a:pt x="23680" y="180130"/>
                  <a:pt x="0" y="228946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フリーフォーム: 図形 131">
            <a:extLst>
              <a:ext uri="{FF2B5EF4-FFF2-40B4-BE49-F238E27FC236}">
                <a16:creationId xmlns:a16="http://schemas.microsoft.com/office/drawing/2014/main" id="{E5672937-D15B-430E-ADF1-BFA8B108BB15}"/>
              </a:ext>
            </a:extLst>
          </p:cNvPr>
          <p:cNvSpPr/>
          <p:nvPr/>
        </p:nvSpPr>
        <p:spPr>
          <a:xfrm>
            <a:off x="1820333" y="3873500"/>
            <a:ext cx="440267" cy="182033"/>
          </a:xfrm>
          <a:custGeom>
            <a:avLst/>
            <a:gdLst>
              <a:gd name="connsiteX0" fmla="*/ 440267 w 440267"/>
              <a:gd name="connsiteY0" fmla="*/ 0 h 182033"/>
              <a:gd name="connsiteX1" fmla="*/ 173567 w 440267"/>
              <a:gd name="connsiteY1" fmla="*/ 122767 h 182033"/>
              <a:gd name="connsiteX2" fmla="*/ 0 w 440267"/>
              <a:gd name="connsiteY2" fmla="*/ 182033 h 182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0267" h="182033">
                <a:moveTo>
                  <a:pt x="440267" y="0"/>
                </a:moveTo>
                <a:cubicBezTo>
                  <a:pt x="343606" y="46214"/>
                  <a:pt x="246945" y="92428"/>
                  <a:pt x="173567" y="122767"/>
                </a:cubicBezTo>
                <a:cubicBezTo>
                  <a:pt x="100189" y="153106"/>
                  <a:pt x="50094" y="167569"/>
                  <a:pt x="0" y="182033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フリーフォーム: 図形 132">
            <a:extLst>
              <a:ext uri="{FF2B5EF4-FFF2-40B4-BE49-F238E27FC236}">
                <a16:creationId xmlns:a16="http://schemas.microsoft.com/office/drawing/2014/main" id="{FF3020B2-C396-471F-8AA4-430917FDE6C9}"/>
              </a:ext>
            </a:extLst>
          </p:cNvPr>
          <p:cNvSpPr/>
          <p:nvPr/>
        </p:nvSpPr>
        <p:spPr>
          <a:xfrm>
            <a:off x="2120900" y="3246967"/>
            <a:ext cx="220133" cy="503766"/>
          </a:xfrm>
          <a:custGeom>
            <a:avLst/>
            <a:gdLst>
              <a:gd name="connsiteX0" fmla="*/ 0 w 220133"/>
              <a:gd name="connsiteY0" fmla="*/ 0 h 503766"/>
              <a:gd name="connsiteX1" fmla="*/ 84667 w 220133"/>
              <a:gd name="connsiteY1" fmla="*/ 228600 h 503766"/>
              <a:gd name="connsiteX2" fmla="*/ 220133 w 220133"/>
              <a:gd name="connsiteY2" fmla="*/ 503766 h 503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0133" h="503766">
                <a:moveTo>
                  <a:pt x="0" y="0"/>
                </a:moveTo>
                <a:cubicBezTo>
                  <a:pt x="23989" y="72319"/>
                  <a:pt x="47978" y="144639"/>
                  <a:pt x="84667" y="228600"/>
                </a:cubicBezTo>
                <a:cubicBezTo>
                  <a:pt x="121356" y="312561"/>
                  <a:pt x="193322" y="457905"/>
                  <a:pt x="220133" y="503766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" name="フリーフォーム: 図形 133">
            <a:extLst>
              <a:ext uri="{FF2B5EF4-FFF2-40B4-BE49-F238E27FC236}">
                <a16:creationId xmlns:a16="http://schemas.microsoft.com/office/drawing/2014/main" id="{557B3B17-71CA-4D32-910B-6BFB222ABEF2}"/>
              </a:ext>
            </a:extLst>
          </p:cNvPr>
          <p:cNvSpPr/>
          <p:nvPr/>
        </p:nvSpPr>
        <p:spPr>
          <a:xfrm>
            <a:off x="2125133" y="3242733"/>
            <a:ext cx="215900" cy="402167"/>
          </a:xfrm>
          <a:custGeom>
            <a:avLst/>
            <a:gdLst>
              <a:gd name="connsiteX0" fmla="*/ 0 w 215900"/>
              <a:gd name="connsiteY0" fmla="*/ 0 h 402167"/>
              <a:gd name="connsiteX1" fmla="*/ 148167 w 215900"/>
              <a:gd name="connsiteY1" fmla="*/ 173567 h 402167"/>
              <a:gd name="connsiteX2" fmla="*/ 215900 w 215900"/>
              <a:gd name="connsiteY2" fmla="*/ 402167 h 40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5900" h="402167">
                <a:moveTo>
                  <a:pt x="0" y="0"/>
                </a:moveTo>
                <a:cubicBezTo>
                  <a:pt x="56092" y="53269"/>
                  <a:pt x="112184" y="106539"/>
                  <a:pt x="148167" y="173567"/>
                </a:cubicBezTo>
                <a:cubicBezTo>
                  <a:pt x="184150" y="240595"/>
                  <a:pt x="200025" y="321381"/>
                  <a:pt x="215900" y="402167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" name="フリーフォーム: 図形 134">
            <a:extLst>
              <a:ext uri="{FF2B5EF4-FFF2-40B4-BE49-F238E27FC236}">
                <a16:creationId xmlns:a16="http://schemas.microsoft.com/office/drawing/2014/main" id="{8646416A-4B3D-4FFB-81A8-4B66843F2E93}"/>
              </a:ext>
            </a:extLst>
          </p:cNvPr>
          <p:cNvSpPr/>
          <p:nvPr/>
        </p:nvSpPr>
        <p:spPr>
          <a:xfrm>
            <a:off x="2620433" y="3318933"/>
            <a:ext cx="520700" cy="380763"/>
          </a:xfrm>
          <a:custGeom>
            <a:avLst/>
            <a:gdLst>
              <a:gd name="connsiteX0" fmla="*/ 0 w 520700"/>
              <a:gd name="connsiteY0" fmla="*/ 0 h 380763"/>
              <a:gd name="connsiteX1" fmla="*/ 232834 w 520700"/>
              <a:gd name="connsiteY1" fmla="*/ 313267 h 380763"/>
              <a:gd name="connsiteX2" fmla="*/ 266700 w 520700"/>
              <a:gd name="connsiteY2" fmla="*/ 364067 h 380763"/>
              <a:gd name="connsiteX3" fmla="*/ 520700 w 520700"/>
              <a:gd name="connsiteY3" fmla="*/ 93134 h 380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0700" h="380763">
                <a:moveTo>
                  <a:pt x="0" y="0"/>
                </a:moveTo>
                <a:lnTo>
                  <a:pt x="232834" y="313267"/>
                </a:lnTo>
                <a:cubicBezTo>
                  <a:pt x="277284" y="373945"/>
                  <a:pt x="218722" y="400756"/>
                  <a:pt x="266700" y="364067"/>
                </a:cubicBezTo>
                <a:cubicBezTo>
                  <a:pt x="314678" y="327378"/>
                  <a:pt x="417689" y="210256"/>
                  <a:pt x="520700" y="93134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フリーフォーム: 図形 135">
            <a:extLst>
              <a:ext uri="{FF2B5EF4-FFF2-40B4-BE49-F238E27FC236}">
                <a16:creationId xmlns:a16="http://schemas.microsoft.com/office/drawing/2014/main" id="{65E7FD33-BDB1-4D66-A2FA-6A4877CA8758}"/>
              </a:ext>
            </a:extLst>
          </p:cNvPr>
          <p:cNvSpPr/>
          <p:nvPr/>
        </p:nvSpPr>
        <p:spPr>
          <a:xfrm>
            <a:off x="2595033" y="3318933"/>
            <a:ext cx="508000" cy="455162"/>
          </a:xfrm>
          <a:custGeom>
            <a:avLst/>
            <a:gdLst>
              <a:gd name="connsiteX0" fmla="*/ 0 w 508000"/>
              <a:gd name="connsiteY0" fmla="*/ 0 h 455162"/>
              <a:gd name="connsiteX1" fmla="*/ 215900 w 508000"/>
              <a:gd name="connsiteY1" fmla="*/ 381000 h 455162"/>
              <a:gd name="connsiteX2" fmla="*/ 338667 w 508000"/>
              <a:gd name="connsiteY2" fmla="*/ 436034 h 455162"/>
              <a:gd name="connsiteX3" fmla="*/ 508000 w 508000"/>
              <a:gd name="connsiteY3" fmla="*/ 148167 h 455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8000" h="455162">
                <a:moveTo>
                  <a:pt x="0" y="0"/>
                </a:moveTo>
                <a:cubicBezTo>
                  <a:pt x="79728" y="154164"/>
                  <a:pt x="159456" y="308328"/>
                  <a:pt x="215900" y="381000"/>
                </a:cubicBezTo>
                <a:cubicBezTo>
                  <a:pt x="272344" y="453672"/>
                  <a:pt x="289984" y="474839"/>
                  <a:pt x="338667" y="436034"/>
                </a:cubicBezTo>
                <a:cubicBezTo>
                  <a:pt x="387350" y="397229"/>
                  <a:pt x="466372" y="203906"/>
                  <a:pt x="508000" y="148167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フリーフォーム: 図形 136">
            <a:extLst>
              <a:ext uri="{FF2B5EF4-FFF2-40B4-BE49-F238E27FC236}">
                <a16:creationId xmlns:a16="http://schemas.microsoft.com/office/drawing/2014/main" id="{E6396A47-ABE1-4373-9A25-6E9664AA5E65}"/>
              </a:ext>
            </a:extLst>
          </p:cNvPr>
          <p:cNvSpPr/>
          <p:nvPr/>
        </p:nvSpPr>
        <p:spPr>
          <a:xfrm>
            <a:off x="2700867" y="3759200"/>
            <a:ext cx="812800" cy="838200"/>
          </a:xfrm>
          <a:custGeom>
            <a:avLst/>
            <a:gdLst>
              <a:gd name="connsiteX0" fmla="*/ 0 w 812800"/>
              <a:gd name="connsiteY0" fmla="*/ 0 h 838200"/>
              <a:gd name="connsiteX1" fmla="*/ 364066 w 812800"/>
              <a:gd name="connsiteY1" fmla="*/ 194733 h 838200"/>
              <a:gd name="connsiteX2" fmla="*/ 508000 w 812800"/>
              <a:gd name="connsiteY2" fmla="*/ 279400 h 838200"/>
              <a:gd name="connsiteX3" fmla="*/ 673100 w 812800"/>
              <a:gd name="connsiteY3" fmla="*/ 524933 h 838200"/>
              <a:gd name="connsiteX4" fmla="*/ 812800 w 812800"/>
              <a:gd name="connsiteY4" fmla="*/ 838200 h 83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2800" h="838200">
                <a:moveTo>
                  <a:pt x="0" y="0"/>
                </a:moveTo>
                <a:lnTo>
                  <a:pt x="364066" y="194733"/>
                </a:lnTo>
                <a:cubicBezTo>
                  <a:pt x="448733" y="241300"/>
                  <a:pt x="456494" y="224367"/>
                  <a:pt x="508000" y="279400"/>
                </a:cubicBezTo>
                <a:cubicBezTo>
                  <a:pt x="559506" y="334433"/>
                  <a:pt x="622300" y="431800"/>
                  <a:pt x="673100" y="524933"/>
                </a:cubicBezTo>
                <a:cubicBezTo>
                  <a:pt x="723900" y="618066"/>
                  <a:pt x="768350" y="728133"/>
                  <a:pt x="812800" y="83820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フリーフォーム: 図形 137">
            <a:extLst>
              <a:ext uri="{FF2B5EF4-FFF2-40B4-BE49-F238E27FC236}">
                <a16:creationId xmlns:a16="http://schemas.microsoft.com/office/drawing/2014/main" id="{4E38F696-5A43-4320-937E-5CE453776942}"/>
              </a:ext>
            </a:extLst>
          </p:cNvPr>
          <p:cNvSpPr/>
          <p:nvPr/>
        </p:nvSpPr>
        <p:spPr>
          <a:xfrm>
            <a:off x="3314700" y="4114800"/>
            <a:ext cx="262467" cy="402167"/>
          </a:xfrm>
          <a:custGeom>
            <a:avLst/>
            <a:gdLst>
              <a:gd name="connsiteX0" fmla="*/ 0 w 262467"/>
              <a:gd name="connsiteY0" fmla="*/ 0 h 402167"/>
              <a:gd name="connsiteX1" fmla="*/ 152400 w 262467"/>
              <a:gd name="connsiteY1" fmla="*/ 241300 h 402167"/>
              <a:gd name="connsiteX2" fmla="*/ 262467 w 262467"/>
              <a:gd name="connsiteY2" fmla="*/ 402167 h 40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2467" h="402167">
                <a:moveTo>
                  <a:pt x="0" y="0"/>
                </a:moveTo>
                <a:cubicBezTo>
                  <a:pt x="54328" y="87136"/>
                  <a:pt x="108656" y="174272"/>
                  <a:pt x="152400" y="241300"/>
                </a:cubicBezTo>
                <a:cubicBezTo>
                  <a:pt x="196145" y="308328"/>
                  <a:pt x="229306" y="355247"/>
                  <a:pt x="262467" y="402167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フリーフォーム: 図形 138">
            <a:extLst>
              <a:ext uri="{FF2B5EF4-FFF2-40B4-BE49-F238E27FC236}">
                <a16:creationId xmlns:a16="http://schemas.microsoft.com/office/drawing/2014/main" id="{09AB5C18-7340-4907-BCB5-6DE5C3B093AD}"/>
              </a:ext>
            </a:extLst>
          </p:cNvPr>
          <p:cNvSpPr/>
          <p:nvPr/>
        </p:nvSpPr>
        <p:spPr>
          <a:xfrm>
            <a:off x="3162300" y="4089400"/>
            <a:ext cx="313267" cy="546100"/>
          </a:xfrm>
          <a:custGeom>
            <a:avLst/>
            <a:gdLst>
              <a:gd name="connsiteX0" fmla="*/ 0 w 313267"/>
              <a:gd name="connsiteY0" fmla="*/ 0 h 546100"/>
              <a:gd name="connsiteX1" fmla="*/ 135467 w 313267"/>
              <a:gd name="connsiteY1" fmla="*/ 190500 h 546100"/>
              <a:gd name="connsiteX2" fmla="*/ 279400 w 313267"/>
              <a:gd name="connsiteY2" fmla="*/ 431800 h 546100"/>
              <a:gd name="connsiteX3" fmla="*/ 313267 w 313267"/>
              <a:gd name="connsiteY3" fmla="*/ 546100 h 54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3267" h="546100">
                <a:moveTo>
                  <a:pt x="0" y="0"/>
                </a:moveTo>
                <a:cubicBezTo>
                  <a:pt x="44450" y="59266"/>
                  <a:pt x="88900" y="118533"/>
                  <a:pt x="135467" y="190500"/>
                </a:cubicBezTo>
                <a:cubicBezTo>
                  <a:pt x="182034" y="262467"/>
                  <a:pt x="249767" y="372533"/>
                  <a:pt x="279400" y="431800"/>
                </a:cubicBezTo>
                <a:cubicBezTo>
                  <a:pt x="309033" y="491067"/>
                  <a:pt x="311150" y="518583"/>
                  <a:pt x="313267" y="54610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フリーフォーム: 図形 139">
            <a:extLst>
              <a:ext uri="{FF2B5EF4-FFF2-40B4-BE49-F238E27FC236}">
                <a16:creationId xmlns:a16="http://schemas.microsoft.com/office/drawing/2014/main" id="{76CD0CEC-4072-4211-8E8A-93A1D243C4D2}"/>
              </a:ext>
            </a:extLst>
          </p:cNvPr>
          <p:cNvSpPr/>
          <p:nvPr/>
        </p:nvSpPr>
        <p:spPr>
          <a:xfrm>
            <a:off x="2230967" y="3784600"/>
            <a:ext cx="452966" cy="142214"/>
          </a:xfrm>
          <a:custGeom>
            <a:avLst/>
            <a:gdLst>
              <a:gd name="connsiteX0" fmla="*/ 452966 w 452966"/>
              <a:gd name="connsiteY0" fmla="*/ 0 h 142214"/>
              <a:gd name="connsiteX1" fmla="*/ 182033 w 452966"/>
              <a:gd name="connsiteY1" fmla="*/ 101600 h 142214"/>
              <a:gd name="connsiteX2" fmla="*/ 105833 w 452966"/>
              <a:gd name="connsiteY2" fmla="*/ 139700 h 142214"/>
              <a:gd name="connsiteX3" fmla="*/ 0 w 452966"/>
              <a:gd name="connsiteY3" fmla="*/ 135467 h 142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966" h="142214">
                <a:moveTo>
                  <a:pt x="452966" y="0"/>
                </a:moveTo>
                <a:lnTo>
                  <a:pt x="182033" y="101600"/>
                </a:lnTo>
                <a:cubicBezTo>
                  <a:pt x="124177" y="124883"/>
                  <a:pt x="136172" y="134055"/>
                  <a:pt x="105833" y="139700"/>
                </a:cubicBezTo>
                <a:cubicBezTo>
                  <a:pt x="75494" y="145345"/>
                  <a:pt x="37747" y="140406"/>
                  <a:pt x="0" y="135467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フリーフォーム: 図形 140">
            <a:extLst>
              <a:ext uri="{FF2B5EF4-FFF2-40B4-BE49-F238E27FC236}">
                <a16:creationId xmlns:a16="http://schemas.microsoft.com/office/drawing/2014/main" id="{3C4E9640-32A9-4EA7-A4EA-2928EB05DFE3}"/>
              </a:ext>
            </a:extLst>
          </p:cNvPr>
          <p:cNvSpPr/>
          <p:nvPr/>
        </p:nvSpPr>
        <p:spPr>
          <a:xfrm>
            <a:off x="1761067" y="3856567"/>
            <a:ext cx="944033" cy="529166"/>
          </a:xfrm>
          <a:custGeom>
            <a:avLst/>
            <a:gdLst>
              <a:gd name="connsiteX0" fmla="*/ 944033 w 944033"/>
              <a:gd name="connsiteY0" fmla="*/ 0 h 529166"/>
              <a:gd name="connsiteX1" fmla="*/ 609600 w 944033"/>
              <a:gd name="connsiteY1" fmla="*/ 173566 h 529166"/>
              <a:gd name="connsiteX2" fmla="*/ 325966 w 944033"/>
              <a:gd name="connsiteY2" fmla="*/ 338666 h 529166"/>
              <a:gd name="connsiteX3" fmla="*/ 0 w 944033"/>
              <a:gd name="connsiteY3" fmla="*/ 529166 h 529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4033" h="529166">
                <a:moveTo>
                  <a:pt x="944033" y="0"/>
                </a:moveTo>
                <a:cubicBezTo>
                  <a:pt x="828322" y="58561"/>
                  <a:pt x="712611" y="117122"/>
                  <a:pt x="609600" y="173566"/>
                </a:cubicBezTo>
                <a:cubicBezTo>
                  <a:pt x="506589" y="230010"/>
                  <a:pt x="325966" y="338666"/>
                  <a:pt x="325966" y="338666"/>
                </a:cubicBezTo>
                <a:lnTo>
                  <a:pt x="0" y="529166"/>
                </a:ln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フリーフォーム: 図形 141">
            <a:extLst>
              <a:ext uri="{FF2B5EF4-FFF2-40B4-BE49-F238E27FC236}">
                <a16:creationId xmlns:a16="http://schemas.microsoft.com/office/drawing/2014/main" id="{F8487E20-C1FA-4CD9-BA8A-3B082E1F649B}"/>
              </a:ext>
            </a:extLst>
          </p:cNvPr>
          <p:cNvSpPr/>
          <p:nvPr/>
        </p:nvSpPr>
        <p:spPr>
          <a:xfrm>
            <a:off x="1794933" y="3966633"/>
            <a:ext cx="588434" cy="389467"/>
          </a:xfrm>
          <a:custGeom>
            <a:avLst/>
            <a:gdLst>
              <a:gd name="connsiteX0" fmla="*/ 588434 w 588434"/>
              <a:gd name="connsiteY0" fmla="*/ 0 h 389467"/>
              <a:gd name="connsiteX1" fmla="*/ 359834 w 588434"/>
              <a:gd name="connsiteY1" fmla="*/ 143934 h 389467"/>
              <a:gd name="connsiteX2" fmla="*/ 148167 w 588434"/>
              <a:gd name="connsiteY2" fmla="*/ 270934 h 389467"/>
              <a:gd name="connsiteX3" fmla="*/ 0 w 588434"/>
              <a:gd name="connsiteY3" fmla="*/ 389467 h 389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8434" h="389467">
                <a:moveTo>
                  <a:pt x="588434" y="0"/>
                </a:moveTo>
                <a:lnTo>
                  <a:pt x="359834" y="143934"/>
                </a:lnTo>
                <a:cubicBezTo>
                  <a:pt x="286456" y="189090"/>
                  <a:pt x="208139" y="230012"/>
                  <a:pt x="148167" y="270934"/>
                </a:cubicBezTo>
                <a:cubicBezTo>
                  <a:pt x="88195" y="311856"/>
                  <a:pt x="44097" y="350661"/>
                  <a:pt x="0" y="389467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フリーフォーム: 図形 143">
            <a:extLst>
              <a:ext uri="{FF2B5EF4-FFF2-40B4-BE49-F238E27FC236}">
                <a16:creationId xmlns:a16="http://schemas.microsoft.com/office/drawing/2014/main" id="{F7BA0668-6A18-4839-A161-10C7D376D5C1}"/>
              </a:ext>
            </a:extLst>
          </p:cNvPr>
          <p:cNvSpPr/>
          <p:nvPr/>
        </p:nvSpPr>
        <p:spPr>
          <a:xfrm>
            <a:off x="2053167" y="6853767"/>
            <a:ext cx="1926166" cy="1257300"/>
          </a:xfrm>
          <a:custGeom>
            <a:avLst/>
            <a:gdLst>
              <a:gd name="connsiteX0" fmla="*/ 1926166 w 1926166"/>
              <a:gd name="connsiteY0" fmla="*/ 0 h 1257300"/>
              <a:gd name="connsiteX1" fmla="*/ 1405466 w 1926166"/>
              <a:gd name="connsiteY1" fmla="*/ 173566 h 1257300"/>
              <a:gd name="connsiteX2" fmla="*/ 863600 w 1926166"/>
              <a:gd name="connsiteY2" fmla="*/ 499533 h 1257300"/>
              <a:gd name="connsiteX3" fmla="*/ 266700 w 1926166"/>
              <a:gd name="connsiteY3" fmla="*/ 1075266 h 1257300"/>
              <a:gd name="connsiteX4" fmla="*/ 0 w 1926166"/>
              <a:gd name="connsiteY4" fmla="*/ 1257300 h 12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6166" h="1257300">
                <a:moveTo>
                  <a:pt x="1926166" y="0"/>
                </a:moveTo>
                <a:cubicBezTo>
                  <a:pt x="1754363" y="45155"/>
                  <a:pt x="1582560" y="90311"/>
                  <a:pt x="1405466" y="173566"/>
                </a:cubicBezTo>
                <a:cubicBezTo>
                  <a:pt x="1228372" y="256821"/>
                  <a:pt x="1053394" y="349250"/>
                  <a:pt x="863600" y="499533"/>
                </a:cubicBezTo>
                <a:cubicBezTo>
                  <a:pt x="673806" y="649816"/>
                  <a:pt x="410633" y="948971"/>
                  <a:pt x="266700" y="1075266"/>
                </a:cubicBezTo>
                <a:cubicBezTo>
                  <a:pt x="122767" y="1201561"/>
                  <a:pt x="61383" y="1229430"/>
                  <a:pt x="0" y="125730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フリーフォーム: 図形 144">
            <a:extLst>
              <a:ext uri="{FF2B5EF4-FFF2-40B4-BE49-F238E27FC236}">
                <a16:creationId xmlns:a16="http://schemas.microsoft.com/office/drawing/2014/main" id="{8126CE0C-0449-4B85-8F7E-F6EE231B2725}"/>
              </a:ext>
            </a:extLst>
          </p:cNvPr>
          <p:cNvSpPr/>
          <p:nvPr/>
        </p:nvSpPr>
        <p:spPr>
          <a:xfrm>
            <a:off x="1845733" y="7112000"/>
            <a:ext cx="198967" cy="999067"/>
          </a:xfrm>
          <a:custGeom>
            <a:avLst/>
            <a:gdLst>
              <a:gd name="connsiteX0" fmla="*/ 0 w 198967"/>
              <a:gd name="connsiteY0" fmla="*/ 0 h 999067"/>
              <a:gd name="connsiteX1" fmla="*/ 122767 w 198967"/>
              <a:gd name="connsiteY1" fmla="*/ 173567 h 999067"/>
              <a:gd name="connsiteX2" fmla="*/ 152400 w 198967"/>
              <a:gd name="connsiteY2" fmla="*/ 402167 h 999067"/>
              <a:gd name="connsiteX3" fmla="*/ 67734 w 198967"/>
              <a:gd name="connsiteY3" fmla="*/ 677333 h 999067"/>
              <a:gd name="connsiteX4" fmla="*/ 59267 w 198967"/>
              <a:gd name="connsiteY4" fmla="*/ 863600 h 999067"/>
              <a:gd name="connsiteX5" fmla="*/ 198967 w 198967"/>
              <a:gd name="connsiteY5" fmla="*/ 999067 h 999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8967" h="999067">
                <a:moveTo>
                  <a:pt x="0" y="0"/>
                </a:moveTo>
                <a:cubicBezTo>
                  <a:pt x="48683" y="53269"/>
                  <a:pt x="97367" y="106539"/>
                  <a:pt x="122767" y="173567"/>
                </a:cubicBezTo>
                <a:cubicBezTo>
                  <a:pt x="148167" y="240595"/>
                  <a:pt x="161572" y="318206"/>
                  <a:pt x="152400" y="402167"/>
                </a:cubicBezTo>
                <a:cubicBezTo>
                  <a:pt x="143228" y="486128"/>
                  <a:pt x="83256" y="600427"/>
                  <a:pt x="67734" y="677333"/>
                </a:cubicBezTo>
                <a:cubicBezTo>
                  <a:pt x="52212" y="754239"/>
                  <a:pt x="37395" y="809978"/>
                  <a:pt x="59267" y="863600"/>
                </a:cubicBezTo>
                <a:cubicBezTo>
                  <a:pt x="81139" y="917222"/>
                  <a:pt x="140053" y="958144"/>
                  <a:pt x="198967" y="999067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" name="フリーフォーム: 図形 145">
            <a:extLst>
              <a:ext uri="{FF2B5EF4-FFF2-40B4-BE49-F238E27FC236}">
                <a16:creationId xmlns:a16="http://schemas.microsoft.com/office/drawing/2014/main" id="{B9F3204D-7F30-40D8-A19C-A71F6E008507}"/>
              </a:ext>
            </a:extLst>
          </p:cNvPr>
          <p:cNvSpPr/>
          <p:nvPr/>
        </p:nvSpPr>
        <p:spPr>
          <a:xfrm>
            <a:off x="1683465" y="7095067"/>
            <a:ext cx="98768" cy="270933"/>
          </a:xfrm>
          <a:custGeom>
            <a:avLst/>
            <a:gdLst>
              <a:gd name="connsiteX0" fmla="*/ 98768 w 98768"/>
              <a:gd name="connsiteY0" fmla="*/ 0 h 270933"/>
              <a:gd name="connsiteX1" fmla="*/ 5635 w 98768"/>
              <a:gd name="connsiteY1" fmla="*/ 63500 h 270933"/>
              <a:gd name="connsiteX2" fmla="*/ 18335 w 98768"/>
              <a:gd name="connsiteY2" fmla="*/ 270933 h 270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8768" h="270933">
                <a:moveTo>
                  <a:pt x="98768" y="0"/>
                </a:moveTo>
                <a:cubicBezTo>
                  <a:pt x="58904" y="9172"/>
                  <a:pt x="19040" y="18345"/>
                  <a:pt x="5635" y="63500"/>
                </a:cubicBezTo>
                <a:cubicBezTo>
                  <a:pt x="-7770" y="108655"/>
                  <a:pt x="5282" y="189794"/>
                  <a:pt x="18335" y="270933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" name="フリーフォーム: 図形 146">
            <a:extLst>
              <a:ext uri="{FF2B5EF4-FFF2-40B4-BE49-F238E27FC236}">
                <a16:creationId xmlns:a16="http://schemas.microsoft.com/office/drawing/2014/main" id="{A6860DFD-5D1D-4725-8A99-676B7BBC55C8}"/>
              </a:ext>
            </a:extLst>
          </p:cNvPr>
          <p:cNvSpPr/>
          <p:nvPr/>
        </p:nvSpPr>
        <p:spPr>
          <a:xfrm>
            <a:off x="1701800" y="7112000"/>
            <a:ext cx="136562" cy="318887"/>
          </a:xfrm>
          <a:custGeom>
            <a:avLst/>
            <a:gdLst>
              <a:gd name="connsiteX0" fmla="*/ 84667 w 136562"/>
              <a:gd name="connsiteY0" fmla="*/ 0 h 318887"/>
              <a:gd name="connsiteX1" fmla="*/ 131233 w 136562"/>
              <a:gd name="connsiteY1" fmla="*/ 101600 h 318887"/>
              <a:gd name="connsiteX2" fmla="*/ 127000 w 136562"/>
              <a:gd name="connsiteY2" fmla="*/ 211667 h 318887"/>
              <a:gd name="connsiteX3" fmla="*/ 55033 w 136562"/>
              <a:gd name="connsiteY3" fmla="*/ 317500 h 318887"/>
              <a:gd name="connsiteX4" fmla="*/ 0 w 136562"/>
              <a:gd name="connsiteY4" fmla="*/ 262467 h 318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562" h="318887">
                <a:moveTo>
                  <a:pt x="84667" y="0"/>
                </a:moveTo>
                <a:cubicBezTo>
                  <a:pt x="104422" y="33161"/>
                  <a:pt x="124178" y="66322"/>
                  <a:pt x="131233" y="101600"/>
                </a:cubicBezTo>
                <a:cubicBezTo>
                  <a:pt x="138288" y="136878"/>
                  <a:pt x="139700" y="175684"/>
                  <a:pt x="127000" y="211667"/>
                </a:cubicBezTo>
                <a:cubicBezTo>
                  <a:pt x="114300" y="247650"/>
                  <a:pt x="76200" y="309033"/>
                  <a:pt x="55033" y="317500"/>
                </a:cubicBezTo>
                <a:cubicBezTo>
                  <a:pt x="33866" y="325967"/>
                  <a:pt x="16933" y="294217"/>
                  <a:pt x="0" y="262467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" name="フリーフォーム: 図形 147">
            <a:extLst>
              <a:ext uri="{FF2B5EF4-FFF2-40B4-BE49-F238E27FC236}">
                <a16:creationId xmlns:a16="http://schemas.microsoft.com/office/drawing/2014/main" id="{2A2488D1-0845-4C01-AF7D-ABB2CD931ADB}"/>
              </a:ext>
            </a:extLst>
          </p:cNvPr>
          <p:cNvSpPr/>
          <p:nvPr/>
        </p:nvSpPr>
        <p:spPr>
          <a:xfrm>
            <a:off x="1517583" y="7394575"/>
            <a:ext cx="190567" cy="1019175"/>
          </a:xfrm>
          <a:custGeom>
            <a:avLst/>
            <a:gdLst>
              <a:gd name="connsiteX0" fmla="*/ 190567 w 190567"/>
              <a:gd name="connsiteY0" fmla="*/ 0 h 1019175"/>
              <a:gd name="connsiteX1" fmla="*/ 142942 w 190567"/>
              <a:gd name="connsiteY1" fmla="*/ 152400 h 1019175"/>
              <a:gd name="connsiteX2" fmla="*/ 120717 w 190567"/>
              <a:gd name="connsiteY2" fmla="*/ 269875 h 1019175"/>
              <a:gd name="connsiteX3" fmla="*/ 79442 w 190567"/>
              <a:gd name="connsiteY3" fmla="*/ 473075 h 1019175"/>
              <a:gd name="connsiteX4" fmla="*/ 28642 w 190567"/>
              <a:gd name="connsiteY4" fmla="*/ 622300 h 1019175"/>
              <a:gd name="connsiteX5" fmla="*/ 67 w 190567"/>
              <a:gd name="connsiteY5" fmla="*/ 774700 h 1019175"/>
              <a:gd name="connsiteX6" fmla="*/ 22292 w 190567"/>
              <a:gd name="connsiteY6" fmla="*/ 1019175 h 1019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0567" h="1019175">
                <a:moveTo>
                  <a:pt x="190567" y="0"/>
                </a:moveTo>
                <a:cubicBezTo>
                  <a:pt x="172575" y="53710"/>
                  <a:pt x="154584" y="107421"/>
                  <a:pt x="142942" y="152400"/>
                </a:cubicBezTo>
                <a:cubicBezTo>
                  <a:pt x="131300" y="197379"/>
                  <a:pt x="131300" y="216429"/>
                  <a:pt x="120717" y="269875"/>
                </a:cubicBezTo>
                <a:cubicBezTo>
                  <a:pt x="110134" y="323321"/>
                  <a:pt x="94788" y="414338"/>
                  <a:pt x="79442" y="473075"/>
                </a:cubicBezTo>
                <a:cubicBezTo>
                  <a:pt x="64096" y="531813"/>
                  <a:pt x="41871" y="572029"/>
                  <a:pt x="28642" y="622300"/>
                </a:cubicBezTo>
                <a:cubicBezTo>
                  <a:pt x="15413" y="672571"/>
                  <a:pt x="1125" y="708554"/>
                  <a:pt x="67" y="774700"/>
                </a:cubicBezTo>
                <a:cubicBezTo>
                  <a:pt x="-991" y="840846"/>
                  <a:pt x="10650" y="930010"/>
                  <a:pt x="22292" y="1019175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フリーフォーム: 図形 148">
            <a:extLst>
              <a:ext uri="{FF2B5EF4-FFF2-40B4-BE49-F238E27FC236}">
                <a16:creationId xmlns:a16="http://schemas.microsoft.com/office/drawing/2014/main" id="{F2847F94-8579-4798-BE31-3B31573C5535}"/>
              </a:ext>
            </a:extLst>
          </p:cNvPr>
          <p:cNvSpPr/>
          <p:nvPr/>
        </p:nvSpPr>
        <p:spPr>
          <a:xfrm>
            <a:off x="1483783" y="4711700"/>
            <a:ext cx="232834" cy="112183"/>
          </a:xfrm>
          <a:custGeom>
            <a:avLst/>
            <a:gdLst>
              <a:gd name="connsiteX0" fmla="*/ 232834 w 232834"/>
              <a:gd name="connsiteY0" fmla="*/ 0 h 112183"/>
              <a:gd name="connsiteX1" fmla="*/ 131234 w 232834"/>
              <a:gd name="connsiteY1" fmla="*/ 76200 h 112183"/>
              <a:gd name="connsiteX2" fmla="*/ 0 w 232834"/>
              <a:gd name="connsiteY2" fmla="*/ 112183 h 112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2834" h="112183">
                <a:moveTo>
                  <a:pt x="232834" y="0"/>
                </a:moveTo>
                <a:cubicBezTo>
                  <a:pt x="201437" y="28751"/>
                  <a:pt x="170040" y="57503"/>
                  <a:pt x="131234" y="76200"/>
                </a:cubicBezTo>
                <a:cubicBezTo>
                  <a:pt x="92428" y="94897"/>
                  <a:pt x="46214" y="103540"/>
                  <a:pt x="0" y="112183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" name="フリーフォーム: 図形 149">
            <a:extLst>
              <a:ext uri="{FF2B5EF4-FFF2-40B4-BE49-F238E27FC236}">
                <a16:creationId xmlns:a16="http://schemas.microsoft.com/office/drawing/2014/main" id="{4787A283-D391-4C0A-8321-9F371985555C}"/>
              </a:ext>
            </a:extLst>
          </p:cNvPr>
          <p:cNvSpPr/>
          <p:nvPr/>
        </p:nvSpPr>
        <p:spPr>
          <a:xfrm>
            <a:off x="2611967" y="5162541"/>
            <a:ext cx="150283" cy="21176"/>
          </a:xfrm>
          <a:custGeom>
            <a:avLst/>
            <a:gdLst>
              <a:gd name="connsiteX0" fmla="*/ 0 w 150283"/>
              <a:gd name="connsiteY0" fmla="*/ 19059 h 21176"/>
              <a:gd name="connsiteX1" fmla="*/ 112183 w 150283"/>
              <a:gd name="connsiteY1" fmla="*/ 9 h 21176"/>
              <a:gd name="connsiteX2" fmla="*/ 150283 w 150283"/>
              <a:gd name="connsiteY2" fmla="*/ 21176 h 21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0283" h="21176">
                <a:moveTo>
                  <a:pt x="0" y="19059"/>
                </a:moveTo>
                <a:cubicBezTo>
                  <a:pt x="43568" y="9357"/>
                  <a:pt x="87136" y="-344"/>
                  <a:pt x="112183" y="9"/>
                </a:cubicBezTo>
                <a:cubicBezTo>
                  <a:pt x="137230" y="362"/>
                  <a:pt x="143756" y="10769"/>
                  <a:pt x="150283" y="21176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" name="フリーフォーム: 図形 150">
            <a:extLst>
              <a:ext uri="{FF2B5EF4-FFF2-40B4-BE49-F238E27FC236}">
                <a16:creationId xmlns:a16="http://schemas.microsoft.com/office/drawing/2014/main" id="{F6BECD5D-1C4F-48DA-A602-9A3E01D79AB4}"/>
              </a:ext>
            </a:extLst>
          </p:cNvPr>
          <p:cNvSpPr/>
          <p:nvPr/>
        </p:nvSpPr>
        <p:spPr>
          <a:xfrm>
            <a:off x="2628900" y="5223933"/>
            <a:ext cx="116417" cy="10584"/>
          </a:xfrm>
          <a:custGeom>
            <a:avLst/>
            <a:gdLst>
              <a:gd name="connsiteX0" fmla="*/ 0 w 116417"/>
              <a:gd name="connsiteY0" fmla="*/ 10584 h 10584"/>
              <a:gd name="connsiteX1" fmla="*/ 84667 w 116417"/>
              <a:gd name="connsiteY1" fmla="*/ 2117 h 10584"/>
              <a:gd name="connsiteX2" fmla="*/ 116417 w 116417"/>
              <a:gd name="connsiteY2" fmla="*/ 0 h 10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6417" h="10584">
                <a:moveTo>
                  <a:pt x="0" y="10584"/>
                </a:moveTo>
                <a:lnTo>
                  <a:pt x="84667" y="2117"/>
                </a:lnTo>
                <a:cubicBezTo>
                  <a:pt x="104070" y="353"/>
                  <a:pt x="110243" y="176"/>
                  <a:pt x="116417" y="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" name="フリーフォーム: 図形 151">
            <a:extLst>
              <a:ext uri="{FF2B5EF4-FFF2-40B4-BE49-F238E27FC236}">
                <a16:creationId xmlns:a16="http://schemas.microsoft.com/office/drawing/2014/main" id="{C7ABC84F-BB44-49B5-AA49-3A57483C3F0E}"/>
              </a:ext>
            </a:extLst>
          </p:cNvPr>
          <p:cNvSpPr/>
          <p:nvPr/>
        </p:nvSpPr>
        <p:spPr>
          <a:xfrm>
            <a:off x="1983317" y="4749135"/>
            <a:ext cx="296333" cy="144598"/>
          </a:xfrm>
          <a:custGeom>
            <a:avLst/>
            <a:gdLst>
              <a:gd name="connsiteX0" fmla="*/ 0 w 296333"/>
              <a:gd name="connsiteY0" fmla="*/ 144598 h 144598"/>
              <a:gd name="connsiteX1" fmla="*/ 228600 w 296333"/>
              <a:gd name="connsiteY1" fmla="*/ 21832 h 144598"/>
              <a:gd name="connsiteX2" fmla="*/ 296333 w 296333"/>
              <a:gd name="connsiteY2" fmla="*/ 665 h 144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6333" h="144598">
                <a:moveTo>
                  <a:pt x="0" y="144598"/>
                </a:moveTo>
                <a:cubicBezTo>
                  <a:pt x="89605" y="95209"/>
                  <a:pt x="179211" y="45821"/>
                  <a:pt x="228600" y="21832"/>
                </a:cubicBezTo>
                <a:cubicBezTo>
                  <a:pt x="277989" y="-2157"/>
                  <a:pt x="287161" y="-746"/>
                  <a:pt x="296333" y="665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フリーフォーム: 図形 152">
            <a:extLst>
              <a:ext uri="{FF2B5EF4-FFF2-40B4-BE49-F238E27FC236}">
                <a16:creationId xmlns:a16="http://schemas.microsoft.com/office/drawing/2014/main" id="{1D33D9BB-EF10-4D05-983D-5DC1557CC7B4}"/>
              </a:ext>
            </a:extLst>
          </p:cNvPr>
          <p:cNvSpPr/>
          <p:nvPr/>
        </p:nvSpPr>
        <p:spPr>
          <a:xfrm>
            <a:off x="2065867" y="4747683"/>
            <a:ext cx="389466" cy="141817"/>
          </a:xfrm>
          <a:custGeom>
            <a:avLst/>
            <a:gdLst>
              <a:gd name="connsiteX0" fmla="*/ 0 w 389466"/>
              <a:gd name="connsiteY0" fmla="*/ 141817 h 141817"/>
              <a:gd name="connsiteX1" fmla="*/ 196850 w 389466"/>
              <a:gd name="connsiteY1" fmla="*/ 55034 h 141817"/>
              <a:gd name="connsiteX2" fmla="*/ 289983 w 389466"/>
              <a:gd name="connsiteY2" fmla="*/ 16934 h 141817"/>
              <a:gd name="connsiteX3" fmla="*/ 389466 w 389466"/>
              <a:gd name="connsiteY3" fmla="*/ 0 h 141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466" h="141817">
                <a:moveTo>
                  <a:pt x="0" y="141817"/>
                </a:moveTo>
                <a:lnTo>
                  <a:pt x="196850" y="55034"/>
                </a:lnTo>
                <a:cubicBezTo>
                  <a:pt x="245181" y="34220"/>
                  <a:pt x="257880" y="26106"/>
                  <a:pt x="289983" y="16934"/>
                </a:cubicBezTo>
                <a:cubicBezTo>
                  <a:pt x="322086" y="7762"/>
                  <a:pt x="355776" y="3881"/>
                  <a:pt x="389466" y="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" name="フリーフォーム: 図形 153">
            <a:extLst>
              <a:ext uri="{FF2B5EF4-FFF2-40B4-BE49-F238E27FC236}">
                <a16:creationId xmlns:a16="http://schemas.microsoft.com/office/drawing/2014/main" id="{89C0DB19-BEAF-43C6-852A-8674099CBBC7}"/>
              </a:ext>
            </a:extLst>
          </p:cNvPr>
          <p:cNvSpPr/>
          <p:nvPr/>
        </p:nvSpPr>
        <p:spPr>
          <a:xfrm>
            <a:off x="3030538" y="5241240"/>
            <a:ext cx="276225" cy="122923"/>
          </a:xfrm>
          <a:custGeom>
            <a:avLst/>
            <a:gdLst>
              <a:gd name="connsiteX0" fmla="*/ 276225 w 276225"/>
              <a:gd name="connsiteY0" fmla="*/ 65773 h 122923"/>
              <a:gd name="connsiteX1" fmla="*/ 174625 w 276225"/>
              <a:gd name="connsiteY1" fmla="*/ 685 h 122923"/>
              <a:gd name="connsiteX2" fmla="*/ 74612 w 276225"/>
              <a:gd name="connsiteY2" fmla="*/ 37198 h 122923"/>
              <a:gd name="connsiteX3" fmla="*/ 0 w 276225"/>
              <a:gd name="connsiteY3" fmla="*/ 122923 h 122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6225" h="122923">
                <a:moveTo>
                  <a:pt x="276225" y="65773"/>
                </a:moveTo>
                <a:cubicBezTo>
                  <a:pt x="242226" y="35610"/>
                  <a:pt x="208227" y="5447"/>
                  <a:pt x="174625" y="685"/>
                </a:cubicBezTo>
                <a:cubicBezTo>
                  <a:pt x="141023" y="-4077"/>
                  <a:pt x="103716" y="16825"/>
                  <a:pt x="74612" y="37198"/>
                </a:cubicBezTo>
                <a:cubicBezTo>
                  <a:pt x="45508" y="57571"/>
                  <a:pt x="22754" y="90247"/>
                  <a:pt x="0" y="122923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" name="フリーフォーム: 図形 154">
            <a:extLst>
              <a:ext uri="{FF2B5EF4-FFF2-40B4-BE49-F238E27FC236}">
                <a16:creationId xmlns:a16="http://schemas.microsoft.com/office/drawing/2014/main" id="{2D58F2BF-5D7B-4675-A4B3-B8B0294A8D39}"/>
              </a:ext>
            </a:extLst>
          </p:cNvPr>
          <p:cNvSpPr/>
          <p:nvPr/>
        </p:nvSpPr>
        <p:spPr>
          <a:xfrm>
            <a:off x="924560" y="7025640"/>
            <a:ext cx="955040" cy="746760"/>
          </a:xfrm>
          <a:custGeom>
            <a:avLst/>
            <a:gdLst>
              <a:gd name="connsiteX0" fmla="*/ 955040 w 955040"/>
              <a:gd name="connsiteY0" fmla="*/ 0 h 746760"/>
              <a:gd name="connsiteX1" fmla="*/ 563880 w 955040"/>
              <a:gd name="connsiteY1" fmla="*/ 254000 h 746760"/>
              <a:gd name="connsiteX2" fmla="*/ 274320 w 955040"/>
              <a:gd name="connsiteY2" fmla="*/ 528320 h 746760"/>
              <a:gd name="connsiteX3" fmla="*/ 0 w 955040"/>
              <a:gd name="connsiteY3" fmla="*/ 746760 h 746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5040" h="746760">
                <a:moveTo>
                  <a:pt x="955040" y="0"/>
                </a:moveTo>
                <a:cubicBezTo>
                  <a:pt x="816186" y="82973"/>
                  <a:pt x="677333" y="165947"/>
                  <a:pt x="563880" y="254000"/>
                </a:cubicBezTo>
                <a:cubicBezTo>
                  <a:pt x="450427" y="342053"/>
                  <a:pt x="368300" y="446193"/>
                  <a:pt x="274320" y="528320"/>
                </a:cubicBezTo>
                <a:cubicBezTo>
                  <a:pt x="180340" y="610447"/>
                  <a:pt x="90170" y="678603"/>
                  <a:pt x="0" y="74676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" name="フリーフォーム: 図形 155">
            <a:extLst>
              <a:ext uri="{FF2B5EF4-FFF2-40B4-BE49-F238E27FC236}">
                <a16:creationId xmlns:a16="http://schemas.microsoft.com/office/drawing/2014/main" id="{9C8CF965-0D05-47AA-914A-E91CEFEF29B1}"/>
              </a:ext>
            </a:extLst>
          </p:cNvPr>
          <p:cNvSpPr/>
          <p:nvPr/>
        </p:nvSpPr>
        <p:spPr>
          <a:xfrm>
            <a:off x="314960" y="7015480"/>
            <a:ext cx="568960" cy="792480"/>
          </a:xfrm>
          <a:custGeom>
            <a:avLst/>
            <a:gdLst>
              <a:gd name="connsiteX0" fmla="*/ 0 w 568960"/>
              <a:gd name="connsiteY0" fmla="*/ 0 h 792480"/>
              <a:gd name="connsiteX1" fmla="*/ 264160 w 568960"/>
              <a:gd name="connsiteY1" fmla="*/ 325120 h 792480"/>
              <a:gd name="connsiteX2" fmla="*/ 386080 w 568960"/>
              <a:gd name="connsiteY2" fmla="*/ 589280 h 792480"/>
              <a:gd name="connsiteX3" fmla="*/ 477520 w 568960"/>
              <a:gd name="connsiteY3" fmla="*/ 716280 h 792480"/>
              <a:gd name="connsiteX4" fmla="*/ 568960 w 568960"/>
              <a:gd name="connsiteY4" fmla="*/ 792480 h 792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8960" h="792480">
                <a:moveTo>
                  <a:pt x="0" y="0"/>
                </a:moveTo>
                <a:cubicBezTo>
                  <a:pt x="99906" y="113453"/>
                  <a:pt x="199813" y="226907"/>
                  <a:pt x="264160" y="325120"/>
                </a:cubicBezTo>
                <a:cubicBezTo>
                  <a:pt x="328507" y="423333"/>
                  <a:pt x="350520" y="524087"/>
                  <a:pt x="386080" y="589280"/>
                </a:cubicBezTo>
                <a:cubicBezTo>
                  <a:pt x="421640" y="654473"/>
                  <a:pt x="447040" y="682413"/>
                  <a:pt x="477520" y="716280"/>
                </a:cubicBezTo>
                <a:cubicBezTo>
                  <a:pt x="508000" y="750147"/>
                  <a:pt x="538480" y="771313"/>
                  <a:pt x="568960" y="79248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" name="フリーフォーム: 図形 156">
            <a:extLst>
              <a:ext uri="{FF2B5EF4-FFF2-40B4-BE49-F238E27FC236}">
                <a16:creationId xmlns:a16="http://schemas.microsoft.com/office/drawing/2014/main" id="{BEB0404F-D8B2-4BD7-8D89-3DBB08C04A0B}"/>
              </a:ext>
            </a:extLst>
          </p:cNvPr>
          <p:cNvSpPr/>
          <p:nvPr/>
        </p:nvSpPr>
        <p:spPr>
          <a:xfrm>
            <a:off x="1295400" y="6429375"/>
            <a:ext cx="609600" cy="501650"/>
          </a:xfrm>
          <a:custGeom>
            <a:avLst/>
            <a:gdLst>
              <a:gd name="connsiteX0" fmla="*/ 0 w 609600"/>
              <a:gd name="connsiteY0" fmla="*/ 0 h 501650"/>
              <a:gd name="connsiteX1" fmla="*/ 342900 w 609600"/>
              <a:gd name="connsiteY1" fmla="*/ 314325 h 501650"/>
              <a:gd name="connsiteX2" fmla="*/ 609600 w 609600"/>
              <a:gd name="connsiteY2" fmla="*/ 501650 h 50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9600" h="501650">
                <a:moveTo>
                  <a:pt x="0" y="0"/>
                </a:moveTo>
                <a:cubicBezTo>
                  <a:pt x="120650" y="115358"/>
                  <a:pt x="241300" y="230717"/>
                  <a:pt x="342900" y="314325"/>
                </a:cubicBezTo>
                <a:cubicBezTo>
                  <a:pt x="444500" y="397933"/>
                  <a:pt x="527050" y="449791"/>
                  <a:pt x="609600" y="50165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" name="フリーフォーム: 図形 157">
            <a:extLst>
              <a:ext uri="{FF2B5EF4-FFF2-40B4-BE49-F238E27FC236}">
                <a16:creationId xmlns:a16="http://schemas.microsoft.com/office/drawing/2014/main" id="{825D45A0-A9BF-4FB7-93F2-0692934D0841}"/>
              </a:ext>
            </a:extLst>
          </p:cNvPr>
          <p:cNvSpPr/>
          <p:nvPr/>
        </p:nvSpPr>
        <p:spPr>
          <a:xfrm>
            <a:off x="2527300" y="6851650"/>
            <a:ext cx="247650" cy="253227"/>
          </a:xfrm>
          <a:custGeom>
            <a:avLst/>
            <a:gdLst>
              <a:gd name="connsiteX0" fmla="*/ 247650 w 247650"/>
              <a:gd name="connsiteY0" fmla="*/ 0 h 253227"/>
              <a:gd name="connsiteX1" fmla="*/ 168275 w 247650"/>
              <a:gd name="connsiteY1" fmla="*/ 88900 h 253227"/>
              <a:gd name="connsiteX2" fmla="*/ 146050 w 247650"/>
              <a:gd name="connsiteY2" fmla="*/ 165100 h 253227"/>
              <a:gd name="connsiteX3" fmla="*/ 63500 w 247650"/>
              <a:gd name="connsiteY3" fmla="*/ 244475 h 253227"/>
              <a:gd name="connsiteX4" fmla="*/ 0 w 247650"/>
              <a:gd name="connsiteY4" fmla="*/ 247650 h 253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650" h="253227">
                <a:moveTo>
                  <a:pt x="247650" y="0"/>
                </a:moveTo>
                <a:cubicBezTo>
                  <a:pt x="216429" y="30691"/>
                  <a:pt x="185208" y="61383"/>
                  <a:pt x="168275" y="88900"/>
                </a:cubicBezTo>
                <a:cubicBezTo>
                  <a:pt x="151342" y="116417"/>
                  <a:pt x="163512" y="139171"/>
                  <a:pt x="146050" y="165100"/>
                </a:cubicBezTo>
                <a:cubicBezTo>
                  <a:pt x="128588" y="191029"/>
                  <a:pt x="87842" y="230717"/>
                  <a:pt x="63500" y="244475"/>
                </a:cubicBezTo>
                <a:cubicBezTo>
                  <a:pt x="39158" y="258233"/>
                  <a:pt x="19579" y="252941"/>
                  <a:pt x="0" y="24765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" name="フリーフォーム: 図形 158">
            <a:extLst>
              <a:ext uri="{FF2B5EF4-FFF2-40B4-BE49-F238E27FC236}">
                <a16:creationId xmlns:a16="http://schemas.microsoft.com/office/drawing/2014/main" id="{27AA80D9-1CDA-42F3-835F-218B8801C4C3}"/>
              </a:ext>
            </a:extLst>
          </p:cNvPr>
          <p:cNvSpPr/>
          <p:nvPr/>
        </p:nvSpPr>
        <p:spPr>
          <a:xfrm>
            <a:off x="3165475" y="5673725"/>
            <a:ext cx="82550" cy="212725"/>
          </a:xfrm>
          <a:custGeom>
            <a:avLst/>
            <a:gdLst>
              <a:gd name="connsiteX0" fmla="*/ 0 w 82550"/>
              <a:gd name="connsiteY0" fmla="*/ 0 h 212725"/>
              <a:gd name="connsiteX1" fmla="*/ 63500 w 82550"/>
              <a:gd name="connsiteY1" fmla="*/ 85725 h 212725"/>
              <a:gd name="connsiteX2" fmla="*/ 82550 w 82550"/>
              <a:gd name="connsiteY2" fmla="*/ 212725 h 212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550" h="212725">
                <a:moveTo>
                  <a:pt x="0" y="0"/>
                </a:moveTo>
                <a:cubicBezTo>
                  <a:pt x="24871" y="25135"/>
                  <a:pt x="49742" y="50271"/>
                  <a:pt x="63500" y="85725"/>
                </a:cubicBezTo>
                <a:cubicBezTo>
                  <a:pt x="77258" y="121179"/>
                  <a:pt x="79904" y="166952"/>
                  <a:pt x="82550" y="212725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" name="フリーフォーム: 図形 159">
            <a:extLst>
              <a:ext uri="{FF2B5EF4-FFF2-40B4-BE49-F238E27FC236}">
                <a16:creationId xmlns:a16="http://schemas.microsoft.com/office/drawing/2014/main" id="{3E17C622-EAB2-4BFF-B395-8A869CA3AE04}"/>
              </a:ext>
            </a:extLst>
          </p:cNvPr>
          <p:cNvSpPr/>
          <p:nvPr/>
        </p:nvSpPr>
        <p:spPr>
          <a:xfrm>
            <a:off x="1104900" y="6229350"/>
            <a:ext cx="88671" cy="107950"/>
          </a:xfrm>
          <a:custGeom>
            <a:avLst/>
            <a:gdLst>
              <a:gd name="connsiteX0" fmla="*/ 76200 w 88671"/>
              <a:gd name="connsiteY0" fmla="*/ 0 h 107950"/>
              <a:gd name="connsiteX1" fmla="*/ 82550 w 88671"/>
              <a:gd name="connsiteY1" fmla="*/ 66675 h 107950"/>
              <a:gd name="connsiteX2" fmla="*/ 0 w 88671"/>
              <a:gd name="connsiteY2" fmla="*/ 107950 h 107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671" h="107950">
                <a:moveTo>
                  <a:pt x="76200" y="0"/>
                </a:moveTo>
                <a:cubicBezTo>
                  <a:pt x="85725" y="24341"/>
                  <a:pt x="95250" y="48683"/>
                  <a:pt x="82550" y="66675"/>
                </a:cubicBezTo>
                <a:cubicBezTo>
                  <a:pt x="69850" y="84667"/>
                  <a:pt x="34925" y="96308"/>
                  <a:pt x="0" y="10795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" name="フリーフォーム: 図形 160">
            <a:extLst>
              <a:ext uri="{FF2B5EF4-FFF2-40B4-BE49-F238E27FC236}">
                <a16:creationId xmlns:a16="http://schemas.microsoft.com/office/drawing/2014/main" id="{183DE27B-3EEA-4C75-941E-FD675C9B9403}"/>
              </a:ext>
            </a:extLst>
          </p:cNvPr>
          <p:cNvSpPr/>
          <p:nvPr/>
        </p:nvSpPr>
        <p:spPr>
          <a:xfrm>
            <a:off x="2663825" y="5957888"/>
            <a:ext cx="88900" cy="1587"/>
          </a:xfrm>
          <a:custGeom>
            <a:avLst/>
            <a:gdLst>
              <a:gd name="connsiteX0" fmla="*/ 0 w 88900"/>
              <a:gd name="connsiteY0" fmla="*/ 0 h 1587"/>
              <a:gd name="connsiteX1" fmla="*/ 88900 w 88900"/>
              <a:gd name="connsiteY1" fmla="*/ 1587 h 1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8900" h="1587">
                <a:moveTo>
                  <a:pt x="0" y="0"/>
                </a:moveTo>
                <a:lnTo>
                  <a:pt x="88900" y="1587"/>
                </a:ln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" name="フリーフォーム: 図形 161">
            <a:extLst>
              <a:ext uri="{FF2B5EF4-FFF2-40B4-BE49-F238E27FC236}">
                <a16:creationId xmlns:a16="http://schemas.microsoft.com/office/drawing/2014/main" id="{D00CD0DC-10C7-400A-B3B2-E10052D12485}"/>
              </a:ext>
            </a:extLst>
          </p:cNvPr>
          <p:cNvSpPr/>
          <p:nvPr/>
        </p:nvSpPr>
        <p:spPr>
          <a:xfrm>
            <a:off x="2997200" y="6032500"/>
            <a:ext cx="117475" cy="70150"/>
          </a:xfrm>
          <a:custGeom>
            <a:avLst/>
            <a:gdLst>
              <a:gd name="connsiteX0" fmla="*/ 117475 w 117475"/>
              <a:gd name="connsiteY0" fmla="*/ 0 h 70150"/>
              <a:gd name="connsiteX1" fmla="*/ 55563 w 117475"/>
              <a:gd name="connsiteY1" fmla="*/ 55563 h 70150"/>
              <a:gd name="connsiteX2" fmla="*/ 28575 w 117475"/>
              <a:gd name="connsiteY2" fmla="*/ 68263 h 70150"/>
              <a:gd name="connsiteX3" fmla="*/ 0 w 117475"/>
              <a:gd name="connsiteY3" fmla="*/ 69850 h 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475" h="70150">
                <a:moveTo>
                  <a:pt x="117475" y="0"/>
                </a:moveTo>
                <a:cubicBezTo>
                  <a:pt x="93927" y="22093"/>
                  <a:pt x="70380" y="44186"/>
                  <a:pt x="55563" y="55563"/>
                </a:cubicBezTo>
                <a:cubicBezTo>
                  <a:pt x="40746" y="66940"/>
                  <a:pt x="37835" y="65882"/>
                  <a:pt x="28575" y="68263"/>
                </a:cubicBezTo>
                <a:cubicBezTo>
                  <a:pt x="19314" y="70644"/>
                  <a:pt x="9657" y="70247"/>
                  <a:pt x="0" y="6985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3" name="フリーフォーム: 図形 162">
            <a:extLst>
              <a:ext uri="{FF2B5EF4-FFF2-40B4-BE49-F238E27FC236}">
                <a16:creationId xmlns:a16="http://schemas.microsoft.com/office/drawing/2014/main" id="{D1A091CC-3789-43A5-95BB-72BE77DE7F06}"/>
              </a:ext>
            </a:extLst>
          </p:cNvPr>
          <p:cNvSpPr/>
          <p:nvPr/>
        </p:nvSpPr>
        <p:spPr>
          <a:xfrm>
            <a:off x="2420938" y="4970463"/>
            <a:ext cx="280987" cy="103187"/>
          </a:xfrm>
          <a:custGeom>
            <a:avLst/>
            <a:gdLst>
              <a:gd name="connsiteX0" fmla="*/ 0 w 280987"/>
              <a:gd name="connsiteY0" fmla="*/ 0 h 103187"/>
              <a:gd name="connsiteX1" fmla="*/ 203200 w 280987"/>
              <a:gd name="connsiteY1" fmla="*/ 82550 h 103187"/>
              <a:gd name="connsiteX2" fmla="*/ 280987 w 280987"/>
              <a:gd name="connsiteY2" fmla="*/ 103187 h 103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0987" h="103187">
                <a:moveTo>
                  <a:pt x="0" y="0"/>
                </a:moveTo>
                <a:cubicBezTo>
                  <a:pt x="78184" y="32676"/>
                  <a:pt x="156369" y="65352"/>
                  <a:pt x="203200" y="82550"/>
                </a:cubicBezTo>
                <a:cubicBezTo>
                  <a:pt x="250031" y="99748"/>
                  <a:pt x="265509" y="101467"/>
                  <a:pt x="280987" y="103187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フリーフォーム: 図形 163">
            <a:extLst>
              <a:ext uri="{FF2B5EF4-FFF2-40B4-BE49-F238E27FC236}">
                <a16:creationId xmlns:a16="http://schemas.microsoft.com/office/drawing/2014/main" id="{07B3D101-BA91-4388-BB43-80AEB5511DDC}"/>
              </a:ext>
            </a:extLst>
          </p:cNvPr>
          <p:cNvSpPr/>
          <p:nvPr/>
        </p:nvSpPr>
        <p:spPr>
          <a:xfrm>
            <a:off x="2079625" y="5008563"/>
            <a:ext cx="192088" cy="77787"/>
          </a:xfrm>
          <a:custGeom>
            <a:avLst/>
            <a:gdLst>
              <a:gd name="connsiteX0" fmla="*/ 192088 w 192088"/>
              <a:gd name="connsiteY0" fmla="*/ 0 h 77787"/>
              <a:gd name="connsiteX1" fmla="*/ 98425 w 192088"/>
              <a:gd name="connsiteY1" fmla="*/ 55562 h 77787"/>
              <a:gd name="connsiteX2" fmla="*/ 0 w 192088"/>
              <a:gd name="connsiteY2" fmla="*/ 77787 h 77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2088" h="77787">
                <a:moveTo>
                  <a:pt x="192088" y="0"/>
                </a:moveTo>
                <a:cubicBezTo>
                  <a:pt x="161264" y="21299"/>
                  <a:pt x="130440" y="42598"/>
                  <a:pt x="98425" y="55562"/>
                </a:cubicBezTo>
                <a:cubicBezTo>
                  <a:pt x="66410" y="68527"/>
                  <a:pt x="33205" y="73157"/>
                  <a:pt x="0" y="77787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5" name="フリーフォーム: 図形 164">
            <a:extLst>
              <a:ext uri="{FF2B5EF4-FFF2-40B4-BE49-F238E27FC236}">
                <a16:creationId xmlns:a16="http://schemas.microsoft.com/office/drawing/2014/main" id="{49ABB6BF-8BED-4CA7-AEB1-4AFB55F41FD2}"/>
              </a:ext>
            </a:extLst>
          </p:cNvPr>
          <p:cNvSpPr/>
          <p:nvPr/>
        </p:nvSpPr>
        <p:spPr>
          <a:xfrm>
            <a:off x="1958975" y="5119688"/>
            <a:ext cx="144463" cy="88900"/>
          </a:xfrm>
          <a:custGeom>
            <a:avLst/>
            <a:gdLst>
              <a:gd name="connsiteX0" fmla="*/ 0 w 144463"/>
              <a:gd name="connsiteY0" fmla="*/ 0 h 88900"/>
              <a:gd name="connsiteX1" fmla="*/ 90488 w 144463"/>
              <a:gd name="connsiteY1" fmla="*/ 71437 h 88900"/>
              <a:gd name="connsiteX2" fmla="*/ 144463 w 144463"/>
              <a:gd name="connsiteY2" fmla="*/ 88900 h 88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4463" h="88900">
                <a:moveTo>
                  <a:pt x="0" y="0"/>
                </a:moveTo>
                <a:cubicBezTo>
                  <a:pt x="33205" y="28310"/>
                  <a:pt x="66411" y="56620"/>
                  <a:pt x="90488" y="71437"/>
                </a:cubicBezTo>
                <a:cubicBezTo>
                  <a:pt x="114565" y="86254"/>
                  <a:pt x="129514" y="87577"/>
                  <a:pt x="144463" y="8890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フリーフォーム: 図形 165">
            <a:extLst>
              <a:ext uri="{FF2B5EF4-FFF2-40B4-BE49-F238E27FC236}">
                <a16:creationId xmlns:a16="http://schemas.microsoft.com/office/drawing/2014/main" id="{6585457F-EA23-4451-88AF-ECDDE3136ABC}"/>
              </a:ext>
            </a:extLst>
          </p:cNvPr>
          <p:cNvSpPr/>
          <p:nvPr/>
        </p:nvSpPr>
        <p:spPr>
          <a:xfrm>
            <a:off x="2527300" y="5962650"/>
            <a:ext cx="110067" cy="69850"/>
          </a:xfrm>
          <a:custGeom>
            <a:avLst/>
            <a:gdLst>
              <a:gd name="connsiteX0" fmla="*/ 0 w 110067"/>
              <a:gd name="connsiteY0" fmla="*/ 0 h 69850"/>
              <a:gd name="connsiteX1" fmla="*/ 57150 w 110067"/>
              <a:gd name="connsiteY1" fmla="*/ 42333 h 69850"/>
              <a:gd name="connsiteX2" fmla="*/ 110067 w 110067"/>
              <a:gd name="connsiteY2" fmla="*/ 69850 h 69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0067" h="69850">
                <a:moveTo>
                  <a:pt x="0" y="0"/>
                </a:moveTo>
                <a:cubicBezTo>
                  <a:pt x="19403" y="15345"/>
                  <a:pt x="38806" y="30691"/>
                  <a:pt x="57150" y="42333"/>
                </a:cubicBezTo>
                <a:cubicBezTo>
                  <a:pt x="75495" y="53975"/>
                  <a:pt x="92781" y="61912"/>
                  <a:pt x="110067" y="6985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7" name="フリーフォーム: 図形 166">
            <a:extLst>
              <a:ext uri="{FF2B5EF4-FFF2-40B4-BE49-F238E27FC236}">
                <a16:creationId xmlns:a16="http://schemas.microsoft.com/office/drawing/2014/main" id="{FDAE256B-7EDF-434F-A064-1D75104D335B}"/>
              </a:ext>
            </a:extLst>
          </p:cNvPr>
          <p:cNvSpPr/>
          <p:nvPr/>
        </p:nvSpPr>
        <p:spPr>
          <a:xfrm>
            <a:off x="3105150" y="5444067"/>
            <a:ext cx="177800" cy="24149"/>
          </a:xfrm>
          <a:custGeom>
            <a:avLst/>
            <a:gdLst>
              <a:gd name="connsiteX0" fmla="*/ 0 w 177800"/>
              <a:gd name="connsiteY0" fmla="*/ 16933 h 24149"/>
              <a:gd name="connsiteX1" fmla="*/ 131233 w 177800"/>
              <a:gd name="connsiteY1" fmla="*/ 23283 h 24149"/>
              <a:gd name="connsiteX2" fmla="*/ 177800 w 177800"/>
              <a:gd name="connsiteY2" fmla="*/ 0 h 24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7800" h="24149">
                <a:moveTo>
                  <a:pt x="0" y="16933"/>
                </a:moveTo>
                <a:cubicBezTo>
                  <a:pt x="50800" y="21519"/>
                  <a:pt x="101600" y="26105"/>
                  <a:pt x="131233" y="23283"/>
                </a:cubicBezTo>
                <a:cubicBezTo>
                  <a:pt x="160866" y="20461"/>
                  <a:pt x="169333" y="10230"/>
                  <a:pt x="177800" y="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" name="フリーフォーム: 図形 167">
            <a:extLst>
              <a:ext uri="{FF2B5EF4-FFF2-40B4-BE49-F238E27FC236}">
                <a16:creationId xmlns:a16="http://schemas.microsoft.com/office/drawing/2014/main" id="{6F4910C3-C834-4A47-B297-E49424D4A6EC}"/>
              </a:ext>
            </a:extLst>
          </p:cNvPr>
          <p:cNvSpPr/>
          <p:nvPr/>
        </p:nvSpPr>
        <p:spPr>
          <a:xfrm>
            <a:off x="3191933" y="5465233"/>
            <a:ext cx="27517" cy="68958"/>
          </a:xfrm>
          <a:custGeom>
            <a:avLst/>
            <a:gdLst>
              <a:gd name="connsiteX0" fmla="*/ 0 w 27517"/>
              <a:gd name="connsiteY0" fmla="*/ 0 h 68958"/>
              <a:gd name="connsiteX1" fmla="*/ 16934 w 27517"/>
              <a:gd name="connsiteY1" fmla="*/ 63500 h 68958"/>
              <a:gd name="connsiteX2" fmla="*/ 27517 w 27517"/>
              <a:gd name="connsiteY2" fmla="*/ 61384 h 6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517" h="68958">
                <a:moveTo>
                  <a:pt x="0" y="0"/>
                </a:moveTo>
                <a:cubicBezTo>
                  <a:pt x="5645" y="21167"/>
                  <a:pt x="12348" y="53269"/>
                  <a:pt x="16934" y="63500"/>
                </a:cubicBezTo>
                <a:cubicBezTo>
                  <a:pt x="21520" y="73731"/>
                  <a:pt x="24518" y="67557"/>
                  <a:pt x="27517" y="61384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" name="フリーフォーム: 図形 168">
            <a:extLst>
              <a:ext uri="{FF2B5EF4-FFF2-40B4-BE49-F238E27FC236}">
                <a16:creationId xmlns:a16="http://schemas.microsoft.com/office/drawing/2014/main" id="{540CFEDE-2005-4D68-8FC5-FF0A8C7FCA56}"/>
              </a:ext>
            </a:extLst>
          </p:cNvPr>
          <p:cNvSpPr/>
          <p:nvPr/>
        </p:nvSpPr>
        <p:spPr>
          <a:xfrm>
            <a:off x="3164417" y="5469467"/>
            <a:ext cx="42333" cy="103010"/>
          </a:xfrm>
          <a:custGeom>
            <a:avLst/>
            <a:gdLst>
              <a:gd name="connsiteX0" fmla="*/ 0 w 42333"/>
              <a:gd name="connsiteY0" fmla="*/ 0 h 103010"/>
              <a:gd name="connsiteX1" fmla="*/ 27516 w 42333"/>
              <a:gd name="connsiteY1" fmla="*/ 88900 h 103010"/>
              <a:gd name="connsiteX2" fmla="*/ 42333 w 42333"/>
              <a:gd name="connsiteY2" fmla="*/ 101600 h 103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333" h="103010">
                <a:moveTo>
                  <a:pt x="0" y="0"/>
                </a:moveTo>
                <a:cubicBezTo>
                  <a:pt x="10230" y="35983"/>
                  <a:pt x="20461" y="71967"/>
                  <a:pt x="27516" y="88900"/>
                </a:cubicBezTo>
                <a:cubicBezTo>
                  <a:pt x="34571" y="105833"/>
                  <a:pt x="38452" y="103716"/>
                  <a:pt x="42333" y="10160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0" name="フリーフォーム: 図形 169">
            <a:extLst>
              <a:ext uri="{FF2B5EF4-FFF2-40B4-BE49-F238E27FC236}">
                <a16:creationId xmlns:a16="http://schemas.microsoft.com/office/drawing/2014/main" id="{65FFD966-DCE5-4E77-887D-AB875E613F8A}"/>
              </a:ext>
            </a:extLst>
          </p:cNvPr>
          <p:cNvSpPr/>
          <p:nvPr/>
        </p:nvSpPr>
        <p:spPr>
          <a:xfrm>
            <a:off x="2514600" y="5365750"/>
            <a:ext cx="20638" cy="55563"/>
          </a:xfrm>
          <a:custGeom>
            <a:avLst/>
            <a:gdLst>
              <a:gd name="connsiteX0" fmla="*/ 20638 w 20638"/>
              <a:gd name="connsiteY0" fmla="*/ 0 h 55563"/>
              <a:gd name="connsiteX1" fmla="*/ 0 w 20638"/>
              <a:gd name="connsiteY1" fmla="*/ 55563 h 55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638" h="55563">
                <a:moveTo>
                  <a:pt x="20638" y="0"/>
                </a:moveTo>
                <a:lnTo>
                  <a:pt x="0" y="55563"/>
                </a:ln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1" name="フリーフォーム: 図形 170">
            <a:extLst>
              <a:ext uri="{FF2B5EF4-FFF2-40B4-BE49-F238E27FC236}">
                <a16:creationId xmlns:a16="http://schemas.microsoft.com/office/drawing/2014/main" id="{372D632D-01BD-408D-8190-F7A696FF8A0C}"/>
              </a:ext>
            </a:extLst>
          </p:cNvPr>
          <p:cNvSpPr/>
          <p:nvPr/>
        </p:nvSpPr>
        <p:spPr>
          <a:xfrm>
            <a:off x="2447452" y="5365750"/>
            <a:ext cx="27461" cy="61455"/>
          </a:xfrm>
          <a:custGeom>
            <a:avLst/>
            <a:gdLst>
              <a:gd name="connsiteX0" fmla="*/ 27461 w 27461"/>
              <a:gd name="connsiteY0" fmla="*/ 0 h 61455"/>
              <a:gd name="connsiteX1" fmla="*/ 3648 w 27461"/>
              <a:gd name="connsiteY1" fmla="*/ 55563 h 61455"/>
              <a:gd name="connsiteX2" fmla="*/ 473 w 27461"/>
              <a:gd name="connsiteY2" fmla="*/ 57150 h 61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461" h="61455">
                <a:moveTo>
                  <a:pt x="27461" y="0"/>
                </a:moveTo>
                <a:lnTo>
                  <a:pt x="3648" y="55563"/>
                </a:lnTo>
                <a:cubicBezTo>
                  <a:pt x="-850" y="65088"/>
                  <a:pt x="-189" y="61119"/>
                  <a:pt x="473" y="5715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2" name="フリーフォーム: 図形 171">
            <a:extLst>
              <a:ext uri="{FF2B5EF4-FFF2-40B4-BE49-F238E27FC236}">
                <a16:creationId xmlns:a16="http://schemas.microsoft.com/office/drawing/2014/main" id="{7ED1FE89-00FB-43A9-95F2-FBD9E84067C7}"/>
              </a:ext>
            </a:extLst>
          </p:cNvPr>
          <p:cNvSpPr/>
          <p:nvPr/>
        </p:nvSpPr>
        <p:spPr>
          <a:xfrm>
            <a:off x="2257425" y="5295900"/>
            <a:ext cx="274638" cy="63500"/>
          </a:xfrm>
          <a:custGeom>
            <a:avLst/>
            <a:gdLst>
              <a:gd name="connsiteX0" fmla="*/ 0 w 274638"/>
              <a:gd name="connsiteY0" fmla="*/ 0 h 63500"/>
              <a:gd name="connsiteX1" fmla="*/ 66675 w 274638"/>
              <a:gd name="connsiteY1" fmla="*/ 36513 h 63500"/>
              <a:gd name="connsiteX2" fmla="*/ 155575 w 274638"/>
              <a:gd name="connsiteY2" fmla="*/ 57150 h 63500"/>
              <a:gd name="connsiteX3" fmla="*/ 211138 w 274638"/>
              <a:gd name="connsiteY3" fmla="*/ 49213 h 63500"/>
              <a:gd name="connsiteX4" fmla="*/ 274638 w 274638"/>
              <a:gd name="connsiteY4" fmla="*/ 63500 h 6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638" h="63500">
                <a:moveTo>
                  <a:pt x="0" y="0"/>
                </a:moveTo>
                <a:cubicBezTo>
                  <a:pt x="20373" y="13494"/>
                  <a:pt x="40746" y="26988"/>
                  <a:pt x="66675" y="36513"/>
                </a:cubicBezTo>
                <a:cubicBezTo>
                  <a:pt x="92604" y="46038"/>
                  <a:pt x="131498" y="55033"/>
                  <a:pt x="155575" y="57150"/>
                </a:cubicBezTo>
                <a:cubicBezTo>
                  <a:pt x="179652" y="59267"/>
                  <a:pt x="191294" y="48155"/>
                  <a:pt x="211138" y="49213"/>
                </a:cubicBezTo>
                <a:cubicBezTo>
                  <a:pt x="230982" y="50271"/>
                  <a:pt x="252810" y="56885"/>
                  <a:pt x="274638" y="6350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3" name="フリーフォーム: 図形 172">
            <a:extLst>
              <a:ext uri="{FF2B5EF4-FFF2-40B4-BE49-F238E27FC236}">
                <a16:creationId xmlns:a16="http://schemas.microsoft.com/office/drawing/2014/main" id="{3BA9CC3E-D0A7-4214-9106-641B836BA7BD}"/>
              </a:ext>
            </a:extLst>
          </p:cNvPr>
          <p:cNvSpPr/>
          <p:nvPr/>
        </p:nvSpPr>
        <p:spPr>
          <a:xfrm>
            <a:off x="2339975" y="5022850"/>
            <a:ext cx="67798" cy="80963"/>
          </a:xfrm>
          <a:custGeom>
            <a:avLst/>
            <a:gdLst>
              <a:gd name="connsiteX0" fmla="*/ 0 w 67798"/>
              <a:gd name="connsiteY0" fmla="*/ 80963 h 80963"/>
              <a:gd name="connsiteX1" fmla="*/ 58738 w 67798"/>
              <a:gd name="connsiteY1" fmla="*/ 33338 h 80963"/>
              <a:gd name="connsiteX2" fmla="*/ 66675 w 67798"/>
              <a:gd name="connsiteY2" fmla="*/ 0 h 80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798" h="80963">
                <a:moveTo>
                  <a:pt x="0" y="80963"/>
                </a:moveTo>
                <a:cubicBezTo>
                  <a:pt x="23813" y="63897"/>
                  <a:pt x="47626" y="46832"/>
                  <a:pt x="58738" y="33338"/>
                </a:cubicBezTo>
                <a:cubicBezTo>
                  <a:pt x="69851" y="19844"/>
                  <a:pt x="68263" y="9922"/>
                  <a:pt x="66675" y="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4" name="フリーフォーム: 図形 173">
            <a:extLst>
              <a:ext uri="{FF2B5EF4-FFF2-40B4-BE49-F238E27FC236}">
                <a16:creationId xmlns:a16="http://schemas.microsoft.com/office/drawing/2014/main" id="{DAFA3E7D-1814-482D-8D1D-EF937CB43545}"/>
              </a:ext>
            </a:extLst>
          </p:cNvPr>
          <p:cNvSpPr/>
          <p:nvPr/>
        </p:nvSpPr>
        <p:spPr>
          <a:xfrm>
            <a:off x="2408238" y="5046663"/>
            <a:ext cx="63500" cy="77787"/>
          </a:xfrm>
          <a:custGeom>
            <a:avLst/>
            <a:gdLst>
              <a:gd name="connsiteX0" fmla="*/ 0 w 63500"/>
              <a:gd name="connsiteY0" fmla="*/ 77787 h 77787"/>
              <a:gd name="connsiteX1" fmla="*/ 44450 w 63500"/>
              <a:gd name="connsiteY1" fmla="*/ 44450 h 77787"/>
              <a:gd name="connsiteX2" fmla="*/ 63500 w 63500"/>
              <a:gd name="connsiteY2" fmla="*/ 0 h 77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3500" h="77787">
                <a:moveTo>
                  <a:pt x="0" y="77787"/>
                </a:moveTo>
                <a:cubicBezTo>
                  <a:pt x="16933" y="67600"/>
                  <a:pt x="33867" y="57414"/>
                  <a:pt x="44450" y="44450"/>
                </a:cubicBezTo>
                <a:cubicBezTo>
                  <a:pt x="55033" y="31485"/>
                  <a:pt x="59266" y="15742"/>
                  <a:pt x="63500" y="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5" name="フリーフォーム: 図形 174">
            <a:extLst>
              <a:ext uri="{FF2B5EF4-FFF2-40B4-BE49-F238E27FC236}">
                <a16:creationId xmlns:a16="http://schemas.microsoft.com/office/drawing/2014/main" id="{D26C64C0-8CCC-4417-93FD-3811370C13C5}"/>
              </a:ext>
            </a:extLst>
          </p:cNvPr>
          <p:cNvSpPr/>
          <p:nvPr/>
        </p:nvSpPr>
        <p:spPr>
          <a:xfrm>
            <a:off x="2479675" y="5094746"/>
            <a:ext cx="84418" cy="61454"/>
          </a:xfrm>
          <a:custGeom>
            <a:avLst/>
            <a:gdLst>
              <a:gd name="connsiteX0" fmla="*/ 0 w 84418"/>
              <a:gd name="connsiteY0" fmla="*/ 61454 h 61454"/>
              <a:gd name="connsiteX1" fmla="*/ 71438 w 84418"/>
              <a:gd name="connsiteY1" fmla="*/ 5892 h 61454"/>
              <a:gd name="connsiteX2" fmla="*/ 84138 w 84418"/>
              <a:gd name="connsiteY2" fmla="*/ 4304 h 61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418" h="61454">
                <a:moveTo>
                  <a:pt x="0" y="61454"/>
                </a:moveTo>
                <a:cubicBezTo>
                  <a:pt x="28707" y="38435"/>
                  <a:pt x="57415" y="15417"/>
                  <a:pt x="71438" y="5892"/>
                </a:cubicBezTo>
                <a:cubicBezTo>
                  <a:pt x="85461" y="-3633"/>
                  <a:pt x="84799" y="335"/>
                  <a:pt x="84138" y="4304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6" name="フリーフォーム: 図形 175">
            <a:extLst>
              <a:ext uri="{FF2B5EF4-FFF2-40B4-BE49-F238E27FC236}">
                <a16:creationId xmlns:a16="http://schemas.microsoft.com/office/drawing/2014/main" id="{83BB4D35-738F-4824-8841-006822B86979}"/>
              </a:ext>
            </a:extLst>
          </p:cNvPr>
          <p:cNvSpPr/>
          <p:nvPr/>
        </p:nvSpPr>
        <p:spPr>
          <a:xfrm>
            <a:off x="3221038" y="5183188"/>
            <a:ext cx="117475" cy="59714"/>
          </a:xfrm>
          <a:custGeom>
            <a:avLst/>
            <a:gdLst>
              <a:gd name="connsiteX0" fmla="*/ 0 w 117475"/>
              <a:gd name="connsiteY0" fmla="*/ 55562 h 59714"/>
              <a:gd name="connsiteX1" fmla="*/ 66675 w 117475"/>
              <a:gd name="connsiteY1" fmla="*/ 53975 h 59714"/>
              <a:gd name="connsiteX2" fmla="*/ 117475 w 117475"/>
              <a:gd name="connsiteY2" fmla="*/ 0 h 59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7475" h="59714">
                <a:moveTo>
                  <a:pt x="0" y="55562"/>
                </a:moveTo>
                <a:cubicBezTo>
                  <a:pt x="23548" y="59398"/>
                  <a:pt x="47096" y="63235"/>
                  <a:pt x="66675" y="53975"/>
                </a:cubicBezTo>
                <a:cubicBezTo>
                  <a:pt x="86254" y="44715"/>
                  <a:pt x="101864" y="22357"/>
                  <a:pt x="117475" y="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7" name="フリーフォーム: 図形 176">
            <a:extLst>
              <a:ext uri="{FF2B5EF4-FFF2-40B4-BE49-F238E27FC236}">
                <a16:creationId xmlns:a16="http://schemas.microsoft.com/office/drawing/2014/main" id="{6FE375F6-9970-46FF-BA48-6A13F4CC728E}"/>
              </a:ext>
            </a:extLst>
          </p:cNvPr>
          <p:cNvSpPr/>
          <p:nvPr/>
        </p:nvSpPr>
        <p:spPr>
          <a:xfrm>
            <a:off x="3184525" y="5167313"/>
            <a:ext cx="100013" cy="52387"/>
          </a:xfrm>
          <a:custGeom>
            <a:avLst/>
            <a:gdLst>
              <a:gd name="connsiteX0" fmla="*/ 0 w 100013"/>
              <a:gd name="connsiteY0" fmla="*/ 52387 h 52387"/>
              <a:gd name="connsiteX1" fmla="*/ 80963 w 100013"/>
              <a:gd name="connsiteY1" fmla="*/ 41275 h 52387"/>
              <a:gd name="connsiteX2" fmla="*/ 100013 w 100013"/>
              <a:gd name="connsiteY2" fmla="*/ 0 h 52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013" h="52387">
                <a:moveTo>
                  <a:pt x="0" y="52387"/>
                </a:moveTo>
                <a:cubicBezTo>
                  <a:pt x="32147" y="51196"/>
                  <a:pt x="64294" y="50006"/>
                  <a:pt x="80963" y="41275"/>
                </a:cubicBezTo>
                <a:cubicBezTo>
                  <a:pt x="97632" y="32544"/>
                  <a:pt x="98822" y="16272"/>
                  <a:pt x="100013" y="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8" name="フリーフォーム: 図形 177">
            <a:extLst>
              <a:ext uri="{FF2B5EF4-FFF2-40B4-BE49-F238E27FC236}">
                <a16:creationId xmlns:a16="http://schemas.microsoft.com/office/drawing/2014/main" id="{2CE75E6F-5FB7-4125-A3FD-E8C33647B469}"/>
              </a:ext>
            </a:extLst>
          </p:cNvPr>
          <p:cNvSpPr/>
          <p:nvPr/>
        </p:nvSpPr>
        <p:spPr>
          <a:xfrm>
            <a:off x="2065338" y="5038751"/>
            <a:ext cx="296862" cy="69824"/>
          </a:xfrm>
          <a:custGeom>
            <a:avLst/>
            <a:gdLst>
              <a:gd name="connsiteX0" fmla="*/ 0 w 296862"/>
              <a:gd name="connsiteY0" fmla="*/ 69824 h 69824"/>
              <a:gd name="connsiteX1" fmla="*/ 134937 w 296862"/>
              <a:gd name="connsiteY1" fmla="*/ 41249 h 69824"/>
              <a:gd name="connsiteX2" fmla="*/ 223837 w 296862"/>
              <a:gd name="connsiteY2" fmla="*/ 4737 h 69824"/>
              <a:gd name="connsiteX3" fmla="*/ 296862 w 296862"/>
              <a:gd name="connsiteY3" fmla="*/ 1562 h 69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6862" h="69824">
                <a:moveTo>
                  <a:pt x="0" y="69824"/>
                </a:moveTo>
                <a:cubicBezTo>
                  <a:pt x="48815" y="60960"/>
                  <a:pt x="97631" y="52097"/>
                  <a:pt x="134937" y="41249"/>
                </a:cubicBezTo>
                <a:cubicBezTo>
                  <a:pt x="172243" y="30401"/>
                  <a:pt x="196850" y="11351"/>
                  <a:pt x="223837" y="4737"/>
                </a:cubicBezTo>
                <a:cubicBezTo>
                  <a:pt x="250825" y="-1878"/>
                  <a:pt x="273843" y="-158"/>
                  <a:pt x="296862" y="1562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9" name="フリーフォーム: 図形 178">
            <a:extLst>
              <a:ext uri="{FF2B5EF4-FFF2-40B4-BE49-F238E27FC236}">
                <a16:creationId xmlns:a16="http://schemas.microsoft.com/office/drawing/2014/main" id="{04EDA2A2-71ED-4EB9-901D-3FE232E816FD}"/>
              </a:ext>
            </a:extLst>
          </p:cNvPr>
          <p:cNvSpPr/>
          <p:nvPr/>
        </p:nvSpPr>
        <p:spPr>
          <a:xfrm>
            <a:off x="2538413" y="5178425"/>
            <a:ext cx="88900" cy="49213"/>
          </a:xfrm>
          <a:custGeom>
            <a:avLst/>
            <a:gdLst>
              <a:gd name="connsiteX0" fmla="*/ 0 w 88900"/>
              <a:gd name="connsiteY0" fmla="*/ 0 h 49213"/>
              <a:gd name="connsiteX1" fmla="*/ 47625 w 88900"/>
              <a:gd name="connsiteY1" fmla="*/ 28575 h 49213"/>
              <a:gd name="connsiteX2" fmla="*/ 88900 w 88900"/>
              <a:gd name="connsiteY2" fmla="*/ 49213 h 49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900" h="49213">
                <a:moveTo>
                  <a:pt x="0" y="0"/>
                </a:moveTo>
                <a:cubicBezTo>
                  <a:pt x="16404" y="10186"/>
                  <a:pt x="32808" y="20373"/>
                  <a:pt x="47625" y="28575"/>
                </a:cubicBezTo>
                <a:cubicBezTo>
                  <a:pt x="62442" y="36777"/>
                  <a:pt x="75671" y="42995"/>
                  <a:pt x="88900" y="49213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0" name="フリーフォーム: 図形 179">
            <a:extLst>
              <a:ext uri="{FF2B5EF4-FFF2-40B4-BE49-F238E27FC236}">
                <a16:creationId xmlns:a16="http://schemas.microsoft.com/office/drawing/2014/main" id="{FEC51A6E-F1AA-4B71-84FB-2D17E8913E32}"/>
              </a:ext>
            </a:extLst>
          </p:cNvPr>
          <p:cNvSpPr/>
          <p:nvPr/>
        </p:nvSpPr>
        <p:spPr>
          <a:xfrm>
            <a:off x="2590800" y="5221288"/>
            <a:ext cx="27000" cy="98425"/>
          </a:xfrm>
          <a:custGeom>
            <a:avLst/>
            <a:gdLst>
              <a:gd name="connsiteX0" fmla="*/ 19050 w 27000"/>
              <a:gd name="connsiteY0" fmla="*/ 0 h 98425"/>
              <a:gd name="connsiteX1" fmla="*/ 26988 w 27000"/>
              <a:gd name="connsiteY1" fmla="*/ 60325 h 98425"/>
              <a:gd name="connsiteX2" fmla="*/ 17463 w 27000"/>
              <a:gd name="connsiteY2" fmla="*/ 84137 h 98425"/>
              <a:gd name="connsiteX3" fmla="*/ 0 w 27000"/>
              <a:gd name="connsiteY3" fmla="*/ 98425 h 98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000" h="98425">
                <a:moveTo>
                  <a:pt x="19050" y="0"/>
                </a:moveTo>
                <a:cubicBezTo>
                  <a:pt x="23151" y="23151"/>
                  <a:pt x="27252" y="46302"/>
                  <a:pt x="26988" y="60325"/>
                </a:cubicBezTo>
                <a:cubicBezTo>
                  <a:pt x="26724" y="74348"/>
                  <a:pt x="21961" y="77787"/>
                  <a:pt x="17463" y="84137"/>
                </a:cubicBezTo>
                <a:cubicBezTo>
                  <a:pt x="12965" y="90487"/>
                  <a:pt x="6482" y="94456"/>
                  <a:pt x="0" y="98425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1" name="フリーフォーム: 図形 180">
            <a:extLst>
              <a:ext uri="{FF2B5EF4-FFF2-40B4-BE49-F238E27FC236}">
                <a16:creationId xmlns:a16="http://schemas.microsoft.com/office/drawing/2014/main" id="{39ECA9EF-C05B-4956-BB3D-84448B9E540C}"/>
              </a:ext>
            </a:extLst>
          </p:cNvPr>
          <p:cNvSpPr/>
          <p:nvPr/>
        </p:nvSpPr>
        <p:spPr>
          <a:xfrm>
            <a:off x="2141538" y="5164138"/>
            <a:ext cx="115887" cy="8005"/>
          </a:xfrm>
          <a:custGeom>
            <a:avLst/>
            <a:gdLst>
              <a:gd name="connsiteX0" fmla="*/ 0 w 115887"/>
              <a:gd name="connsiteY0" fmla="*/ 3175 h 8005"/>
              <a:gd name="connsiteX1" fmla="*/ 63500 w 115887"/>
              <a:gd name="connsiteY1" fmla="*/ 7937 h 8005"/>
              <a:gd name="connsiteX2" fmla="*/ 115887 w 115887"/>
              <a:gd name="connsiteY2" fmla="*/ 0 h 8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5887" h="8005">
                <a:moveTo>
                  <a:pt x="0" y="3175"/>
                </a:moveTo>
                <a:cubicBezTo>
                  <a:pt x="22093" y="5820"/>
                  <a:pt x="44186" y="8466"/>
                  <a:pt x="63500" y="7937"/>
                </a:cubicBezTo>
                <a:cubicBezTo>
                  <a:pt x="82814" y="7408"/>
                  <a:pt x="99350" y="3704"/>
                  <a:pt x="115887" y="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2" name="フリーフォーム: 図形 181">
            <a:extLst>
              <a:ext uri="{FF2B5EF4-FFF2-40B4-BE49-F238E27FC236}">
                <a16:creationId xmlns:a16="http://schemas.microsoft.com/office/drawing/2014/main" id="{8893125B-BC16-4CC6-8303-C3F945347FFD}"/>
              </a:ext>
            </a:extLst>
          </p:cNvPr>
          <p:cNvSpPr/>
          <p:nvPr/>
        </p:nvSpPr>
        <p:spPr>
          <a:xfrm>
            <a:off x="3300413" y="5257800"/>
            <a:ext cx="62626" cy="149225"/>
          </a:xfrm>
          <a:custGeom>
            <a:avLst/>
            <a:gdLst>
              <a:gd name="connsiteX0" fmla="*/ 49212 w 62626"/>
              <a:gd name="connsiteY0" fmla="*/ 0 h 149225"/>
              <a:gd name="connsiteX1" fmla="*/ 61912 w 62626"/>
              <a:gd name="connsiteY1" fmla="*/ 58738 h 149225"/>
              <a:gd name="connsiteX2" fmla="*/ 58737 w 62626"/>
              <a:gd name="connsiteY2" fmla="*/ 87313 h 149225"/>
              <a:gd name="connsiteX3" fmla="*/ 39687 w 62626"/>
              <a:gd name="connsiteY3" fmla="*/ 120650 h 149225"/>
              <a:gd name="connsiteX4" fmla="*/ 0 w 62626"/>
              <a:gd name="connsiteY4" fmla="*/ 149225 h 149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626" h="149225">
                <a:moveTo>
                  <a:pt x="49212" y="0"/>
                </a:moveTo>
                <a:cubicBezTo>
                  <a:pt x="54768" y="22093"/>
                  <a:pt x="60325" y="44186"/>
                  <a:pt x="61912" y="58738"/>
                </a:cubicBezTo>
                <a:cubicBezTo>
                  <a:pt x="63499" y="73290"/>
                  <a:pt x="62441" y="76994"/>
                  <a:pt x="58737" y="87313"/>
                </a:cubicBezTo>
                <a:cubicBezTo>
                  <a:pt x="55033" y="97632"/>
                  <a:pt x="49476" y="110331"/>
                  <a:pt x="39687" y="120650"/>
                </a:cubicBezTo>
                <a:cubicBezTo>
                  <a:pt x="29898" y="130969"/>
                  <a:pt x="14949" y="140097"/>
                  <a:pt x="0" y="149225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3" name="フリーフォーム: 図形 182">
            <a:extLst>
              <a:ext uri="{FF2B5EF4-FFF2-40B4-BE49-F238E27FC236}">
                <a16:creationId xmlns:a16="http://schemas.microsoft.com/office/drawing/2014/main" id="{240640C0-0946-47CE-9C53-778893A8535B}"/>
              </a:ext>
            </a:extLst>
          </p:cNvPr>
          <p:cNvSpPr/>
          <p:nvPr/>
        </p:nvSpPr>
        <p:spPr>
          <a:xfrm>
            <a:off x="2998788" y="5705475"/>
            <a:ext cx="155590" cy="377825"/>
          </a:xfrm>
          <a:custGeom>
            <a:avLst/>
            <a:gdLst>
              <a:gd name="connsiteX0" fmla="*/ 90487 w 155590"/>
              <a:gd name="connsiteY0" fmla="*/ 0 h 377825"/>
              <a:gd name="connsiteX1" fmla="*/ 131762 w 155590"/>
              <a:gd name="connsiteY1" fmla="*/ 157163 h 377825"/>
              <a:gd name="connsiteX2" fmla="*/ 155575 w 155590"/>
              <a:gd name="connsiteY2" fmla="*/ 220663 h 377825"/>
              <a:gd name="connsiteX3" fmla="*/ 128587 w 155590"/>
              <a:gd name="connsiteY3" fmla="*/ 282575 h 377825"/>
              <a:gd name="connsiteX4" fmla="*/ 79375 w 155590"/>
              <a:gd name="connsiteY4" fmla="*/ 333375 h 377825"/>
              <a:gd name="connsiteX5" fmla="*/ 0 w 155590"/>
              <a:gd name="connsiteY5" fmla="*/ 377825 h 377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5590" h="377825">
                <a:moveTo>
                  <a:pt x="90487" y="0"/>
                </a:moveTo>
                <a:cubicBezTo>
                  <a:pt x="105700" y="60193"/>
                  <a:pt x="120914" y="120386"/>
                  <a:pt x="131762" y="157163"/>
                </a:cubicBezTo>
                <a:cubicBezTo>
                  <a:pt x="142610" y="193940"/>
                  <a:pt x="156104" y="199761"/>
                  <a:pt x="155575" y="220663"/>
                </a:cubicBezTo>
                <a:cubicBezTo>
                  <a:pt x="155046" y="241565"/>
                  <a:pt x="141287" y="263790"/>
                  <a:pt x="128587" y="282575"/>
                </a:cubicBezTo>
                <a:cubicBezTo>
                  <a:pt x="115887" y="301360"/>
                  <a:pt x="100806" y="317500"/>
                  <a:pt x="79375" y="333375"/>
                </a:cubicBezTo>
                <a:cubicBezTo>
                  <a:pt x="57944" y="349250"/>
                  <a:pt x="28972" y="363537"/>
                  <a:pt x="0" y="377825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4" name="フリーフォーム: 図形 183">
            <a:extLst>
              <a:ext uri="{FF2B5EF4-FFF2-40B4-BE49-F238E27FC236}">
                <a16:creationId xmlns:a16="http://schemas.microsoft.com/office/drawing/2014/main" id="{4200EBAB-FF50-4E3E-AAF0-93F8DC09B826}"/>
              </a:ext>
            </a:extLst>
          </p:cNvPr>
          <p:cNvSpPr/>
          <p:nvPr/>
        </p:nvSpPr>
        <p:spPr>
          <a:xfrm>
            <a:off x="3292475" y="5130800"/>
            <a:ext cx="104775" cy="8006"/>
          </a:xfrm>
          <a:custGeom>
            <a:avLst/>
            <a:gdLst>
              <a:gd name="connsiteX0" fmla="*/ 0 w 104775"/>
              <a:gd name="connsiteY0" fmla="*/ 3175 h 8006"/>
              <a:gd name="connsiteX1" fmla="*/ 84138 w 104775"/>
              <a:gd name="connsiteY1" fmla="*/ 7938 h 8006"/>
              <a:gd name="connsiteX2" fmla="*/ 104775 w 104775"/>
              <a:gd name="connsiteY2" fmla="*/ 0 h 8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4775" h="8006">
                <a:moveTo>
                  <a:pt x="0" y="3175"/>
                </a:moveTo>
                <a:cubicBezTo>
                  <a:pt x="33338" y="5821"/>
                  <a:pt x="66676" y="8467"/>
                  <a:pt x="84138" y="7938"/>
                </a:cubicBezTo>
                <a:cubicBezTo>
                  <a:pt x="101600" y="7409"/>
                  <a:pt x="103187" y="3704"/>
                  <a:pt x="104775" y="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5" name="フリーフォーム: 図形 184">
            <a:extLst>
              <a:ext uri="{FF2B5EF4-FFF2-40B4-BE49-F238E27FC236}">
                <a16:creationId xmlns:a16="http://schemas.microsoft.com/office/drawing/2014/main" id="{38471AC3-D34F-42A4-869E-D1EBA8460747}"/>
              </a:ext>
            </a:extLst>
          </p:cNvPr>
          <p:cNvSpPr/>
          <p:nvPr/>
        </p:nvSpPr>
        <p:spPr>
          <a:xfrm>
            <a:off x="3467100" y="5037138"/>
            <a:ext cx="22225" cy="76571"/>
          </a:xfrm>
          <a:custGeom>
            <a:avLst/>
            <a:gdLst>
              <a:gd name="connsiteX0" fmla="*/ 0 w 22225"/>
              <a:gd name="connsiteY0" fmla="*/ 0 h 76571"/>
              <a:gd name="connsiteX1" fmla="*/ 17463 w 22225"/>
              <a:gd name="connsiteY1" fmla="*/ 69850 h 76571"/>
              <a:gd name="connsiteX2" fmla="*/ 22225 w 22225"/>
              <a:gd name="connsiteY2" fmla="*/ 69850 h 76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225" h="76571">
                <a:moveTo>
                  <a:pt x="0" y="0"/>
                </a:moveTo>
                <a:cubicBezTo>
                  <a:pt x="6879" y="29104"/>
                  <a:pt x="13759" y="58208"/>
                  <a:pt x="17463" y="69850"/>
                </a:cubicBezTo>
                <a:cubicBezTo>
                  <a:pt x="21167" y="81492"/>
                  <a:pt x="21696" y="75671"/>
                  <a:pt x="22225" y="6985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6" name="フリーフォーム: 図形 185">
            <a:extLst>
              <a:ext uri="{FF2B5EF4-FFF2-40B4-BE49-F238E27FC236}">
                <a16:creationId xmlns:a16="http://schemas.microsoft.com/office/drawing/2014/main" id="{D92FBFC7-89E9-4A39-8A88-8D8204EAF656}"/>
              </a:ext>
            </a:extLst>
          </p:cNvPr>
          <p:cNvSpPr/>
          <p:nvPr/>
        </p:nvSpPr>
        <p:spPr>
          <a:xfrm>
            <a:off x="3262313" y="5059363"/>
            <a:ext cx="193675" cy="38451"/>
          </a:xfrm>
          <a:custGeom>
            <a:avLst/>
            <a:gdLst>
              <a:gd name="connsiteX0" fmla="*/ 0 w 193675"/>
              <a:gd name="connsiteY0" fmla="*/ 30162 h 38451"/>
              <a:gd name="connsiteX1" fmla="*/ 107950 w 193675"/>
              <a:gd name="connsiteY1" fmla="*/ 36512 h 38451"/>
              <a:gd name="connsiteX2" fmla="*/ 193675 w 193675"/>
              <a:gd name="connsiteY2" fmla="*/ 0 h 38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3675" h="38451">
                <a:moveTo>
                  <a:pt x="0" y="30162"/>
                </a:moveTo>
                <a:cubicBezTo>
                  <a:pt x="37835" y="35850"/>
                  <a:pt x="75671" y="41539"/>
                  <a:pt x="107950" y="36512"/>
                </a:cubicBezTo>
                <a:cubicBezTo>
                  <a:pt x="140229" y="31485"/>
                  <a:pt x="166952" y="15742"/>
                  <a:pt x="193675" y="0"/>
                </a:cubicBezTo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7" name="フリーフォーム: 図形 186">
            <a:extLst>
              <a:ext uri="{FF2B5EF4-FFF2-40B4-BE49-F238E27FC236}">
                <a16:creationId xmlns:a16="http://schemas.microsoft.com/office/drawing/2014/main" id="{6FF67316-7144-4E89-AF09-C6638719C3BA}"/>
              </a:ext>
            </a:extLst>
          </p:cNvPr>
          <p:cNvSpPr/>
          <p:nvPr/>
        </p:nvSpPr>
        <p:spPr>
          <a:xfrm>
            <a:off x="2000250" y="5024967"/>
            <a:ext cx="628650" cy="230716"/>
          </a:xfrm>
          <a:custGeom>
            <a:avLst/>
            <a:gdLst>
              <a:gd name="connsiteX0" fmla="*/ 0 w 628650"/>
              <a:gd name="connsiteY0" fmla="*/ 80433 h 230716"/>
              <a:gd name="connsiteX1" fmla="*/ 110067 w 628650"/>
              <a:gd name="connsiteY1" fmla="*/ 78316 h 230716"/>
              <a:gd name="connsiteX2" fmla="*/ 306917 w 628650"/>
              <a:gd name="connsiteY2" fmla="*/ 0 h 230716"/>
              <a:gd name="connsiteX3" fmla="*/ 389467 w 628650"/>
              <a:gd name="connsiteY3" fmla="*/ 16933 h 230716"/>
              <a:gd name="connsiteX4" fmla="*/ 533400 w 628650"/>
              <a:gd name="connsiteY4" fmla="*/ 86783 h 230716"/>
              <a:gd name="connsiteX5" fmla="*/ 609600 w 628650"/>
              <a:gd name="connsiteY5" fmla="*/ 156633 h 230716"/>
              <a:gd name="connsiteX6" fmla="*/ 628650 w 628650"/>
              <a:gd name="connsiteY6" fmla="*/ 230716 h 230716"/>
              <a:gd name="connsiteX7" fmla="*/ 467783 w 628650"/>
              <a:gd name="connsiteY7" fmla="*/ 131233 h 230716"/>
              <a:gd name="connsiteX8" fmla="*/ 311150 w 628650"/>
              <a:gd name="connsiteY8" fmla="*/ 65616 h 230716"/>
              <a:gd name="connsiteX9" fmla="*/ 251883 w 628650"/>
              <a:gd name="connsiteY9" fmla="*/ 84666 h 230716"/>
              <a:gd name="connsiteX10" fmla="*/ 162983 w 628650"/>
              <a:gd name="connsiteY10" fmla="*/ 101600 h 230716"/>
              <a:gd name="connsiteX11" fmla="*/ 67733 w 628650"/>
              <a:gd name="connsiteY11" fmla="*/ 101600 h 230716"/>
              <a:gd name="connsiteX12" fmla="*/ 0 w 628650"/>
              <a:gd name="connsiteY12" fmla="*/ 80433 h 230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28650" h="230716">
                <a:moveTo>
                  <a:pt x="0" y="80433"/>
                </a:moveTo>
                <a:lnTo>
                  <a:pt x="110067" y="78316"/>
                </a:lnTo>
                <a:lnTo>
                  <a:pt x="306917" y="0"/>
                </a:lnTo>
                <a:lnTo>
                  <a:pt x="389467" y="16933"/>
                </a:lnTo>
                <a:lnTo>
                  <a:pt x="533400" y="86783"/>
                </a:lnTo>
                <a:lnTo>
                  <a:pt x="609600" y="156633"/>
                </a:lnTo>
                <a:lnTo>
                  <a:pt x="628650" y="230716"/>
                </a:lnTo>
                <a:lnTo>
                  <a:pt x="467783" y="131233"/>
                </a:lnTo>
                <a:lnTo>
                  <a:pt x="311150" y="65616"/>
                </a:lnTo>
                <a:lnTo>
                  <a:pt x="251883" y="84666"/>
                </a:lnTo>
                <a:lnTo>
                  <a:pt x="162983" y="101600"/>
                </a:lnTo>
                <a:lnTo>
                  <a:pt x="67733" y="101600"/>
                </a:lnTo>
                <a:lnTo>
                  <a:pt x="0" y="80433"/>
                </a:lnTo>
                <a:close/>
              </a:path>
            </a:pathLst>
          </a:custGeom>
          <a:solidFill>
            <a:schemeClr val="tx1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8" name="フリーフォーム: 図形 187">
            <a:extLst>
              <a:ext uri="{FF2B5EF4-FFF2-40B4-BE49-F238E27FC236}">
                <a16:creationId xmlns:a16="http://schemas.microsoft.com/office/drawing/2014/main" id="{BD07A55E-9930-409E-9560-BF099CC039F1}"/>
              </a:ext>
            </a:extLst>
          </p:cNvPr>
          <p:cNvSpPr/>
          <p:nvPr/>
        </p:nvSpPr>
        <p:spPr>
          <a:xfrm>
            <a:off x="2099733" y="5109633"/>
            <a:ext cx="378884" cy="131234"/>
          </a:xfrm>
          <a:custGeom>
            <a:avLst/>
            <a:gdLst>
              <a:gd name="connsiteX0" fmla="*/ 0 w 378884"/>
              <a:gd name="connsiteY0" fmla="*/ 38100 h 131234"/>
              <a:gd name="connsiteX1" fmla="*/ 139700 w 378884"/>
              <a:gd name="connsiteY1" fmla="*/ 21167 h 131234"/>
              <a:gd name="connsiteX2" fmla="*/ 226484 w 378884"/>
              <a:gd name="connsiteY2" fmla="*/ 0 h 131234"/>
              <a:gd name="connsiteX3" fmla="*/ 378884 w 378884"/>
              <a:gd name="connsiteY3" fmla="*/ 63500 h 131234"/>
              <a:gd name="connsiteX4" fmla="*/ 317500 w 378884"/>
              <a:gd name="connsiteY4" fmla="*/ 67734 h 131234"/>
              <a:gd name="connsiteX5" fmla="*/ 279400 w 378884"/>
              <a:gd name="connsiteY5" fmla="*/ 105834 h 131234"/>
              <a:gd name="connsiteX6" fmla="*/ 249767 w 378884"/>
              <a:gd name="connsiteY6" fmla="*/ 131234 h 131234"/>
              <a:gd name="connsiteX7" fmla="*/ 156634 w 378884"/>
              <a:gd name="connsiteY7" fmla="*/ 112184 h 131234"/>
              <a:gd name="connsiteX8" fmla="*/ 127000 w 378884"/>
              <a:gd name="connsiteY8" fmla="*/ 63500 h 131234"/>
              <a:gd name="connsiteX9" fmla="*/ 0 w 378884"/>
              <a:gd name="connsiteY9" fmla="*/ 38100 h 131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8884" h="131234">
                <a:moveTo>
                  <a:pt x="0" y="38100"/>
                </a:moveTo>
                <a:lnTo>
                  <a:pt x="139700" y="21167"/>
                </a:lnTo>
                <a:lnTo>
                  <a:pt x="226484" y="0"/>
                </a:lnTo>
                <a:lnTo>
                  <a:pt x="378884" y="63500"/>
                </a:lnTo>
                <a:lnTo>
                  <a:pt x="317500" y="67734"/>
                </a:lnTo>
                <a:lnTo>
                  <a:pt x="279400" y="105834"/>
                </a:lnTo>
                <a:lnTo>
                  <a:pt x="249767" y="131234"/>
                </a:lnTo>
                <a:lnTo>
                  <a:pt x="156634" y="112184"/>
                </a:lnTo>
                <a:lnTo>
                  <a:pt x="127000" y="63500"/>
                </a:lnTo>
                <a:lnTo>
                  <a:pt x="0" y="38100"/>
                </a:lnTo>
                <a:close/>
              </a:path>
            </a:pathLst>
          </a:custGeom>
          <a:solidFill>
            <a:schemeClr val="tx1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7039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テキスト&#10;&#10;自動的に生成された説明" hidden="1">
            <a:extLst>
              <a:ext uri="{FF2B5EF4-FFF2-40B4-BE49-F238E27FC236}">
                <a16:creationId xmlns:a16="http://schemas.microsoft.com/office/drawing/2014/main" id="{F8F7C1B4-0D54-456E-ABF5-280D691B81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226" y="19559"/>
            <a:ext cx="8852747" cy="12782041"/>
          </a:xfrm>
          <a:prstGeom prst="rect">
            <a:avLst/>
          </a:prstGeom>
        </p:spPr>
      </p:pic>
      <p:grpSp>
        <p:nvGrpSpPr>
          <p:cNvPr id="209" name="グループ化 208">
            <a:extLst>
              <a:ext uri="{FF2B5EF4-FFF2-40B4-BE49-F238E27FC236}">
                <a16:creationId xmlns:a16="http://schemas.microsoft.com/office/drawing/2014/main" id="{201752D4-7DFD-4CCA-A4FE-22079AA05329}"/>
              </a:ext>
            </a:extLst>
          </p:cNvPr>
          <p:cNvGrpSpPr/>
          <p:nvPr/>
        </p:nvGrpSpPr>
        <p:grpSpPr>
          <a:xfrm>
            <a:off x="314960" y="1887980"/>
            <a:ext cx="8144016" cy="10488170"/>
            <a:chOff x="314960" y="1887980"/>
            <a:chExt cx="8144016" cy="10488170"/>
          </a:xfrm>
        </p:grpSpPr>
        <p:sp>
          <p:nvSpPr>
            <p:cNvPr id="6" name="フリーフォーム: 図形 5">
              <a:extLst>
                <a:ext uri="{FF2B5EF4-FFF2-40B4-BE49-F238E27FC236}">
                  <a16:creationId xmlns:a16="http://schemas.microsoft.com/office/drawing/2014/main" id="{9AFE4613-543C-4089-B76F-EC48E8A24221}"/>
                </a:ext>
              </a:extLst>
            </p:cNvPr>
            <p:cNvSpPr/>
            <p:nvPr/>
          </p:nvSpPr>
          <p:spPr>
            <a:xfrm>
              <a:off x="1819275" y="4780462"/>
              <a:ext cx="526830" cy="178888"/>
            </a:xfrm>
            <a:custGeom>
              <a:avLst/>
              <a:gdLst>
                <a:gd name="connsiteX0" fmla="*/ 0 w 526830"/>
                <a:gd name="connsiteY0" fmla="*/ 178888 h 178888"/>
                <a:gd name="connsiteX1" fmla="*/ 244475 w 526830"/>
                <a:gd name="connsiteY1" fmla="*/ 118563 h 178888"/>
                <a:gd name="connsiteX2" fmla="*/ 488950 w 526830"/>
                <a:gd name="connsiteY2" fmla="*/ 16963 h 178888"/>
                <a:gd name="connsiteX3" fmla="*/ 522288 w 526830"/>
                <a:gd name="connsiteY3" fmla="*/ 1088 h 178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6830" h="178888" extrusionOk="0">
                  <a:moveTo>
                    <a:pt x="0" y="178888"/>
                  </a:moveTo>
                  <a:cubicBezTo>
                    <a:pt x="77860" y="159979"/>
                    <a:pt x="147600" y="151324"/>
                    <a:pt x="244475" y="118563"/>
                  </a:cubicBezTo>
                  <a:cubicBezTo>
                    <a:pt x="329229" y="92263"/>
                    <a:pt x="437814" y="36696"/>
                    <a:pt x="488950" y="16963"/>
                  </a:cubicBezTo>
                  <a:cubicBezTo>
                    <a:pt x="534403" y="-1787"/>
                    <a:pt x="528632" y="0"/>
                    <a:pt x="522288" y="1088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custGeom>
                      <a:avLst/>
                      <a:gdLst>
                        <a:gd name="connsiteX0" fmla="*/ 0 w 526830"/>
                        <a:gd name="connsiteY0" fmla="*/ 178888 h 178888"/>
                        <a:gd name="connsiteX1" fmla="*/ 244475 w 526830"/>
                        <a:gd name="connsiteY1" fmla="*/ 118563 h 178888"/>
                        <a:gd name="connsiteX2" fmla="*/ 488950 w 526830"/>
                        <a:gd name="connsiteY2" fmla="*/ 16963 h 178888"/>
                        <a:gd name="connsiteX3" fmla="*/ 522288 w 526830"/>
                        <a:gd name="connsiteY3" fmla="*/ 1088 h 17888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526830" h="178888">
                          <a:moveTo>
                            <a:pt x="0" y="178888"/>
                          </a:moveTo>
                          <a:cubicBezTo>
                            <a:pt x="81491" y="162219"/>
                            <a:pt x="162983" y="145550"/>
                            <a:pt x="244475" y="118563"/>
                          </a:cubicBezTo>
                          <a:cubicBezTo>
                            <a:pt x="325967" y="91576"/>
                            <a:pt x="442648" y="36542"/>
                            <a:pt x="488950" y="16963"/>
                          </a:cubicBezTo>
                          <a:cubicBezTo>
                            <a:pt x="535252" y="-2616"/>
                            <a:pt x="528770" y="-764"/>
                            <a:pt x="522288" y="1088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: 図形 6">
              <a:extLst>
                <a:ext uri="{FF2B5EF4-FFF2-40B4-BE49-F238E27FC236}">
                  <a16:creationId xmlns:a16="http://schemas.microsoft.com/office/drawing/2014/main" id="{949A9E1D-26DD-44FD-882F-16570D35B81B}"/>
                </a:ext>
              </a:extLst>
            </p:cNvPr>
            <p:cNvSpPr/>
            <p:nvPr/>
          </p:nvSpPr>
          <p:spPr>
            <a:xfrm>
              <a:off x="2347913" y="4776788"/>
              <a:ext cx="484187" cy="258762"/>
            </a:xfrm>
            <a:custGeom>
              <a:avLst/>
              <a:gdLst>
                <a:gd name="connsiteX0" fmla="*/ 0 w 484187"/>
                <a:gd name="connsiteY0" fmla="*/ 0 h 258762"/>
                <a:gd name="connsiteX1" fmla="*/ 157162 w 484187"/>
                <a:gd name="connsiteY1" fmla="*/ 57150 h 258762"/>
                <a:gd name="connsiteX2" fmla="*/ 406400 w 484187"/>
                <a:gd name="connsiteY2" fmla="*/ 171450 h 258762"/>
                <a:gd name="connsiteX3" fmla="*/ 484187 w 484187"/>
                <a:gd name="connsiteY3" fmla="*/ 258762 h 258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4187" h="258762" extrusionOk="0">
                  <a:moveTo>
                    <a:pt x="0" y="0"/>
                  </a:moveTo>
                  <a:cubicBezTo>
                    <a:pt x="44113" y="16378"/>
                    <a:pt x="90638" y="28028"/>
                    <a:pt x="157162" y="57150"/>
                  </a:cubicBezTo>
                  <a:cubicBezTo>
                    <a:pt x="227511" y="81894"/>
                    <a:pt x="362296" y="134396"/>
                    <a:pt x="406400" y="171450"/>
                  </a:cubicBezTo>
                  <a:cubicBezTo>
                    <a:pt x="461664" y="206518"/>
                    <a:pt x="473943" y="231554"/>
                    <a:pt x="484187" y="258762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1435683001">
                    <a:custGeom>
                      <a:avLst/>
                      <a:gdLst>
                        <a:gd name="connsiteX0" fmla="*/ 0 w 484187"/>
                        <a:gd name="connsiteY0" fmla="*/ 0 h 258762"/>
                        <a:gd name="connsiteX1" fmla="*/ 157162 w 484187"/>
                        <a:gd name="connsiteY1" fmla="*/ 57150 h 258762"/>
                        <a:gd name="connsiteX2" fmla="*/ 406400 w 484187"/>
                        <a:gd name="connsiteY2" fmla="*/ 171450 h 258762"/>
                        <a:gd name="connsiteX3" fmla="*/ 484187 w 484187"/>
                        <a:gd name="connsiteY3" fmla="*/ 258762 h 25876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84187" h="258762">
                          <a:moveTo>
                            <a:pt x="0" y="0"/>
                          </a:moveTo>
                          <a:cubicBezTo>
                            <a:pt x="44714" y="14287"/>
                            <a:pt x="89429" y="28575"/>
                            <a:pt x="157162" y="57150"/>
                          </a:cubicBezTo>
                          <a:cubicBezTo>
                            <a:pt x="224895" y="85725"/>
                            <a:pt x="351896" y="137848"/>
                            <a:pt x="406400" y="171450"/>
                          </a:cubicBezTo>
                          <a:cubicBezTo>
                            <a:pt x="460904" y="205052"/>
                            <a:pt x="472545" y="231907"/>
                            <a:pt x="484187" y="258762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: 図形 7">
              <a:extLst>
                <a:ext uri="{FF2B5EF4-FFF2-40B4-BE49-F238E27FC236}">
                  <a16:creationId xmlns:a16="http://schemas.microsoft.com/office/drawing/2014/main" id="{710A3B61-5FA3-4C33-A394-586C104A2319}"/>
                </a:ext>
              </a:extLst>
            </p:cNvPr>
            <p:cNvSpPr/>
            <p:nvPr/>
          </p:nvSpPr>
          <p:spPr>
            <a:xfrm>
              <a:off x="1817688" y="4852985"/>
              <a:ext cx="574675" cy="110938"/>
            </a:xfrm>
            <a:custGeom>
              <a:avLst/>
              <a:gdLst>
                <a:gd name="connsiteX0" fmla="*/ 0 w 574675"/>
                <a:gd name="connsiteY0" fmla="*/ 107953 h 110938"/>
                <a:gd name="connsiteX1" fmla="*/ 153987 w 574675"/>
                <a:gd name="connsiteY1" fmla="*/ 100015 h 110938"/>
                <a:gd name="connsiteX2" fmla="*/ 403225 w 574675"/>
                <a:gd name="connsiteY2" fmla="*/ 19053 h 110938"/>
                <a:gd name="connsiteX3" fmla="*/ 479425 w 574675"/>
                <a:gd name="connsiteY3" fmla="*/ 3 h 110938"/>
                <a:gd name="connsiteX4" fmla="*/ 525462 w 574675"/>
                <a:gd name="connsiteY4" fmla="*/ 17465 h 110938"/>
                <a:gd name="connsiteX5" fmla="*/ 574675 w 574675"/>
                <a:gd name="connsiteY5" fmla="*/ 26990 h 110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4675" h="110938" extrusionOk="0">
                  <a:moveTo>
                    <a:pt x="0" y="107953"/>
                  </a:moveTo>
                  <a:cubicBezTo>
                    <a:pt x="42136" y="108569"/>
                    <a:pt x="89930" y="118395"/>
                    <a:pt x="153987" y="100015"/>
                  </a:cubicBezTo>
                  <a:cubicBezTo>
                    <a:pt x="223050" y="92921"/>
                    <a:pt x="351393" y="33776"/>
                    <a:pt x="403225" y="19053"/>
                  </a:cubicBezTo>
                  <a:cubicBezTo>
                    <a:pt x="457463" y="2090"/>
                    <a:pt x="459105" y="754"/>
                    <a:pt x="479425" y="3"/>
                  </a:cubicBezTo>
                  <a:cubicBezTo>
                    <a:pt x="501869" y="-360"/>
                    <a:pt x="509396" y="14072"/>
                    <a:pt x="525462" y="17465"/>
                  </a:cubicBezTo>
                  <a:cubicBezTo>
                    <a:pt x="540274" y="20410"/>
                    <a:pt x="558954" y="24556"/>
                    <a:pt x="574675" y="2699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3894913178">
                    <a:custGeom>
                      <a:avLst/>
                      <a:gdLst>
                        <a:gd name="connsiteX0" fmla="*/ 0 w 574675"/>
                        <a:gd name="connsiteY0" fmla="*/ 107953 h 110938"/>
                        <a:gd name="connsiteX1" fmla="*/ 153987 w 574675"/>
                        <a:gd name="connsiteY1" fmla="*/ 100015 h 110938"/>
                        <a:gd name="connsiteX2" fmla="*/ 403225 w 574675"/>
                        <a:gd name="connsiteY2" fmla="*/ 19053 h 110938"/>
                        <a:gd name="connsiteX3" fmla="*/ 479425 w 574675"/>
                        <a:gd name="connsiteY3" fmla="*/ 3 h 110938"/>
                        <a:gd name="connsiteX4" fmla="*/ 525462 w 574675"/>
                        <a:gd name="connsiteY4" fmla="*/ 17465 h 110938"/>
                        <a:gd name="connsiteX5" fmla="*/ 574675 w 574675"/>
                        <a:gd name="connsiteY5" fmla="*/ 26990 h 11093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574675" h="110938">
                          <a:moveTo>
                            <a:pt x="0" y="107953"/>
                          </a:moveTo>
                          <a:cubicBezTo>
                            <a:pt x="43391" y="111392"/>
                            <a:pt x="86783" y="114832"/>
                            <a:pt x="153987" y="100015"/>
                          </a:cubicBezTo>
                          <a:cubicBezTo>
                            <a:pt x="221191" y="85198"/>
                            <a:pt x="348985" y="35722"/>
                            <a:pt x="403225" y="19053"/>
                          </a:cubicBezTo>
                          <a:cubicBezTo>
                            <a:pt x="457465" y="2384"/>
                            <a:pt x="459052" y="268"/>
                            <a:pt x="479425" y="3"/>
                          </a:cubicBezTo>
                          <a:cubicBezTo>
                            <a:pt x="499798" y="-262"/>
                            <a:pt x="509587" y="12967"/>
                            <a:pt x="525462" y="17465"/>
                          </a:cubicBezTo>
                          <a:cubicBezTo>
                            <a:pt x="541337" y="21963"/>
                            <a:pt x="558006" y="24476"/>
                            <a:pt x="574675" y="26990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: 図形 8">
              <a:extLst>
                <a:ext uri="{FF2B5EF4-FFF2-40B4-BE49-F238E27FC236}">
                  <a16:creationId xmlns:a16="http://schemas.microsoft.com/office/drawing/2014/main" id="{4E0CAAA0-D6A0-4899-9655-2E25439DD824}"/>
                </a:ext>
              </a:extLst>
            </p:cNvPr>
            <p:cNvSpPr/>
            <p:nvPr/>
          </p:nvSpPr>
          <p:spPr>
            <a:xfrm>
              <a:off x="2397125" y="4881563"/>
              <a:ext cx="434975" cy="164541"/>
            </a:xfrm>
            <a:custGeom>
              <a:avLst/>
              <a:gdLst>
                <a:gd name="connsiteX0" fmla="*/ 0 w 434975"/>
                <a:gd name="connsiteY0" fmla="*/ 0 h 164541"/>
                <a:gd name="connsiteX1" fmla="*/ 128588 w 434975"/>
                <a:gd name="connsiteY1" fmla="*/ 65087 h 164541"/>
                <a:gd name="connsiteX2" fmla="*/ 258763 w 434975"/>
                <a:gd name="connsiteY2" fmla="*/ 125412 h 164541"/>
                <a:gd name="connsiteX3" fmla="*/ 400050 w 434975"/>
                <a:gd name="connsiteY3" fmla="*/ 161925 h 164541"/>
                <a:gd name="connsiteX4" fmla="*/ 434975 w 434975"/>
                <a:gd name="connsiteY4" fmla="*/ 158750 h 164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4975" h="164541" extrusionOk="0">
                  <a:moveTo>
                    <a:pt x="0" y="0"/>
                  </a:moveTo>
                  <a:cubicBezTo>
                    <a:pt x="41638" y="22119"/>
                    <a:pt x="83263" y="51016"/>
                    <a:pt x="128588" y="65087"/>
                  </a:cubicBezTo>
                  <a:cubicBezTo>
                    <a:pt x="175282" y="81054"/>
                    <a:pt x="208130" y="113761"/>
                    <a:pt x="258763" y="125412"/>
                  </a:cubicBezTo>
                  <a:cubicBezTo>
                    <a:pt x="304311" y="137432"/>
                    <a:pt x="371035" y="156641"/>
                    <a:pt x="400050" y="161925"/>
                  </a:cubicBezTo>
                  <a:cubicBezTo>
                    <a:pt x="428885" y="167548"/>
                    <a:pt x="431396" y="163757"/>
                    <a:pt x="434975" y="15875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956252093">
                    <a:custGeom>
                      <a:avLst/>
                      <a:gdLst>
                        <a:gd name="connsiteX0" fmla="*/ 0 w 434975"/>
                        <a:gd name="connsiteY0" fmla="*/ 0 h 164541"/>
                        <a:gd name="connsiteX1" fmla="*/ 128588 w 434975"/>
                        <a:gd name="connsiteY1" fmla="*/ 65087 h 164541"/>
                        <a:gd name="connsiteX2" fmla="*/ 258763 w 434975"/>
                        <a:gd name="connsiteY2" fmla="*/ 125412 h 164541"/>
                        <a:gd name="connsiteX3" fmla="*/ 400050 w 434975"/>
                        <a:gd name="connsiteY3" fmla="*/ 161925 h 164541"/>
                        <a:gd name="connsiteX4" fmla="*/ 434975 w 434975"/>
                        <a:gd name="connsiteY4" fmla="*/ 158750 h 16454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434975" h="164541">
                          <a:moveTo>
                            <a:pt x="0" y="0"/>
                          </a:moveTo>
                          <a:cubicBezTo>
                            <a:pt x="42730" y="22092"/>
                            <a:pt x="85461" y="44185"/>
                            <a:pt x="128588" y="65087"/>
                          </a:cubicBezTo>
                          <a:cubicBezTo>
                            <a:pt x="171715" y="85989"/>
                            <a:pt x="213519" y="109272"/>
                            <a:pt x="258763" y="125412"/>
                          </a:cubicBezTo>
                          <a:cubicBezTo>
                            <a:pt x="304007" y="141552"/>
                            <a:pt x="370681" y="156369"/>
                            <a:pt x="400050" y="161925"/>
                          </a:cubicBezTo>
                          <a:cubicBezTo>
                            <a:pt x="429419" y="167481"/>
                            <a:pt x="432197" y="163115"/>
                            <a:pt x="434975" y="158750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: 図形 24">
              <a:extLst>
                <a:ext uri="{FF2B5EF4-FFF2-40B4-BE49-F238E27FC236}">
                  <a16:creationId xmlns:a16="http://schemas.microsoft.com/office/drawing/2014/main" id="{6BEAB392-F3B5-410E-AF29-AB4EF80BA493}"/>
                </a:ext>
              </a:extLst>
            </p:cNvPr>
            <p:cNvSpPr/>
            <p:nvPr/>
          </p:nvSpPr>
          <p:spPr>
            <a:xfrm>
              <a:off x="2961217" y="5499100"/>
              <a:ext cx="330843" cy="954617"/>
            </a:xfrm>
            <a:custGeom>
              <a:avLst/>
              <a:gdLst>
                <a:gd name="connsiteX0" fmla="*/ 275166 w 330843"/>
                <a:gd name="connsiteY0" fmla="*/ 0 h 954617"/>
                <a:gd name="connsiteX1" fmla="*/ 321733 w 330843"/>
                <a:gd name="connsiteY1" fmla="*/ 237067 h 954617"/>
                <a:gd name="connsiteX2" fmla="*/ 321733 w 330843"/>
                <a:gd name="connsiteY2" fmla="*/ 406400 h 954617"/>
                <a:gd name="connsiteX3" fmla="*/ 226483 w 330843"/>
                <a:gd name="connsiteY3" fmla="*/ 635000 h 954617"/>
                <a:gd name="connsiteX4" fmla="*/ 50800 w 330843"/>
                <a:gd name="connsiteY4" fmla="*/ 891117 h 954617"/>
                <a:gd name="connsiteX5" fmla="*/ 0 w 330843"/>
                <a:gd name="connsiteY5" fmla="*/ 954617 h 95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0843" h="954617" extrusionOk="0">
                  <a:moveTo>
                    <a:pt x="275166" y="0"/>
                  </a:moveTo>
                  <a:cubicBezTo>
                    <a:pt x="292793" y="82323"/>
                    <a:pt x="312037" y="169692"/>
                    <a:pt x="321733" y="237067"/>
                  </a:cubicBezTo>
                  <a:cubicBezTo>
                    <a:pt x="334444" y="305030"/>
                    <a:pt x="340895" y="337536"/>
                    <a:pt x="321733" y="406400"/>
                  </a:cubicBezTo>
                  <a:cubicBezTo>
                    <a:pt x="303464" y="463840"/>
                    <a:pt x="276774" y="554718"/>
                    <a:pt x="226483" y="635000"/>
                  </a:cubicBezTo>
                  <a:cubicBezTo>
                    <a:pt x="171732" y="724606"/>
                    <a:pt x="85977" y="837830"/>
                    <a:pt x="50800" y="891117"/>
                  </a:cubicBezTo>
                  <a:cubicBezTo>
                    <a:pt x="12840" y="944215"/>
                    <a:pt x="12055" y="942142"/>
                    <a:pt x="0" y="954617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2179924879">
                    <a:custGeom>
                      <a:avLst/>
                      <a:gdLst>
                        <a:gd name="connsiteX0" fmla="*/ 275166 w 330843"/>
                        <a:gd name="connsiteY0" fmla="*/ 0 h 954617"/>
                        <a:gd name="connsiteX1" fmla="*/ 321733 w 330843"/>
                        <a:gd name="connsiteY1" fmla="*/ 237067 h 954617"/>
                        <a:gd name="connsiteX2" fmla="*/ 321733 w 330843"/>
                        <a:gd name="connsiteY2" fmla="*/ 406400 h 954617"/>
                        <a:gd name="connsiteX3" fmla="*/ 226483 w 330843"/>
                        <a:gd name="connsiteY3" fmla="*/ 635000 h 954617"/>
                        <a:gd name="connsiteX4" fmla="*/ 50800 w 330843"/>
                        <a:gd name="connsiteY4" fmla="*/ 891117 h 954617"/>
                        <a:gd name="connsiteX5" fmla="*/ 0 w 330843"/>
                        <a:gd name="connsiteY5" fmla="*/ 954617 h 95461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30843" h="954617">
                          <a:moveTo>
                            <a:pt x="275166" y="0"/>
                          </a:moveTo>
                          <a:cubicBezTo>
                            <a:pt x="294569" y="84667"/>
                            <a:pt x="313972" y="169334"/>
                            <a:pt x="321733" y="237067"/>
                          </a:cubicBezTo>
                          <a:cubicBezTo>
                            <a:pt x="329494" y="304800"/>
                            <a:pt x="337608" y="340078"/>
                            <a:pt x="321733" y="406400"/>
                          </a:cubicBezTo>
                          <a:cubicBezTo>
                            <a:pt x="305858" y="472722"/>
                            <a:pt x="271638" y="554214"/>
                            <a:pt x="226483" y="635000"/>
                          </a:cubicBezTo>
                          <a:cubicBezTo>
                            <a:pt x="181328" y="715786"/>
                            <a:pt x="88547" y="837848"/>
                            <a:pt x="50800" y="891117"/>
                          </a:cubicBezTo>
                          <a:cubicBezTo>
                            <a:pt x="13053" y="944386"/>
                            <a:pt x="11994" y="942270"/>
                            <a:pt x="0" y="954617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: 図形 25">
              <a:extLst>
                <a:ext uri="{FF2B5EF4-FFF2-40B4-BE49-F238E27FC236}">
                  <a16:creationId xmlns:a16="http://schemas.microsoft.com/office/drawing/2014/main" id="{79361081-E741-4FB4-B3F2-D3A189D010C0}"/>
                </a:ext>
              </a:extLst>
            </p:cNvPr>
            <p:cNvSpPr/>
            <p:nvPr/>
          </p:nvSpPr>
          <p:spPr>
            <a:xfrm>
              <a:off x="2916767" y="6451600"/>
              <a:ext cx="46566" cy="84667"/>
            </a:xfrm>
            <a:custGeom>
              <a:avLst/>
              <a:gdLst>
                <a:gd name="connsiteX0" fmla="*/ 46566 w 46566"/>
                <a:gd name="connsiteY0" fmla="*/ 0 h 84667"/>
                <a:gd name="connsiteX1" fmla="*/ 0 w 46566"/>
                <a:gd name="connsiteY1" fmla="*/ 84667 h 84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566" h="84667" extrusionOk="0">
                  <a:moveTo>
                    <a:pt x="46566" y="0"/>
                  </a:moveTo>
                  <a:cubicBezTo>
                    <a:pt x="20736" y="32064"/>
                    <a:pt x="15494" y="59788"/>
                    <a:pt x="0" y="84667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2709121278">
                    <a:custGeom>
                      <a:avLst/>
                      <a:gdLst>
                        <a:gd name="connsiteX0" fmla="*/ 46566 w 46566"/>
                        <a:gd name="connsiteY0" fmla="*/ 0 h 84667"/>
                        <a:gd name="connsiteX1" fmla="*/ 0 w 46566"/>
                        <a:gd name="connsiteY1" fmla="*/ 84667 h 846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46566" h="84667">
                          <a:moveTo>
                            <a:pt x="46566" y="0"/>
                          </a:moveTo>
                          <a:lnTo>
                            <a:pt x="0" y="84667"/>
                          </a:ln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: 図形 26">
              <a:extLst>
                <a:ext uri="{FF2B5EF4-FFF2-40B4-BE49-F238E27FC236}">
                  <a16:creationId xmlns:a16="http://schemas.microsoft.com/office/drawing/2014/main" id="{201D982F-ECD9-46EB-8859-DD8A5685CE39}"/>
                </a:ext>
              </a:extLst>
            </p:cNvPr>
            <p:cNvSpPr/>
            <p:nvPr/>
          </p:nvSpPr>
          <p:spPr>
            <a:xfrm>
              <a:off x="2967567" y="5492750"/>
              <a:ext cx="227574" cy="512233"/>
            </a:xfrm>
            <a:custGeom>
              <a:avLst/>
              <a:gdLst>
                <a:gd name="connsiteX0" fmla="*/ 0 w 227574"/>
                <a:gd name="connsiteY0" fmla="*/ 0 h 512233"/>
                <a:gd name="connsiteX1" fmla="*/ 131233 w 227574"/>
                <a:gd name="connsiteY1" fmla="*/ 192617 h 512233"/>
                <a:gd name="connsiteX2" fmla="*/ 220133 w 227574"/>
                <a:gd name="connsiteY2" fmla="*/ 402167 h 512233"/>
                <a:gd name="connsiteX3" fmla="*/ 220133 w 227574"/>
                <a:gd name="connsiteY3" fmla="*/ 476250 h 512233"/>
                <a:gd name="connsiteX4" fmla="*/ 198966 w 227574"/>
                <a:gd name="connsiteY4" fmla="*/ 512233 h 512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7574" h="512233" extrusionOk="0">
                  <a:moveTo>
                    <a:pt x="0" y="0"/>
                  </a:moveTo>
                  <a:cubicBezTo>
                    <a:pt x="41570" y="65627"/>
                    <a:pt x="89384" y="124380"/>
                    <a:pt x="131233" y="192617"/>
                  </a:cubicBezTo>
                  <a:cubicBezTo>
                    <a:pt x="168079" y="260571"/>
                    <a:pt x="212996" y="351552"/>
                    <a:pt x="220133" y="402167"/>
                  </a:cubicBezTo>
                  <a:cubicBezTo>
                    <a:pt x="236294" y="450522"/>
                    <a:pt x="223648" y="458518"/>
                    <a:pt x="220133" y="476250"/>
                  </a:cubicBezTo>
                  <a:cubicBezTo>
                    <a:pt x="217152" y="496440"/>
                    <a:pt x="207035" y="501750"/>
                    <a:pt x="198966" y="512233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3884364335">
                    <a:custGeom>
                      <a:avLst/>
                      <a:gdLst>
                        <a:gd name="connsiteX0" fmla="*/ 0 w 227574"/>
                        <a:gd name="connsiteY0" fmla="*/ 0 h 512233"/>
                        <a:gd name="connsiteX1" fmla="*/ 131233 w 227574"/>
                        <a:gd name="connsiteY1" fmla="*/ 192617 h 512233"/>
                        <a:gd name="connsiteX2" fmla="*/ 220133 w 227574"/>
                        <a:gd name="connsiteY2" fmla="*/ 402167 h 512233"/>
                        <a:gd name="connsiteX3" fmla="*/ 220133 w 227574"/>
                        <a:gd name="connsiteY3" fmla="*/ 476250 h 512233"/>
                        <a:gd name="connsiteX4" fmla="*/ 198966 w 227574"/>
                        <a:gd name="connsiteY4" fmla="*/ 512233 h 51223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27574" h="512233">
                          <a:moveTo>
                            <a:pt x="0" y="0"/>
                          </a:moveTo>
                          <a:cubicBezTo>
                            <a:pt x="47272" y="62794"/>
                            <a:pt x="94544" y="125589"/>
                            <a:pt x="131233" y="192617"/>
                          </a:cubicBezTo>
                          <a:cubicBezTo>
                            <a:pt x="167922" y="259645"/>
                            <a:pt x="205316" y="354895"/>
                            <a:pt x="220133" y="402167"/>
                          </a:cubicBezTo>
                          <a:cubicBezTo>
                            <a:pt x="234950" y="449439"/>
                            <a:pt x="223661" y="457906"/>
                            <a:pt x="220133" y="476250"/>
                          </a:cubicBezTo>
                          <a:cubicBezTo>
                            <a:pt x="216605" y="494594"/>
                            <a:pt x="207785" y="503413"/>
                            <a:pt x="198966" y="512233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: 図形 27">
              <a:extLst>
                <a:ext uri="{FF2B5EF4-FFF2-40B4-BE49-F238E27FC236}">
                  <a16:creationId xmlns:a16="http://schemas.microsoft.com/office/drawing/2014/main" id="{7184FC9D-ACC2-4BD0-A20C-741EFAFDCCFE}"/>
                </a:ext>
              </a:extLst>
            </p:cNvPr>
            <p:cNvSpPr/>
            <p:nvPr/>
          </p:nvSpPr>
          <p:spPr>
            <a:xfrm>
              <a:off x="2965450" y="6043083"/>
              <a:ext cx="154517" cy="76815"/>
            </a:xfrm>
            <a:custGeom>
              <a:avLst/>
              <a:gdLst>
                <a:gd name="connsiteX0" fmla="*/ 154517 w 154517"/>
                <a:gd name="connsiteY0" fmla="*/ 0 h 76815"/>
                <a:gd name="connsiteX1" fmla="*/ 91017 w 154517"/>
                <a:gd name="connsiteY1" fmla="*/ 57150 h 76815"/>
                <a:gd name="connsiteX2" fmla="*/ 33867 w 154517"/>
                <a:gd name="connsiteY2" fmla="*/ 76200 h 76815"/>
                <a:gd name="connsiteX3" fmla="*/ 0 w 154517"/>
                <a:gd name="connsiteY3" fmla="*/ 38100 h 768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517" h="76815" extrusionOk="0">
                  <a:moveTo>
                    <a:pt x="154517" y="0"/>
                  </a:moveTo>
                  <a:cubicBezTo>
                    <a:pt x="131887" y="22583"/>
                    <a:pt x="110866" y="45038"/>
                    <a:pt x="91017" y="57150"/>
                  </a:cubicBezTo>
                  <a:cubicBezTo>
                    <a:pt x="73352" y="70264"/>
                    <a:pt x="48261" y="82135"/>
                    <a:pt x="33867" y="76200"/>
                  </a:cubicBezTo>
                  <a:cubicBezTo>
                    <a:pt x="21428" y="74481"/>
                    <a:pt x="9093" y="57573"/>
                    <a:pt x="0" y="3810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659583776">
                    <a:custGeom>
                      <a:avLst/>
                      <a:gdLst>
                        <a:gd name="connsiteX0" fmla="*/ 154517 w 154517"/>
                        <a:gd name="connsiteY0" fmla="*/ 0 h 76815"/>
                        <a:gd name="connsiteX1" fmla="*/ 91017 w 154517"/>
                        <a:gd name="connsiteY1" fmla="*/ 57150 h 76815"/>
                        <a:gd name="connsiteX2" fmla="*/ 33867 w 154517"/>
                        <a:gd name="connsiteY2" fmla="*/ 76200 h 76815"/>
                        <a:gd name="connsiteX3" fmla="*/ 0 w 154517"/>
                        <a:gd name="connsiteY3" fmla="*/ 38100 h 7681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54517" h="76815">
                          <a:moveTo>
                            <a:pt x="154517" y="0"/>
                          </a:moveTo>
                          <a:cubicBezTo>
                            <a:pt x="132821" y="22225"/>
                            <a:pt x="111125" y="44450"/>
                            <a:pt x="91017" y="57150"/>
                          </a:cubicBezTo>
                          <a:cubicBezTo>
                            <a:pt x="70909" y="69850"/>
                            <a:pt x="49037" y="79375"/>
                            <a:pt x="33867" y="76200"/>
                          </a:cubicBezTo>
                          <a:cubicBezTo>
                            <a:pt x="18697" y="73025"/>
                            <a:pt x="9348" y="55562"/>
                            <a:pt x="0" y="38100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: 図形 28">
              <a:extLst>
                <a:ext uri="{FF2B5EF4-FFF2-40B4-BE49-F238E27FC236}">
                  <a16:creationId xmlns:a16="http://schemas.microsoft.com/office/drawing/2014/main" id="{48B308C6-7528-45FD-AD28-DBA0065A04B3}"/>
                </a:ext>
              </a:extLst>
            </p:cNvPr>
            <p:cNvSpPr/>
            <p:nvPr/>
          </p:nvSpPr>
          <p:spPr>
            <a:xfrm>
              <a:off x="2561167" y="5956300"/>
              <a:ext cx="383116" cy="82550"/>
            </a:xfrm>
            <a:custGeom>
              <a:avLst/>
              <a:gdLst>
                <a:gd name="connsiteX0" fmla="*/ 0 w 383116"/>
                <a:gd name="connsiteY0" fmla="*/ 0 h 82550"/>
                <a:gd name="connsiteX1" fmla="*/ 80433 w 383116"/>
                <a:gd name="connsiteY1" fmla="*/ 46567 h 82550"/>
                <a:gd name="connsiteX2" fmla="*/ 196850 w 383116"/>
                <a:gd name="connsiteY2" fmla="*/ 52917 h 82550"/>
                <a:gd name="connsiteX3" fmla="*/ 270933 w 383116"/>
                <a:gd name="connsiteY3" fmla="*/ 44450 h 82550"/>
                <a:gd name="connsiteX4" fmla="*/ 340783 w 383116"/>
                <a:gd name="connsiteY4" fmla="*/ 61383 h 82550"/>
                <a:gd name="connsiteX5" fmla="*/ 383116 w 383116"/>
                <a:gd name="connsiteY5" fmla="*/ 82550 h 82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3116" h="82550" extrusionOk="0">
                  <a:moveTo>
                    <a:pt x="0" y="0"/>
                  </a:moveTo>
                  <a:cubicBezTo>
                    <a:pt x="19786" y="19437"/>
                    <a:pt x="49654" y="40764"/>
                    <a:pt x="80433" y="46567"/>
                  </a:cubicBezTo>
                  <a:cubicBezTo>
                    <a:pt x="116614" y="55762"/>
                    <a:pt x="170697" y="55794"/>
                    <a:pt x="196850" y="52917"/>
                  </a:cubicBezTo>
                  <a:cubicBezTo>
                    <a:pt x="228545" y="48942"/>
                    <a:pt x="248733" y="41599"/>
                    <a:pt x="270933" y="44450"/>
                  </a:cubicBezTo>
                  <a:cubicBezTo>
                    <a:pt x="293745" y="46968"/>
                    <a:pt x="322200" y="55332"/>
                    <a:pt x="340783" y="61383"/>
                  </a:cubicBezTo>
                  <a:cubicBezTo>
                    <a:pt x="358282" y="69570"/>
                    <a:pt x="370667" y="75007"/>
                    <a:pt x="383116" y="8255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2636933287">
                    <a:custGeom>
                      <a:avLst/>
                      <a:gdLst>
                        <a:gd name="connsiteX0" fmla="*/ 0 w 383116"/>
                        <a:gd name="connsiteY0" fmla="*/ 0 h 82550"/>
                        <a:gd name="connsiteX1" fmla="*/ 80433 w 383116"/>
                        <a:gd name="connsiteY1" fmla="*/ 46567 h 82550"/>
                        <a:gd name="connsiteX2" fmla="*/ 196850 w 383116"/>
                        <a:gd name="connsiteY2" fmla="*/ 52917 h 82550"/>
                        <a:gd name="connsiteX3" fmla="*/ 270933 w 383116"/>
                        <a:gd name="connsiteY3" fmla="*/ 44450 h 82550"/>
                        <a:gd name="connsiteX4" fmla="*/ 340783 w 383116"/>
                        <a:gd name="connsiteY4" fmla="*/ 61383 h 82550"/>
                        <a:gd name="connsiteX5" fmla="*/ 383116 w 383116"/>
                        <a:gd name="connsiteY5" fmla="*/ 82550 h 8255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83116" h="82550">
                          <a:moveTo>
                            <a:pt x="0" y="0"/>
                          </a:moveTo>
                          <a:cubicBezTo>
                            <a:pt x="23812" y="18874"/>
                            <a:pt x="47625" y="37748"/>
                            <a:pt x="80433" y="46567"/>
                          </a:cubicBezTo>
                          <a:cubicBezTo>
                            <a:pt x="113241" y="55387"/>
                            <a:pt x="165100" y="53270"/>
                            <a:pt x="196850" y="52917"/>
                          </a:cubicBezTo>
                          <a:cubicBezTo>
                            <a:pt x="228600" y="52564"/>
                            <a:pt x="246944" y="43039"/>
                            <a:pt x="270933" y="44450"/>
                          </a:cubicBezTo>
                          <a:cubicBezTo>
                            <a:pt x="294922" y="45861"/>
                            <a:pt x="322086" y="55033"/>
                            <a:pt x="340783" y="61383"/>
                          </a:cubicBezTo>
                          <a:cubicBezTo>
                            <a:pt x="359480" y="67733"/>
                            <a:pt x="371298" y="75141"/>
                            <a:pt x="383116" y="82550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リーフォーム: 図形 29">
              <a:extLst>
                <a:ext uri="{FF2B5EF4-FFF2-40B4-BE49-F238E27FC236}">
                  <a16:creationId xmlns:a16="http://schemas.microsoft.com/office/drawing/2014/main" id="{159A63A0-A6CA-470B-88A3-5F0D0EA0ABCF}"/>
                </a:ext>
              </a:extLst>
            </p:cNvPr>
            <p:cNvSpPr/>
            <p:nvPr/>
          </p:nvSpPr>
          <p:spPr>
            <a:xfrm>
              <a:off x="2647950" y="6017239"/>
              <a:ext cx="287867" cy="34311"/>
            </a:xfrm>
            <a:custGeom>
              <a:avLst/>
              <a:gdLst>
                <a:gd name="connsiteX0" fmla="*/ 0 w 287867"/>
                <a:gd name="connsiteY0" fmla="*/ 15261 h 34311"/>
                <a:gd name="connsiteX1" fmla="*/ 114300 w 287867"/>
                <a:gd name="connsiteY1" fmla="*/ 6794 h 34311"/>
                <a:gd name="connsiteX2" fmla="*/ 188383 w 287867"/>
                <a:gd name="connsiteY2" fmla="*/ 444 h 34311"/>
                <a:gd name="connsiteX3" fmla="*/ 237067 w 287867"/>
                <a:gd name="connsiteY3" fmla="*/ 19494 h 34311"/>
                <a:gd name="connsiteX4" fmla="*/ 287867 w 287867"/>
                <a:gd name="connsiteY4" fmla="*/ 34311 h 34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7867" h="34311" extrusionOk="0">
                  <a:moveTo>
                    <a:pt x="0" y="15261"/>
                  </a:moveTo>
                  <a:cubicBezTo>
                    <a:pt x="40661" y="8087"/>
                    <a:pt x="56615" y="2805"/>
                    <a:pt x="114300" y="6794"/>
                  </a:cubicBezTo>
                  <a:cubicBezTo>
                    <a:pt x="147573" y="6691"/>
                    <a:pt x="167633" y="-1245"/>
                    <a:pt x="188383" y="444"/>
                  </a:cubicBezTo>
                  <a:cubicBezTo>
                    <a:pt x="209476" y="5283"/>
                    <a:pt x="222723" y="12180"/>
                    <a:pt x="237067" y="19494"/>
                  </a:cubicBezTo>
                  <a:cubicBezTo>
                    <a:pt x="255303" y="22362"/>
                    <a:pt x="270162" y="28844"/>
                    <a:pt x="287867" y="34311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725490787">
                    <a:custGeom>
                      <a:avLst/>
                      <a:gdLst>
                        <a:gd name="connsiteX0" fmla="*/ 0 w 287867"/>
                        <a:gd name="connsiteY0" fmla="*/ 15261 h 34311"/>
                        <a:gd name="connsiteX1" fmla="*/ 114300 w 287867"/>
                        <a:gd name="connsiteY1" fmla="*/ 6794 h 34311"/>
                        <a:gd name="connsiteX2" fmla="*/ 188383 w 287867"/>
                        <a:gd name="connsiteY2" fmla="*/ 444 h 34311"/>
                        <a:gd name="connsiteX3" fmla="*/ 237067 w 287867"/>
                        <a:gd name="connsiteY3" fmla="*/ 19494 h 34311"/>
                        <a:gd name="connsiteX4" fmla="*/ 287867 w 287867"/>
                        <a:gd name="connsiteY4" fmla="*/ 34311 h 343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87867" h="34311">
                          <a:moveTo>
                            <a:pt x="0" y="15261"/>
                          </a:moveTo>
                          <a:lnTo>
                            <a:pt x="114300" y="6794"/>
                          </a:lnTo>
                          <a:cubicBezTo>
                            <a:pt x="145697" y="4325"/>
                            <a:pt x="167922" y="-1673"/>
                            <a:pt x="188383" y="444"/>
                          </a:cubicBezTo>
                          <a:cubicBezTo>
                            <a:pt x="208844" y="2561"/>
                            <a:pt x="220486" y="13849"/>
                            <a:pt x="237067" y="19494"/>
                          </a:cubicBezTo>
                          <a:cubicBezTo>
                            <a:pt x="253648" y="25139"/>
                            <a:pt x="270757" y="29725"/>
                            <a:pt x="287867" y="34311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: 図形 30">
              <a:extLst>
                <a:ext uri="{FF2B5EF4-FFF2-40B4-BE49-F238E27FC236}">
                  <a16:creationId xmlns:a16="http://schemas.microsoft.com/office/drawing/2014/main" id="{3BE5453F-B5A1-47E2-855B-E1FB2BC28182}"/>
                </a:ext>
              </a:extLst>
            </p:cNvPr>
            <p:cNvSpPr/>
            <p:nvPr/>
          </p:nvSpPr>
          <p:spPr>
            <a:xfrm>
              <a:off x="2667000" y="6077173"/>
              <a:ext cx="247650" cy="68041"/>
            </a:xfrm>
            <a:custGeom>
              <a:avLst/>
              <a:gdLst>
                <a:gd name="connsiteX0" fmla="*/ 0 w 247650"/>
                <a:gd name="connsiteY0" fmla="*/ 8244 h 68041"/>
                <a:gd name="connsiteX1" fmla="*/ 129117 w 247650"/>
                <a:gd name="connsiteY1" fmla="*/ 1894 h 68041"/>
                <a:gd name="connsiteX2" fmla="*/ 194733 w 247650"/>
                <a:gd name="connsiteY2" fmla="*/ 37877 h 68041"/>
                <a:gd name="connsiteX3" fmla="*/ 232833 w 247650"/>
                <a:gd name="connsiteY3" fmla="*/ 65394 h 68041"/>
                <a:gd name="connsiteX4" fmla="*/ 247650 w 247650"/>
                <a:gd name="connsiteY4" fmla="*/ 65394 h 68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7650" h="68041" extrusionOk="0">
                  <a:moveTo>
                    <a:pt x="0" y="8244"/>
                  </a:moveTo>
                  <a:cubicBezTo>
                    <a:pt x="49838" y="-719"/>
                    <a:pt x="97914" y="-65"/>
                    <a:pt x="129117" y="1894"/>
                  </a:cubicBezTo>
                  <a:cubicBezTo>
                    <a:pt x="163697" y="5523"/>
                    <a:pt x="176097" y="26674"/>
                    <a:pt x="194733" y="37877"/>
                  </a:cubicBezTo>
                  <a:cubicBezTo>
                    <a:pt x="210826" y="49417"/>
                    <a:pt x="223804" y="60902"/>
                    <a:pt x="232833" y="65394"/>
                  </a:cubicBezTo>
                  <a:cubicBezTo>
                    <a:pt x="241394" y="69272"/>
                    <a:pt x="244145" y="67521"/>
                    <a:pt x="247650" y="65394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2387621504">
                    <a:custGeom>
                      <a:avLst/>
                      <a:gdLst>
                        <a:gd name="connsiteX0" fmla="*/ 0 w 247650"/>
                        <a:gd name="connsiteY0" fmla="*/ 8244 h 68041"/>
                        <a:gd name="connsiteX1" fmla="*/ 129117 w 247650"/>
                        <a:gd name="connsiteY1" fmla="*/ 1894 h 68041"/>
                        <a:gd name="connsiteX2" fmla="*/ 194733 w 247650"/>
                        <a:gd name="connsiteY2" fmla="*/ 37877 h 68041"/>
                        <a:gd name="connsiteX3" fmla="*/ 232833 w 247650"/>
                        <a:gd name="connsiteY3" fmla="*/ 65394 h 68041"/>
                        <a:gd name="connsiteX4" fmla="*/ 247650 w 247650"/>
                        <a:gd name="connsiteY4" fmla="*/ 65394 h 6804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47650" h="68041">
                          <a:moveTo>
                            <a:pt x="0" y="8244"/>
                          </a:moveTo>
                          <a:cubicBezTo>
                            <a:pt x="48330" y="2599"/>
                            <a:pt x="96661" y="-3045"/>
                            <a:pt x="129117" y="1894"/>
                          </a:cubicBezTo>
                          <a:cubicBezTo>
                            <a:pt x="161573" y="6833"/>
                            <a:pt x="177447" y="27294"/>
                            <a:pt x="194733" y="37877"/>
                          </a:cubicBezTo>
                          <a:cubicBezTo>
                            <a:pt x="212019" y="48460"/>
                            <a:pt x="224013" y="60808"/>
                            <a:pt x="232833" y="65394"/>
                          </a:cubicBezTo>
                          <a:cubicBezTo>
                            <a:pt x="241653" y="69980"/>
                            <a:pt x="244651" y="67687"/>
                            <a:pt x="247650" y="65394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フリーフォーム: 図形 31">
              <a:extLst>
                <a:ext uri="{FF2B5EF4-FFF2-40B4-BE49-F238E27FC236}">
                  <a16:creationId xmlns:a16="http://schemas.microsoft.com/office/drawing/2014/main" id="{3FD7E614-20FA-4FB8-95EA-A4A7D0F9DB1B}"/>
                </a:ext>
              </a:extLst>
            </p:cNvPr>
            <p:cNvSpPr/>
            <p:nvPr/>
          </p:nvSpPr>
          <p:spPr>
            <a:xfrm>
              <a:off x="2070100" y="5880100"/>
              <a:ext cx="438150" cy="251883"/>
            </a:xfrm>
            <a:custGeom>
              <a:avLst/>
              <a:gdLst>
                <a:gd name="connsiteX0" fmla="*/ 438150 w 438150"/>
                <a:gd name="connsiteY0" fmla="*/ 0 h 251883"/>
                <a:gd name="connsiteX1" fmla="*/ 234950 w 438150"/>
                <a:gd name="connsiteY1" fmla="*/ 135467 h 251883"/>
                <a:gd name="connsiteX2" fmla="*/ 76200 w 438150"/>
                <a:gd name="connsiteY2" fmla="*/ 220133 h 251883"/>
                <a:gd name="connsiteX3" fmla="*/ 0 w 438150"/>
                <a:gd name="connsiteY3" fmla="*/ 251883 h 251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8150" h="251883" extrusionOk="0">
                  <a:moveTo>
                    <a:pt x="438150" y="0"/>
                  </a:moveTo>
                  <a:cubicBezTo>
                    <a:pt x="366057" y="51307"/>
                    <a:pt x="285357" y="107478"/>
                    <a:pt x="234950" y="135467"/>
                  </a:cubicBezTo>
                  <a:cubicBezTo>
                    <a:pt x="175432" y="171074"/>
                    <a:pt x="111560" y="203896"/>
                    <a:pt x="76200" y="220133"/>
                  </a:cubicBezTo>
                  <a:cubicBezTo>
                    <a:pt x="36036" y="240574"/>
                    <a:pt x="15813" y="244944"/>
                    <a:pt x="0" y="251883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3510180729">
                    <a:custGeom>
                      <a:avLst/>
                      <a:gdLst>
                        <a:gd name="connsiteX0" fmla="*/ 438150 w 438150"/>
                        <a:gd name="connsiteY0" fmla="*/ 0 h 251883"/>
                        <a:gd name="connsiteX1" fmla="*/ 234950 w 438150"/>
                        <a:gd name="connsiteY1" fmla="*/ 135467 h 251883"/>
                        <a:gd name="connsiteX2" fmla="*/ 76200 w 438150"/>
                        <a:gd name="connsiteY2" fmla="*/ 220133 h 251883"/>
                        <a:gd name="connsiteX3" fmla="*/ 0 w 438150"/>
                        <a:gd name="connsiteY3" fmla="*/ 251883 h 25188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38150" h="251883">
                          <a:moveTo>
                            <a:pt x="438150" y="0"/>
                          </a:moveTo>
                          <a:cubicBezTo>
                            <a:pt x="366712" y="49389"/>
                            <a:pt x="295275" y="98778"/>
                            <a:pt x="234950" y="135467"/>
                          </a:cubicBezTo>
                          <a:cubicBezTo>
                            <a:pt x="174625" y="172156"/>
                            <a:pt x="115358" y="200730"/>
                            <a:pt x="76200" y="220133"/>
                          </a:cubicBezTo>
                          <a:cubicBezTo>
                            <a:pt x="37042" y="239536"/>
                            <a:pt x="18521" y="245709"/>
                            <a:pt x="0" y="251883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フリーフォーム: 図形 32">
              <a:extLst>
                <a:ext uri="{FF2B5EF4-FFF2-40B4-BE49-F238E27FC236}">
                  <a16:creationId xmlns:a16="http://schemas.microsoft.com/office/drawing/2014/main" id="{35904ADE-7709-44A1-AFD2-384E38EFA91C}"/>
                </a:ext>
              </a:extLst>
            </p:cNvPr>
            <p:cNvSpPr/>
            <p:nvPr/>
          </p:nvSpPr>
          <p:spPr>
            <a:xfrm>
              <a:off x="1881717" y="6030383"/>
              <a:ext cx="294216" cy="249767"/>
            </a:xfrm>
            <a:custGeom>
              <a:avLst/>
              <a:gdLst>
                <a:gd name="connsiteX0" fmla="*/ 0 w 294216"/>
                <a:gd name="connsiteY0" fmla="*/ 0 h 249767"/>
                <a:gd name="connsiteX1" fmla="*/ 218016 w 294216"/>
                <a:gd name="connsiteY1" fmla="*/ 203200 h 249767"/>
                <a:gd name="connsiteX2" fmla="*/ 294216 w 294216"/>
                <a:gd name="connsiteY2" fmla="*/ 249767 h 249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4216" h="249767" extrusionOk="0">
                  <a:moveTo>
                    <a:pt x="0" y="0"/>
                  </a:moveTo>
                  <a:cubicBezTo>
                    <a:pt x="73084" y="77224"/>
                    <a:pt x="158983" y="163387"/>
                    <a:pt x="218016" y="203200"/>
                  </a:cubicBezTo>
                  <a:cubicBezTo>
                    <a:pt x="267695" y="245547"/>
                    <a:pt x="278444" y="246669"/>
                    <a:pt x="294216" y="249767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3828937777">
                    <a:custGeom>
                      <a:avLst/>
                      <a:gdLst>
                        <a:gd name="connsiteX0" fmla="*/ 0 w 294216"/>
                        <a:gd name="connsiteY0" fmla="*/ 0 h 249767"/>
                        <a:gd name="connsiteX1" fmla="*/ 218016 w 294216"/>
                        <a:gd name="connsiteY1" fmla="*/ 203200 h 249767"/>
                        <a:gd name="connsiteX2" fmla="*/ 294216 w 294216"/>
                        <a:gd name="connsiteY2" fmla="*/ 249767 h 2497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294216" h="249767">
                          <a:moveTo>
                            <a:pt x="0" y="0"/>
                          </a:moveTo>
                          <a:cubicBezTo>
                            <a:pt x="84490" y="80786"/>
                            <a:pt x="168980" y="161572"/>
                            <a:pt x="218016" y="203200"/>
                          </a:cubicBezTo>
                          <a:cubicBezTo>
                            <a:pt x="267052" y="244828"/>
                            <a:pt x="280634" y="247297"/>
                            <a:pt x="294216" y="249767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フリーフォーム: 図形 33">
              <a:extLst>
                <a:ext uri="{FF2B5EF4-FFF2-40B4-BE49-F238E27FC236}">
                  <a16:creationId xmlns:a16="http://schemas.microsoft.com/office/drawing/2014/main" id="{CB0C810D-3F13-47D4-BC36-001670C25D31}"/>
                </a:ext>
              </a:extLst>
            </p:cNvPr>
            <p:cNvSpPr/>
            <p:nvPr/>
          </p:nvSpPr>
          <p:spPr>
            <a:xfrm>
              <a:off x="2180167" y="6284059"/>
              <a:ext cx="726016" cy="70723"/>
            </a:xfrm>
            <a:custGeom>
              <a:avLst/>
              <a:gdLst>
                <a:gd name="connsiteX0" fmla="*/ 0 w 726016"/>
                <a:gd name="connsiteY0" fmla="*/ 15141 h 70723"/>
                <a:gd name="connsiteX1" fmla="*/ 133350 w 726016"/>
                <a:gd name="connsiteY1" fmla="*/ 324 h 70723"/>
                <a:gd name="connsiteX2" fmla="*/ 186266 w 726016"/>
                <a:gd name="connsiteY2" fmla="*/ 4558 h 70723"/>
                <a:gd name="connsiteX3" fmla="*/ 345016 w 726016"/>
                <a:gd name="connsiteY3" fmla="*/ 19374 h 70723"/>
                <a:gd name="connsiteX4" fmla="*/ 495300 w 726016"/>
                <a:gd name="connsiteY4" fmla="*/ 63824 h 70723"/>
                <a:gd name="connsiteX5" fmla="*/ 641350 w 726016"/>
                <a:gd name="connsiteY5" fmla="*/ 70174 h 70723"/>
                <a:gd name="connsiteX6" fmla="*/ 726016 w 726016"/>
                <a:gd name="connsiteY6" fmla="*/ 59591 h 70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26016" h="70723" extrusionOk="0">
                  <a:moveTo>
                    <a:pt x="0" y="15141"/>
                  </a:moveTo>
                  <a:cubicBezTo>
                    <a:pt x="51626" y="8133"/>
                    <a:pt x="97357" y="385"/>
                    <a:pt x="133350" y="324"/>
                  </a:cubicBezTo>
                  <a:cubicBezTo>
                    <a:pt x="164394" y="-1440"/>
                    <a:pt x="186266" y="4558"/>
                    <a:pt x="186266" y="4558"/>
                  </a:cubicBezTo>
                  <a:cubicBezTo>
                    <a:pt x="222544" y="7786"/>
                    <a:pt x="287911" y="16443"/>
                    <a:pt x="345016" y="19374"/>
                  </a:cubicBezTo>
                  <a:cubicBezTo>
                    <a:pt x="395318" y="33685"/>
                    <a:pt x="452312" y="58724"/>
                    <a:pt x="495300" y="63824"/>
                  </a:cubicBezTo>
                  <a:cubicBezTo>
                    <a:pt x="544234" y="70813"/>
                    <a:pt x="602882" y="75255"/>
                    <a:pt x="641350" y="70174"/>
                  </a:cubicBezTo>
                  <a:cubicBezTo>
                    <a:pt x="681868" y="71128"/>
                    <a:pt x="699407" y="64632"/>
                    <a:pt x="726016" y="59591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3894848778">
                    <a:custGeom>
                      <a:avLst/>
                      <a:gdLst>
                        <a:gd name="connsiteX0" fmla="*/ 0 w 726016"/>
                        <a:gd name="connsiteY0" fmla="*/ 15141 h 70723"/>
                        <a:gd name="connsiteX1" fmla="*/ 133350 w 726016"/>
                        <a:gd name="connsiteY1" fmla="*/ 324 h 70723"/>
                        <a:gd name="connsiteX2" fmla="*/ 186266 w 726016"/>
                        <a:gd name="connsiteY2" fmla="*/ 4558 h 70723"/>
                        <a:gd name="connsiteX3" fmla="*/ 345016 w 726016"/>
                        <a:gd name="connsiteY3" fmla="*/ 19374 h 70723"/>
                        <a:gd name="connsiteX4" fmla="*/ 495300 w 726016"/>
                        <a:gd name="connsiteY4" fmla="*/ 63824 h 70723"/>
                        <a:gd name="connsiteX5" fmla="*/ 641350 w 726016"/>
                        <a:gd name="connsiteY5" fmla="*/ 70174 h 70723"/>
                        <a:gd name="connsiteX6" fmla="*/ 726016 w 726016"/>
                        <a:gd name="connsiteY6" fmla="*/ 59591 h 707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726016" h="70723">
                          <a:moveTo>
                            <a:pt x="0" y="15141"/>
                          </a:moveTo>
                          <a:cubicBezTo>
                            <a:pt x="51153" y="8614"/>
                            <a:pt x="102306" y="2088"/>
                            <a:pt x="133350" y="324"/>
                          </a:cubicBezTo>
                          <a:cubicBezTo>
                            <a:pt x="164394" y="-1440"/>
                            <a:pt x="186266" y="4558"/>
                            <a:pt x="186266" y="4558"/>
                          </a:cubicBezTo>
                          <a:cubicBezTo>
                            <a:pt x="221544" y="7733"/>
                            <a:pt x="293510" y="9496"/>
                            <a:pt x="345016" y="19374"/>
                          </a:cubicBezTo>
                          <a:cubicBezTo>
                            <a:pt x="396522" y="29252"/>
                            <a:pt x="445911" y="55357"/>
                            <a:pt x="495300" y="63824"/>
                          </a:cubicBezTo>
                          <a:cubicBezTo>
                            <a:pt x="544689" y="72291"/>
                            <a:pt x="602897" y="70880"/>
                            <a:pt x="641350" y="70174"/>
                          </a:cubicBezTo>
                          <a:cubicBezTo>
                            <a:pt x="679803" y="69469"/>
                            <a:pt x="702909" y="64530"/>
                            <a:pt x="726016" y="59591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フリーフォーム: 図形 34">
              <a:extLst>
                <a:ext uri="{FF2B5EF4-FFF2-40B4-BE49-F238E27FC236}">
                  <a16:creationId xmlns:a16="http://schemas.microsoft.com/office/drawing/2014/main" id="{E1D2EBE0-425A-4B9D-AEE4-5F1D4AB4F637}"/>
                </a:ext>
              </a:extLst>
            </p:cNvPr>
            <p:cNvSpPr/>
            <p:nvPr/>
          </p:nvSpPr>
          <p:spPr>
            <a:xfrm>
              <a:off x="2145771" y="6286500"/>
              <a:ext cx="660929" cy="402167"/>
            </a:xfrm>
            <a:custGeom>
              <a:avLst/>
              <a:gdLst>
                <a:gd name="connsiteX0" fmla="*/ 529 w 660929"/>
                <a:gd name="connsiteY0" fmla="*/ 0 h 402167"/>
                <a:gd name="connsiteX1" fmla="*/ 36512 w 660929"/>
                <a:gd name="connsiteY1" fmla="*/ 48683 h 402167"/>
                <a:gd name="connsiteX2" fmla="*/ 233362 w 660929"/>
                <a:gd name="connsiteY2" fmla="*/ 167217 h 402167"/>
                <a:gd name="connsiteX3" fmla="*/ 457729 w 660929"/>
                <a:gd name="connsiteY3" fmla="*/ 287867 h 402167"/>
                <a:gd name="connsiteX4" fmla="*/ 544512 w 660929"/>
                <a:gd name="connsiteY4" fmla="*/ 306917 h 402167"/>
                <a:gd name="connsiteX5" fmla="*/ 601662 w 660929"/>
                <a:gd name="connsiteY5" fmla="*/ 364067 h 402167"/>
                <a:gd name="connsiteX6" fmla="*/ 660929 w 660929"/>
                <a:gd name="connsiteY6" fmla="*/ 402167 h 402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60929" h="402167" extrusionOk="0">
                  <a:moveTo>
                    <a:pt x="529" y="0"/>
                  </a:moveTo>
                  <a:cubicBezTo>
                    <a:pt x="-1906" y="10008"/>
                    <a:pt x="-4173" y="20201"/>
                    <a:pt x="36512" y="48683"/>
                  </a:cubicBezTo>
                  <a:cubicBezTo>
                    <a:pt x="87646" y="84577"/>
                    <a:pt x="157689" y="136573"/>
                    <a:pt x="233362" y="167217"/>
                  </a:cubicBezTo>
                  <a:cubicBezTo>
                    <a:pt x="306335" y="213797"/>
                    <a:pt x="413067" y="263593"/>
                    <a:pt x="457729" y="287867"/>
                  </a:cubicBezTo>
                  <a:cubicBezTo>
                    <a:pt x="512719" y="312696"/>
                    <a:pt x="517550" y="291993"/>
                    <a:pt x="544512" y="306917"/>
                  </a:cubicBezTo>
                  <a:cubicBezTo>
                    <a:pt x="568988" y="319463"/>
                    <a:pt x="583508" y="344805"/>
                    <a:pt x="601662" y="364067"/>
                  </a:cubicBezTo>
                  <a:cubicBezTo>
                    <a:pt x="618054" y="380318"/>
                    <a:pt x="642868" y="387268"/>
                    <a:pt x="660929" y="402167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2299790591">
                    <a:custGeom>
                      <a:avLst/>
                      <a:gdLst>
                        <a:gd name="connsiteX0" fmla="*/ 529 w 660929"/>
                        <a:gd name="connsiteY0" fmla="*/ 0 h 402167"/>
                        <a:gd name="connsiteX1" fmla="*/ 36512 w 660929"/>
                        <a:gd name="connsiteY1" fmla="*/ 48683 h 402167"/>
                        <a:gd name="connsiteX2" fmla="*/ 233362 w 660929"/>
                        <a:gd name="connsiteY2" fmla="*/ 167217 h 402167"/>
                        <a:gd name="connsiteX3" fmla="*/ 457729 w 660929"/>
                        <a:gd name="connsiteY3" fmla="*/ 287867 h 402167"/>
                        <a:gd name="connsiteX4" fmla="*/ 544512 w 660929"/>
                        <a:gd name="connsiteY4" fmla="*/ 306917 h 402167"/>
                        <a:gd name="connsiteX5" fmla="*/ 601662 w 660929"/>
                        <a:gd name="connsiteY5" fmla="*/ 364067 h 402167"/>
                        <a:gd name="connsiteX6" fmla="*/ 660929 w 660929"/>
                        <a:gd name="connsiteY6" fmla="*/ 402167 h 4021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60929" h="402167">
                          <a:moveTo>
                            <a:pt x="529" y="0"/>
                          </a:moveTo>
                          <a:cubicBezTo>
                            <a:pt x="-883" y="10406"/>
                            <a:pt x="-2294" y="20813"/>
                            <a:pt x="36512" y="48683"/>
                          </a:cubicBezTo>
                          <a:cubicBezTo>
                            <a:pt x="75318" y="76553"/>
                            <a:pt x="163159" y="127353"/>
                            <a:pt x="233362" y="167217"/>
                          </a:cubicBezTo>
                          <a:cubicBezTo>
                            <a:pt x="303565" y="207081"/>
                            <a:pt x="405871" y="264584"/>
                            <a:pt x="457729" y="287867"/>
                          </a:cubicBezTo>
                          <a:cubicBezTo>
                            <a:pt x="509587" y="311150"/>
                            <a:pt x="520523" y="294217"/>
                            <a:pt x="544512" y="306917"/>
                          </a:cubicBezTo>
                          <a:cubicBezTo>
                            <a:pt x="568501" y="319617"/>
                            <a:pt x="582259" y="348192"/>
                            <a:pt x="601662" y="364067"/>
                          </a:cubicBezTo>
                          <a:cubicBezTo>
                            <a:pt x="621065" y="379942"/>
                            <a:pt x="640997" y="391054"/>
                            <a:pt x="660929" y="402167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フリーフォーム: 図形 35">
              <a:extLst>
                <a:ext uri="{FF2B5EF4-FFF2-40B4-BE49-F238E27FC236}">
                  <a16:creationId xmlns:a16="http://schemas.microsoft.com/office/drawing/2014/main" id="{DFFCD204-D23F-486A-B9E0-668D88BBE324}"/>
                </a:ext>
              </a:extLst>
            </p:cNvPr>
            <p:cNvSpPr/>
            <p:nvPr/>
          </p:nvSpPr>
          <p:spPr>
            <a:xfrm>
              <a:off x="2163763" y="6291263"/>
              <a:ext cx="655637" cy="388937"/>
            </a:xfrm>
            <a:custGeom>
              <a:avLst/>
              <a:gdLst>
                <a:gd name="connsiteX0" fmla="*/ 0 w 655637"/>
                <a:gd name="connsiteY0" fmla="*/ 0 h 388937"/>
                <a:gd name="connsiteX1" fmla="*/ 122237 w 655637"/>
                <a:gd name="connsiteY1" fmla="*/ 77787 h 388937"/>
                <a:gd name="connsiteX2" fmla="*/ 207962 w 655637"/>
                <a:gd name="connsiteY2" fmla="*/ 125412 h 388937"/>
                <a:gd name="connsiteX3" fmla="*/ 436562 w 655637"/>
                <a:gd name="connsiteY3" fmla="*/ 263525 h 388937"/>
                <a:gd name="connsiteX4" fmla="*/ 571500 w 655637"/>
                <a:gd name="connsiteY4" fmla="*/ 307975 h 388937"/>
                <a:gd name="connsiteX5" fmla="*/ 655637 w 655637"/>
                <a:gd name="connsiteY5" fmla="*/ 388937 h 388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55637" h="388937" extrusionOk="0">
                  <a:moveTo>
                    <a:pt x="0" y="0"/>
                  </a:moveTo>
                  <a:cubicBezTo>
                    <a:pt x="40061" y="27593"/>
                    <a:pt x="85070" y="53238"/>
                    <a:pt x="122237" y="77787"/>
                  </a:cubicBezTo>
                  <a:cubicBezTo>
                    <a:pt x="156666" y="98822"/>
                    <a:pt x="155275" y="95013"/>
                    <a:pt x="207962" y="125412"/>
                  </a:cubicBezTo>
                  <a:cubicBezTo>
                    <a:pt x="253549" y="154001"/>
                    <a:pt x="385764" y="230045"/>
                    <a:pt x="436562" y="263525"/>
                  </a:cubicBezTo>
                  <a:cubicBezTo>
                    <a:pt x="500897" y="288797"/>
                    <a:pt x="535042" y="287787"/>
                    <a:pt x="571500" y="307975"/>
                  </a:cubicBezTo>
                  <a:cubicBezTo>
                    <a:pt x="606084" y="333293"/>
                    <a:pt x="635196" y="354410"/>
                    <a:pt x="655637" y="388937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2147455307">
                    <a:custGeom>
                      <a:avLst/>
                      <a:gdLst>
                        <a:gd name="connsiteX0" fmla="*/ 0 w 655637"/>
                        <a:gd name="connsiteY0" fmla="*/ 0 h 388937"/>
                        <a:gd name="connsiteX1" fmla="*/ 122237 w 655637"/>
                        <a:gd name="connsiteY1" fmla="*/ 77787 h 388937"/>
                        <a:gd name="connsiteX2" fmla="*/ 207962 w 655637"/>
                        <a:gd name="connsiteY2" fmla="*/ 125412 h 388937"/>
                        <a:gd name="connsiteX3" fmla="*/ 436562 w 655637"/>
                        <a:gd name="connsiteY3" fmla="*/ 263525 h 388937"/>
                        <a:gd name="connsiteX4" fmla="*/ 571500 w 655637"/>
                        <a:gd name="connsiteY4" fmla="*/ 307975 h 388937"/>
                        <a:gd name="connsiteX5" fmla="*/ 655637 w 655637"/>
                        <a:gd name="connsiteY5" fmla="*/ 388937 h 38893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655637" h="388937">
                          <a:moveTo>
                            <a:pt x="0" y="0"/>
                          </a:moveTo>
                          <a:cubicBezTo>
                            <a:pt x="43788" y="28442"/>
                            <a:pt x="87577" y="56885"/>
                            <a:pt x="122237" y="77787"/>
                          </a:cubicBezTo>
                          <a:cubicBezTo>
                            <a:pt x="156897" y="98689"/>
                            <a:pt x="155575" y="94456"/>
                            <a:pt x="207962" y="125412"/>
                          </a:cubicBezTo>
                          <a:cubicBezTo>
                            <a:pt x="260349" y="156368"/>
                            <a:pt x="375972" y="233098"/>
                            <a:pt x="436562" y="263525"/>
                          </a:cubicBezTo>
                          <a:cubicBezTo>
                            <a:pt x="497152" y="293952"/>
                            <a:pt x="534988" y="287073"/>
                            <a:pt x="571500" y="307975"/>
                          </a:cubicBezTo>
                          <a:cubicBezTo>
                            <a:pt x="608012" y="328877"/>
                            <a:pt x="631824" y="358907"/>
                            <a:pt x="655637" y="388937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フリーフォーム: 図形 36">
              <a:extLst>
                <a:ext uri="{FF2B5EF4-FFF2-40B4-BE49-F238E27FC236}">
                  <a16:creationId xmlns:a16="http://schemas.microsoft.com/office/drawing/2014/main" id="{867F67C9-9685-45A7-B784-6E3B3CFBA0D4}"/>
                </a:ext>
              </a:extLst>
            </p:cNvPr>
            <p:cNvSpPr/>
            <p:nvPr/>
          </p:nvSpPr>
          <p:spPr>
            <a:xfrm>
              <a:off x="2327275" y="6286500"/>
              <a:ext cx="273050" cy="46410"/>
            </a:xfrm>
            <a:custGeom>
              <a:avLst/>
              <a:gdLst>
                <a:gd name="connsiteX0" fmla="*/ 0 w 273050"/>
                <a:gd name="connsiteY0" fmla="*/ 0 h 46410"/>
                <a:gd name="connsiteX1" fmla="*/ 160338 w 273050"/>
                <a:gd name="connsiteY1" fmla="*/ 39688 h 46410"/>
                <a:gd name="connsiteX2" fmla="*/ 273050 w 273050"/>
                <a:gd name="connsiteY2" fmla="*/ 46038 h 46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3050" h="46410" extrusionOk="0">
                  <a:moveTo>
                    <a:pt x="0" y="0"/>
                  </a:moveTo>
                  <a:cubicBezTo>
                    <a:pt x="63715" y="20754"/>
                    <a:pt x="119628" y="28549"/>
                    <a:pt x="160338" y="39688"/>
                  </a:cubicBezTo>
                  <a:cubicBezTo>
                    <a:pt x="211020" y="46756"/>
                    <a:pt x="241703" y="45953"/>
                    <a:pt x="273050" y="46038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2944568742">
                    <a:custGeom>
                      <a:avLst/>
                      <a:gdLst>
                        <a:gd name="connsiteX0" fmla="*/ 0 w 273050"/>
                        <a:gd name="connsiteY0" fmla="*/ 0 h 46410"/>
                        <a:gd name="connsiteX1" fmla="*/ 160338 w 273050"/>
                        <a:gd name="connsiteY1" fmla="*/ 39688 h 46410"/>
                        <a:gd name="connsiteX2" fmla="*/ 273050 w 273050"/>
                        <a:gd name="connsiteY2" fmla="*/ 46038 h 4641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273050" h="46410">
                          <a:moveTo>
                            <a:pt x="0" y="0"/>
                          </a:moveTo>
                          <a:cubicBezTo>
                            <a:pt x="57415" y="16007"/>
                            <a:pt x="114830" y="32015"/>
                            <a:pt x="160338" y="39688"/>
                          </a:cubicBezTo>
                          <a:cubicBezTo>
                            <a:pt x="205846" y="47361"/>
                            <a:pt x="239448" y="46699"/>
                            <a:pt x="273050" y="46038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フリーフォーム: 図形 37">
              <a:extLst>
                <a:ext uri="{FF2B5EF4-FFF2-40B4-BE49-F238E27FC236}">
                  <a16:creationId xmlns:a16="http://schemas.microsoft.com/office/drawing/2014/main" id="{AF15C2D7-B84D-420C-882D-86E0F22557DA}"/>
                </a:ext>
              </a:extLst>
            </p:cNvPr>
            <p:cNvSpPr/>
            <p:nvPr/>
          </p:nvSpPr>
          <p:spPr>
            <a:xfrm>
              <a:off x="2597150" y="6330950"/>
              <a:ext cx="312738" cy="49213"/>
            </a:xfrm>
            <a:custGeom>
              <a:avLst/>
              <a:gdLst>
                <a:gd name="connsiteX0" fmla="*/ 0 w 312738"/>
                <a:gd name="connsiteY0" fmla="*/ 0 h 49213"/>
                <a:gd name="connsiteX1" fmla="*/ 103188 w 312738"/>
                <a:gd name="connsiteY1" fmla="*/ 38100 h 49213"/>
                <a:gd name="connsiteX2" fmla="*/ 215900 w 312738"/>
                <a:gd name="connsiteY2" fmla="*/ 38100 h 49213"/>
                <a:gd name="connsiteX3" fmla="*/ 312738 w 312738"/>
                <a:gd name="connsiteY3" fmla="*/ 49213 h 49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2738" h="49213" extrusionOk="0">
                  <a:moveTo>
                    <a:pt x="0" y="0"/>
                  </a:moveTo>
                  <a:cubicBezTo>
                    <a:pt x="28502" y="18578"/>
                    <a:pt x="61305" y="33583"/>
                    <a:pt x="103188" y="38100"/>
                  </a:cubicBezTo>
                  <a:cubicBezTo>
                    <a:pt x="137469" y="41780"/>
                    <a:pt x="179865" y="33353"/>
                    <a:pt x="215900" y="38100"/>
                  </a:cubicBezTo>
                  <a:cubicBezTo>
                    <a:pt x="250570" y="38544"/>
                    <a:pt x="276534" y="41659"/>
                    <a:pt x="312738" y="49213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926450693">
                    <a:custGeom>
                      <a:avLst/>
                      <a:gdLst>
                        <a:gd name="connsiteX0" fmla="*/ 0 w 312738"/>
                        <a:gd name="connsiteY0" fmla="*/ 0 h 49213"/>
                        <a:gd name="connsiteX1" fmla="*/ 103188 w 312738"/>
                        <a:gd name="connsiteY1" fmla="*/ 38100 h 49213"/>
                        <a:gd name="connsiteX2" fmla="*/ 215900 w 312738"/>
                        <a:gd name="connsiteY2" fmla="*/ 38100 h 49213"/>
                        <a:gd name="connsiteX3" fmla="*/ 312738 w 312738"/>
                        <a:gd name="connsiteY3" fmla="*/ 49213 h 4921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312738" h="49213">
                          <a:moveTo>
                            <a:pt x="0" y="0"/>
                          </a:moveTo>
                          <a:cubicBezTo>
                            <a:pt x="33602" y="15875"/>
                            <a:pt x="67205" y="31750"/>
                            <a:pt x="103188" y="38100"/>
                          </a:cubicBezTo>
                          <a:cubicBezTo>
                            <a:pt x="139171" y="44450"/>
                            <a:pt x="180975" y="36248"/>
                            <a:pt x="215900" y="38100"/>
                          </a:cubicBezTo>
                          <a:cubicBezTo>
                            <a:pt x="250825" y="39952"/>
                            <a:pt x="281781" y="44582"/>
                            <a:pt x="312738" y="49213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フリーフォーム: 図形 38">
              <a:extLst>
                <a:ext uri="{FF2B5EF4-FFF2-40B4-BE49-F238E27FC236}">
                  <a16:creationId xmlns:a16="http://schemas.microsoft.com/office/drawing/2014/main" id="{62D26B05-84AD-46F8-A6A5-BFD82F5B29BA}"/>
                </a:ext>
              </a:extLst>
            </p:cNvPr>
            <p:cNvSpPr/>
            <p:nvPr/>
          </p:nvSpPr>
          <p:spPr>
            <a:xfrm>
              <a:off x="2239963" y="6306909"/>
              <a:ext cx="102743" cy="60554"/>
            </a:xfrm>
            <a:custGeom>
              <a:avLst/>
              <a:gdLst>
                <a:gd name="connsiteX0" fmla="*/ 0 w 102743"/>
                <a:gd name="connsiteY0" fmla="*/ 8166 h 60554"/>
                <a:gd name="connsiteX1" fmla="*/ 77787 w 102743"/>
                <a:gd name="connsiteY1" fmla="*/ 229 h 60554"/>
                <a:gd name="connsiteX2" fmla="*/ 100012 w 102743"/>
                <a:gd name="connsiteY2" fmla="*/ 16104 h 60554"/>
                <a:gd name="connsiteX3" fmla="*/ 101600 w 102743"/>
                <a:gd name="connsiteY3" fmla="*/ 60554 h 60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2743" h="60554" extrusionOk="0">
                  <a:moveTo>
                    <a:pt x="0" y="8166"/>
                  </a:moveTo>
                  <a:cubicBezTo>
                    <a:pt x="30713" y="6009"/>
                    <a:pt x="59421" y="-2408"/>
                    <a:pt x="77787" y="229"/>
                  </a:cubicBezTo>
                  <a:cubicBezTo>
                    <a:pt x="94616" y="1536"/>
                    <a:pt x="96765" y="6283"/>
                    <a:pt x="100012" y="16104"/>
                  </a:cubicBezTo>
                  <a:cubicBezTo>
                    <a:pt x="106177" y="28482"/>
                    <a:pt x="102296" y="44788"/>
                    <a:pt x="101600" y="60554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1720505362">
                    <a:custGeom>
                      <a:avLst/>
                      <a:gdLst>
                        <a:gd name="connsiteX0" fmla="*/ 0 w 102743"/>
                        <a:gd name="connsiteY0" fmla="*/ 8166 h 60554"/>
                        <a:gd name="connsiteX1" fmla="*/ 77787 w 102743"/>
                        <a:gd name="connsiteY1" fmla="*/ 229 h 60554"/>
                        <a:gd name="connsiteX2" fmla="*/ 100012 w 102743"/>
                        <a:gd name="connsiteY2" fmla="*/ 16104 h 60554"/>
                        <a:gd name="connsiteX3" fmla="*/ 101600 w 102743"/>
                        <a:gd name="connsiteY3" fmla="*/ 60554 h 6055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02743" h="60554">
                          <a:moveTo>
                            <a:pt x="0" y="8166"/>
                          </a:moveTo>
                          <a:cubicBezTo>
                            <a:pt x="30559" y="3536"/>
                            <a:pt x="61118" y="-1094"/>
                            <a:pt x="77787" y="229"/>
                          </a:cubicBezTo>
                          <a:cubicBezTo>
                            <a:pt x="94456" y="1552"/>
                            <a:pt x="96043" y="6050"/>
                            <a:pt x="100012" y="16104"/>
                          </a:cubicBezTo>
                          <a:cubicBezTo>
                            <a:pt x="103981" y="26158"/>
                            <a:pt x="102790" y="43356"/>
                            <a:pt x="101600" y="60554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フリーフォーム: 図形 39">
              <a:extLst>
                <a:ext uri="{FF2B5EF4-FFF2-40B4-BE49-F238E27FC236}">
                  <a16:creationId xmlns:a16="http://schemas.microsoft.com/office/drawing/2014/main" id="{7783D1F3-7814-4173-89F5-3A44171580F2}"/>
                </a:ext>
              </a:extLst>
            </p:cNvPr>
            <p:cNvSpPr/>
            <p:nvPr/>
          </p:nvSpPr>
          <p:spPr>
            <a:xfrm>
              <a:off x="2347913" y="6361045"/>
              <a:ext cx="525462" cy="117248"/>
            </a:xfrm>
            <a:custGeom>
              <a:avLst/>
              <a:gdLst>
                <a:gd name="connsiteX0" fmla="*/ 525462 w 525462"/>
                <a:gd name="connsiteY0" fmla="*/ 61980 h 117248"/>
                <a:gd name="connsiteX1" fmla="*/ 423862 w 525462"/>
                <a:gd name="connsiteY1" fmla="*/ 106430 h 117248"/>
                <a:gd name="connsiteX2" fmla="*/ 292100 w 525462"/>
                <a:gd name="connsiteY2" fmla="*/ 112780 h 117248"/>
                <a:gd name="connsiteX3" fmla="*/ 130175 w 525462"/>
                <a:gd name="connsiteY3" fmla="*/ 49280 h 117248"/>
                <a:gd name="connsiteX4" fmla="*/ 50800 w 525462"/>
                <a:gd name="connsiteY4" fmla="*/ 4830 h 117248"/>
                <a:gd name="connsiteX5" fmla="*/ 0 w 525462"/>
                <a:gd name="connsiteY5" fmla="*/ 3243 h 117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25462" h="117248" extrusionOk="0">
                  <a:moveTo>
                    <a:pt x="525462" y="61980"/>
                  </a:moveTo>
                  <a:cubicBezTo>
                    <a:pt x="498245" y="80669"/>
                    <a:pt x="465031" y="100735"/>
                    <a:pt x="423862" y="106430"/>
                  </a:cubicBezTo>
                  <a:cubicBezTo>
                    <a:pt x="383461" y="123484"/>
                    <a:pt x="343198" y="120979"/>
                    <a:pt x="292100" y="112780"/>
                  </a:cubicBezTo>
                  <a:cubicBezTo>
                    <a:pt x="241420" y="98131"/>
                    <a:pt x="169205" y="64589"/>
                    <a:pt x="130175" y="49280"/>
                  </a:cubicBezTo>
                  <a:cubicBezTo>
                    <a:pt x="93208" y="29692"/>
                    <a:pt x="69395" y="15062"/>
                    <a:pt x="50800" y="4830"/>
                  </a:cubicBezTo>
                  <a:cubicBezTo>
                    <a:pt x="30137" y="-845"/>
                    <a:pt x="14881" y="458"/>
                    <a:pt x="0" y="3243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1688434419">
                    <a:custGeom>
                      <a:avLst/>
                      <a:gdLst>
                        <a:gd name="connsiteX0" fmla="*/ 525462 w 525462"/>
                        <a:gd name="connsiteY0" fmla="*/ 61980 h 117248"/>
                        <a:gd name="connsiteX1" fmla="*/ 423862 w 525462"/>
                        <a:gd name="connsiteY1" fmla="*/ 106430 h 117248"/>
                        <a:gd name="connsiteX2" fmla="*/ 292100 w 525462"/>
                        <a:gd name="connsiteY2" fmla="*/ 112780 h 117248"/>
                        <a:gd name="connsiteX3" fmla="*/ 130175 w 525462"/>
                        <a:gd name="connsiteY3" fmla="*/ 49280 h 117248"/>
                        <a:gd name="connsiteX4" fmla="*/ 50800 w 525462"/>
                        <a:gd name="connsiteY4" fmla="*/ 4830 h 117248"/>
                        <a:gd name="connsiteX5" fmla="*/ 0 w 525462"/>
                        <a:gd name="connsiteY5" fmla="*/ 3243 h 11724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525462" h="117248">
                          <a:moveTo>
                            <a:pt x="525462" y="61980"/>
                          </a:moveTo>
                          <a:cubicBezTo>
                            <a:pt x="494109" y="79971"/>
                            <a:pt x="462756" y="97963"/>
                            <a:pt x="423862" y="106430"/>
                          </a:cubicBezTo>
                          <a:cubicBezTo>
                            <a:pt x="384968" y="114897"/>
                            <a:pt x="341048" y="122305"/>
                            <a:pt x="292100" y="112780"/>
                          </a:cubicBezTo>
                          <a:cubicBezTo>
                            <a:pt x="243152" y="103255"/>
                            <a:pt x="170392" y="67272"/>
                            <a:pt x="130175" y="49280"/>
                          </a:cubicBezTo>
                          <a:cubicBezTo>
                            <a:pt x="89958" y="31288"/>
                            <a:pt x="72496" y="12503"/>
                            <a:pt x="50800" y="4830"/>
                          </a:cubicBezTo>
                          <a:cubicBezTo>
                            <a:pt x="29104" y="-2843"/>
                            <a:pt x="14552" y="200"/>
                            <a:pt x="0" y="3243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フリーフォーム: 図形 40">
              <a:extLst>
                <a:ext uri="{FF2B5EF4-FFF2-40B4-BE49-F238E27FC236}">
                  <a16:creationId xmlns:a16="http://schemas.microsoft.com/office/drawing/2014/main" id="{0C513111-7C08-4E4F-992E-252C440B588D}"/>
                </a:ext>
              </a:extLst>
            </p:cNvPr>
            <p:cNvSpPr/>
            <p:nvPr/>
          </p:nvSpPr>
          <p:spPr>
            <a:xfrm>
              <a:off x="2917825" y="6046788"/>
              <a:ext cx="241300" cy="342900"/>
            </a:xfrm>
            <a:custGeom>
              <a:avLst/>
              <a:gdLst>
                <a:gd name="connsiteX0" fmla="*/ 241300 w 241300"/>
                <a:gd name="connsiteY0" fmla="*/ 0 h 342900"/>
                <a:gd name="connsiteX1" fmla="*/ 133350 w 241300"/>
                <a:gd name="connsiteY1" fmla="*/ 182562 h 342900"/>
                <a:gd name="connsiteX2" fmla="*/ 55563 w 241300"/>
                <a:gd name="connsiteY2" fmla="*/ 298450 h 342900"/>
                <a:gd name="connsiteX3" fmla="*/ 0 w 241300"/>
                <a:gd name="connsiteY3" fmla="*/ 34290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1300" h="342900" extrusionOk="0">
                  <a:moveTo>
                    <a:pt x="241300" y="0"/>
                  </a:moveTo>
                  <a:cubicBezTo>
                    <a:pt x="194058" y="64954"/>
                    <a:pt x="159469" y="132666"/>
                    <a:pt x="133350" y="182562"/>
                  </a:cubicBezTo>
                  <a:cubicBezTo>
                    <a:pt x="105013" y="230705"/>
                    <a:pt x="75340" y="272231"/>
                    <a:pt x="55563" y="298450"/>
                  </a:cubicBezTo>
                  <a:cubicBezTo>
                    <a:pt x="32982" y="324376"/>
                    <a:pt x="17709" y="333987"/>
                    <a:pt x="0" y="34290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2406749421">
                    <a:custGeom>
                      <a:avLst/>
                      <a:gdLst>
                        <a:gd name="connsiteX0" fmla="*/ 241300 w 241300"/>
                        <a:gd name="connsiteY0" fmla="*/ 0 h 342900"/>
                        <a:gd name="connsiteX1" fmla="*/ 133350 w 241300"/>
                        <a:gd name="connsiteY1" fmla="*/ 182562 h 342900"/>
                        <a:gd name="connsiteX2" fmla="*/ 55563 w 241300"/>
                        <a:gd name="connsiteY2" fmla="*/ 298450 h 342900"/>
                        <a:gd name="connsiteX3" fmla="*/ 0 w 241300"/>
                        <a:gd name="connsiteY3" fmla="*/ 342900 h 3429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41300" h="342900">
                          <a:moveTo>
                            <a:pt x="241300" y="0"/>
                          </a:moveTo>
                          <a:cubicBezTo>
                            <a:pt x="202803" y="66410"/>
                            <a:pt x="164306" y="132820"/>
                            <a:pt x="133350" y="182562"/>
                          </a:cubicBezTo>
                          <a:cubicBezTo>
                            <a:pt x="102394" y="232304"/>
                            <a:pt x="77788" y="271727"/>
                            <a:pt x="55563" y="298450"/>
                          </a:cubicBezTo>
                          <a:cubicBezTo>
                            <a:pt x="33338" y="325173"/>
                            <a:pt x="16669" y="334036"/>
                            <a:pt x="0" y="342900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フリーフォーム: 図形 41">
              <a:extLst>
                <a:ext uri="{FF2B5EF4-FFF2-40B4-BE49-F238E27FC236}">
                  <a16:creationId xmlns:a16="http://schemas.microsoft.com/office/drawing/2014/main" id="{B5A1BDB8-6F4A-4F28-81F2-DEC29558199D}"/>
                </a:ext>
              </a:extLst>
            </p:cNvPr>
            <p:cNvSpPr/>
            <p:nvPr/>
          </p:nvSpPr>
          <p:spPr>
            <a:xfrm>
              <a:off x="2790825" y="6375400"/>
              <a:ext cx="119063" cy="29250"/>
            </a:xfrm>
            <a:custGeom>
              <a:avLst/>
              <a:gdLst>
                <a:gd name="connsiteX0" fmla="*/ 0 w 119063"/>
                <a:gd name="connsiteY0" fmla="*/ 0 h 29250"/>
                <a:gd name="connsiteX1" fmla="*/ 61913 w 119063"/>
                <a:gd name="connsiteY1" fmla="*/ 28575 h 29250"/>
                <a:gd name="connsiteX2" fmla="*/ 119063 w 119063"/>
                <a:gd name="connsiteY2" fmla="*/ 17463 h 29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9063" h="29250" extrusionOk="0">
                  <a:moveTo>
                    <a:pt x="0" y="0"/>
                  </a:moveTo>
                  <a:cubicBezTo>
                    <a:pt x="23554" y="12347"/>
                    <a:pt x="41781" y="25525"/>
                    <a:pt x="61913" y="28575"/>
                  </a:cubicBezTo>
                  <a:cubicBezTo>
                    <a:pt x="78665" y="31813"/>
                    <a:pt x="98907" y="23719"/>
                    <a:pt x="119063" y="17463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2099234264">
                    <a:custGeom>
                      <a:avLst/>
                      <a:gdLst>
                        <a:gd name="connsiteX0" fmla="*/ 0 w 119063"/>
                        <a:gd name="connsiteY0" fmla="*/ 0 h 29250"/>
                        <a:gd name="connsiteX1" fmla="*/ 61913 w 119063"/>
                        <a:gd name="connsiteY1" fmla="*/ 28575 h 29250"/>
                        <a:gd name="connsiteX2" fmla="*/ 119063 w 119063"/>
                        <a:gd name="connsiteY2" fmla="*/ 17463 h 2925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119063" h="29250">
                          <a:moveTo>
                            <a:pt x="0" y="0"/>
                          </a:moveTo>
                          <a:cubicBezTo>
                            <a:pt x="21034" y="12832"/>
                            <a:pt x="42069" y="25664"/>
                            <a:pt x="61913" y="28575"/>
                          </a:cubicBezTo>
                          <a:cubicBezTo>
                            <a:pt x="81757" y="31486"/>
                            <a:pt x="100410" y="24474"/>
                            <a:pt x="119063" y="17463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フリーフォーム: 図形 42">
              <a:extLst>
                <a:ext uri="{FF2B5EF4-FFF2-40B4-BE49-F238E27FC236}">
                  <a16:creationId xmlns:a16="http://schemas.microsoft.com/office/drawing/2014/main" id="{8C05AC35-A482-4F7E-9F35-2E5200FFFB4D}"/>
                </a:ext>
              </a:extLst>
            </p:cNvPr>
            <p:cNvSpPr/>
            <p:nvPr/>
          </p:nvSpPr>
          <p:spPr>
            <a:xfrm>
              <a:off x="2914650" y="6313265"/>
              <a:ext cx="65088" cy="22448"/>
            </a:xfrm>
            <a:custGeom>
              <a:avLst/>
              <a:gdLst>
                <a:gd name="connsiteX0" fmla="*/ 65088 w 65088"/>
                <a:gd name="connsiteY0" fmla="*/ 12923 h 22448"/>
                <a:gd name="connsiteX1" fmla="*/ 11113 w 65088"/>
                <a:gd name="connsiteY1" fmla="*/ 223 h 22448"/>
                <a:gd name="connsiteX2" fmla="*/ 0 w 65088"/>
                <a:gd name="connsiteY2" fmla="*/ 22448 h 22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088" h="22448" extrusionOk="0">
                  <a:moveTo>
                    <a:pt x="65088" y="12923"/>
                  </a:moveTo>
                  <a:cubicBezTo>
                    <a:pt x="42658" y="7281"/>
                    <a:pt x="21380" y="-2026"/>
                    <a:pt x="11113" y="223"/>
                  </a:cubicBezTo>
                  <a:cubicBezTo>
                    <a:pt x="-530" y="2775"/>
                    <a:pt x="102" y="12423"/>
                    <a:pt x="0" y="22448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145258218">
                    <a:custGeom>
                      <a:avLst/>
                      <a:gdLst>
                        <a:gd name="connsiteX0" fmla="*/ 65088 w 65088"/>
                        <a:gd name="connsiteY0" fmla="*/ 12923 h 22448"/>
                        <a:gd name="connsiteX1" fmla="*/ 11113 w 65088"/>
                        <a:gd name="connsiteY1" fmla="*/ 223 h 22448"/>
                        <a:gd name="connsiteX2" fmla="*/ 0 w 65088"/>
                        <a:gd name="connsiteY2" fmla="*/ 22448 h 2244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65088" h="22448">
                          <a:moveTo>
                            <a:pt x="65088" y="12923"/>
                          </a:moveTo>
                          <a:cubicBezTo>
                            <a:pt x="43524" y="5779"/>
                            <a:pt x="21961" y="-1364"/>
                            <a:pt x="11113" y="223"/>
                          </a:cubicBezTo>
                          <a:cubicBezTo>
                            <a:pt x="265" y="1810"/>
                            <a:pt x="132" y="12129"/>
                            <a:pt x="0" y="22448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フリーフォーム: 図形 43">
              <a:extLst>
                <a:ext uri="{FF2B5EF4-FFF2-40B4-BE49-F238E27FC236}">
                  <a16:creationId xmlns:a16="http://schemas.microsoft.com/office/drawing/2014/main" id="{824BD972-1D74-43F3-8475-F6F7129464A5}"/>
                </a:ext>
              </a:extLst>
            </p:cNvPr>
            <p:cNvSpPr/>
            <p:nvPr/>
          </p:nvSpPr>
          <p:spPr>
            <a:xfrm>
              <a:off x="2782888" y="6107113"/>
              <a:ext cx="188912" cy="76672"/>
            </a:xfrm>
            <a:custGeom>
              <a:avLst/>
              <a:gdLst>
                <a:gd name="connsiteX0" fmla="*/ 0 w 188912"/>
                <a:gd name="connsiteY0" fmla="*/ 0 h 76672"/>
                <a:gd name="connsiteX1" fmla="*/ 66675 w 188912"/>
                <a:gd name="connsiteY1" fmla="*/ 63500 h 76672"/>
                <a:gd name="connsiteX2" fmla="*/ 114300 w 188912"/>
                <a:gd name="connsiteY2" fmla="*/ 73025 h 76672"/>
                <a:gd name="connsiteX3" fmla="*/ 188912 w 188912"/>
                <a:gd name="connsiteY3" fmla="*/ 17462 h 76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8912" h="76672" extrusionOk="0">
                  <a:moveTo>
                    <a:pt x="0" y="0"/>
                  </a:moveTo>
                  <a:cubicBezTo>
                    <a:pt x="23528" y="28388"/>
                    <a:pt x="48184" y="51916"/>
                    <a:pt x="66675" y="63500"/>
                  </a:cubicBezTo>
                  <a:cubicBezTo>
                    <a:pt x="85927" y="74095"/>
                    <a:pt x="94693" y="80453"/>
                    <a:pt x="114300" y="73025"/>
                  </a:cubicBezTo>
                  <a:cubicBezTo>
                    <a:pt x="131917" y="65874"/>
                    <a:pt x="173448" y="28799"/>
                    <a:pt x="188912" y="17462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1545443007">
                    <a:custGeom>
                      <a:avLst/>
                      <a:gdLst>
                        <a:gd name="connsiteX0" fmla="*/ 0 w 188912"/>
                        <a:gd name="connsiteY0" fmla="*/ 0 h 76672"/>
                        <a:gd name="connsiteX1" fmla="*/ 66675 w 188912"/>
                        <a:gd name="connsiteY1" fmla="*/ 63500 h 76672"/>
                        <a:gd name="connsiteX2" fmla="*/ 114300 w 188912"/>
                        <a:gd name="connsiteY2" fmla="*/ 73025 h 76672"/>
                        <a:gd name="connsiteX3" fmla="*/ 188912 w 188912"/>
                        <a:gd name="connsiteY3" fmla="*/ 17462 h 7667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88912" h="76672">
                          <a:moveTo>
                            <a:pt x="0" y="0"/>
                          </a:moveTo>
                          <a:cubicBezTo>
                            <a:pt x="23812" y="25664"/>
                            <a:pt x="47625" y="51329"/>
                            <a:pt x="66675" y="63500"/>
                          </a:cubicBezTo>
                          <a:cubicBezTo>
                            <a:pt x="85725" y="75671"/>
                            <a:pt x="93927" y="80698"/>
                            <a:pt x="114300" y="73025"/>
                          </a:cubicBezTo>
                          <a:cubicBezTo>
                            <a:pt x="134673" y="65352"/>
                            <a:pt x="173566" y="27252"/>
                            <a:pt x="188912" y="17462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フリーフォーム: 図形 44">
              <a:extLst>
                <a:ext uri="{FF2B5EF4-FFF2-40B4-BE49-F238E27FC236}">
                  <a16:creationId xmlns:a16="http://schemas.microsoft.com/office/drawing/2014/main" id="{875A16B2-9789-4B40-9634-C72631A087E0}"/>
                </a:ext>
              </a:extLst>
            </p:cNvPr>
            <p:cNvSpPr/>
            <p:nvPr/>
          </p:nvSpPr>
          <p:spPr>
            <a:xfrm>
              <a:off x="2239963" y="6481763"/>
              <a:ext cx="555625" cy="284596"/>
            </a:xfrm>
            <a:custGeom>
              <a:avLst/>
              <a:gdLst>
                <a:gd name="connsiteX0" fmla="*/ 0 w 555625"/>
                <a:gd name="connsiteY0" fmla="*/ 0 h 284596"/>
                <a:gd name="connsiteX1" fmla="*/ 211137 w 555625"/>
                <a:gd name="connsiteY1" fmla="*/ 149225 h 284596"/>
                <a:gd name="connsiteX2" fmla="*/ 414337 w 555625"/>
                <a:gd name="connsiteY2" fmla="*/ 271462 h 284596"/>
                <a:gd name="connsiteX3" fmla="*/ 450850 w 555625"/>
                <a:gd name="connsiteY3" fmla="*/ 279400 h 284596"/>
                <a:gd name="connsiteX4" fmla="*/ 487362 w 555625"/>
                <a:gd name="connsiteY4" fmla="*/ 255587 h 284596"/>
                <a:gd name="connsiteX5" fmla="*/ 525462 w 555625"/>
                <a:gd name="connsiteY5" fmla="*/ 255587 h 284596"/>
                <a:gd name="connsiteX6" fmla="*/ 555625 w 555625"/>
                <a:gd name="connsiteY6" fmla="*/ 215900 h 284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5625" h="284596" extrusionOk="0">
                  <a:moveTo>
                    <a:pt x="0" y="0"/>
                  </a:moveTo>
                  <a:cubicBezTo>
                    <a:pt x="72879" y="45621"/>
                    <a:pt x="145733" y="97908"/>
                    <a:pt x="211137" y="149225"/>
                  </a:cubicBezTo>
                  <a:cubicBezTo>
                    <a:pt x="280607" y="193280"/>
                    <a:pt x="376322" y="246972"/>
                    <a:pt x="414337" y="271462"/>
                  </a:cubicBezTo>
                  <a:cubicBezTo>
                    <a:pt x="452919" y="295105"/>
                    <a:pt x="438495" y="282010"/>
                    <a:pt x="450850" y="279400"/>
                  </a:cubicBezTo>
                  <a:cubicBezTo>
                    <a:pt x="462959" y="274507"/>
                    <a:pt x="474426" y="257738"/>
                    <a:pt x="487362" y="255587"/>
                  </a:cubicBezTo>
                  <a:cubicBezTo>
                    <a:pt x="498681" y="253073"/>
                    <a:pt x="513804" y="260991"/>
                    <a:pt x="525462" y="255587"/>
                  </a:cubicBezTo>
                  <a:cubicBezTo>
                    <a:pt x="536105" y="248334"/>
                    <a:pt x="549332" y="230596"/>
                    <a:pt x="555625" y="21590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1740270847">
                    <a:custGeom>
                      <a:avLst/>
                      <a:gdLst>
                        <a:gd name="connsiteX0" fmla="*/ 0 w 555625"/>
                        <a:gd name="connsiteY0" fmla="*/ 0 h 284596"/>
                        <a:gd name="connsiteX1" fmla="*/ 211137 w 555625"/>
                        <a:gd name="connsiteY1" fmla="*/ 149225 h 284596"/>
                        <a:gd name="connsiteX2" fmla="*/ 414337 w 555625"/>
                        <a:gd name="connsiteY2" fmla="*/ 271462 h 284596"/>
                        <a:gd name="connsiteX3" fmla="*/ 450850 w 555625"/>
                        <a:gd name="connsiteY3" fmla="*/ 279400 h 284596"/>
                        <a:gd name="connsiteX4" fmla="*/ 487362 w 555625"/>
                        <a:gd name="connsiteY4" fmla="*/ 255587 h 284596"/>
                        <a:gd name="connsiteX5" fmla="*/ 525462 w 555625"/>
                        <a:gd name="connsiteY5" fmla="*/ 255587 h 284596"/>
                        <a:gd name="connsiteX6" fmla="*/ 555625 w 555625"/>
                        <a:gd name="connsiteY6" fmla="*/ 215900 h 28459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555625" h="284596">
                          <a:moveTo>
                            <a:pt x="0" y="0"/>
                          </a:moveTo>
                          <a:cubicBezTo>
                            <a:pt x="71040" y="51990"/>
                            <a:pt x="142081" y="103981"/>
                            <a:pt x="211137" y="149225"/>
                          </a:cubicBezTo>
                          <a:cubicBezTo>
                            <a:pt x="280193" y="194469"/>
                            <a:pt x="374385" y="249766"/>
                            <a:pt x="414337" y="271462"/>
                          </a:cubicBezTo>
                          <a:cubicBezTo>
                            <a:pt x="454289" y="293158"/>
                            <a:pt x="438679" y="282046"/>
                            <a:pt x="450850" y="279400"/>
                          </a:cubicBezTo>
                          <a:cubicBezTo>
                            <a:pt x="463021" y="276754"/>
                            <a:pt x="474927" y="259556"/>
                            <a:pt x="487362" y="255587"/>
                          </a:cubicBezTo>
                          <a:cubicBezTo>
                            <a:pt x="499797" y="251618"/>
                            <a:pt x="514085" y="262202"/>
                            <a:pt x="525462" y="255587"/>
                          </a:cubicBezTo>
                          <a:cubicBezTo>
                            <a:pt x="536839" y="248973"/>
                            <a:pt x="546232" y="232436"/>
                            <a:pt x="555625" y="215900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フリーフォーム: 図形 45">
              <a:extLst>
                <a:ext uri="{FF2B5EF4-FFF2-40B4-BE49-F238E27FC236}">
                  <a16:creationId xmlns:a16="http://schemas.microsoft.com/office/drawing/2014/main" id="{9DD4853A-07C4-4D30-8C61-0F30537BF8E6}"/>
                </a:ext>
              </a:extLst>
            </p:cNvPr>
            <p:cNvSpPr/>
            <p:nvPr/>
          </p:nvSpPr>
          <p:spPr>
            <a:xfrm>
              <a:off x="2246313" y="6502400"/>
              <a:ext cx="471487" cy="288967"/>
            </a:xfrm>
            <a:custGeom>
              <a:avLst/>
              <a:gdLst>
                <a:gd name="connsiteX0" fmla="*/ 0 w 471487"/>
                <a:gd name="connsiteY0" fmla="*/ 0 h 288967"/>
                <a:gd name="connsiteX1" fmla="*/ 103187 w 471487"/>
                <a:gd name="connsiteY1" fmla="*/ 79375 h 288967"/>
                <a:gd name="connsiteX2" fmla="*/ 255587 w 471487"/>
                <a:gd name="connsiteY2" fmla="*/ 196850 h 288967"/>
                <a:gd name="connsiteX3" fmla="*/ 330200 w 471487"/>
                <a:gd name="connsiteY3" fmla="*/ 258763 h 288967"/>
                <a:gd name="connsiteX4" fmla="*/ 392112 w 471487"/>
                <a:gd name="connsiteY4" fmla="*/ 284163 h 288967"/>
                <a:gd name="connsiteX5" fmla="*/ 471487 w 471487"/>
                <a:gd name="connsiteY5" fmla="*/ 288925 h 288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1487" h="288967" extrusionOk="0">
                  <a:moveTo>
                    <a:pt x="0" y="0"/>
                  </a:moveTo>
                  <a:cubicBezTo>
                    <a:pt x="19706" y="17658"/>
                    <a:pt x="52257" y="50364"/>
                    <a:pt x="103187" y="79375"/>
                  </a:cubicBezTo>
                  <a:cubicBezTo>
                    <a:pt x="130566" y="120507"/>
                    <a:pt x="179555" y="153673"/>
                    <a:pt x="255587" y="196850"/>
                  </a:cubicBezTo>
                  <a:cubicBezTo>
                    <a:pt x="289746" y="226863"/>
                    <a:pt x="306406" y="244086"/>
                    <a:pt x="330200" y="258763"/>
                  </a:cubicBezTo>
                  <a:cubicBezTo>
                    <a:pt x="353132" y="271535"/>
                    <a:pt x="369032" y="280912"/>
                    <a:pt x="392112" y="284163"/>
                  </a:cubicBezTo>
                  <a:cubicBezTo>
                    <a:pt x="416769" y="288394"/>
                    <a:pt x="443740" y="290308"/>
                    <a:pt x="471487" y="288925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3218640769">
                    <a:custGeom>
                      <a:avLst/>
                      <a:gdLst>
                        <a:gd name="connsiteX0" fmla="*/ 0 w 471487"/>
                        <a:gd name="connsiteY0" fmla="*/ 0 h 288967"/>
                        <a:gd name="connsiteX1" fmla="*/ 103187 w 471487"/>
                        <a:gd name="connsiteY1" fmla="*/ 79375 h 288967"/>
                        <a:gd name="connsiteX2" fmla="*/ 255587 w 471487"/>
                        <a:gd name="connsiteY2" fmla="*/ 196850 h 288967"/>
                        <a:gd name="connsiteX3" fmla="*/ 330200 w 471487"/>
                        <a:gd name="connsiteY3" fmla="*/ 258763 h 288967"/>
                        <a:gd name="connsiteX4" fmla="*/ 392112 w 471487"/>
                        <a:gd name="connsiteY4" fmla="*/ 284163 h 288967"/>
                        <a:gd name="connsiteX5" fmla="*/ 471487 w 471487"/>
                        <a:gd name="connsiteY5" fmla="*/ 288925 h 2889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471487" h="288967">
                          <a:moveTo>
                            <a:pt x="0" y="0"/>
                          </a:moveTo>
                          <a:lnTo>
                            <a:pt x="103187" y="79375"/>
                          </a:lnTo>
                          <a:lnTo>
                            <a:pt x="255587" y="196850"/>
                          </a:lnTo>
                          <a:cubicBezTo>
                            <a:pt x="293422" y="226748"/>
                            <a:pt x="307446" y="244211"/>
                            <a:pt x="330200" y="258763"/>
                          </a:cubicBezTo>
                          <a:cubicBezTo>
                            <a:pt x="352954" y="273315"/>
                            <a:pt x="368564" y="279136"/>
                            <a:pt x="392112" y="284163"/>
                          </a:cubicBezTo>
                          <a:cubicBezTo>
                            <a:pt x="415660" y="289190"/>
                            <a:pt x="443573" y="289057"/>
                            <a:pt x="471487" y="288925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フリーフォーム: 図形 46">
              <a:extLst>
                <a:ext uri="{FF2B5EF4-FFF2-40B4-BE49-F238E27FC236}">
                  <a16:creationId xmlns:a16="http://schemas.microsoft.com/office/drawing/2014/main" id="{EBCC8595-567C-4559-AECF-B982DB8DCC04}"/>
                </a:ext>
              </a:extLst>
            </p:cNvPr>
            <p:cNvSpPr/>
            <p:nvPr/>
          </p:nvSpPr>
          <p:spPr>
            <a:xfrm>
              <a:off x="2700338" y="6746875"/>
              <a:ext cx="138112" cy="319088"/>
            </a:xfrm>
            <a:custGeom>
              <a:avLst/>
              <a:gdLst>
                <a:gd name="connsiteX0" fmla="*/ 138112 w 138112"/>
                <a:gd name="connsiteY0" fmla="*/ 0 h 319088"/>
                <a:gd name="connsiteX1" fmla="*/ 111125 w 138112"/>
                <a:gd name="connsiteY1" fmla="*/ 100013 h 319088"/>
                <a:gd name="connsiteX2" fmla="*/ 65087 w 138112"/>
                <a:gd name="connsiteY2" fmla="*/ 188913 h 319088"/>
                <a:gd name="connsiteX3" fmla="*/ 47625 w 138112"/>
                <a:gd name="connsiteY3" fmla="*/ 242888 h 319088"/>
                <a:gd name="connsiteX4" fmla="*/ 0 w 138112"/>
                <a:gd name="connsiteY4" fmla="*/ 319088 h 319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112" h="319088" extrusionOk="0">
                  <a:moveTo>
                    <a:pt x="138112" y="0"/>
                  </a:moveTo>
                  <a:cubicBezTo>
                    <a:pt x="131833" y="32582"/>
                    <a:pt x="126152" y="64445"/>
                    <a:pt x="111125" y="100013"/>
                  </a:cubicBezTo>
                  <a:cubicBezTo>
                    <a:pt x="98784" y="131230"/>
                    <a:pt x="72205" y="166331"/>
                    <a:pt x="65087" y="188913"/>
                  </a:cubicBezTo>
                  <a:cubicBezTo>
                    <a:pt x="55468" y="212722"/>
                    <a:pt x="58639" y="221691"/>
                    <a:pt x="47625" y="242888"/>
                  </a:cubicBezTo>
                  <a:cubicBezTo>
                    <a:pt x="40652" y="267906"/>
                    <a:pt x="17939" y="291616"/>
                    <a:pt x="0" y="319088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3472688656">
                    <a:custGeom>
                      <a:avLst/>
                      <a:gdLst>
                        <a:gd name="connsiteX0" fmla="*/ 138112 w 138112"/>
                        <a:gd name="connsiteY0" fmla="*/ 0 h 319088"/>
                        <a:gd name="connsiteX1" fmla="*/ 111125 w 138112"/>
                        <a:gd name="connsiteY1" fmla="*/ 100013 h 319088"/>
                        <a:gd name="connsiteX2" fmla="*/ 65087 w 138112"/>
                        <a:gd name="connsiteY2" fmla="*/ 188913 h 319088"/>
                        <a:gd name="connsiteX3" fmla="*/ 47625 w 138112"/>
                        <a:gd name="connsiteY3" fmla="*/ 242888 h 319088"/>
                        <a:gd name="connsiteX4" fmla="*/ 0 w 138112"/>
                        <a:gd name="connsiteY4" fmla="*/ 319088 h 31908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38112" h="319088">
                          <a:moveTo>
                            <a:pt x="138112" y="0"/>
                          </a:moveTo>
                          <a:cubicBezTo>
                            <a:pt x="130704" y="34264"/>
                            <a:pt x="123296" y="68528"/>
                            <a:pt x="111125" y="100013"/>
                          </a:cubicBezTo>
                          <a:cubicBezTo>
                            <a:pt x="98954" y="131499"/>
                            <a:pt x="75670" y="165101"/>
                            <a:pt x="65087" y="188913"/>
                          </a:cubicBezTo>
                          <a:cubicBezTo>
                            <a:pt x="54504" y="212725"/>
                            <a:pt x="58473" y="221192"/>
                            <a:pt x="47625" y="242888"/>
                          </a:cubicBezTo>
                          <a:cubicBezTo>
                            <a:pt x="36777" y="264584"/>
                            <a:pt x="18388" y="291836"/>
                            <a:pt x="0" y="319088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フリーフォーム: 図形 47">
              <a:extLst>
                <a:ext uri="{FF2B5EF4-FFF2-40B4-BE49-F238E27FC236}">
                  <a16:creationId xmlns:a16="http://schemas.microsoft.com/office/drawing/2014/main" id="{71E2DBD2-ACF2-498D-8259-7832B0AE554B}"/>
                </a:ext>
              </a:extLst>
            </p:cNvPr>
            <p:cNvSpPr/>
            <p:nvPr/>
          </p:nvSpPr>
          <p:spPr>
            <a:xfrm>
              <a:off x="2727325" y="6759575"/>
              <a:ext cx="72484" cy="62010"/>
            </a:xfrm>
            <a:custGeom>
              <a:avLst/>
              <a:gdLst>
                <a:gd name="connsiteX0" fmla="*/ 68263 w 72484"/>
                <a:gd name="connsiteY0" fmla="*/ 0 h 62010"/>
                <a:gd name="connsiteX1" fmla="*/ 65088 w 72484"/>
                <a:gd name="connsiteY1" fmla="*/ 61913 h 62010"/>
                <a:gd name="connsiteX2" fmla="*/ 0 w 72484"/>
                <a:gd name="connsiteY2" fmla="*/ 14288 h 62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2484" h="62010" extrusionOk="0">
                  <a:moveTo>
                    <a:pt x="68263" y="0"/>
                  </a:moveTo>
                  <a:cubicBezTo>
                    <a:pt x="71828" y="29784"/>
                    <a:pt x="76410" y="59696"/>
                    <a:pt x="65088" y="61913"/>
                  </a:cubicBezTo>
                  <a:cubicBezTo>
                    <a:pt x="54047" y="64991"/>
                    <a:pt x="11032" y="23775"/>
                    <a:pt x="0" y="14288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1813170678">
                    <a:custGeom>
                      <a:avLst/>
                      <a:gdLst>
                        <a:gd name="connsiteX0" fmla="*/ 68263 w 72484"/>
                        <a:gd name="connsiteY0" fmla="*/ 0 h 62010"/>
                        <a:gd name="connsiteX1" fmla="*/ 65088 w 72484"/>
                        <a:gd name="connsiteY1" fmla="*/ 61913 h 62010"/>
                        <a:gd name="connsiteX2" fmla="*/ 0 w 72484"/>
                        <a:gd name="connsiteY2" fmla="*/ 14288 h 6201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72484" h="62010">
                          <a:moveTo>
                            <a:pt x="68263" y="0"/>
                          </a:moveTo>
                          <a:cubicBezTo>
                            <a:pt x="72364" y="29766"/>
                            <a:pt x="76465" y="59532"/>
                            <a:pt x="65088" y="61913"/>
                          </a:cubicBezTo>
                          <a:cubicBezTo>
                            <a:pt x="53711" y="64294"/>
                            <a:pt x="12435" y="22225"/>
                            <a:pt x="0" y="14288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フリーフォーム: 図形 48">
              <a:extLst>
                <a:ext uri="{FF2B5EF4-FFF2-40B4-BE49-F238E27FC236}">
                  <a16:creationId xmlns:a16="http://schemas.microsoft.com/office/drawing/2014/main" id="{464ED9DD-2B8A-4FCA-A0E0-218B1F7B6452}"/>
                </a:ext>
              </a:extLst>
            </p:cNvPr>
            <p:cNvSpPr/>
            <p:nvPr/>
          </p:nvSpPr>
          <p:spPr>
            <a:xfrm>
              <a:off x="3063875" y="4073525"/>
              <a:ext cx="400050" cy="746125"/>
            </a:xfrm>
            <a:custGeom>
              <a:avLst/>
              <a:gdLst>
                <a:gd name="connsiteX0" fmla="*/ 0 w 400050"/>
                <a:gd name="connsiteY0" fmla="*/ 0 h 746125"/>
                <a:gd name="connsiteX1" fmla="*/ 161925 w 400050"/>
                <a:gd name="connsiteY1" fmla="*/ 225425 h 746125"/>
                <a:gd name="connsiteX2" fmla="*/ 301625 w 400050"/>
                <a:gd name="connsiteY2" fmla="*/ 485775 h 746125"/>
                <a:gd name="connsiteX3" fmla="*/ 400050 w 400050"/>
                <a:gd name="connsiteY3" fmla="*/ 746125 h 746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0050" h="746125" extrusionOk="0">
                  <a:moveTo>
                    <a:pt x="0" y="0"/>
                  </a:moveTo>
                  <a:cubicBezTo>
                    <a:pt x="42282" y="73623"/>
                    <a:pt x="113302" y="148994"/>
                    <a:pt x="161925" y="225425"/>
                  </a:cubicBezTo>
                  <a:cubicBezTo>
                    <a:pt x="212910" y="307469"/>
                    <a:pt x="254263" y="381585"/>
                    <a:pt x="301625" y="485775"/>
                  </a:cubicBezTo>
                  <a:cubicBezTo>
                    <a:pt x="332909" y="574297"/>
                    <a:pt x="361971" y="657951"/>
                    <a:pt x="400050" y="746125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1967183670">
                    <a:custGeom>
                      <a:avLst/>
                      <a:gdLst>
                        <a:gd name="connsiteX0" fmla="*/ 0 w 400050"/>
                        <a:gd name="connsiteY0" fmla="*/ 0 h 746125"/>
                        <a:gd name="connsiteX1" fmla="*/ 161925 w 400050"/>
                        <a:gd name="connsiteY1" fmla="*/ 225425 h 746125"/>
                        <a:gd name="connsiteX2" fmla="*/ 301625 w 400050"/>
                        <a:gd name="connsiteY2" fmla="*/ 485775 h 746125"/>
                        <a:gd name="connsiteX3" fmla="*/ 400050 w 400050"/>
                        <a:gd name="connsiteY3" fmla="*/ 746125 h 74612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00050" h="746125">
                          <a:moveTo>
                            <a:pt x="0" y="0"/>
                          </a:moveTo>
                          <a:cubicBezTo>
                            <a:pt x="55827" y="72231"/>
                            <a:pt x="111654" y="144463"/>
                            <a:pt x="161925" y="225425"/>
                          </a:cubicBezTo>
                          <a:cubicBezTo>
                            <a:pt x="212196" y="306387"/>
                            <a:pt x="261938" y="398992"/>
                            <a:pt x="301625" y="485775"/>
                          </a:cubicBezTo>
                          <a:cubicBezTo>
                            <a:pt x="341312" y="572558"/>
                            <a:pt x="370681" y="659341"/>
                            <a:pt x="400050" y="746125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フリーフォーム: 図形 49">
              <a:extLst>
                <a:ext uri="{FF2B5EF4-FFF2-40B4-BE49-F238E27FC236}">
                  <a16:creationId xmlns:a16="http://schemas.microsoft.com/office/drawing/2014/main" id="{AEE15A40-0EA9-48D6-8149-870B17F94079}"/>
                </a:ext>
              </a:extLst>
            </p:cNvPr>
            <p:cNvSpPr/>
            <p:nvPr/>
          </p:nvSpPr>
          <p:spPr>
            <a:xfrm>
              <a:off x="3079750" y="4071938"/>
              <a:ext cx="423863" cy="917575"/>
            </a:xfrm>
            <a:custGeom>
              <a:avLst/>
              <a:gdLst>
                <a:gd name="connsiteX0" fmla="*/ 0 w 423863"/>
                <a:gd name="connsiteY0" fmla="*/ 0 h 917575"/>
                <a:gd name="connsiteX1" fmla="*/ 115888 w 423863"/>
                <a:gd name="connsiteY1" fmla="*/ 146050 h 917575"/>
                <a:gd name="connsiteX2" fmla="*/ 239713 w 423863"/>
                <a:gd name="connsiteY2" fmla="*/ 363537 h 917575"/>
                <a:gd name="connsiteX3" fmla="*/ 376238 w 423863"/>
                <a:gd name="connsiteY3" fmla="*/ 673100 h 917575"/>
                <a:gd name="connsiteX4" fmla="*/ 407988 w 423863"/>
                <a:gd name="connsiteY4" fmla="*/ 776287 h 917575"/>
                <a:gd name="connsiteX5" fmla="*/ 401638 w 423863"/>
                <a:gd name="connsiteY5" fmla="*/ 841375 h 917575"/>
                <a:gd name="connsiteX6" fmla="*/ 423863 w 423863"/>
                <a:gd name="connsiteY6" fmla="*/ 917575 h 917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3863" h="917575" extrusionOk="0">
                  <a:moveTo>
                    <a:pt x="0" y="0"/>
                  </a:moveTo>
                  <a:cubicBezTo>
                    <a:pt x="39345" y="43036"/>
                    <a:pt x="78396" y="76305"/>
                    <a:pt x="115888" y="146050"/>
                  </a:cubicBezTo>
                  <a:cubicBezTo>
                    <a:pt x="170311" y="206422"/>
                    <a:pt x="193833" y="269156"/>
                    <a:pt x="239713" y="363537"/>
                  </a:cubicBezTo>
                  <a:cubicBezTo>
                    <a:pt x="286288" y="451140"/>
                    <a:pt x="346918" y="605246"/>
                    <a:pt x="376238" y="673100"/>
                  </a:cubicBezTo>
                  <a:cubicBezTo>
                    <a:pt x="405228" y="741878"/>
                    <a:pt x="403791" y="748501"/>
                    <a:pt x="407988" y="776287"/>
                  </a:cubicBezTo>
                  <a:cubicBezTo>
                    <a:pt x="415527" y="803983"/>
                    <a:pt x="398743" y="817693"/>
                    <a:pt x="401638" y="841375"/>
                  </a:cubicBezTo>
                  <a:cubicBezTo>
                    <a:pt x="408528" y="865684"/>
                    <a:pt x="410224" y="891743"/>
                    <a:pt x="423863" y="917575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2535510612">
                    <a:custGeom>
                      <a:avLst/>
                      <a:gdLst>
                        <a:gd name="connsiteX0" fmla="*/ 0 w 423863"/>
                        <a:gd name="connsiteY0" fmla="*/ 0 h 917575"/>
                        <a:gd name="connsiteX1" fmla="*/ 115888 w 423863"/>
                        <a:gd name="connsiteY1" fmla="*/ 146050 h 917575"/>
                        <a:gd name="connsiteX2" fmla="*/ 239713 w 423863"/>
                        <a:gd name="connsiteY2" fmla="*/ 363537 h 917575"/>
                        <a:gd name="connsiteX3" fmla="*/ 376238 w 423863"/>
                        <a:gd name="connsiteY3" fmla="*/ 673100 h 917575"/>
                        <a:gd name="connsiteX4" fmla="*/ 407988 w 423863"/>
                        <a:gd name="connsiteY4" fmla="*/ 776287 h 917575"/>
                        <a:gd name="connsiteX5" fmla="*/ 401638 w 423863"/>
                        <a:gd name="connsiteY5" fmla="*/ 841375 h 917575"/>
                        <a:gd name="connsiteX6" fmla="*/ 423863 w 423863"/>
                        <a:gd name="connsiteY6" fmla="*/ 917575 h 91757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423863" h="917575">
                          <a:moveTo>
                            <a:pt x="0" y="0"/>
                          </a:moveTo>
                          <a:cubicBezTo>
                            <a:pt x="37968" y="42730"/>
                            <a:pt x="75936" y="85461"/>
                            <a:pt x="115888" y="146050"/>
                          </a:cubicBezTo>
                          <a:cubicBezTo>
                            <a:pt x="155840" y="206639"/>
                            <a:pt x="196321" y="275695"/>
                            <a:pt x="239713" y="363537"/>
                          </a:cubicBezTo>
                          <a:cubicBezTo>
                            <a:pt x="283105" y="451379"/>
                            <a:pt x="348192" y="604308"/>
                            <a:pt x="376238" y="673100"/>
                          </a:cubicBezTo>
                          <a:cubicBezTo>
                            <a:pt x="404284" y="741892"/>
                            <a:pt x="403755" y="748241"/>
                            <a:pt x="407988" y="776287"/>
                          </a:cubicBezTo>
                          <a:cubicBezTo>
                            <a:pt x="412221" y="804333"/>
                            <a:pt x="398992" y="817827"/>
                            <a:pt x="401638" y="841375"/>
                          </a:cubicBezTo>
                          <a:cubicBezTo>
                            <a:pt x="404284" y="864923"/>
                            <a:pt x="414073" y="891249"/>
                            <a:pt x="423863" y="917575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フリーフォーム: 図形 57">
              <a:extLst>
                <a:ext uri="{FF2B5EF4-FFF2-40B4-BE49-F238E27FC236}">
                  <a16:creationId xmlns:a16="http://schemas.microsoft.com/office/drawing/2014/main" id="{807FD4D9-660B-4A73-8392-07E9F27E5F88}"/>
                </a:ext>
              </a:extLst>
            </p:cNvPr>
            <p:cNvSpPr/>
            <p:nvPr/>
          </p:nvSpPr>
          <p:spPr>
            <a:xfrm>
              <a:off x="3035300" y="4188883"/>
              <a:ext cx="182033" cy="368300"/>
            </a:xfrm>
            <a:custGeom>
              <a:avLst/>
              <a:gdLst>
                <a:gd name="connsiteX0" fmla="*/ 0 w 182033"/>
                <a:gd name="connsiteY0" fmla="*/ 0 h 368300"/>
                <a:gd name="connsiteX1" fmla="*/ 69850 w 182033"/>
                <a:gd name="connsiteY1" fmla="*/ 224367 h 368300"/>
                <a:gd name="connsiteX2" fmla="*/ 182033 w 182033"/>
                <a:gd name="connsiteY2" fmla="*/ 368300 h 368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2033" h="368300" extrusionOk="0">
                  <a:moveTo>
                    <a:pt x="0" y="0"/>
                  </a:moveTo>
                  <a:cubicBezTo>
                    <a:pt x="23106" y="85577"/>
                    <a:pt x="44963" y="152115"/>
                    <a:pt x="69850" y="224367"/>
                  </a:cubicBezTo>
                  <a:cubicBezTo>
                    <a:pt x="103532" y="282173"/>
                    <a:pt x="141172" y="328510"/>
                    <a:pt x="182033" y="36830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3766576394">
                    <a:custGeom>
                      <a:avLst/>
                      <a:gdLst>
                        <a:gd name="connsiteX0" fmla="*/ 0 w 182033"/>
                        <a:gd name="connsiteY0" fmla="*/ 0 h 368300"/>
                        <a:gd name="connsiteX1" fmla="*/ 69850 w 182033"/>
                        <a:gd name="connsiteY1" fmla="*/ 224367 h 368300"/>
                        <a:gd name="connsiteX2" fmla="*/ 182033 w 182033"/>
                        <a:gd name="connsiteY2" fmla="*/ 368300 h 3683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182033" h="368300">
                          <a:moveTo>
                            <a:pt x="0" y="0"/>
                          </a:moveTo>
                          <a:cubicBezTo>
                            <a:pt x="19755" y="81492"/>
                            <a:pt x="39511" y="162984"/>
                            <a:pt x="69850" y="224367"/>
                          </a:cubicBezTo>
                          <a:cubicBezTo>
                            <a:pt x="100189" y="285750"/>
                            <a:pt x="141111" y="327025"/>
                            <a:pt x="182033" y="368300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フリーフォーム: 図形 58">
              <a:extLst>
                <a:ext uri="{FF2B5EF4-FFF2-40B4-BE49-F238E27FC236}">
                  <a16:creationId xmlns:a16="http://schemas.microsoft.com/office/drawing/2014/main" id="{42BFE7FE-7347-4519-A972-62C4F0DBF7EA}"/>
                </a:ext>
              </a:extLst>
            </p:cNvPr>
            <p:cNvSpPr/>
            <p:nvPr/>
          </p:nvSpPr>
          <p:spPr>
            <a:xfrm>
              <a:off x="3020483" y="4324350"/>
              <a:ext cx="135467" cy="160867"/>
            </a:xfrm>
            <a:custGeom>
              <a:avLst/>
              <a:gdLst>
                <a:gd name="connsiteX0" fmla="*/ 0 w 135467"/>
                <a:gd name="connsiteY0" fmla="*/ 0 h 160867"/>
                <a:gd name="connsiteX1" fmla="*/ 80434 w 135467"/>
                <a:gd name="connsiteY1" fmla="*/ 116417 h 160867"/>
                <a:gd name="connsiteX2" fmla="*/ 135467 w 135467"/>
                <a:gd name="connsiteY2" fmla="*/ 160867 h 160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5467" h="160867" extrusionOk="0">
                  <a:moveTo>
                    <a:pt x="0" y="0"/>
                  </a:moveTo>
                  <a:cubicBezTo>
                    <a:pt x="28317" y="44106"/>
                    <a:pt x="56327" y="92153"/>
                    <a:pt x="80434" y="116417"/>
                  </a:cubicBezTo>
                  <a:cubicBezTo>
                    <a:pt x="105008" y="143335"/>
                    <a:pt x="119000" y="152132"/>
                    <a:pt x="135467" y="160867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1073035309">
                    <a:custGeom>
                      <a:avLst/>
                      <a:gdLst>
                        <a:gd name="connsiteX0" fmla="*/ 0 w 135467"/>
                        <a:gd name="connsiteY0" fmla="*/ 0 h 160867"/>
                        <a:gd name="connsiteX1" fmla="*/ 80434 w 135467"/>
                        <a:gd name="connsiteY1" fmla="*/ 116417 h 160867"/>
                        <a:gd name="connsiteX2" fmla="*/ 135467 w 135467"/>
                        <a:gd name="connsiteY2" fmla="*/ 160867 h 1608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135467" h="160867">
                          <a:moveTo>
                            <a:pt x="0" y="0"/>
                          </a:moveTo>
                          <a:cubicBezTo>
                            <a:pt x="28928" y="44803"/>
                            <a:pt x="57856" y="89606"/>
                            <a:pt x="80434" y="116417"/>
                          </a:cubicBezTo>
                          <a:cubicBezTo>
                            <a:pt x="103012" y="143228"/>
                            <a:pt x="119239" y="152047"/>
                            <a:pt x="135467" y="160867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フリーフォーム: 図形 59">
              <a:extLst>
                <a:ext uri="{FF2B5EF4-FFF2-40B4-BE49-F238E27FC236}">
                  <a16:creationId xmlns:a16="http://schemas.microsoft.com/office/drawing/2014/main" id="{B85C92FB-90A9-44FA-AC24-899B771C5944}"/>
                </a:ext>
              </a:extLst>
            </p:cNvPr>
            <p:cNvSpPr/>
            <p:nvPr/>
          </p:nvSpPr>
          <p:spPr>
            <a:xfrm>
              <a:off x="3014055" y="4332817"/>
              <a:ext cx="258312" cy="370416"/>
            </a:xfrm>
            <a:custGeom>
              <a:avLst/>
              <a:gdLst>
                <a:gd name="connsiteX0" fmla="*/ 2195 w 258312"/>
                <a:gd name="connsiteY0" fmla="*/ 0 h 370416"/>
                <a:gd name="connsiteX1" fmla="*/ 23362 w 258312"/>
                <a:gd name="connsiteY1" fmla="*/ 95250 h 370416"/>
                <a:gd name="connsiteX2" fmla="*/ 169412 w 258312"/>
                <a:gd name="connsiteY2" fmla="*/ 275166 h 370416"/>
                <a:gd name="connsiteX3" fmla="*/ 258312 w 258312"/>
                <a:gd name="connsiteY3" fmla="*/ 370416 h 3704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8312" h="370416" extrusionOk="0">
                  <a:moveTo>
                    <a:pt x="2195" y="0"/>
                  </a:moveTo>
                  <a:cubicBezTo>
                    <a:pt x="873" y="22011"/>
                    <a:pt x="-5298" y="46288"/>
                    <a:pt x="23362" y="95250"/>
                  </a:cubicBezTo>
                  <a:cubicBezTo>
                    <a:pt x="47508" y="135695"/>
                    <a:pt x="139773" y="227028"/>
                    <a:pt x="169412" y="275166"/>
                  </a:cubicBezTo>
                  <a:cubicBezTo>
                    <a:pt x="205327" y="326911"/>
                    <a:pt x="226522" y="345435"/>
                    <a:pt x="258312" y="370416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133478205">
                    <a:custGeom>
                      <a:avLst/>
                      <a:gdLst>
                        <a:gd name="connsiteX0" fmla="*/ 2195 w 258312"/>
                        <a:gd name="connsiteY0" fmla="*/ 0 h 370416"/>
                        <a:gd name="connsiteX1" fmla="*/ 23362 w 258312"/>
                        <a:gd name="connsiteY1" fmla="*/ 95250 h 370416"/>
                        <a:gd name="connsiteX2" fmla="*/ 169412 w 258312"/>
                        <a:gd name="connsiteY2" fmla="*/ 275166 h 370416"/>
                        <a:gd name="connsiteX3" fmla="*/ 258312 w 258312"/>
                        <a:gd name="connsiteY3" fmla="*/ 370416 h 37041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58312" h="370416">
                          <a:moveTo>
                            <a:pt x="2195" y="0"/>
                          </a:moveTo>
                          <a:cubicBezTo>
                            <a:pt x="-1156" y="24694"/>
                            <a:pt x="-4507" y="49389"/>
                            <a:pt x="23362" y="95250"/>
                          </a:cubicBezTo>
                          <a:cubicBezTo>
                            <a:pt x="51231" y="141111"/>
                            <a:pt x="130254" y="229305"/>
                            <a:pt x="169412" y="275166"/>
                          </a:cubicBezTo>
                          <a:cubicBezTo>
                            <a:pt x="208570" y="321027"/>
                            <a:pt x="233441" y="345721"/>
                            <a:pt x="258312" y="370416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フリーフォーム: 図形 60">
              <a:extLst>
                <a:ext uri="{FF2B5EF4-FFF2-40B4-BE49-F238E27FC236}">
                  <a16:creationId xmlns:a16="http://schemas.microsoft.com/office/drawing/2014/main" id="{1A6E0F89-4B9C-481D-9327-93723517314F}"/>
                </a:ext>
              </a:extLst>
            </p:cNvPr>
            <p:cNvSpPr/>
            <p:nvPr/>
          </p:nvSpPr>
          <p:spPr>
            <a:xfrm>
              <a:off x="2455333" y="4129617"/>
              <a:ext cx="615950" cy="387350"/>
            </a:xfrm>
            <a:custGeom>
              <a:avLst/>
              <a:gdLst>
                <a:gd name="connsiteX0" fmla="*/ 615950 w 615950"/>
                <a:gd name="connsiteY0" fmla="*/ 0 h 387350"/>
                <a:gd name="connsiteX1" fmla="*/ 569384 w 615950"/>
                <a:gd name="connsiteY1" fmla="*/ 61383 h 387350"/>
                <a:gd name="connsiteX2" fmla="*/ 421217 w 615950"/>
                <a:gd name="connsiteY2" fmla="*/ 152400 h 387350"/>
                <a:gd name="connsiteX3" fmla="*/ 279400 w 615950"/>
                <a:gd name="connsiteY3" fmla="*/ 266700 h 387350"/>
                <a:gd name="connsiteX4" fmla="*/ 137584 w 615950"/>
                <a:gd name="connsiteY4" fmla="*/ 342900 h 387350"/>
                <a:gd name="connsiteX5" fmla="*/ 0 w 615950"/>
                <a:gd name="connsiteY5" fmla="*/ 387350 h 387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5950" h="387350" extrusionOk="0">
                  <a:moveTo>
                    <a:pt x="615950" y="0"/>
                  </a:moveTo>
                  <a:cubicBezTo>
                    <a:pt x="609704" y="20910"/>
                    <a:pt x="598951" y="36715"/>
                    <a:pt x="569384" y="61383"/>
                  </a:cubicBezTo>
                  <a:cubicBezTo>
                    <a:pt x="538616" y="80914"/>
                    <a:pt x="474384" y="112531"/>
                    <a:pt x="421217" y="152400"/>
                  </a:cubicBezTo>
                  <a:cubicBezTo>
                    <a:pt x="380162" y="191004"/>
                    <a:pt x="326601" y="228392"/>
                    <a:pt x="279400" y="266700"/>
                  </a:cubicBezTo>
                  <a:cubicBezTo>
                    <a:pt x="236905" y="307313"/>
                    <a:pt x="177478" y="325932"/>
                    <a:pt x="137584" y="342900"/>
                  </a:cubicBezTo>
                  <a:cubicBezTo>
                    <a:pt x="92906" y="365855"/>
                    <a:pt x="45668" y="378995"/>
                    <a:pt x="0" y="38735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3958099477">
                    <a:custGeom>
                      <a:avLst/>
                      <a:gdLst>
                        <a:gd name="connsiteX0" fmla="*/ 615950 w 615950"/>
                        <a:gd name="connsiteY0" fmla="*/ 0 h 387350"/>
                        <a:gd name="connsiteX1" fmla="*/ 569384 w 615950"/>
                        <a:gd name="connsiteY1" fmla="*/ 61383 h 387350"/>
                        <a:gd name="connsiteX2" fmla="*/ 421217 w 615950"/>
                        <a:gd name="connsiteY2" fmla="*/ 152400 h 387350"/>
                        <a:gd name="connsiteX3" fmla="*/ 279400 w 615950"/>
                        <a:gd name="connsiteY3" fmla="*/ 266700 h 387350"/>
                        <a:gd name="connsiteX4" fmla="*/ 137584 w 615950"/>
                        <a:gd name="connsiteY4" fmla="*/ 342900 h 387350"/>
                        <a:gd name="connsiteX5" fmla="*/ 0 w 615950"/>
                        <a:gd name="connsiteY5" fmla="*/ 387350 h 38735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615950" h="387350">
                          <a:moveTo>
                            <a:pt x="615950" y="0"/>
                          </a:moveTo>
                          <a:cubicBezTo>
                            <a:pt x="608894" y="17991"/>
                            <a:pt x="601839" y="35983"/>
                            <a:pt x="569384" y="61383"/>
                          </a:cubicBezTo>
                          <a:cubicBezTo>
                            <a:pt x="536928" y="86783"/>
                            <a:pt x="469548" y="118181"/>
                            <a:pt x="421217" y="152400"/>
                          </a:cubicBezTo>
                          <a:cubicBezTo>
                            <a:pt x="372886" y="186620"/>
                            <a:pt x="326672" y="234950"/>
                            <a:pt x="279400" y="266700"/>
                          </a:cubicBezTo>
                          <a:cubicBezTo>
                            <a:pt x="232128" y="298450"/>
                            <a:pt x="184151" y="322792"/>
                            <a:pt x="137584" y="342900"/>
                          </a:cubicBezTo>
                          <a:cubicBezTo>
                            <a:pt x="91017" y="363008"/>
                            <a:pt x="45508" y="375179"/>
                            <a:pt x="0" y="387350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フリーフォーム: 図形 61">
              <a:extLst>
                <a:ext uri="{FF2B5EF4-FFF2-40B4-BE49-F238E27FC236}">
                  <a16:creationId xmlns:a16="http://schemas.microsoft.com/office/drawing/2014/main" id="{CC5390E6-C6D9-4557-BEC5-35A1279FAFA9}"/>
                </a:ext>
              </a:extLst>
            </p:cNvPr>
            <p:cNvSpPr/>
            <p:nvPr/>
          </p:nvSpPr>
          <p:spPr>
            <a:xfrm>
              <a:off x="2912533" y="4292600"/>
              <a:ext cx="247650" cy="300567"/>
            </a:xfrm>
            <a:custGeom>
              <a:avLst/>
              <a:gdLst>
                <a:gd name="connsiteX0" fmla="*/ 0 w 247650"/>
                <a:gd name="connsiteY0" fmla="*/ 0 h 300567"/>
                <a:gd name="connsiteX1" fmla="*/ 105834 w 247650"/>
                <a:gd name="connsiteY1" fmla="*/ 162983 h 300567"/>
                <a:gd name="connsiteX2" fmla="*/ 247650 w 247650"/>
                <a:gd name="connsiteY2" fmla="*/ 300567 h 300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650" h="300567" extrusionOk="0">
                  <a:moveTo>
                    <a:pt x="0" y="0"/>
                  </a:moveTo>
                  <a:cubicBezTo>
                    <a:pt x="23017" y="59105"/>
                    <a:pt x="56873" y="110097"/>
                    <a:pt x="105834" y="162983"/>
                  </a:cubicBezTo>
                  <a:cubicBezTo>
                    <a:pt x="142908" y="217421"/>
                    <a:pt x="195704" y="264818"/>
                    <a:pt x="247650" y="300567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2392022333">
                    <a:custGeom>
                      <a:avLst/>
                      <a:gdLst>
                        <a:gd name="connsiteX0" fmla="*/ 0 w 247650"/>
                        <a:gd name="connsiteY0" fmla="*/ 0 h 300567"/>
                        <a:gd name="connsiteX1" fmla="*/ 105834 w 247650"/>
                        <a:gd name="connsiteY1" fmla="*/ 162983 h 300567"/>
                        <a:gd name="connsiteX2" fmla="*/ 247650 w 247650"/>
                        <a:gd name="connsiteY2" fmla="*/ 300567 h 3005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247650" h="300567">
                          <a:moveTo>
                            <a:pt x="0" y="0"/>
                          </a:moveTo>
                          <a:cubicBezTo>
                            <a:pt x="32279" y="56444"/>
                            <a:pt x="64559" y="112888"/>
                            <a:pt x="105834" y="162983"/>
                          </a:cubicBezTo>
                          <a:cubicBezTo>
                            <a:pt x="147109" y="213078"/>
                            <a:pt x="197379" y="256822"/>
                            <a:pt x="247650" y="300567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フリーフォーム: 図形 62">
              <a:extLst>
                <a:ext uri="{FF2B5EF4-FFF2-40B4-BE49-F238E27FC236}">
                  <a16:creationId xmlns:a16="http://schemas.microsoft.com/office/drawing/2014/main" id="{D610CBD9-910B-49AB-BB72-55C974C567DA}"/>
                </a:ext>
              </a:extLst>
            </p:cNvPr>
            <p:cNvSpPr/>
            <p:nvPr/>
          </p:nvSpPr>
          <p:spPr>
            <a:xfrm>
              <a:off x="2753783" y="4284133"/>
              <a:ext cx="152400" cy="279400"/>
            </a:xfrm>
            <a:custGeom>
              <a:avLst/>
              <a:gdLst>
                <a:gd name="connsiteX0" fmla="*/ 152400 w 152400"/>
                <a:gd name="connsiteY0" fmla="*/ 0 h 279400"/>
                <a:gd name="connsiteX1" fmla="*/ 133350 w 152400"/>
                <a:gd name="connsiteY1" fmla="*/ 141817 h 279400"/>
                <a:gd name="connsiteX2" fmla="*/ 69850 w 152400"/>
                <a:gd name="connsiteY2" fmla="*/ 222250 h 279400"/>
                <a:gd name="connsiteX3" fmla="*/ 0 w 152400"/>
                <a:gd name="connsiteY3" fmla="*/ 279400 h 27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00" h="279400" extrusionOk="0">
                  <a:moveTo>
                    <a:pt x="152400" y="0"/>
                  </a:moveTo>
                  <a:cubicBezTo>
                    <a:pt x="154198" y="49142"/>
                    <a:pt x="151260" y="105455"/>
                    <a:pt x="133350" y="141817"/>
                  </a:cubicBezTo>
                  <a:cubicBezTo>
                    <a:pt x="120991" y="180555"/>
                    <a:pt x="92886" y="199925"/>
                    <a:pt x="69850" y="222250"/>
                  </a:cubicBezTo>
                  <a:cubicBezTo>
                    <a:pt x="45251" y="245047"/>
                    <a:pt x="18250" y="261594"/>
                    <a:pt x="0" y="27940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2068985648">
                    <a:custGeom>
                      <a:avLst/>
                      <a:gdLst>
                        <a:gd name="connsiteX0" fmla="*/ 152400 w 152400"/>
                        <a:gd name="connsiteY0" fmla="*/ 0 h 279400"/>
                        <a:gd name="connsiteX1" fmla="*/ 133350 w 152400"/>
                        <a:gd name="connsiteY1" fmla="*/ 141817 h 279400"/>
                        <a:gd name="connsiteX2" fmla="*/ 69850 w 152400"/>
                        <a:gd name="connsiteY2" fmla="*/ 222250 h 279400"/>
                        <a:gd name="connsiteX3" fmla="*/ 0 w 152400"/>
                        <a:gd name="connsiteY3" fmla="*/ 279400 h 2794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52400" h="279400">
                          <a:moveTo>
                            <a:pt x="152400" y="0"/>
                          </a:moveTo>
                          <a:cubicBezTo>
                            <a:pt x="149754" y="52387"/>
                            <a:pt x="147108" y="104775"/>
                            <a:pt x="133350" y="141817"/>
                          </a:cubicBezTo>
                          <a:cubicBezTo>
                            <a:pt x="119592" y="178859"/>
                            <a:pt x="92075" y="199320"/>
                            <a:pt x="69850" y="222250"/>
                          </a:cubicBezTo>
                          <a:cubicBezTo>
                            <a:pt x="47625" y="245180"/>
                            <a:pt x="23812" y="262290"/>
                            <a:pt x="0" y="279400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フリーフォーム: 図形 63">
              <a:extLst>
                <a:ext uri="{FF2B5EF4-FFF2-40B4-BE49-F238E27FC236}">
                  <a16:creationId xmlns:a16="http://schemas.microsoft.com/office/drawing/2014/main" id="{AB241565-5389-4475-9494-3E80391417DE}"/>
                </a:ext>
              </a:extLst>
            </p:cNvPr>
            <p:cNvSpPr/>
            <p:nvPr/>
          </p:nvSpPr>
          <p:spPr>
            <a:xfrm>
              <a:off x="2844800" y="4290483"/>
              <a:ext cx="38100" cy="182034"/>
            </a:xfrm>
            <a:custGeom>
              <a:avLst/>
              <a:gdLst>
                <a:gd name="connsiteX0" fmla="*/ 38100 w 38100"/>
                <a:gd name="connsiteY0" fmla="*/ 0 h 182034"/>
                <a:gd name="connsiteX1" fmla="*/ 21167 w 38100"/>
                <a:gd name="connsiteY1" fmla="*/ 114300 h 182034"/>
                <a:gd name="connsiteX2" fmla="*/ 0 w 38100"/>
                <a:gd name="connsiteY2" fmla="*/ 182034 h 182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8100" h="182034" extrusionOk="0">
                  <a:moveTo>
                    <a:pt x="38100" y="0"/>
                  </a:moveTo>
                  <a:cubicBezTo>
                    <a:pt x="36490" y="41694"/>
                    <a:pt x="25498" y="83070"/>
                    <a:pt x="21167" y="114300"/>
                  </a:cubicBezTo>
                  <a:cubicBezTo>
                    <a:pt x="16150" y="143922"/>
                    <a:pt x="6676" y="162282"/>
                    <a:pt x="0" y="182034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1989194292">
                    <a:custGeom>
                      <a:avLst/>
                      <a:gdLst>
                        <a:gd name="connsiteX0" fmla="*/ 38100 w 38100"/>
                        <a:gd name="connsiteY0" fmla="*/ 0 h 182034"/>
                        <a:gd name="connsiteX1" fmla="*/ 21167 w 38100"/>
                        <a:gd name="connsiteY1" fmla="*/ 114300 h 182034"/>
                        <a:gd name="connsiteX2" fmla="*/ 0 w 38100"/>
                        <a:gd name="connsiteY2" fmla="*/ 182034 h 18203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38100" h="182034">
                          <a:moveTo>
                            <a:pt x="38100" y="0"/>
                          </a:moveTo>
                          <a:cubicBezTo>
                            <a:pt x="32808" y="41980"/>
                            <a:pt x="27517" y="83961"/>
                            <a:pt x="21167" y="114300"/>
                          </a:cubicBezTo>
                          <a:cubicBezTo>
                            <a:pt x="14817" y="144639"/>
                            <a:pt x="7408" y="163336"/>
                            <a:pt x="0" y="182034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" name="フリーフォーム: 図形 64">
              <a:extLst>
                <a:ext uri="{FF2B5EF4-FFF2-40B4-BE49-F238E27FC236}">
                  <a16:creationId xmlns:a16="http://schemas.microsoft.com/office/drawing/2014/main" id="{AEF84905-E0E6-4287-B2CE-C63E6CBDA7D1}"/>
                </a:ext>
              </a:extLst>
            </p:cNvPr>
            <p:cNvSpPr/>
            <p:nvPr/>
          </p:nvSpPr>
          <p:spPr>
            <a:xfrm>
              <a:off x="2463800" y="4076700"/>
              <a:ext cx="520700" cy="438150"/>
            </a:xfrm>
            <a:custGeom>
              <a:avLst/>
              <a:gdLst>
                <a:gd name="connsiteX0" fmla="*/ 520700 w 520700"/>
                <a:gd name="connsiteY0" fmla="*/ 0 h 438150"/>
                <a:gd name="connsiteX1" fmla="*/ 353483 w 520700"/>
                <a:gd name="connsiteY1" fmla="*/ 118533 h 438150"/>
                <a:gd name="connsiteX2" fmla="*/ 243417 w 520700"/>
                <a:gd name="connsiteY2" fmla="*/ 254000 h 438150"/>
                <a:gd name="connsiteX3" fmla="*/ 156633 w 520700"/>
                <a:gd name="connsiteY3" fmla="*/ 336550 h 438150"/>
                <a:gd name="connsiteX4" fmla="*/ 0 w 520700"/>
                <a:gd name="connsiteY4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0700" h="438150" extrusionOk="0">
                  <a:moveTo>
                    <a:pt x="520700" y="0"/>
                  </a:moveTo>
                  <a:cubicBezTo>
                    <a:pt x="463043" y="39393"/>
                    <a:pt x="398192" y="68793"/>
                    <a:pt x="353483" y="118533"/>
                  </a:cubicBezTo>
                  <a:cubicBezTo>
                    <a:pt x="304802" y="158479"/>
                    <a:pt x="274023" y="222297"/>
                    <a:pt x="243417" y="254000"/>
                  </a:cubicBezTo>
                  <a:cubicBezTo>
                    <a:pt x="214681" y="290730"/>
                    <a:pt x="197840" y="305588"/>
                    <a:pt x="156633" y="336550"/>
                  </a:cubicBezTo>
                  <a:cubicBezTo>
                    <a:pt x="111232" y="357732"/>
                    <a:pt x="58428" y="400934"/>
                    <a:pt x="0" y="43815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1446444571">
                    <a:custGeom>
                      <a:avLst/>
                      <a:gdLst>
                        <a:gd name="connsiteX0" fmla="*/ 520700 w 520700"/>
                        <a:gd name="connsiteY0" fmla="*/ 0 h 438150"/>
                        <a:gd name="connsiteX1" fmla="*/ 353483 w 520700"/>
                        <a:gd name="connsiteY1" fmla="*/ 118533 h 438150"/>
                        <a:gd name="connsiteX2" fmla="*/ 243417 w 520700"/>
                        <a:gd name="connsiteY2" fmla="*/ 254000 h 438150"/>
                        <a:gd name="connsiteX3" fmla="*/ 156633 w 520700"/>
                        <a:gd name="connsiteY3" fmla="*/ 336550 h 438150"/>
                        <a:gd name="connsiteX4" fmla="*/ 0 w 520700"/>
                        <a:gd name="connsiteY4" fmla="*/ 438150 h 43815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20700" h="438150">
                          <a:moveTo>
                            <a:pt x="520700" y="0"/>
                          </a:moveTo>
                          <a:cubicBezTo>
                            <a:pt x="460198" y="38100"/>
                            <a:pt x="399697" y="76200"/>
                            <a:pt x="353483" y="118533"/>
                          </a:cubicBezTo>
                          <a:cubicBezTo>
                            <a:pt x="307269" y="160866"/>
                            <a:pt x="276225" y="217664"/>
                            <a:pt x="243417" y="254000"/>
                          </a:cubicBezTo>
                          <a:cubicBezTo>
                            <a:pt x="210609" y="290336"/>
                            <a:pt x="197202" y="305858"/>
                            <a:pt x="156633" y="336550"/>
                          </a:cubicBezTo>
                          <a:cubicBezTo>
                            <a:pt x="116063" y="367242"/>
                            <a:pt x="58031" y="402696"/>
                            <a:pt x="0" y="438150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フリーフォーム: 図形 65">
              <a:extLst>
                <a:ext uri="{FF2B5EF4-FFF2-40B4-BE49-F238E27FC236}">
                  <a16:creationId xmlns:a16="http://schemas.microsoft.com/office/drawing/2014/main" id="{11474B86-31E7-4099-A5A2-1B98E01D2050}"/>
                </a:ext>
              </a:extLst>
            </p:cNvPr>
            <p:cNvSpPr/>
            <p:nvPr/>
          </p:nvSpPr>
          <p:spPr>
            <a:xfrm>
              <a:off x="2141392" y="4053417"/>
              <a:ext cx="788075" cy="409403"/>
            </a:xfrm>
            <a:custGeom>
              <a:avLst/>
              <a:gdLst>
                <a:gd name="connsiteX0" fmla="*/ 788075 w 788075"/>
                <a:gd name="connsiteY0" fmla="*/ 0 h 409403"/>
                <a:gd name="connsiteX1" fmla="*/ 650491 w 788075"/>
                <a:gd name="connsiteY1" fmla="*/ 143933 h 409403"/>
                <a:gd name="connsiteX2" fmla="*/ 542541 w 788075"/>
                <a:gd name="connsiteY2" fmla="*/ 171450 h 409403"/>
                <a:gd name="connsiteX3" fmla="*/ 409191 w 788075"/>
                <a:gd name="connsiteY3" fmla="*/ 279400 h 409403"/>
                <a:gd name="connsiteX4" fmla="*/ 193291 w 788075"/>
                <a:gd name="connsiteY4" fmla="*/ 402166 h 409403"/>
                <a:gd name="connsiteX5" fmla="*/ 19725 w 788075"/>
                <a:gd name="connsiteY5" fmla="*/ 395816 h 409403"/>
                <a:gd name="connsiteX6" fmla="*/ 11258 w 788075"/>
                <a:gd name="connsiteY6" fmla="*/ 397933 h 409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88075" h="409403" extrusionOk="0">
                  <a:moveTo>
                    <a:pt x="788075" y="0"/>
                  </a:moveTo>
                  <a:cubicBezTo>
                    <a:pt x="743852" y="57181"/>
                    <a:pt x="687178" y="115158"/>
                    <a:pt x="650491" y="143933"/>
                  </a:cubicBezTo>
                  <a:cubicBezTo>
                    <a:pt x="605032" y="173033"/>
                    <a:pt x="584531" y="147112"/>
                    <a:pt x="542541" y="171450"/>
                  </a:cubicBezTo>
                  <a:cubicBezTo>
                    <a:pt x="503745" y="191090"/>
                    <a:pt x="474349" y="245077"/>
                    <a:pt x="409191" y="279400"/>
                  </a:cubicBezTo>
                  <a:cubicBezTo>
                    <a:pt x="344415" y="326392"/>
                    <a:pt x="265423" y="385591"/>
                    <a:pt x="193291" y="402166"/>
                  </a:cubicBezTo>
                  <a:cubicBezTo>
                    <a:pt x="128380" y="421568"/>
                    <a:pt x="19725" y="395815"/>
                    <a:pt x="19725" y="395816"/>
                  </a:cubicBezTo>
                  <a:cubicBezTo>
                    <a:pt x="-11003" y="396549"/>
                    <a:pt x="801" y="397054"/>
                    <a:pt x="11258" y="397933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4243074863">
                    <a:custGeom>
                      <a:avLst/>
                      <a:gdLst>
                        <a:gd name="connsiteX0" fmla="*/ 788075 w 788075"/>
                        <a:gd name="connsiteY0" fmla="*/ 0 h 409403"/>
                        <a:gd name="connsiteX1" fmla="*/ 650491 w 788075"/>
                        <a:gd name="connsiteY1" fmla="*/ 143933 h 409403"/>
                        <a:gd name="connsiteX2" fmla="*/ 542541 w 788075"/>
                        <a:gd name="connsiteY2" fmla="*/ 171450 h 409403"/>
                        <a:gd name="connsiteX3" fmla="*/ 409191 w 788075"/>
                        <a:gd name="connsiteY3" fmla="*/ 279400 h 409403"/>
                        <a:gd name="connsiteX4" fmla="*/ 193291 w 788075"/>
                        <a:gd name="connsiteY4" fmla="*/ 402166 h 409403"/>
                        <a:gd name="connsiteX5" fmla="*/ 19725 w 788075"/>
                        <a:gd name="connsiteY5" fmla="*/ 395816 h 409403"/>
                        <a:gd name="connsiteX6" fmla="*/ 11258 w 788075"/>
                        <a:gd name="connsiteY6" fmla="*/ 397933 h 40940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788075" h="409403">
                          <a:moveTo>
                            <a:pt x="788075" y="0"/>
                          </a:moveTo>
                          <a:cubicBezTo>
                            <a:pt x="739744" y="57679"/>
                            <a:pt x="691413" y="115358"/>
                            <a:pt x="650491" y="143933"/>
                          </a:cubicBezTo>
                          <a:cubicBezTo>
                            <a:pt x="609569" y="172508"/>
                            <a:pt x="582758" y="148872"/>
                            <a:pt x="542541" y="171450"/>
                          </a:cubicBezTo>
                          <a:cubicBezTo>
                            <a:pt x="502324" y="194028"/>
                            <a:pt x="467399" y="240947"/>
                            <a:pt x="409191" y="279400"/>
                          </a:cubicBezTo>
                          <a:cubicBezTo>
                            <a:pt x="350983" y="317853"/>
                            <a:pt x="258202" y="382763"/>
                            <a:pt x="193291" y="402166"/>
                          </a:cubicBezTo>
                          <a:cubicBezTo>
                            <a:pt x="128380" y="421569"/>
                            <a:pt x="19725" y="395816"/>
                            <a:pt x="19725" y="395816"/>
                          </a:cubicBezTo>
                          <a:cubicBezTo>
                            <a:pt x="-10614" y="395111"/>
                            <a:pt x="322" y="396522"/>
                            <a:pt x="11258" y="397933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" name="フリーフォーム: 図形 66">
              <a:extLst>
                <a:ext uri="{FF2B5EF4-FFF2-40B4-BE49-F238E27FC236}">
                  <a16:creationId xmlns:a16="http://schemas.microsoft.com/office/drawing/2014/main" id="{00FCE257-95F7-43EE-ACAE-A32BE7BF2F99}"/>
                </a:ext>
              </a:extLst>
            </p:cNvPr>
            <p:cNvSpPr/>
            <p:nvPr/>
          </p:nvSpPr>
          <p:spPr>
            <a:xfrm>
              <a:off x="2184400" y="3998383"/>
              <a:ext cx="660400" cy="448734"/>
            </a:xfrm>
            <a:custGeom>
              <a:avLst/>
              <a:gdLst>
                <a:gd name="connsiteX0" fmla="*/ 660400 w 660400"/>
                <a:gd name="connsiteY0" fmla="*/ 0 h 448734"/>
                <a:gd name="connsiteX1" fmla="*/ 452967 w 660400"/>
                <a:gd name="connsiteY1" fmla="*/ 99484 h 448734"/>
                <a:gd name="connsiteX2" fmla="*/ 429683 w 660400"/>
                <a:gd name="connsiteY2" fmla="*/ 198967 h 448734"/>
                <a:gd name="connsiteX3" fmla="*/ 304800 w 660400"/>
                <a:gd name="connsiteY3" fmla="*/ 275167 h 448734"/>
                <a:gd name="connsiteX4" fmla="*/ 120650 w 660400"/>
                <a:gd name="connsiteY4" fmla="*/ 393700 h 448734"/>
                <a:gd name="connsiteX5" fmla="*/ 42333 w 660400"/>
                <a:gd name="connsiteY5" fmla="*/ 433917 h 448734"/>
                <a:gd name="connsiteX6" fmla="*/ 0 w 660400"/>
                <a:gd name="connsiteY6" fmla="*/ 448734 h 448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60400" h="448734" extrusionOk="0">
                  <a:moveTo>
                    <a:pt x="660400" y="0"/>
                  </a:moveTo>
                  <a:cubicBezTo>
                    <a:pt x="581403" y="27744"/>
                    <a:pt x="501410" y="66997"/>
                    <a:pt x="452967" y="99484"/>
                  </a:cubicBezTo>
                  <a:cubicBezTo>
                    <a:pt x="411462" y="132038"/>
                    <a:pt x="460736" y="165466"/>
                    <a:pt x="429683" y="198967"/>
                  </a:cubicBezTo>
                  <a:cubicBezTo>
                    <a:pt x="406108" y="227296"/>
                    <a:pt x="363093" y="248495"/>
                    <a:pt x="304800" y="275167"/>
                  </a:cubicBezTo>
                  <a:cubicBezTo>
                    <a:pt x="253339" y="308912"/>
                    <a:pt x="171574" y="366168"/>
                    <a:pt x="120650" y="393700"/>
                  </a:cubicBezTo>
                  <a:cubicBezTo>
                    <a:pt x="74813" y="421868"/>
                    <a:pt x="63418" y="426148"/>
                    <a:pt x="42333" y="433917"/>
                  </a:cubicBezTo>
                  <a:cubicBezTo>
                    <a:pt x="21445" y="443523"/>
                    <a:pt x="10914" y="445773"/>
                    <a:pt x="0" y="448734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1382764548">
                    <a:custGeom>
                      <a:avLst/>
                      <a:gdLst>
                        <a:gd name="connsiteX0" fmla="*/ 660400 w 660400"/>
                        <a:gd name="connsiteY0" fmla="*/ 0 h 448734"/>
                        <a:gd name="connsiteX1" fmla="*/ 452967 w 660400"/>
                        <a:gd name="connsiteY1" fmla="*/ 99484 h 448734"/>
                        <a:gd name="connsiteX2" fmla="*/ 429683 w 660400"/>
                        <a:gd name="connsiteY2" fmla="*/ 198967 h 448734"/>
                        <a:gd name="connsiteX3" fmla="*/ 304800 w 660400"/>
                        <a:gd name="connsiteY3" fmla="*/ 275167 h 448734"/>
                        <a:gd name="connsiteX4" fmla="*/ 120650 w 660400"/>
                        <a:gd name="connsiteY4" fmla="*/ 393700 h 448734"/>
                        <a:gd name="connsiteX5" fmla="*/ 42333 w 660400"/>
                        <a:gd name="connsiteY5" fmla="*/ 433917 h 448734"/>
                        <a:gd name="connsiteX6" fmla="*/ 0 w 660400"/>
                        <a:gd name="connsiteY6" fmla="*/ 448734 h 44873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60400" h="448734">
                          <a:moveTo>
                            <a:pt x="660400" y="0"/>
                          </a:moveTo>
                          <a:cubicBezTo>
                            <a:pt x="575910" y="33161"/>
                            <a:pt x="491420" y="66323"/>
                            <a:pt x="452967" y="99484"/>
                          </a:cubicBezTo>
                          <a:cubicBezTo>
                            <a:pt x="414514" y="132645"/>
                            <a:pt x="454377" y="169687"/>
                            <a:pt x="429683" y="198967"/>
                          </a:cubicBezTo>
                          <a:cubicBezTo>
                            <a:pt x="404989" y="228247"/>
                            <a:pt x="356305" y="242712"/>
                            <a:pt x="304800" y="275167"/>
                          </a:cubicBezTo>
                          <a:cubicBezTo>
                            <a:pt x="253295" y="307622"/>
                            <a:pt x="164394" y="367242"/>
                            <a:pt x="120650" y="393700"/>
                          </a:cubicBezTo>
                          <a:cubicBezTo>
                            <a:pt x="76906" y="420158"/>
                            <a:pt x="62441" y="424745"/>
                            <a:pt x="42333" y="433917"/>
                          </a:cubicBezTo>
                          <a:cubicBezTo>
                            <a:pt x="22225" y="443089"/>
                            <a:pt x="11112" y="445911"/>
                            <a:pt x="0" y="448734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フリーフォーム: 図形 67">
              <a:extLst>
                <a:ext uri="{FF2B5EF4-FFF2-40B4-BE49-F238E27FC236}">
                  <a16:creationId xmlns:a16="http://schemas.microsoft.com/office/drawing/2014/main" id="{57783063-1B31-4E51-A145-B6C984D4E7BB}"/>
                </a:ext>
              </a:extLst>
            </p:cNvPr>
            <p:cNvSpPr/>
            <p:nvPr/>
          </p:nvSpPr>
          <p:spPr>
            <a:xfrm>
              <a:off x="3041890" y="4085167"/>
              <a:ext cx="82310" cy="285750"/>
            </a:xfrm>
            <a:custGeom>
              <a:avLst/>
              <a:gdLst>
                <a:gd name="connsiteX0" fmla="*/ 10343 w 82310"/>
                <a:gd name="connsiteY0" fmla="*/ 0 h 285750"/>
                <a:gd name="connsiteX1" fmla="*/ 1877 w 82310"/>
                <a:gd name="connsiteY1" fmla="*/ 86783 h 285750"/>
                <a:gd name="connsiteX2" fmla="*/ 42093 w 82310"/>
                <a:gd name="connsiteY2" fmla="*/ 222250 h 285750"/>
                <a:gd name="connsiteX3" fmla="*/ 82310 w 82310"/>
                <a:gd name="connsiteY3" fmla="*/ 285750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310" h="285750" extrusionOk="0">
                  <a:moveTo>
                    <a:pt x="10343" y="0"/>
                  </a:moveTo>
                  <a:cubicBezTo>
                    <a:pt x="6404" y="23925"/>
                    <a:pt x="-1337" y="53030"/>
                    <a:pt x="1877" y="86783"/>
                  </a:cubicBezTo>
                  <a:cubicBezTo>
                    <a:pt x="13011" y="127415"/>
                    <a:pt x="28520" y="189822"/>
                    <a:pt x="42093" y="222250"/>
                  </a:cubicBezTo>
                  <a:cubicBezTo>
                    <a:pt x="53854" y="254533"/>
                    <a:pt x="67552" y="272457"/>
                    <a:pt x="82310" y="28575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1921974073">
                    <a:custGeom>
                      <a:avLst/>
                      <a:gdLst>
                        <a:gd name="connsiteX0" fmla="*/ 10343 w 82310"/>
                        <a:gd name="connsiteY0" fmla="*/ 0 h 285750"/>
                        <a:gd name="connsiteX1" fmla="*/ 1877 w 82310"/>
                        <a:gd name="connsiteY1" fmla="*/ 86783 h 285750"/>
                        <a:gd name="connsiteX2" fmla="*/ 42093 w 82310"/>
                        <a:gd name="connsiteY2" fmla="*/ 222250 h 285750"/>
                        <a:gd name="connsiteX3" fmla="*/ 82310 w 82310"/>
                        <a:gd name="connsiteY3" fmla="*/ 285750 h 28575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82310" h="285750">
                          <a:moveTo>
                            <a:pt x="10343" y="0"/>
                          </a:moveTo>
                          <a:cubicBezTo>
                            <a:pt x="3464" y="24870"/>
                            <a:pt x="-3415" y="49741"/>
                            <a:pt x="1877" y="86783"/>
                          </a:cubicBezTo>
                          <a:cubicBezTo>
                            <a:pt x="7169" y="123825"/>
                            <a:pt x="28688" y="189089"/>
                            <a:pt x="42093" y="222250"/>
                          </a:cubicBezTo>
                          <a:cubicBezTo>
                            <a:pt x="55498" y="255411"/>
                            <a:pt x="68904" y="270580"/>
                            <a:pt x="82310" y="285750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フリーフォーム: 図形 68">
              <a:extLst>
                <a:ext uri="{FF2B5EF4-FFF2-40B4-BE49-F238E27FC236}">
                  <a16:creationId xmlns:a16="http://schemas.microsoft.com/office/drawing/2014/main" id="{123B8DEA-D00E-4BDA-AAB8-7F36A23C59B0}"/>
                </a:ext>
              </a:extLst>
            </p:cNvPr>
            <p:cNvSpPr/>
            <p:nvPr/>
          </p:nvSpPr>
          <p:spPr>
            <a:xfrm>
              <a:off x="1676400" y="4040717"/>
              <a:ext cx="901700" cy="459316"/>
            </a:xfrm>
            <a:custGeom>
              <a:avLst/>
              <a:gdLst>
                <a:gd name="connsiteX0" fmla="*/ 901700 w 901700"/>
                <a:gd name="connsiteY0" fmla="*/ 0 h 459316"/>
                <a:gd name="connsiteX1" fmla="*/ 579967 w 901700"/>
                <a:gd name="connsiteY1" fmla="*/ 110066 h 459316"/>
                <a:gd name="connsiteX2" fmla="*/ 300567 w 901700"/>
                <a:gd name="connsiteY2" fmla="*/ 260350 h 459316"/>
                <a:gd name="connsiteX3" fmla="*/ 52917 w 901700"/>
                <a:gd name="connsiteY3" fmla="*/ 419100 h 459316"/>
                <a:gd name="connsiteX4" fmla="*/ 0 w 901700"/>
                <a:gd name="connsiteY4" fmla="*/ 459316 h 459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1700" h="459316" extrusionOk="0">
                  <a:moveTo>
                    <a:pt x="901700" y="0"/>
                  </a:moveTo>
                  <a:cubicBezTo>
                    <a:pt x="790801" y="35264"/>
                    <a:pt x="700832" y="60201"/>
                    <a:pt x="579967" y="110066"/>
                  </a:cubicBezTo>
                  <a:cubicBezTo>
                    <a:pt x="470026" y="144376"/>
                    <a:pt x="374929" y="212473"/>
                    <a:pt x="300567" y="260350"/>
                  </a:cubicBezTo>
                  <a:cubicBezTo>
                    <a:pt x="211293" y="311332"/>
                    <a:pt x="101635" y="377863"/>
                    <a:pt x="52917" y="419100"/>
                  </a:cubicBezTo>
                  <a:cubicBezTo>
                    <a:pt x="2799" y="451514"/>
                    <a:pt x="1937" y="456003"/>
                    <a:pt x="0" y="459316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2834493198">
                    <a:custGeom>
                      <a:avLst/>
                      <a:gdLst>
                        <a:gd name="connsiteX0" fmla="*/ 901700 w 901700"/>
                        <a:gd name="connsiteY0" fmla="*/ 0 h 459316"/>
                        <a:gd name="connsiteX1" fmla="*/ 579967 w 901700"/>
                        <a:gd name="connsiteY1" fmla="*/ 110066 h 459316"/>
                        <a:gd name="connsiteX2" fmla="*/ 300567 w 901700"/>
                        <a:gd name="connsiteY2" fmla="*/ 260350 h 459316"/>
                        <a:gd name="connsiteX3" fmla="*/ 52917 w 901700"/>
                        <a:gd name="connsiteY3" fmla="*/ 419100 h 459316"/>
                        <a:gd name="connsiteX4" fmla="*/ 0 w 901700"/>
                        <a:gd name="connsiteY4" fmla="*/ 459316 h 45931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901700" h="459316">
                          <a:moveTo>
                            <a:pt x="901700" y="0"/>
                          </a:moveTo>
                          <a:cubicBezTo>
                            <a:pt x="790928" y="33337"/>
                            <a:pt x="680156" y="66674"/>
                            <a:pt x="579967" y="110066"/>
                          </a:cubicBezTo>
                          <a:cubicBezTo>
                            <a:pt x="479778" y="153458"/>
                            <a:pt x="388409" y="208844"/>
                            <a:pt x="300567" y="260350"/>
                          </a:cubicBezTo>
                          <a:cubicBezTo>
                            <a:pt x="212725" y="311856"/>
                            <a:pt x="103011" y="385939"/>
                            <a:pt x="52917" y="419100"/>
                          </a:cubicBezTo>
                          <a:cubicBezTo>
                            <a:pt x="2823" y="452261"/>
                            <a:pt x="1411" y="455788"/>
                            <a:pt x="0" y="459316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フリーフォーム: 図形 69">
              <a:extLst>
                <a:ext uri="{FF2B5EF4-FFF2-40B4-BE49-F238E27FC236}">
                  <a16:creationId xmlns:a16="http://schemas.microsoft.com/office/drawing/2014/main" id="{E48D8709-8A87-4447-BFEB-1B21D5088C0A}"/>
                </a:ext>
              </a:extLst>
            </p:cNvPr>
            <p:cNvSpPr/>
            <p:nvPr/>
          </p:nvSpPr>
          <p:spPr>
            <a:xfrm>
              <a:off x="1121833" y="4438650"/>
              <a:ext cx="903817" cy="622300"/>
            </a:xfrm>
            <a:custGeom>
              <a:avLst/>
              <a:gdLst>
                <a:gd name="connsiteX0" fmla="*/ 903817 w 903817"/>
                <a:gd name="connsiteY0" fmla="*/ 0 h 622300"/>
                <a:gd name="connsiteX1" fmla="*/ 742950 w 903817"/>
                <a:gd name="connsiteY1" fmla="*/ 71967 h 622300"/>
                <a:gd name="connsiteX2" fmla="*/ 582084 w 903817"/>
                <a:gd name="connsiteY2" fmla="*/ 124883 h 622300"/>
                <a:gd name="connsiteX3" fmla="*/ 474134 w 903817"/>
                <a:gd name="connsiteY3" fmla="*/ 154517 h 622300"/>
                <a:gd name="connsiteX4" fmla="*/ 287867 w 903817"/>
                <a:gd name="connsiteY4" fmla="*/ 287867 h 622300"/>
                <a:gd name="connsiteX5" fmla="*/ 158750 w 903817"/>
                <a:gd name="connsiteY5" fmla="*/ 395817 h 622300"/>
                <a:gd name="connsiteX6" fmla="*/ 61384 w 903817"/>
                <a:gd name="connsiteY6" fmla="*/ 524933 h 622300"/>
                <a:gd name="connsiteX7" fmla="*/ 0 w 903817"/>
                <a:gd name="connsiteY7" fmla="*/ 622300 h 622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03817" h="622300" extrusionOk="0">
                  <a:moveTo>
                    <a:pt x="903817" y="0"/>
                  </a:moveTo>
                  <a:cubicBezTo>
                    <a:pt x="848626" y="26135"/>
                    <a:pt x="797737" y="50418"/>
                    <a:pt x="742950" y="71967"/>
                  </a:cubicBezTo>
                  <a:cubicBezTo>
                    <a:pt x="689003" y="90114"/>
                    <a:pt x="631974" y="113013"/>
                    <a:pt x="582084" y="124883"/>
                  </a:cubicBezTo>
                  <a:cubicBezTo>
                    <a:pt x="537024" y="137036"/>
                    <a:pt x="523124" y="128209"/>
                    <a:pt x="474134" y="154517"/>
                  </a:cubicBezTo>
                  <a:cubicBezTo>
                    <a:pt x="426661" y="176887"/>
                    <a:pt x="341888" y="247998"/>
                    <a:pt x="287867" y="287867"/>
                  </a:cubicBezTo>
                  <a:cubicBezTo>
                    <a:pt x="234637" y="328091"/>
                    <a:pt x="191292" y="352482"/>
                    <a:pt x="158750" y="395817"/>
                  </a:cubicBezTo>
                  <a:cubicBezTo>
                    <a:pt x="124419" y="438822"/>
                    <a:pt x="92288" y="482784"/>
                    <a:pt x="61384" y="524933"/>
                  </a:cubicBezTo>
                  <a:cubicBezTo>
                    <a:pt x="36122" y="566126"/>
                    <a:pt x="14989" y="592668"/>
                    <a:pt x="0" y="62230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4190258642">
                    <a:custGeom>
                      <a:avLst/>
                      <a:gdLst>
                        <a:gd name="connsiteX0" fmla="*/ 903817 w 903817"/>
                        <a:gd name="connsiteY0" fmla="*/ 0 h 622300"/>
                        <a:gd name="connsiteX1" fmla="*/ 742950 w 903817"/>
                        <a:gd name="connsiteY1" fmla="*/ 71967 h 622300"/>
                        <a:gd name="connsiteX2" fmla="*/ 582084 w 903817"/>
                        <a:gd name="connsiteY2" fmla="*/ 124883 h 622300"/>
                        <a:gd name="connsiteX3" fmla="*/ 474134 w 903817"/>
                        <a:gd name="connsiteY3" fmla="*/ 154517 h 622300"/>
                        <a:gd name="connsiteX4" fmla="*/ 287867 w 903817"/>
                        <a:gd name="connsiteY4" fmla="*/ 287867 h 622300"/>
                        <a:gd name="connsiteX5" fmla="*/ 158750 w 903817"/>
                        <a:gd name="connsiteY5" fmla="*/ 395817 h 622300"/>
                        <a:gd name="connsiteX6" fmla="*/ 61384 w 903817"/>
                        <a:gd name="connsiteY6" fmla="*/ 524933 h 622300"/>
                        <a:gd name="connsiteX7" fmla="*/ 0 w 903817"/>
                        <a:gd name="connsiteY7" fmla="*/ 622300 h 6223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903817" h="622300">
                          <a:moveTo>
                            <a:pt x="903817" y="0"/>
                          </a:moveTo>
                          <a:cubicBezTo>
                            <a:pt x="850194" y="25576"/>
                            <a:pt x="796572" y="51153"/>
                            <a:pt x="742950" y="71967"/>
                          </a:cubicBezTo>
                          <a:cubicBezTo>
                            <a:pt x="689328" y="92781"/>
                            <a:pt x="626887" y="111125"/>
                            <a:pt x="582084" y="124883"/>
                          </a:cubicBezTo>
                          <a:cubicBezTo>
                            <a:pt x="537281" y="138641"/>
                            <a:pt x="523170" y="127353"/>
                            <a:pt x="474134" y="154517"/>
                          </a:cubicBezTo>
                          <a:cubicBezTo>
                            <a:pt x="425098" y="181681"/>
                            <a:pt x="340431" y="247650"/>
                            <a:pt x="287867" y="287867"/>
                          </a:cubicBezTo>
                          <a:cubicBezTo>
                            <a:pt x="235303" y="328084"/>
                            <a:pt x="196497" y="356306"/>
                            <a:pt x="158750" y="395817"/>
                          </a:cubicBezTo>
                          <a:cubicBezTo>
                            <a:pt x="121003" y="435328"/>
                            <a:pt x="87842" y="487186"/>
                            <a:pt x="61384" y="524933"/>
                          </a:cubicBezTo>
                          <a:cubicBezTo>
                            <a:pt x="34926" y="562680"/>
                            <a:pt x="17463" y="592490"/>
                            <a:pt x="0" y="622300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フリーフォーム: 図形 70">
              <a:extLst>
                <a:ext uri="{FF2B5EF4-FFF2-40B4-BE49-F238E27FC236}">
                  <a16:creationId xmlns:a16="http://schemas.microsoft.com/office/drawing/2014/main" id="{F9C1375D-19BB-4138-9C1F-9E5EE7AB576B}"/>
                </a:ext>
              </a:extLst>
            </p:cNvPr>
            <p:cNvSpPr/>
            <p:nvPr/>
          </p:nvSpPr>
          <p:spPr>
            <a:xfrm>
              <a:off x="1382183" y="4504267"/>
              <a:ext cx="285750" cy="179916"/>
            </a:xfrm>
            <a:custGeom>
              <a:avLst/>
              <a:gdLst>
                <a:gd name="connsiteX0" fmla="*/ 285750 w 285750"/>
                <a:gd name="connsiteY0" fmla="*/ 0 h 179916"/>
                <a:gd name="connsiteX1" fmla="*/ 80434 w 285750"/>
                <a:gd name="connsiteY1" fmla="*/ 105833 h 179916"/>
                <a:gd name="connsiteX2" fmla="*/ 0 w 285750"/>
                <a:gd name="connsiteY2" fmla="*/ 179916 h 179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5750" h="179916" extrusionOk="0">
                  <a:moveTo>
                    <a:pt x="285750" y="0"/>
                  </a:moveTo>
                  <a:cubicBezTo>
                    <a:pt x="209562" y="47891"/>
                    <a:pt x="125526" y="76450"/>
                    <a:pt x="80434" y="105833"/>
                  </a:cubicBezTo>
                  <a:cubicBezTo>
                    <a:pt x="34636" y="133157"/>
                    <a:pt x="14240" y="161749"/>
                    <a:pt x="0" y="179916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3515462847">
                    <a:custGeom>
                      <a:avLst/>
                      <a:gdLst>
                        <a:gd name="connsiteX0" fmla="*/ 285750 w 285750"/>
                        <a:gd name="connsiteY0" fmla="*/ 0 h 179916"/>
                        <a:gd name="connsiteX1" fmla="*/ 80434 w 285750"/>
                        <a:gd name="connsiteY1" fmla="*/ 105833 h 179916"/>
                        <a:gd name="connsiteX2" fmla="*/ 0 w 285750"/>
                        <a:gd name="connsiteY2" fmla="*/ 179916 h 17991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285750" h="179916">
                          <a:moveTo>
                            <a:pt x="285750" y="0"/>
                          </a:moveTo>
                          <a:cubicBezTo>
                            <a:pt x="206904" y="37923"/>
                            <a:pt x="128059" y="75847"/>
                            <a:pt x="80434" y="105833"/>
                          </a:cubicBezTo>
                          <a:cubicBezTo>
                            <a:pt x="32809" y="135819"/>
                            <a:pt x="16404" y="157867"/>
                            <a:pt x="0" y="179916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フリーフォーム: 図形 71">
              <a:extLst>
                <a:ext uri="{FF2B5EF4-FFF2-40B4-BE49-F238E27FC236}">
                  <a16:creationId xmlns:a16="http://schemas.microsoft.com/office/drawing/2014/main" id="{2B1721B9-F367-4A77-BCED-7B3466CA94F4}"/>
                </a:ext>
              </a:extLst>
            </p:cNvPr>
            <p:cNvSpPr/>
            <p:nvPr/>
          </p:nvSpPr>
          <p:spPr>
            <a:xfrm>
              <a:off x="1117600" y="5063067"/>
              <a:ext cx="71967" cy="198966"/>
            </a:xfrm>
            <a:custGeom>
              <a:avLst/>
              <a:gdLst>
                <a:gd name="connsiteX0" fmla="*/ 0 w 71967"/>
                <a:gd name="connsiteY0" fmla="*/ 0 h 198966"/>
                <a:gd name="connsiteX1" fmla="*/ 23283 w 71967"/>
                <a:gd name="connsiteY1" fmla="*/ 103716 h 198966"/>
                <a:gd name="connsiteX2" fmla="*/ 71967 w 71967"/>
                <a:gd name="connsiteY2" fmla="*/ 198966 h 198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1967" h="198966" extrusionOk="0">
                  <a:moveTo>
                    <a:pt x="0" y="0"/>
                  </a:moveTo>
                  <a:cubicBezTo>
                    <a:pt x="-538" y="32278"/>
                    <a:pt x="9380" y="69311"/>
                    <a:pt x="23283" y="103716"/>
                  </a:cubicBezTo>
                  <a:cubicBezTo>
                    <a:pt x="36080" y="139195"/>
                    <a:pt x="53868" y="167167"/>
                    <a:pt x="71967" y="198966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2901805461">
                    <a:custGeom>
                      <a:avLst/>
                      <a:gdLst>
                        <a:gd name="connsiteX0" fmla="*/ 0 w 71967"/>
                        <a:gd name="connsiteY0" fmla="*/ 0 h 198966"/>
                        <a:gd name="connsiteX1" fmla="*/ 23283 w 71967"/>
                        <a:gd name="connsiteY1" fmla="*/ 103716 h 198966"/>
                        <a:gd name="connsiteX2" fmla="*/ 71967 w 71967"/>
                        <a:gd name="connsiteY2" fmla="*/ 198966 h 19896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71967" h="198966">
                          <a:moveTo>
                            <a:pt x="0" y="0"/>
                          </a:moveTo>
                          <a:cubicBezTo>
                            <a:pt x="5644" y="35277"/>
                            <a:pt x="11289" y="70555"/>
                            <a:pt x="23283" y="103716"/>
                          </a:cubicBezTo>
                          <a:cubicBezTo>
                            <a:pt x="35278" y="136877"/>
                            <a:pt x="53622" y="167921"/>
                            <a:pt x="71967" y="198966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フリーフォーム: 図形 72">
              <a:extLst>
                <a:ext uri="{FF2B5EF4-FFF2-40B4-BE49-F238E27FC236}">
                  <a16:creationId xmlns:a16="http://schemas.microsoft.com/office/drawing/2014/main" id="{607B1C4E-EF60-432C-B76F-3C00CA5A5D9D}"/>
                </a:ext>
              </a:extLst>
            </p:cNvPr>
            <p:cNvSpPr/>
            <p:nvPr/>
          </p:nvSpPr>
          <p:spPr>
            <a:xfrm>
              <a:off x="649817" y="4671483"/>
              <a:ext cx="491066" cy="503767"/>
            </a:xfrm>
            <a:custGeom>
              <a:avLst/>
              <a:gdLst>
                <a:gd name="connsiteX0" fmla="*/ 0 w 491066"/>
                <a:gd name="connsiteY0" fmla="*/ 0 h 503767"/>
                <a:gd name="connsiteX1" fmla="*/ 110066 w 491066"/>
                <a:gd name="connsiteY1" fmla="*/ 52917 h 503767"/>
                <a:gd name="connsiteX2" fmla="*/ 266700 w 491066"/>
                <a:gd name="connsiteY2" fmla="*/ 230717 h 503767"/>
                <a:gd name="connsiteX3" fmla="*/ 391583 w 491066"/>
                <a:gd name="connsiteY3" fmla="*/ 383117 h 503767"/>
                <a:gd name="connsiteX4" fmla="*/ 433916 w 491066"/>
                <a:gd name="connsiteY4" fmla="*/ 452967 h 503767"/>
                <a:gd name="connsiteX5" fmla="*/ 491066 w 491066"/>
                <a:gd name="connsiteY5" fmla="*/ 503767 h 503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1066" h="503767" extrusionOk="0">
                  <a:moveTo>
                    <a:pt x="0" y="0"/>
                  </a:moveTo>
                  <a:cubicBezTo>
                    <a:pt x="38273" y="4945"/>
                    <a:pt x="61125" y="12354"/>
                    <a:pt x="110066" y="52917"/>
                  </a:cubicBezTo>
                  <a:cubicBezTo>
                    <a:pt x="156687" y="92024"/>
                    <a:pt x="219617" y="163893"/>
                    <a:pt x="266700" y="230717"/>
                  </a:cubicBezTo>
                  <a:cubicBezTo>
                    <a:pt x="310481" y="289370"/>
                    <a:pt x="364968" y="346789"/>
                    <a:pt x="391583" y="383117"/>
                  </a:cubicBezTo>
                  <a:cubicBezTo>
                    <a:pt x="419007" y="419890"/>
                    <a:pt x="415897" y="434557"/>
                    <a:pt x="433916" y="452967"/>
                  </a:cubicBezTo>
                  <a:cubicBezTo>
                    <a:pt x="453295" y="469025"/>
                    <a:pt x="475349" y="487607"/>
                    <a:pt x="491066" y="503767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3947956332">
                    <a:custGeom>
                      <a:avLst/>
                      <a:gdLst>
                        <a:gd name="connsiteX0" fmla="*/ 0 w 491066"/>
                        <a:gd name="connsiteY0" fmla="*/ 0 h 503767"/>
                        <a:gd name="connsiteX1" fmla="*/ 110066 w 491066"/>
                        <a:gd name="connsiteY1" fmla="*/ 52917 h 503767"/>
                        <a:gd name="connsiteX2" fmla="*/ 266700 w 491066"/>
                        <a:gd name="connsiteY2" fmla="*/ 230717 h 503767"/>
                        <a:gd name="connsiteX3" fmla="*/ 391583 w 491066"/>
                        <a:gd name="connsiteY3" fmla="*/ 383117 h 503767"/>
                        <a:gd name="connsiteX4" fmla="*/ 433916 w 491066"/>
                        <a:gd name="connsiteY4" fmla="*/ 452967 h 503767"/>
                        <a:gd name="connsiteX5" fmla="*/ 491066 w 491066"/>
                        <a:gd name="connsiteY5" fmla="*/ 503767 h 5037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491066" h="503767">
                          <a:moveTo>
                            <a:pt x="0" y="0"/>
                          </a:moveTo>
                          <a:cubicBezTo>
                            <a:pt x="32808" y="7232"/>
                            <a:pt x="65616" y="14464"/>
                            <a:pt x="110066" y="52917"/>
                          </a:cubicBezTo>
                          <a:cubicBezTo>
                            <a:pt x="154516" y="91370"/>
                            <a:pt x="219781" y="175684"/>
                            <a:pt x="266700" y="230717"/>
                          </a:cubicBezTo>
                          <a:cubicBezTo>
                            <a:pt x="313619" y="285750"/>
                            <a:pt x="363714" y="346075"/>
                            <a:pt x="391583" y="383117"/>
                          </a:cubicBezTo>
                          <a:cubicBezTo>
                            <a:pt x="419452" y="420159"/>
                            <a:pt x="417336" y="432859"/>
                            <a:pt x="433916" y="452967"/>
                          </a:cubicBezTo>
                          <a:cubicBezTo>
                            <a:pt x="450496" y="473075"/>
                            <a:pt x="470781" y="488421"/>
                            <a:pt x="491066" y="503767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フリーフォーム: 図形 73">
              <a:extLst>
                <a:ext uri="{FF2B5EF4-FFF2-40B4-BE49-F238E27FC236}">
                  <a16:creationId xmlns:a16="http://schemas.microsoft.com/office/drawing/2014/main" id="{BF566B5E-FF28-4C4D-A80D-C9783DAEC06B}"/>
                </a:ext>
              </a:extLst>
            </p:cNvPr>
            <p:cNvSpPr/>
            <p:nvPr/>
          </p:nvSpPr>
          <p:spPr>
            <a:xfrm>
              <a:off x="403648" y="4664279"/>
              <a:ext cx="280035" cy="1126921"/>
            </a:xfrm>
            <a:custGeom>
              <a:avLst/>
              <a:gdLst>
                <a:gd name="connsiteX0" fmla="*/ 246169 w 280035"/>
                <a:gd name="connsiteY0" fmla="*/ 7204 h 1126921"/>
                <a:gd name="connsiteX1" fmla="*/ 159385 w 280035"/>
                <a:gd name="connsiteY1" fmla="*/ 26254 h 1126921"/>
                <a:gd name="connsiteX2" fmla="*/ 30269 w 280035"/>
                <a:gd name="connsiteY2" fmla="*/ 220988 h 1126921"/>
                <a:gd name="connsiteX3" fmla="*/ 635 w 280035"/>
                <a:gd name="connsiteY3" fmla="*/ 479221 h 1126921"/>
                <a:gd name="connsiteX4" fmla="*/ 47202 w 280035"/>
                <a:gd name="connsiteY4" fmla="*/ 705704 h 1126921"/>
                <a:gd name="connsiteX5" fmla="*/ 138219 w 280035"/>
                <a:gd name="connsiteY5" fmla="*/ 904671 h 1126921"/>
                <a:gd name="connsiteX6" fmla="*/ 203835 w 280035"/>
                <a:gd name="connsiteY6" fmla="*/ 995688 h 1126921"/>
                <a:gd name="connsiteX7" fmla="*/ 280035 w 280035"/>
                <a:gd name="connsiteY7" fmla="*/ 1126921 h 1126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0035" h="1126921" extrusionOk="0">
                  <a:moveTo>
                    <a:pt x="246169" y="7204"/>
                  </a:moveTo>
                  <a:cubicBezTo>
                    <a:pt x="219988" y="-386"/>
                    <a:pt x="192867" y="-4667"/>
                    <a:pt x="159385" y="26254"/>
                  </a:cubicBezTo>
                  <a:cubicBezTo>
                    <a:pt x="122188" y="61396"/>
                    <a:pt x="72387" y="147565"/>
                    <a:pt x="30269" y="220988"/>
                  </a:cubicBezTo>
                  <a:cubicBezTo>
                    <a:pt x="5073" y="296480"/>
                    <a:pt x="9214" y="408085"/>
                    <a:pt x="635" y="479221"/>
                  </a:cubicBezTo>
                  <a:cubicBezTo>
                    <a:pt x="9546" y="548281"/>
                    <a:pt x="21646" y="648388"/>
                    <a:pt x="47202" y="705704"/>
                  </a:cubicBezTo>
                  <a:cubicBezTo>
                    <a:pt x="68306" y="775396"/>
                    <a:pt x="114262" y="849452"/>
                    <a:pt x="138219" y="904671"/>
                  </a:cubicBezTo>
                  <a:cubicBezTo>
                    <a:pt x="162358" y="955709"/>
                    <a:pt x="180774" y="958862"/>
                    <a:pt x="203835" y="995688"/>
                  </a:cubicBezTo>
                  <a:cubicBezTo>
                    <a:pt x="224569" y="1037221"/>
                    <a:pt x="250791" y="1077573"/>
                    <a:pt x="280035" y="1126921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1269990206">
                    <a:custGeom>
                      <a:avLst/>
                      <a:gdLst>
                        <a:gd name="connsiteX0" fmla="*/ 246169 w 280035"/>
                        <a:gd name="connsiteY0" fmla="*/ 7204 h 1126921"/>
                        <a:gd name="connsiteX1" fmla="*/ 159385 w 280035"/>
                        <a:gd name="connsiteY1" fmla="*/ 26254 h 1126921"/>
                        <a:gd name="connsiteX2" fmla="*/ 30269 w 280035"/>
                        <a:gd name="connsiteY2" fmla="*/ 220988 h 1126921"/>
                        <a:gd name="connsiteX3" fmla="*/ 635 w 280035"/>
                        <a:gd name="connsiteY3" fmla="*/ 479221 h 1126921"/>
                        <a:gd name="connsiteX4" fmla="*/ 47202 w 280035"/>
                        <a:gd name="connsiteY4" fmla="*/ 705704 h 1126921"/>
                        <a:gd name="connsiteX5" fmla="*/ 138219 w 280035"/>
                        <a:gd name="connsiteY5" fmla="*/ 904671 h 1126921"/>
                        <a:gd name="connsiteX6" fmla="*/ 203835 w 280035"/>
                        <a:gd name="connsiteY6" fmla="*/ 995688 h 1126921"/>
                        <a:gd name="connsiteX7" fmla="*/ 280035 w 280035"/>
                        <a:gd name="connsiteY7" fmla="*/ 1126921 h 112692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280035" h="1126921">
                          <a:moveTo>
                            <a:pt x="246169" y="7204"/>
                          </a:moveTo>
                          <a:cubicBezTo>
                            <a:pt x="220768" y="-1087"/>
                            <a:pt x="195368" y="-9377"/>
                            <a:pt x="159385" y="26254"/>
                          </a:cubicBezTo>
                          <a:cubicBezTo>
                            <a:pt x="123402" y="61885"/>
                            <a:pt x="56727" y="145494"/>
                            <a:pt x="30269" y="220988"/>
                          </a:cubicBezTo>
                          <a:cubicBezTo>
                            <a:pt x="3811" y="296483"/>
                            <a:pt x="-2187" y="398435"/>
                            <a:pt x="635" y="479221"/>
                          </a:cubicBezTo>
                          <a:cubicBezTo>
                            <a:pt x="3457" y="560007"/>
                            <a:pt x="24271" y="634796"/>
                            <a:pt x="47202" y="705704"/>
                          </a:cubicBezTo>
                          <a:cubicBezTo>
                            <a:pt x="70133" y="776612"/>
                            <a:pt x="112113" y="856340"/>
                            <a:pt x="138219" y="904671"/>
                          </a:cubicBezTo>
                          <a:cubicBezTo>
                            <a:pt x="164324" y="953002"/>
                            <a:pt x="180199" y="958646"/>
                            <a:pt x="203835" y="995688"/>
                          </a:cubicBezTo>
                          <a:cubicBezTo>
                            <a:pt x="227471" y="1032730"/>
                            <a:pt x="253753" y="1079825"/>
                            <a:pt x="280035" y="1126921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" name="フリーフォーム: 図形 74">
              <a:extLst>
                <a:ext uri="{FF2B5EF4-FFF2-40B4-BE49-F238E27FC236}">
                  <a16:creationId xmlns:a16="http://schemas.microsoft.com/office/drawing/2014/main" id="{BA7F3836-6C25-4FD4-84F9-0B293E54D769}"/>
                </a:ext>
              </a:extLst>
            </p:cNvPr>
            <p:cNvSpPr/>
            <p:nvPr/>
          </p:nvSpPr>
          <p:spPr>
            <a:xfrm>
              <a:off x="1001183" y="5560483"/>
              <a:ext cx="193039" cy="711200"/>
            </a:xfrm>
            <a:custGeom>
              <a:avLst/>
              <a:gdLst>
                <a:gd name="connsiteX0" fmla="*/ 192617 w 193039"/>
                <a:gd name="connsiteY0" fmla="*/ 0 h 711200"/>
                <a:gd name="connsiteX1" fmla="*/ 179917 w 193039"/>
                <a:gd name="connsiteY1" fmla="*/ 99484 h 711200"/>
                <a:gd name="connsiteX2" fmla="*/ 105834 w 193039"/>
                <a:gd name="connsiteY2" fmla="*/ 194734 h 711200"/>
                <a:gd name="connsiteX3" fmla="*/ 67734 w 193039"/>
                <a:gd name="connsiteY3" fmla="*/ 296334 h 711200"/>
                <a:gd name="connsiteX4" fmla="*/ 50800 w 193039"/>
                <a:gd name="connsiteY4" fmla="*/ 423334 h 711200"/>
                <a:gd name="connsiteX5" fmla="*/ 38100 w 193039"/>
                <a:gd name="connsiteY5" fmla="*/ 594784 h 711200"/>
                <a:gd name="connsiteX6" fmla="*/ 0 w 193039"/>
                <a:gd name="connsiteY6" fmla="*/ 711200 h 711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3039" h="711200" extrusionOk="0">
                  <a:moveTo>
                    <a:pt x="192617" y="0"/>
                  </a:moveTo>
                  <a:cubicBezTo>
                    <a:pt x="193374" y="36316"/>
                    <a:pt x="192305" y="68404"/>
                    <a:pt x="179917" y="99484"/>
                  </a:cubicBezTo>
                  <a:cubicBezTo>
                    <a:pt x="159890" y="136625"/>
                    <a:pt x="124336" y="160515"/>
                    <a:pt x="105834" y="194734"/>
                  </a:cubicBezTo>
                  <a:cubicBezTo>
                    <a:pt x="82299" y="225433"/>
                    <a:pt x="76093" y="254968"/>
                    <a:pt x="67734" y="296334"/>
                  </a:cubicBezTo>
                  <a:cubicBezTo>
                    <a:pt x="59526" y="333089"/>
                    <a:pt x="52576" y="366591"/>
                    <a:pt x="50800" y="423334"/>
                  </a:cubicBezTo>
                  <a:cubicBezTo>
                    <a:pt x="43357" y="480730"/>
                    <a:pt x="48984" y="549773"/>
                    <a:pt x="38100" y="594784"/>
                  </a:cubicBezTo>
                  <a:cubicBezTo>
                    <a:pt x="27411" y="641877"/>
                    <a:pt x="18198" y="672509"/>
                    <a:pt x="0" y="71120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2960010624">
                    <a:custGeom>
                      <a:avLst/>
                      <a:gdLst>
                        <a:gd name="connsiteX0" fmla="*/ 192617 w 193039"/>
                        <a:gd name="connsiteY0" fmla="*/ 0 h 711200"/>
                        <a:gd name="connsiteX1" fmla="*/ 179917 w 193039"/>
                        <a:gd name="connsiteY1" fmla="*/ 99484 h 711200"/>
                        <a:gd name="connsiteX2" fmla="*/ 105834 w 193039"/>
                        <a:gd name="connsiteY2" fmla="*/ 194734 h 711200"/>
                        <a:gd name="connsiteX3" fmla="*/ 67734 w 193039"/>
                        <a:gd name="connsiteY3" fmla="*/ 296334 h 711200"/>
                        <a:gd name="connsiteX4" fmla="*/ 50800 w 193039"/>
                        <a:gd name="connsiteY4" fmla="*/ 423334 h 711200"/>
                        <a:gd name="connsiteX5" fmla="*/ 38100 w 193039"/>
                        <a:gd name="connsiteY5" fmla="*/ 594784 h 711200"/>
                        <a:gd name="connsiteX6" fmla="*/ 0 w 193039"/>
                        <a:gd name="connsiteY6" fmla="*/ 711200 h 7112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193039" h="711200">
                          <a:moveTo>
                            <a:pt x="192617" y="0"/>
                          </a:moveTo>
                          <a:cubicBezTo>
                            <a:pt x="193499" y="33514"/>
                            <a:pt x="194381" y="67028"/>
                            <a:pt x="179917" y="99484"/>
                          </a:cubicBezTo>
                          <a:cubicBezTo>
                            <a:pt x="165453" y="131940"/>
                            <a:pt x="124531" y="161926"/>
                            <a:pt x="105834" y="194734"/>
                          </a:cubicBezTo>
                          <a:cubicBezTo>
                            <a:pt x="87137" y="227542"/>
                            <a:pt x="76906" y="258234"/>
                            <a:pt x="67734" y="296334"/>
                          </a:cubicBezTo>
                          <a:cubicBezTo>
                            <a:pt x="58562" y="334434"/>
                            <a:pt x="55739" y="373592"/>
                            <a:pt x="50800" y="423334"/>
                          </a:cubicBezTo>
                          <a:cubicBezTo>
                            <a:pt x="45861" y="473076"/>
                            <a:pt x="46567" y="546806"/>
                            <a:pt x="38100" y="594784"/>
                          </a:cubicBezTo>
                          <a:cubicBezTo>
                            <a:pt x="29633" y="642762"/>
                            <a:pt x="14816" y="676981"/>
                            <a:pt x="0" y="711200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" name="フリーフォーム: 図形 75">
              <a:extLst>
                <a:ext uri="{FF2B5EF4-FFF2-40B4-BE49-F238E27FC236}">
                  <a16:creationId xmlns:a16="http://schemas.microsoft.com/office/drawing/2014/main" id="{2B88BB51-564D-44F0-8807-59D789BA4A8C}"/>
                </a:ext>
              </a:extLst>
            </p:cNvPr>
            <p:cNvSpPr/>
            <p:nvPr/>
          </p:nvSpPr>
          <p:spPr>
            <a:xfrm>
              <a:off x="1003300" y="6267450"/>
              <a:ext cx="766233" cy="709083"/>
            </a:xfrm>
            <a:custGeom>
              <a:avLst/>
              <a:gdLst>
                <a:gd name="connsiteX0" fmla="*/ 0 w 766233"/>
                <a:gd name="connsiteY0" fmla="*/ 0 h 709083"/>
                <a:gd name="connsiteX1" fmla="*/ 91017 w 766233"/>
                <a:gd name="connsiteY1" fmla="*/ 110067 h 709083"/>
                <a:gd name="connsiteX2" fmla="*/ 292100 w 766233"/>
                <a:gd name="connsiteY2" fmla="*/ 296333 h 709083"/>
                <a:gd name="connsiteX3" fmla="*/ 766233 w 766233"/>
                <a:gd name="connsiteY3" fmla="*/ 709083 h 709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6233" h="709083" extrusionOk="0">
                  <a:moveTo>
                    <a:pt x="0" y="0"/>
                  </a:moveTo>
                  <a:cubicBezTo>
                    <a:pt x="17412" y="32590"/>
                    <a:pt x="47918" y="58208"/>
                    <a:pt x="91017" y="110067"/>
                  </a:cubicBezTo>
                  <a:cubicBezTo>
                    <a:pt x="141319" y="161229"/>
                    <a:pt x="169618" y="195900"/>
                    <a:pt x="292100" y="296333"/>
                  </a:cubicBezTo>
                  <a:cubicBezTo>
                    <a:pt x="401557" y="399903"/>
                    <a:pt x="625499" y="564650"/>
                    <a:pt x="766233" y="709083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2951656176">
                    <a:custGeom>
                      <a:avLst/>
                      <a:gdLst>
                        <a:gd name="connsiteX0" fmla="*/ 0 w 766233"/>
                        <a:gd name="connsiteY0" fmla="*/ 0 h 709083"/>
                        <a:gd name="connsiteX1" fmla="*/ 91017 w 766233"/>
                        <a:gd name="connsiteY1" fmla="*/ 110067 h 709083"/>
                        <a:gd name="connsiteX2" fmla="*/ 292100 w 766233"/>
                        <a:gd name="connsiteY2" fmla="*/ 296333 h 709083"/>
                        <a:gd name="connsiteX3" fmla="*/ 766233 w 766233"/>
                        <a:gd name="connsiteY3" fmla="*/ 709083 h 70908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766233" h="709083">
                          <a:moveTo>
                            <a:pt x="0" y="0"/>
                          </a:moveTo>
                          <a:cubicBezTo>
                            <a:pt x="21167" y="30339"/>
                            <a:pt x="42334" y="60678"/>
                            <a:pt x="91017" y="110067"/>
                          </a:cubicBezTo>
                          <a:cubicBezTo>
                            <a:pt x="139700" y="159456"/>
                            <a:pt x="179564" y="196497"/>
                            <a:pt x="292100" y="296333"/>
                          </a:cubicBezTo>
                          <a:cubicBezTo>
                            <a:pt x="404636" y="396169"/>
                            <a:pt x="585434" y="552626"/>
                            <a:pt x="766233" y="709083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フリーフォーム: 図形 76">
              <a:extLst>
                <a:ext uri="{FF2B5EF4-FFF2-40B4-BE49-F238E27FC236}">
                  <a16:creationId xmlns:a16="http://schemas.microsoft.com/office/drawing/2014/main" id="{55568181-F631-40F5-8E9F-564D197A3011}"/>
                </a:ext>
              </a:extLst>
            </p:cNvPr>
            <p:cNvSpPr/>
            <p:nvPr/>
          </p:nvSpPr>
          <p:spPr>
            <a:xfrm>
              <a:off x="1104900" y="6364817"/>
              <a:ext cx="804333" cy="613833"/>
            </a:xfrm>
            <a:custGeom>
              <a:avLst/>
              <a:gdLst>
                <a:gd name="connsiteX0" fmla="*/ 0 w 804333"/>
                <a:gd name="connsiteY0" fmla="*/ 0 h 613833"/>
                <a:gd name="connsiteX1" fmla="*/ 122767 w 804333"/>
                <a:gd name="connsiteY1" fmla="*/ 99483 h 613833"/>
                <a:gd name="connsiteX2" fmla="*/ 378883 w 804333"/>
                <a:gd name="connsiteY2" fmla="*/ 328083 h 613833"/>
                <a:gd name="connsiteX3" fmla="*/ 630767 w 804333"/>
                <a:gd name="connsiteY3" fmla="*/ 516466 h 613833"/>
                <a:gd name="connsiteX4" fmla="*/ 804333 w 804333"/>
                <a:gd name="connsiteY4" fmla="*/ 613833 h 613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4333" h="613833" extrusionOk="0">
                  <a:moveTo>
                    <a:pt x="0" y="0"/>
                  </a:moveTo>
                  <a:cubicBezTo>
                    <a:pt x="23805" y="19435"/>
                    <a:pt x="61485" y="44913"/>
                    <a:pt x="122767" y="99483"/>
                  </a:cubicBezTo>
                  <a:cubicBezTo>
                    <a:pt x="174987" y="164050"/>
                    <a:pt x="303570" y="245220"/>
                    <a:pt x="378883" y="328083"/>
                  </a:cubicBezTo>
                  <a:cubicBezTo>
                    <a:pt x="465781" y="386340"/>
                    <a:pt x="557448" y="473942"/>
                    <a:pt x="630767" y="516466"/>
                  </a:cubicBezTo>
                  <a:cubicBezTo>
                    <a:pt x="700124" y="558604"/>
                    <a:pt x="753463" y="587523"/>
                    <a:pt x="804333" y="613833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702104009">
                    <a:custGeom>
                      <a:avLst/>
                      <a:gdLst>
                        <a:gd name="connsiteX0" fmla="*/ 0 w 804333"/>
                        <a:gd name="connsiteY0" fmla="*/ 0 h 613833"/>
                        <a:gd name="connsiteX1" fmla="*/ 122767 w 804333"/>
                        <a:gd name="connsiteY1" fmla="*/ 99483 h 613833"/>
                        <a:gd name="connsiteX2" fmla="*/ 378883 w 804333"/>
                        <a:gd name="connsiteY2" fmla="*/ 328083 h 613833"/>
                        <a:gd name="connsiteX3" fmla="*/ 630767 w 804333"/>
                        <a:gd name="connsiteY3" fmla="*/ 516466 h 613833"/>
                        <a:gd name="connsiteX4" fmla="*/ 804333 w 804333"/>
                        <a:gd name="connsiteY4" fmla="*/ 613833 h 61383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804333" h="613833">
                          <a:moveTo>
                            <a:pt x="0" y="0"/>
                          </a:moveTo>
                          <a:cubicBezTo>
                            <a:pt x="29810" y="22401"/>
                            <a:pt x="59620" y="44803"/>
                            <a:pt x="122767" y="99483"/>
                          </a:cubicBezTo>
                          <a:cubicBezTo>
                            <a:pt x="185914" y="154164"/>
                            <a:pt x="294216" y="258586"/>
                            <a:pt x="378883" y="328083"/>
                          </a:cubicBezTo>
                          <a:cubicBezTo>
                            <a:pt x="463550" y="397580"/>
                            <a:pt x="559859" y="468841"/>
                            <a:pt x="630767" y="516466"/>
                          </a:cubicBezTo>
                          <a:cubicBezTo>
                            <a:pt x="701675" y="564091"/>
                            <a:pt x="753004" y="588962"/>
                            <a:pt x="804333" y="613833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フリーフォーム: 図形 77">
              <a:extLst>
                <a:ext uri="{FF2B5EF4-FFF2-40B4-BE49-F238E27FC236}">
                  <a16:creationId xmlns:a16="http://schemas.microsoft.com/office/drawing/2014/main" id="{7AABA69A-A3B1-428F-8DC9-AA5A4EB51A32}"/>
                </a:ext>
              </a:extLst>
            </p:cNvPr>
            <p:cNvSpPr/>
            <p:nvPr/>
          </p:nvSpPr>
          <p:spPr>
            <a:xfrm>
              <a:off x="1911350" y="6976533"/>
              <a:ext cx="783167" cy="247671"/>
            </a:xfrm>
            <a:custGeom>
              <a:avLst/>
              <a:gdLst>
                <a:gd name="connsiteX0" fmla="*/ 0 w 783167"/>
                <a:gd name="connsiteY0" fmla="*/ 0 h 247671"/>
                <a:gd name="connsiteX1" fmla="*/ 247650 w 783167"/>
                <a:gd name="connsiteY1" fmla="*/ 177800 h 247671"/>
                <a:gd name="connsiteX2" fmla="*/ 514350 w 783167"/>
                <a:gd name="connsiteY2" fmla="*/ 247650 h 247671"/>
                <a:gd name="connsiteX3" fmla="*/ 696383 w 783167"/>
                <a:gd name="connsiteY3" fmla="*/ 184150 h 247671"/>
                <a:gd name="connsiteX4" fmla="*/ 783167 w 783167"/>
                <a:gd name="connsiteY4" fmla="*/ 86784 h 247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3167" h="247671" extrusionOk="0">
                  <a:moveTo>
                    <a:pt x="0" y="0"/>
                  </a:moveTo>
                  <a:cubicBezTo>
                    <a:pt x="85555" y="72565"/>
                    <a:pt x="165780" y="138263"/>
                    <a:pt x="247650" y="177800"/>
                  </a:cubicBezTo>
                  <a:cubicBezTo>
                    <a:pt x="339171" y="226892"/>
                    <a:pt x="450120" y="247935"/>
                    <a:pt x="514350" y="247650"/>
                  </a:cubicBezTo>
                  <a:cubicBezTo>
                    <a:pt x="584561" y="243914"/>
                    <a:pt x="647294" y="210356"/>
                    <a:pt x="696383" y="184150"/>
                  </a:cubicBezTo>
                  <a:cubicBezTo>
                    <a:pt x="741537" y="159109"/>
                    <a:pt x="762544" y="101041"/>
                    <a:pt x="783167" y="86784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2821278573">
                    <a:custGeom>
                      <a:avLst/>
                      <a:gdLst>
                        <a:gd name="connsiteX0" fmla="*/ 0 w 783167"/>
                        <a:gd name="connsiteY0" fmla="*/ 0 h 247671"/>
                        <a:gd name="connsiteX1" fmla="*/ 247650 w 783167"/>
                        <a:gd name="connsiteY1" fmla="*/ 177800 h 247671"/>
                        <a:gd name="connsiteX2" fmla="*/ 514350 w 783167"/>
                        <a:gd name="connsiteY2" fmla="*/ 247650 h 247671"/>
                        <a:gd name="connsiteX3" fmla="*/ 696383 w 783167"/>
                        <a:gd name="connsiteY3" fmla="*/ 184150 h 247671"/>
                        <a:gd name="connsiteX4" fmla="*/ 783167 w 783167"/>
                        <a:gd name="connsiteY4" fmla="*/ 86784 h 24767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783167" h="247671">
                          <a:moveTo>
                            <a:pt x="0" y="0"/>
                          </a:moveTo>
                          <a:cubicBezTo>
                            <a:pt x="80962" y="68262"/>
                            <a:pt x="161925" y="136525"/>
                            <a:pt x="247650" y="177800"/>
                          </a:cubicBezTo>
                          <a:cubicBezTo>
                            <a:pt x="333375" y="219075"/>
                            <a:pt x="439561" y="246592"/>
                            <a:pt x="514350" y="247650"/>
                          </a:cubicBezTo>
                          <a:cubicBezTo>
                            <a:pt x="589139" y="248708"/>
                            <a:pt x="651580" y="210961"/>
                            <a:pt x="696383" y="184150"/>
                          </a:cubicBezTo>
                          <a:cubicBezTo>
                            <a:pt x="741186" y="157339"/>
                            <a:pt x="763764" y="98426"/>
                            <a:pt x="783167" y="86784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" name="フリーフォーム: 図形 78">
              <a:extLst>
                <a:ext uri="{FF2B5EF4-FFF2-40B4-BE49-F238E27FC236}">
                  <a16:creationId xmlns:a16="http://schemas.microsoft.com/office/drawing/2014/main" id="{CC2995BD-7977-4549-9ED8-C501DC5C2162}"/>
                </a:ext>
              </a:extLst>
            </p:cNvPr>
            <p:cNvSpPr/>
            <p:nvPr/>
          </p:nvSpPr>
          <p:spPr>
            <a:xfrm>
              <a:off x="1934633" y="6985000"/>
              <a:ext cx="690034" cy="201996"/>
            </a:xfrm>
            <a:custGeom>
              <a:avLst/>
              <a:gdLst>
                <a:gd name="connsiteX0" fmla="*/ 0 w 690034"/>
                <a:gd name="connsiteY0" fmla="*/ 0 h 201996"/>
                <a:gd name="connsiteX1" fmla="*/ 270934 w 690034"/>
                <a:gd name="connsiteY1" fmla="*/ 133350 h 201996"/>
                <a:gd name="connsiteX2" fmla="*/ 501650 w 690034"/>
                <a:gd name="connsiteY2" fmla="*/ 201083 h 201996"/>
                <a:gd name="connsiteX3" fmla="*/ 647700 w 690034"/>
                <a:gd name="connsiteY3" fmla="*/ 171450 h 201996"/>
                <a:gd name="connsiteX4" fmla="*/ 690034 w 690034"/>
                <a:gd name="connsiteY4" fmla="*/ 156633 h 201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0034" h="201996" extrusionOk="0">
                  <a:moveTo>
                    <a:pt x="0" y="0"/>
                  </a:moveTo>
                  <a:cubicBezTo>
                    <a:pt x="85660" y="59036"/>
                    <a:pt x="183068" y="91374"/>
                    <a:pt x="270934" y="133350"/>
                  </a:cubicBezTo>
                  <a:cubicBezTo>
                    <a:pt x="349760" y="176006"/>
                    <a:pt x="447001" y="189169"/>
                    <a:pt x="501650" y="201083"/>
                  </a:cubicBezTo>
                  <a:cubicBezTo>
                    <a:pt x="568661" y="211660"/>
                    <a:pt x="613948" y="177838"/>
                    <a:pt x="647700" y="171450"/>
                  </a:cubicBezTo>
                  <a:cubicBezTo>
                    <a:pt x="679201" y="163855"/>
                    <a:pt x="680166" y="158491"/>
                    <a:pt x="690034" y="156633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415533653">
                    <a:custGeom>
                      <a:avLst/>
                      <a:gdLst>
                        <a:gd name="connsiteX0" fmla="*/ 0 w 690034"/>
                        <a:gd name="connsiteY0" fmla="*/ 0 h 201996"/>
                        <a:gd name="connsiteX1" fmla="*/ 270934 w 690034"/>
                        <a:gd name="connsiteY1" fmla="*/ 133350 h 201996"/>
                        <a:gd name="connsiteX2" fmla="*/ 501650 w 690034"/>
                        <a:gd name="connsiteY2" fmla="*/ 201083 h 201996"/>
                        <a:gd name="connsiteX3" fmla="*/ 647700 w 690034"/>
                        <a:gd name="connsiteY3" fmla="*/ 171450 h 201996"/>
                        <a:gd name="connsiteX4" fmla="*/ 690034 w 690034"/>
                        <a:gd name="connsiteY4" fmla="*/ 156633 h 20199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690034" h="201996">
                          <a:moveTo>
                            <a:pt x="0" y="0"/>
                          </a:moveTo>
                          <a:cubicBezTo>
                            <a:pt x="93663" y="49918"/>
                            <a:pt x="187326" y="99836"/>
                            <a:pt x="270934" y="133350"/>
                          </a:cubicBezTo>
                          <a:cubicBezTo>
                            <a:pt x="354542" y="166864"/>
                            <a:pt x="438856" y="194733"/>
                            <a:pt x="501650" y="201083"/>
                          </a:cubicBezTo>
                          <a:cubicBezTo>
                            <a:pt x="564444" y="207433"/>
                            <a:pt x="616303" y="178858"/>
                            <a:pt x="647700" y="171450"/>
                          </a:cubicBezTo>
                          <a:cubicBezTo>
                            <a:pt x="679097" y="164042"/>
                            <a:pt x="680509" y="158750"/>
                            <a:pt x="690034" y="156633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フリーフォーム: 図形 79">
              <a:extLst>
                <a:ext uri="{FF2B5EF4-FFF2-40B4-BE49-F238E27FC236}">
                  <a16:creationId xmlns:a16="http://schemas.microsoft.com/office/drawing/2014/main" id="{997B51BA-3A0C-4646-89D9-A39C9C04E13A}"/>
                </a:ext>
              </a:extLst>
            </p:cNvPr>
            <p:cNvSpPr/>
            <p:nvPr/>
          </p:nvSpPr>
          <p:spPr>
            <a:xfrm>
              <a:off x="1955800" y="7007225"/>
              <a:ext cx="630238" cy="193511"/>
            </a:xfrm>
            <a:custGeom>
              <a:avLst/>
              <a:gdLst>
                <a:gd name="connsiteX0" fmla="*/ 0 w 630238"/>
                <a:gd name="connsiteY0" fmla="*/ 0 h 193511"/>
                <a:gd name="connsiteX1" fmla="*/ 95250 w 630238"/>
                <a:gd name="connsiteY1" fmla="*/ 50800 h 193511"/>
                <a:gd name="connsiteX2" fmla="*/ 198438 w 630238"/>
                <a:gd name="connsiteY2" fmla="*/ 100013 h 193511"/>
                <a:gd name="connsiteX3" fmla="*/ 307975 w 630238"/>
                <a:gd name="connsiteY3" fmla="*/ 146050 h 193511"/>
                <a:gd name="connsiteX4" fmla="*/ 455613 w 630238"/>
                <a:gd name="connsiteY4" fmla="*/ 188913 h 193511"/>
                <a:gd name="connsiteX5" fmla="*/ 536575 w 630238"/>
                <a:gd name="connsiteY5" fmla="*/ 188913 h 193511"/>
                <a:gd name="connsiteX6" fmla="*/ 630238 w 630238"/>
                <a:gd name="connsiteY6" fmla="*/ 158750 h 193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30238" h="193511" extrusionOk="0">
                  <a:moveTo>
                    <a:pt x="0" y="0"/>
                  </a:moveTo>
                  <a:cubicBezTo>
                    <a:pt x="30634" y="17852"/>
                    <a:pt x="65330" y="38194"/>
                    <a:pt x="95250" y="50800"/>
                  </a:cubicBezTo>
                  <a:cubicBezTo>
                    <a:pt x="127508" y="64680"/>
                    <a:pt x="158100" y="81495"/>
                    <a:pt x="198438" y="100013"/>
                  </a:cubicBezTo>
                  <a:cubicBezTo>
                    <a:pt x="234148" y="120258"/>
                    <a:pt x="266449" y="132748"/>
                    <a:pt x="307975" y="146050"/>
                  </a:cubicBezTo>
                  <a:cubicBezTo>
                    <a:pt x="356535" y="157864"/>
                    <a:pt x="424554" y="184739"/>
                    <a:pt x="455613" y="188913"/>
                  </a:cubicBezTo>
                  <a:cubicBezTo>
                    <a:pt x="491850" y="194459"/>
                    <a:pt x="508070" y="195964"/>
                    <a:pt x="536575" y="188913"/>
                  </a:cubicBezTo>
                  <a:cubicBezTo>
                    <a:pt x="570252" y="182607"/>
                    <a:pt x="595746" y="174197"/>
                    <a:pt x="630238" y="15875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1408551301">
                    <a:custGeom>
                      <a:avLst/>
                      <a:gdLst>
                        <a:gd name="connsiteX0" fmla="*/ 0 w 630238"/>
                        <a:gd name="connsiteY0" fmla="*/ 0 h 193511"/>
                        <a:gd name="connsiteX1" fmla="*/ 95250 w 630238"/>
                        <a:gd name="connsiteY1" fmla="*/ 50800 h 193511"/>
                        <a:gd name="connsiteX2" fmla="*/ 198438 w 630238"/>
                        <a:gd name="connsiteY2" fmla="*/ 100013 h 193511"/>
                        <a:gd name="connsiteX3" fmla="*/ 307975 w 630238"/>
                        <a:gd name="connsiteY3" fmla="*/ 146050 h 193511"/>
                        <a:gd name="connsiteX4" fmla="*/ 455613 w 630238"/>
                        <a:gd name="connsiteY4" fmla="*/ 188913 h 193511"/>
                        <a:gd name="connsiteX5" fmla="*/ 536575 w 630238"/>
                        <a:gd name="connsiteY5" fmla="*/ 188913 h 193511"/>
                        <a:gd name="connsiteX6" fmla="*/ 630238 w 630238"/>
                        <a:gd name="connsiteY6" fmla="*/ 158750 h 1935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30238" h="193511">
                          <a:moveTo>
                            <a:pt x="0" y="0"/>
                          </a:moveTo>
                          <a:cubicBezTo>
                            <a:pt x="31088" y="17065"/>
                            <a:pt x="62177" y="34131"/>
                            <a:pt x="95250" y="50800"/>
                          </a:cubicBezTo>
                          <a:cubicBezTo>
                            <a:pt x="128323" y="67469"/>
                            <a:pt x="162984" y="84138"/>
                            <a:pt x="198438" y="100013"/>
                          </a:cubicBezTo>
                          <a:cubicBezTo>
                            <a:pt x="233892" y="115888"/>
                            <a:pt x="265113" y="131233"/>
                            <a:pt x="307975" y="146050"/>
                          </a:cubicBezTo>
                          <a:cubicBezTo>
                            <a:pt x="350837" y="160867"/>
                            <a:pt x="417513" y="181769"/>
                            <a:pt x="455613" y="188913"/>
                          </a:cubicBezTo>
                          <a:cubicBezTo>
                            <a:pt x="493713" y="196057"/>
                            <a:pt x="507471" y="193940"/>
                            <a:pt x="536575" y="188913"/>
                          </a:cubicBezTo>
                          <a:cubicBezTo>
                            <a:pt x="565679" y="183886"/>
                            <a:pt x="597958" y="171318"/>
                            <a:pt x="630238" y="158750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フリーフォーム: 図形 80">
              <a:extLst>
                <a:ext uri="{FF2B5EF4-FFF2-40B4-BE49-F238E27FC236}">
                  <a16:creationId xmlns:a16="http://schemas.microsoft.com/office/drawing/2014/main" id="{142EC597-9626-499C-808A-13992EA99F71}"/>
                </a:ext>
              </a:extLst>
            </p:cNvPr>
            <p:cNvSpPr/>
            <p:nvPr/>
          </p:nvSpPr>
          <p:spPr>
            <a:xfrm>
              <a:off x="1992313" y="7031038"/>
              <a:ext cx="544512" cy="171673"/>
            </a:xfrm>
            <a:custGeom>
              <a:avLst/>
              <a:gdLst>
                <a:gd name="connsiteX0" fmla="*/ 0 w 544512"/>
                <a:gd name="connsiteY0" fmla="*/ 0 h 171673"/>
                <a:gd name="connsiteX1" fmla="*/ 111125 w 544512"/>
                <a:gd name="connsiteY1" fmla="*/ 65087 h 171673"/>
                <a:gd name="connsiteX2" fmla="*/ 220662 w 544512"/>
                <a:gd name="connsiteY2" fmla="*/ 107950 h 171673"/>
                <a:gd name="connsiteX3" fmla="*/ 327025 w 544512"/>
                <a:gd name="connsiteY3" fmla="*/ 149225 h 171673"/>
                <a:gd name="connsiteX4" fmla="*/ 454025 w 544512"/>
                <a:gd name="connsiteY4" fmla="*/ 171450 h 171673"/>
                <a:gd name="connsiteX5" fmla="*/ 544512 w 544512"/>
                <a:gd name="connsiteY5" fmla="*/ 158750 h 171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4512" h="171673" extrusionOk="0">
                  <a:moveTo>
                    <a:pt x="0" y="0"/>
                  </a:moveTo>
                  <a:cubicBezTo>
                    <a:pt x="41703" y="23873"/>
                    <a:pt x="79328" y="51654"/>
                    <a:pt x="111125" y="65087"/>
                  </a:cubicBezTo>
                  <a:cubicBezTo>
                    <a:pt x="147902" y="83079"/>
                    <a:pt x="220662" y="107950"/>
                    <a:pt x="220662" y="107950"/>
                  </a:cubicBezTo>
                  <a:cubicBezTo>
                    <a:pt x="257546" y="122279"/>
                    <a:pt x="288268" y="132527"/>
                    <a:pt x="327025" y="149225"/>
                  </a:cubicBezTo>
                  <a:cubicBezTo>
                    <a:pt x="361092" y="157872"/>
                    <a:pt x="418864" y="169435"/>
                    <a:pt x="454025" y="171450"/>
                  </a:cubicBezTo>
                  <a:cubicBezTo>
                    <a:pt x="488703" y="170722"/>
                    <a:pt x="518355" y="169469"/>
                    <a:pt x="544512" y="15875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3967555254">
                    <a:custGeom>
                      <a:avLst/>
                      <a:gdLst>
                        <a:gd name="connsiteX0" fmla="*/ 0 w 544512"/>
                        <a:gd name="connsiteY0" fmla="*/ 0 h 171673"/>
                        <a:gd name="connsiteX1" fmla="*/ 111125 w 544512"/>
                        <a:gd name="connsiteY1" fmla="*/ 65087 h 171673"/>
                        <a:gd name="connsiteX2" fmla="*/ 220662 w 544512"/>
                        <a:gd name="connsiteY2" fmla="*/ 107950 h 171673"/>
                        <a:gd name="connsiteX3" fmla="*/ 327025 w 544512"/>
                        <a:gd name="connsiteY3" fmla="*/ 149225 h 171673"/>
                        <a:gd name="connsiteX4" fmla="*/ 454025 w 544512"/>
                        <a:gd name="connsiteY4" fmla="*/ 171450 h 171673"/>
                        <a:gd name="connsiteX5" fmla="*/ 544512 w 544512"/>
                        <a:gd name="connsiteY5" fmla="*/ 158750 h 17167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544512" h="171673">
                          <a:moveTo>
                            <a:pt x="0" y="0"/>
                          </a:moveTo>
                          <a:cubicBezTo>
                            <a:pt x="37174" y="23547"/>
                            <a:pt x="74348" y="47095"/>
                            <a:pt x="111125" y="65087"/>
                          </a:cubicBezTo>
                          <a:cubicBezTo>
                            <a:pt x="147902" y="83079"/>
                            <a:pt x="220662" y="107950"/>
                            <a:pt x="220662" y="107950"/>
                          </a:cubicBezTo>
                          <a:cubicBezTo>
                            <a:pt x="256645" y="121973"/>
                            <a:pt x="288131" y="138642"/>
                            <a:pt x="327025" y="149225"/>
                          </a:cubicBezTo>
                          <a:cubicBezTo>
                            <a:pt x="365919" y="159808"/>
                            <a:pt x="417777" y="169863"/>
                            <a:pt x="454025" y="171450"/>
                          </a:cubicBezTo>
                          <a:cubicBezTo>
                            <a:pt x="490273" y="173037"/>
                            <a:pt x="517392" y="165893"/>
                            <a:pt x="544512" y="158750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" name="フリーフォーム: 図形 81">
              <a:extLst>
                <a:ext uri="{FF2B5EF4-FFF2-40B4-BE49-F238E27FC236}">
                  <a16:creationId xmlns:a16="http://schemas.microsoft.com/office/drawing/2014/main" id="{B11E6746-604C-405F-AC4C-D8110CD30B31}"/>
                </a:ext>
              </a:extLst>
            </p:cNvPr>
            <p:cNvSpPr/>
            <p:nvPr/>
          </p:nvSpPr>
          <p:spPr>
            <a:xfrm>
              <a:off x="2017713" y="7048500"/>
              <a:ext cx="506412" cy="160427"/>
            </a:xfrm>
            <a:custGeom>
              <a:avLst/>
              <a:gdLst>
                <a:gd name="connsiteX0" fmla="*/ 0 w 506412"/>
                <a:gd name="connsiteY0" fmla="*/ 0 h 160427"/>
                <a:gd name="connsiteX1" fmla="*/ 101600 w 506412"/>
                <a:gd name="connsiteY1" fmla="*/ 69850 h 160427"/>
                <a:gd name="connsiteX2" fmla="*/ 230187 w 506412"/>
                <a:gd name="connsiteY2" fmla="*/ 117475 h 160427"/>
                <a:gd name="connsiteX3" fmla="*/ 368300 w 506412"/>
                <a:gd name="connsiteY3" fmla="*/ 158750 h 160427"/>
                <a:gd name="connsiteX4" fmla="*/ 506412 w 506412"/>
                <a:gd name="connsiteY4" fmla="*/ 152400 h 160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6412" h="160427" extrusionOk="0">
                  <a:moveTo>
                    <a:pt x="0" y="0"/>
                  </a:moveTo>
                  <a:cubicBezTo>
                    <a:pt x="30064" y="27354"/>
                    <a:pt x="68299" y="54075"/>
                    <a:pt x="101600" y="69850"/>
                  </a:cubicBezTo>
                  <a:cubicBezTo>
                    <a:pt x="137926" y="94760"/>
                    <a:pt x="185959" y="94590"/>
                    <a:pt x="230187" y="117475"/>
                  </a:cubicBezTo>
                  <a:cubicBezTo>
                    <a:pt x="268726" y="135627"/>
                    <a:pt x="321976" y="156803"/>
                    <a:pt x="368300" y="158750"/>
                  </a:cubicBezTo>
                  <a:cubicBezTo>
                    <a:pt x="413569" y="165547"/>
                    <a:pt x="478517" y="152518"/>
                    <a:pt x="506412" y="15240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3800918061">
                    <a:custGeom>
                      <a:avLst/>
                      <a:gdLst>
                        <a:gd name="connsiteX0" fmla="*/ 0 w 506412"/>
                        <a:gd name="connsiteY0" fmla="*/ 0 h 160427"/>
                        <a:gd name="connsiteX1" fmla="*/ 101600 w 506412"/>
                        <a:gd name="connsiteY1" fmla="*/ 69850 h 160427"/>
                        <a:gd name="connsiteX2" fmla="*/ 230187 w 506412"/>
                        <a:gd name="connsiteY2" fmla="*/ 117475 h 160427"/>
                        <a:gd name="connsiteX3" fmla="*/ 368300 w 506412"/>
                        <a:gd name="connsiteY3" fmla="*/ 158750 h 160427"/>
                        <a:gd name="connsiteX4" fmla="*/ 506412 w 506412"/>
                        <a:gd name="connsiteY4" fmla="*/ 152400 h 16042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06412" h="160427">
                          <a:moveTo>
                            <a:pt x="0" y="0"/>
                          </a:moveTo>
                          <a:cubicBezTo>
                            <a:pt x="31618" y="25135"/>
                            <a:pt x="63236" y="50271"/>
                            <a:pt x="101600" y="69850"/>
                          </a:cubicBezTo>
                          <a:cubicBezTo>
                            <a:pt x="139965" y="89429"/>
                            <a:pt x="185737" y="102658"/>
                            <a:pt x="230187" y="117475"/>
                          </a:cubicBezTo>
                          <a:cubicBezTo>
                            <a:pt x="274637" y="132292"/>
                            <a:pt x="322263" y="152929"/>
                            <a:pt x="368300" y="158750"/>
                          </a:cubicBezTo>
                          <a:cubicBezTo>
                            <a:pt x="414337" y="164571"/>
                            <a:pt x="479689" y="153458"/>
                            <a:pt x="506412" y="152400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" name="フリーフォーム: 図形 82">
              <a:extLst>
                <a:ext uri="{FF2B5EF4-FFF2-40B4-BE49-F238E27FC236}">
                  <a16:creationId xmlns:a16="http://schemas.microsoft.com/office/drawing/2014/main" id="{B9E271B6-6E57-498A-8792-5331D4BD995A}"/>
                </a:ext>
              </a:extLst>
            </p:cNvPr>
            <p:cNvSpPr/>
            <p:nvPr/>
          </p:nvSpPr>
          <p:spPr>
            <a:xfrm>
              <a:off x="2120900" y="7119938"/>
              <a:ext cx="350838" cy="90487"/>
            </a:xfrm>
            <a:custGeom>
              <a:avLst/>
              <a:gdLst>
                <a:gd name="connsiteX0" fmla="*/ 0 w 350838"/>
                <a:gd name="connsiteY0" fmla="*/ 0 h 90487"/>
                <a:gd name="connsiteX1" fmla="*/ 112713 w 350838"/>
                <a:gd name="connsiteY1" fmla="*/ 47625 h 90487"/>
                <a:gd name="connsiteX2" fmla="*/ 223838 w 350838"/>
                <a:gd name="connsiteY2" fmla="*/ 79375 h 90487"/>
                <a:gd name="connsiteX3" fmla="*/ 350838 w 350838"/>
                <a:gd name="connsiteY3" fmla="*/ 90487 h 90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0838" h="90487" extrusionOk="0">
                  <a:moveTo>
                    <a:pt x="0" y="0"/>
                  </a:moveTo>
                  <a:cubicBezTo>
                    <a:pt x="36397" y="16346"/>
                    <a:pt x="76532" y="34859"/>
                    <a:pt x="112713" y="47625"/>
                  </a:cubicBezTo>
                  <a:cubicBezTo>
                    <a:pt x="151027" y="61095"/>
                    <a:pt x="183010" y="73600"/>
                    <a:pt x="223838" y="79375"/>
                  </a:cubicBezTo>
                  <a:cubicBezTo>
                    <a:pt x="262144" y="86560"/>
                    <a:pt x="323712" y="89392"/>
                    <a:pt x="350838" y="90487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4020709838">
                    <a:custGeom>
                      <a:avLst/>
                      <a:gdLst>
                        <a:gd name="connsiteX0" fmla="*/ 0 w 350838"/>
                        <a:gd name="connsiteY0" fmla="*/ 0 h 90487"/>
                        <a:gd name="connsiteX1" fmla="*/ 112713 w 350838"/>
                        <a:gd name="connsiteY1" fmla="*/ 47625 h 90487"/>
                        <a:gd name="connsiteX2" fmla="*/ 223838 w 350838"/>
                        <a:gd name="connsiteY2" fmla="*/ 79375 h 90487"/>
                        <a:gd name="connsiteX3" fmla="*/ 350838 w 350838"/>
                        <a:gd name="connsiteY3" fmla="*/ 90487 h 9048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350838" h="90487">
                          <a:moveTo>
                            <a:pt x="0" y="0"/>
                          </a:moveTo>
                          <a:cubicBezTo>
                            <a:pt x="37703" y="17198"/>
                            <a:pt x="75407" y="34396"/>
                            <a:pt x="112713" y="47625"/>
                          </a:cubicBezTo>
                          <a:cubicBezTo>
                            <a:pt x="150019" y="60854"/>
                            <a:pt x="184151" y="72231"/>
                            <a:pt x="223838" y="79375"/>
                          </a:cubicBezTo>
                          <a:cubicBezTo>
                            <a:pt x="263525" y="86519"/>
                            <a:pt x="325703" y="89693"/>
                            <a:pt x="350838" y="90487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フリーフォーム: 図形 83">
              <a:extLst>
                <a:ext uri="{FF2B5EF4-FFF2-40B4-BE49-F238E27FC236}">
                  <a16:creationId xmlns:a16="http://schemas.microsoft.com/office/drawing/2014/main" id="{15C7C04C-8640-408E-B6C3-E794CB3DDC9B}"/>
                </a:ext>
              </a:extLst>
            </p:cNvPr>
            <p:cNvSpPr/>
            <p:nvPr/>
          </p:nvSpPr>
          <p:spPr>
            <a:xfrm>
              <a:off x="2120900" y="6237288"/>
              <a:ext cx="196850" cy="9525"/>
            </a:xfrm>
            <a:custGeom>
              <a:avLst/>
              <a:gdLst>
                <a:gd name="connsiteX0" fmla="*/ 0 w 196850"/>
                <a:gd name="connsiteY0" fmla="*/ 0 h 9525"/>
                <a:gd name="connsiteX1" fmla="*/ 196850 w 196850"/>
                <a:gd name="connsiteY1" fmla="*/ 9525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6850" h="9525" extrusionOk="0">
                  <a:moveTo>
                    <a:pt x="0" y="0"/>
                  </a:moveTo>
                  <a:cubicBezTo>
                    <a:pt x="46990" y="9620"/>
                    <a:pt x="141181" y="-1376"/>
                    <a:pt x="196850" y="9525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3696805140">
                    <a:custGeom>
                      <a:avLst/>
                      <a:gdLst>
                        <a:gd name="connsiteX0" fmla="*/ 0 w 196850"/>
                        <a:gd name="connsiteY0" fmla="*/ 0 h 9525"/>
                        <a:gd name="connsiteX1" fmla="*/ 196850 w 196850"/>
                        <a:gd name="connsiteY1" fmla="*/ 9525 h 952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96850" h="9525">
                          <a:moveTo>
                            <a:pt x="0" y="0"/>
                          </a:moveTo>
                          <a:lnTo>
                            <a:pt x="196850" y="9525"/>
                          </a:ln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フリーフォーム: 図形 84">
              <a:extLst>
                <a:ext uri="{FF2B5EF4-FFF2-40B4-BE49-F238E27FC236}">
                  <a16:creationId xmlns:a16="http://schemas.microsoft.com/office/drawing/2014/main" id="{DD5D6ECD-7EBE-4192-8F40-AFF16E53830B}"/>
                </a:ext>
              </a:extLst>
            </p:cNvPr>
            <p:cNvSpPr/>
            <p:nvPr/>
          </p:nvSpPr>
          <p:spPr>
            <a:xfrm>
              <a:off x="2100263" y="6219825"/>
              <a:ext cx="104775" cy="63500"/>
            </a:xfrm>
            <a:custGeom>
              <a:avLst/>
              <a:gdLst>
                <a:gd name="connsiteX0" fmla="*/ 0 w 104775"/>
                <a:gd name="connsiteY0" fmla="*/ 0 h 63500"/>
                <a:gd name="connsiteX1" fmla="*/ 63500 w 104775"/>
                <a:gd name="connsiteY1" fmla="*/ 47625 h 63500"/>
                <a:gd name="connsiteX2" fmla="*/ 104775 w 104775"/>
                <a:gd name="connsiteY2" fmla="*/ 63500 h 63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4775" h="63500" extrusionOk="0">
                  <a:moveTo>
                    <a:pt x="0" y="0"/>
                  </a:moveTo>
                  <a:cubicBezTo>
                    <a:pt x="20390" y="18792"/>
                    <a:pt x="45146" y="36981"/>
                    <a:pt x="63500" y="47625"/>
                  </a:cubicBezTo>
                  <a:cubicBezTo>
                    <a:pt x="81845" y="57546"/>
                    <a:pt x="91847" y="61308"/>
                    <a:pt x="104775" y="6350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1840911453">
                    <a:custGeom>
                      <a:avLst/>
                      <a:gdLst>
                        <a:gd name="connsiteX0" fmla="*/ 0 w 104775"/>
                        <a:gd name="connsiteY0" fmla="*/ 0 h 63500"/>
                        <a:gd name="connsiteX1" fmla="*/ 63500 w 104775"/>
                        <a:gd name="connsiteY1" fmla="*/ 47625 h 63500"/>
                        <a:gd name="connsiteX2" fmla="*/ 104775 w 104775"/>
                        <a:gd name="connsiteY2" fmla="*/ 63500 h 635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104775" h="63500">
                          <a:moveTo>
                            <a:pt x="0" y="0"/>
                          </a:moveTo>
                          <a:cubicBezTo>
                            <a:pt x="23019" y="18521"/>
                            <a:pt x="46038" y="37042"/>
                            <a:pt x="63500" y="47625"/>
                          </a:cubicBezTo>
                          <a:cubicBezTo>
                            <a:pt x="80963" y="58208"/>
                            <a:pt x="92604" y="60060"/>
                            <a:pt x="104775" y="63500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フリーフォーム: 図形 85">
              <a:extLst>
                <a:ext uri="{FF2B5EF4-FFF2-40B4-BE49-F238E27FC236}">
                  <a16:creationId xmlns:a16="http://schemas.microsoft.com/office/drawing/2014/main" id="{21AC10EE-FC6A-4E0F-BBA8-2C0C706BC883}"/>
                </a:ext>
              </a:extLst>
            </p:cNvPr>
            <p:cNvSpPr/>
            <p:nvPr/>
          </p:nvSpPr>
          <p:spPr>
            <a:xfrm>
              <a:off x="1121833" y="6385983"/>
              <a:ext cx="757767" cy="683684"/>
            </a:xfrm>
            <a:custGeom>
              <a:avLst/>
              <a:gdLst>
                <a:gd name="connsiteX0" fmla="*/ 0 w 757767"/>
                <a:gd name="connsiteY0" fmla="*/ 0 h 683684"/>
                <a:gd name="connsiteX1" fmla="*/ 101600 w 757767"/>
                <a:gd name="connsiteY1" fmla="*/ 86784 h 683684"/>
                <a:gd name="connsiteX2" fmla="*/ 213784 w 757767"/>
                <a:gd name="connsiteY2" fmla="*/ 190500 h 683684"/>
                <a:gd name="connsiteX3" fmla="*/ 391584 w 757767"/>
                <a:gd name="connsiteY3" fmla="*/ 347134 h 683684"/>
                <a:gd name="connsiteX4" fmla="*/ 529167 w 757767"/>
                <a:gd name="connsiteY4" fmla="*/ 461434 h 683684"/>
                <a:gd name="connsiteX5" fmla="*/ 668867 w 757767"/>
                <a:gd name="connsiteY5" fmla="*/ 582084 h 683684"/>
                <a:gd name="connsiteX6" fmla="*/ 713317 w 757767"/>
                <a:gd name="connsiteY6" fmla="*/ 637117 h 683684"/>
                <a:gd name="connsiteX7" fmla="*/ 757767 w 757767"/>
                <a:gd name="connsiteY7" fmla="*/ 683684 h 683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57767" h="683684" extrusionOk="0">
                  <a:moveTo>
                    <a:pt x="0" y="0"/>
                  </a:moveTo>
                  <a:cubicBezTo>
                    <a:pt x="39110" y="30242"/>
                    <a:pt x="60157" y="56986"/>
                    <a:pt x="101600" y="86784"/>
                  </a:cubicBezTo>
                  <a:cubicBezTo>
                    <a:pt x="141107" y="116906"/>
                    <a:pt x="164257" y="143458"/>
                    <a:pt x="213784" y="190500"/>
                  </a:cubicBezTo>
                  <a:cubicBezTo>
                    <a:pt x="260204" y="233226"/>
                    <a:pt x="343663" y="306821"/>
                    <a:pt x="391584" y="347134"/>
                  </a:cubicBezTo>
                  <a:cubicBezTo>
                    <a:pt x="445571" y="396035"/>
                    <a:pt x="490161" y="418242"/>
                    <a:pt x="529167" y="461434"/>
                  </a:cubicBezTo>
                  <a:cubicBezTo>
                    <a:pt x="575818" y="499964"/>
                    <a:pt x="639417" y="556792"/>
                    <a:pt x="668867" y="582084"/>
                  </a:cubicBezTo>
                  <a:cubicBezTo>
                    <a:pt x="697933" y="611755"/>
                    <a:pt x="698305" y="620429"/>
                    <a:pt x="713317" y="637117"/>
                  </a:cubicBezTo>
                  <a:cubicBezTo>
                    <a:pt x="727207" y="653770"/>
                    <a:pt x="744432" y="669969"/>
                    <a:pt x="757767" y="683684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956872966">
                    <a:custGeom>
                      <a:avLst/>
                      <a:gdLst>
                        <a:gd name="connsiteX0" fmla="*/ 0 w 757767"/>
                        <a:gd name="connsiteY0" fmla="*/ 0 h 683684"/>
                        <a:gd name="connsiteX1" fmla="*/ 101600 w 757767"/>
                        <a:gd name="connsiteY1" fmla="*/ 86784 h 683684"/>
                        <a:gd name="connsiteX2" fmla="*/ 213784 w 757767"/>
                        <a:gd name="connsiteY2" fmla="*/ 190500 h 683684"/>
                        <a:gd name="connsiteX3" fmla="*/ 391584 w 757767"/>
                        <a:gd name="connsiteY3" fmla="*/ 347134 h 683684"/>
                        <a:gd name="connsiteX4" fmla="*/ 529167 w 757767"/>
                        <a:gd name="connsiteY4" fmla="*/ 461434 h 683684"/>
                        <a:gd name="connsiteX5" fmla="*/ 668867 w 757767"/>
                        <a:gd name="connsiteY5" fmla="*/ 582084 h 683684"/>
                        <a:gd name="connsiteX6" fmla="*/ 713317 w 757767"/>
                        <a:gd name="connsiteY6" fmla="*/ 637117 h 683684"/>
                        <a:gd name="connsiteX7" fmla="*/ 757767 w 757767"/>
                        <a:gd name="connsiteY7" fmla="*/ 683684 h 68368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757767" h="683684">
                          <a:moveTo>
                            <a:pt x="0" y="0"/>
                          </a:moveTo>
                          <a:cubicBezTo>
                            <a:pt x="32984" y="27517"/>
                            <a:pt x="65969" y="55034"/>
                            <a:pt x="101600" y="86784"/>
                          </a:cubicBezTo>
                          <a:cubicBezTo>
                            <a:pt x="137231" y="118534"/>
                            <a:pt x="165453" y="147108"/>
                            <a:pt x="213784" y="190500"/>
                          </a:cubicBezTo>
                          <a:cubicBezTo>
                            <a:pt x="262115" y="233892"/>
                            <a:pt x="339020" y="301978"/>
                            <a:pt x="391584" y="347134"/>
                          </a:cubicBezTo>
                          <a:cubicBezTo>
                            <a:pt x="444148" y="392290"/>
                            <a:pt x="482953" y="422276"/>
                            <a:pt x="529167" y="461434"/>
                          </a:cubicBezTo>
                          <a:cubicBezTo>
                            <a:pt x="575381" y="500592"/>
                            <a:pt x="638175" y="552804"/>
                            <a:pt x="668867" y="582084"/>
                          </a:cubicBezTo>
                          <a:cubicBezTo>
                            <a:pt x="699559" y="611364"/>
                            <a:pt x="698500" y="620184"/>
                            <a:pt x="713317" y="637117"/>
                          </a:cubicBezTo>
                          <a:cubicBezTo>
                            <a:pt x="728134" y="654050"/>
                            <a:pt x="742950" y="668867"/>
                            <a:pt x="757767" y="683684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フリーフォーム: 図形 86">
              <a:extLst>
                <a:ext uri="{FF2B5EF4-FFF2-40B4-BE49-F238E27FC236}">
                  <a16:creationId xmlns:a16="http://schemas.microsoft.com/office/drawing/2014/main" id="{08E1FFF9-E42C-4879-9686-27316F6B76BA}"/>
                </a:ext>
              </a:extLst>
            </p:cNvPr>
            <p:cNvSpPr/>
            <p:nvPr/>
          </p:nvSpPr>
          <p:spPr>
            <a:xfrm>
              <a:off x="573617" y="4805846"/>
              <a:ext cx="300879" cy="373637"/>
            </a:xfrm>
            <a:custGeom>
              <a:avLst/>
              <a:gdLst>
                <a:gd name="connsiteX0" fmla="*/ 0 w 300879"/>
                <a:gd name="connsiteY0" fmla="*/ 1104 h 373637"/>
                <a:gd name="connsiteX1" fmla="*/ 76200 w 300879"/>
                <a:gd name="connsiteY1" fmla="*/ 13804 h 373637"/>
                <a:gd name="connsiteX2" fmla="*/ 198966 w 300879"/>
                <a:gd name="connsiteY2" fmla="*/ 98471 h 373637"/>
                <a:gd name="connsiteX3" fmla="*/ 294216 w 300879"/>
                <a:gd name="connsiteY3" fmla="*/ 202187 h 373637"/>
                <a:gd name="connsiteX4" fmla="*/ 283633 w 300879"/>
                <a:gd name="connsiteY4" fmla="*/ 252987 h 373637"/>
                <a:gd name="connsiteX5" fmla="*/ 209550 w 300879"/>
                <a:gd name="connsiteY5" fmla="*/ 318604 h 373637"/>
                <a:gd name="connsiteX6" fmla="*/ 201083 w 300879"/>
                <a:gd name="connsiteY6" fmla="*/ 350354 h 373637"/>
                <a:gd name="connsiteX7" fmla="*/ 165100 w 300879"/>
                <a:gd name="connsiteY7" fmla="*/ 373637 h 373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0879" h="373637" extrusionOk="0">
                  <a:moveTo>
                    <a:pt x="0" y="1104"/>
                  </a:moveTo>
                  <a:cubicBezTo>
                    <a:pt x="20870" y="-3374"/>
                    <a:pt x="39118" y="-1359"/>
                    <a:pt x="76200" y="13804"/>
                  </a:cubicBezTo>
                  <a:cubicBezTo>
                    <a:pt x="108526" y="28486"/>
                    <a:pt x="167121" y="65619"/>
                    <a:pt x="198966" y="98471"/>
                  </a:cubicBezTo>
                  <a:cubicBezTo>
                    <a:pt x="240757" y="127867"/>
                    <a:pt x="284172" y="179043"/>
                    <a:pt x="294216" y="202187"/>
                  </a:cubicBezTo>
                  <a:cubicBezTo>
                    <a:pt x="308762" y="228145"/>
                    <a:pt x="297611" y="233016"/>
                    <a:pt x="283633" y="252987"/>
                  </a:cubicBezTo>
                  <a:cubicBezTo>
                    <a:pt x="267259" y="271494"/>
                    <a:pt x="221345" y="305858"/>
                    <a:pt x="209550" y="318604"/>
                  </a:cubicBezTo>
                  <a:cubicBezTo>
                    <a:pt x="197508" y="334717"/>
                    <a:pt x="208816" y="339205"/>
                    <a:pt x="201083" y="350354"/>
                  </a:cubicBezTo>
                  <a:cubicBezTo>
                    <a:pt x="194022" y="356459"/>
                    <a:pt x="180894" y="366551"/>
                    <a:pt x="165100" y="373637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3764500583">
                    <a:custGeom>
                      <a:avLst/>
                      <a:gdLst>
                        <a:gd name="connsiteX0" fmla="*/ 0 w 300879"/>
                        <a:gd name="connsiteY0" fmla="*/ 1104 h 373637"/>
                        <a:gd name="connsiteX1" fmla="*/ 76200 w 300879"/>
                        <a:gd name="connsiteY1" fmla="*/ 13804 h 373637"/>
                        <a:gd name="connsiteX2" fmla="*/ 198966 w 300879"/>
                        <a:gd name="connsiteY2" fmla="*/ 98471 h 373637"/>
                        <a:gd name="connsiteX3" fmla="*/ 294216 w 300879"/>
                        <a:gd name="connsiteY3" fmla="*/ 202187 h 373637"/>
                        <a:gd name="connsiteX4" fmla="*/ 283633 w 300879"/>
                        <a:gd name="connsiteY4" fmla="*/ 252987 h 373637"/>
                        <a:gd name="connsiteX5" fmla="*/ 209550 w 300879"/>
                        <a:gd name="connsiteY5" fmla="*/ 318604 h 373637"/>
                        <a:gd name="connsiteX6" fmla="*/ 201083 w 300879"/>
                        <a:gd name="connsiteY6" fmla="*/ 350354 h 373637"/>
                        <a:gd name="connsiteX7" fmla="*/ 165100 w 300879"/>
                        <a:gd name="connsiteY7" fmla="*/ 373637 h 37363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300879" h="373637">
                          <a:moveTo>
                            <a:pt x="0" y="1104"/>
                          </a:moveTo>
                          <a:cubicBezTo>
                            <a:pt x="21519" y="-660"/>
                            <a:pt x="43039" y="-2424"/>
                            <a:pt x="76200" y="13804"/>
                          </a:cubicBezTo>
                          <a:cubicBezTo>
                            <a:pt x="109361" y="30032"/>
                            <a:pt x="162630" y="67074"/>
                            <a:pt x="198966" y="98471"/>
                          </a:cubicBezTo>
                          <a:cubicBezTo>
                            <a:pt x="235302" y="129868"/>
                            <a:pt x="280105" y="176434"/>
                            <a:pt x="294216" y="202187"/>
                          </a:cubicBezTo>
                          <a:cubicBezTo>
                            <a:pt x="308327" y="227940"/>
                            <a:pt x="297744" y="233584"/>
                            <a:pt x="283633" y="252987"/>
                          </a:cubicBezTo>
                          <a:cubicBezTo>
                            <a:pt x="269522" y="272390"/>
                            <a:pt x="223308" y="302376"/>
                            <a:pt x="209550" y="318604"/>
                          </a:cubicBezTo>
                          <a:cubicBezTo>
                            <a:pt x="195792" y="334832"/>
                            <a:pt x="208491" y="341182"/>
                            <a:pt x="201083" y="350354"/>
                          </a:cubicBezTo>
                          <a:cubicBezTo>
                            <a:pt x="193675" y="359526"/>
                            <a:pt x="179387" y="366581"/>
                            <a:pt x="165100" y="373637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フリーフォーム: 図形 87">
              <a:extLst>
                <a:ext uri="{FF2B5EF4-FFF2-40B4-BE49-F238E27FC236}">
                  <a16:creationId xmlns:a16="http://schemas.microsoft.com/office/drawing/2014/main" id="{6781CB62-084E-455C-BF37-EDC04B90DE88}"/>
                </a:ext>
              </a:extLst>
            </p:cNvPr>
            <p:cNvSpPr/>
            <p:nvPr/>
          </p:nvSpPr>
          <p:spPr>
            <a:xfrm>
              <a:off x="572138" y="4816694"/>
              <a:ext cx="300879" cy="373637"/>
            </a:xfrm>
            <a:custGeom>
              <a:avLst/>
              <a:gdLst>
                <a:gd name="connsiteX0" fmla="*/ 0 w 300879"/>
                <a:gd name="connsiteY0" fmla="*/ 1104 h 373637"/>
                <a:gd name="connsiteX1" fmla="*/ 76200 w 300879"/>
                <a:gd name="connsiteY1" fmla="*/ 13804 h 373637"/>
                <a:gd name="connsiteX2" fmla="*/ 198966 w 300879"/>
                <a:gd name="connsiteY2" fmla="*/ 98471 h 373637"/>
                <a:gd name="connsiteX3" fmla="*/ 294216 w 300879"/>
                <a:gd name="connsiteY3" fmla="*/ 202187 h 373637"/>
                <a:gd name="connsiteX4" fmla="*/ 283633 w 300879"/>
                <a:gd name="connsiteY4" fmla="*/ 252987 h 373637"/>
                <a:gd name="connsiteX5" fmla="*/ 209550 w 300879"/>
                <a:gd name="connsiteY5" fmla="*/ 318604 h 373637"/>
                <a:gd name="connsiteX6" fmla="*/ 201083 w 300879"/>
                <a:gd name="connsiteY6" fmla="*/ 350354 h 373637"/>
                <a:gd name="connsiteX7" fmla="*/ 165100 w 300879"/>
                <a:gd name="connsiteY7" fmla="*/ 373637 h 373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0879" h="373637" extrusionOk="0">
                  <a:moveTo>
                    <a:pt x="0" y="1104"/>
                  </a:moveTo>
                  <a:cubicBezTo>
                    <a:pt x="21690" y="-1877"/>
                    <a:pt x="43700" y="474"/>
                    <a:pt x="76200" y="13804"/>
                  </a:cubicBezTo>
                  <a:cubicBezTo>
                    <a:pt x="107167" y="30921"/>
                    <a:pt x="158332" y="67982"/>
                    <a:pt x="198966" y="98471"/>
                  </a:cubicBezTo>
                  <a:cubicBezTo>
                    <a:pt x="237271" y="130248"/>
                    <a:pt x="276340" y="177565"/>
                    <a:pt x="294216" y="202187"/>
                  </a:cubicBezTo>
                  <a:cubicBezTo>
                    <a:pt x="307989" y="228458"/>
                    <a:pt x="299926" y="233697"/>
                    <a:pt x="283633" y="252987"/>
                  </a:cubicBezTo>
                  <a:cubicBezTo>
                    <a:pt x="272329" y="273504"/>
                    <a:pt x="225197" y="301175"/>
                    <a:pt x="209550" y="318604"/>
                  </a:cubicBezTo>
                  <a:cubicBezTo>
                    <a:pt x="197843" y="334299"/>
                    <a:pt x="207593" y="340562"/>
                    <a:pt x="201083" y="350354"/>
                  </a:cubicBezTo>
                  <a:cubicBezTo>
                    <a:pt x="193781" y="360106"/>
                    <a:pt x="179770" y="366421"/>
                    <a:pt x="165100" y="373637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748321654">
                    <a:custGeom>
                      <a:avLst/>
                      <a:gdLst>
                        <a:gd name="connsiteX0" fmla="*/ 0 w 300879"/>
                        <a:gd name="connsiteY0" fmla="*/ 1104 h 373637"/>
                        <a:gd name="connsiteX1" fmla="*/ 76200 w 300879"/>
                        <a:gd name="connsiteY1" fmla="*/ 13804 h 373637"/>
                        <a:gd name="connsiteX2" fmla="*/ 198966 w 300879"/>
                        <a:gd name="connsiteY2" fmla="*/ 98471 h 373637"/>
                        <a:gd name="connsiteX3" fmla="*/ 294216 w 300879"/>
                        <a:gd name="connsiteY3" fmla="*/ 202187 h 373637"/>
                        <a:gd name="connsiteX4" fmla="*/ 283633 w 300879"/>
                        <a:gd name="connsiteY4" fmla="*/ 252987 h 373637"/>
                        <a:gd name="connsiteX5" fmla="*/ 209550 w 300879"/>
                        <a:gd name="connsiteY5" fmla="*/ 318604 h 373637"/>
                        <a:gd name="connsiteX6" fmla="*/ 201083 w 300879"/>
                        <a:gd name="connsiteY6" fmla="*/ 350354 h 373637"/>
                        <a:gd name="connsiteX7" fmla="*/ 165100 w 300879"/>
                        <a:gd name="connsiteY7" fmla="*/ 373637 h 37363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300879" h="373637">
                          <a:moveTo>
                            <a:pt x="0" y="1104"/>
                          </a:moveTo>
                          <a:cubicBezTo>
                            <a:pt x="21519" y="-660"/>
                            <a:pt x="43039" y="-2424"/>
                            <a:pt x="76200" y="13804"/>
                          </a:cubicBezTo>
                          <a:cubicBezTo>
                            <a:pt x="109361" y="30032"/>
                            <a:pt x="162630" y="67074"/>
                            <a:pt x="198966" y="98471"/>
                          </a:cubicBezTo>
                          <a:cubicBezTo>
                            <a:pt x="235302" y="129868"/>
                            <a:pt x="280105" y="176434"/>
                            <a:pt x="294216" y="202187"/>
                          </a:cubicBezTo>
                          <a:cubicBezTo>
                            <a:pt x="308327" y="227940"/>
                            <a:pt x="297744" y="233584"/>
                            <a:pt x="283633" y="252987"/>
                          </a:cubicBezTo>
                          <a:cubicBezTo>
                            <a:pt x="269522" y="272390"/>
                            <a:pt x="223308" y="302376"/>
                            <a:pt x="209550" y="318604"/>
                          </a:cubicBezTo>
                          <a:cubicBezTo>
                            <a:pt x="195792" y="334832"/>
                            <a:pt x="208491" y="341182"/>
                            <a:pt x="201083" y="350354"/>
                          </a:cubicBezTo>
                          <a:cubicBezTo>
                            <a:pt x="193675" y="359526"/>
                            <a:pt x="179387" y="366581"/>
                            <a:pt x="165100" y="373637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" name="フリーフォーム: 図形 88">
              <a:extLst>
                <a:ext uri="{FF2B5EF4-FFF2-40B4-BE49-F238E27FC236}">
                  <a16:creationId xmlns:a16="http://schemas.microsoft.com/office/drawing/2014/main" id="{55B3E451-BFB7-4917-86BD-51BF99202D5A}"/>
                </a:ext>
              </a:extLst>
            </p:cNvPr>
            <p:cNvSpPr/>
            <p:nvPr/>
          </p:nvSpPr>
          <p:spPr>
            <a:xfrm>
              <a:off x="698500" y="4995333"/>
              <a:ext cx="141817" cy="203905"/>
            </a:xfrm>
            <a:custGeom>
              <a:avLst/>
              <a:gdLst>
                <a:gd name="connsiteX0" fmla="*/ 141817 w 141817"/>
                <a:gd name="connsiteY0" fmla="*/ 0 h 203905"/>
                <a:gd name="connsiteX1" fmla="*/ 116417 w 141817"/>
                <a:gd name="connsiteY1" fmla="*/ 52917 h 203905"/>
                <a:gd name="connsiteX2" fmla="*/ 57150 w 141817"/>
                <a:gd name="connsiteY2" fmla="*/ 82550 h 203905"/>
                <a:gd name="connsiteX3" fmla="*/ 31750 w 141817"/>
                <a:gd name="connsiteY3" fmla="*/ 103717 h 203905"/>
                <a:gd name="connsiteX4" fmla="*/ 31750 w 141817"/>
                <a:gd name="connsiteY4" fmla="*/ 152400 h 203905"/>
                <a:gd name="connsiteX5" fmla="*/ 6350 w 141817"/>
                <a:gd name="connsiteY5" fmla="*/ 196850 h 203905"/>
                <a:gd name="connsiteX6" fmla="*/ 0 w 141817"/>
                <a:gd name="connsiteY6" fmla="*/ 203200 h 203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1817" h="203905" extrusionOk="0">
                  <a:moveTo>
                    <a:pt x="141817" y="0"/>
                  </a:moveTo>
                  <a:cubicBezTo>
                    <a:pt x="137060" y="19935"/>
                    <a:pt x="130695" y="38432"/>
                    <a:pt x="116417" y="52917"/>
                  </a:cubicBezTo>
                  <a:cubicBezTo>
                    <a:pt x="101162" y="64491"/>
                    <a:pt x="69200" y="72054"/>
                    <a:pt x="57150" y="82550"/>
                  </a:cubicBezTo>
                  <a:cubicBezTo>
                    <a:pt x="44350" y="90810"/>
                    <a:pt x="35219" y="91654"/>
                    <a:pt x="31750" y="103717"/>
                  </a:cubicBezTo>
                  <a:cubicBezTo>
                    <a:pt x="27684" y="116490"/>
                    <a:pt x="36852" y="134559"/>
                    <a:pt x="31750" y="152400"/>
                  </a:cubicBezTo>
                  <a:cubicBezTo>
                    <a:pt x="27581" y="169320"/>
                    <a:pt x="11887" y="188043"/>
                    <a:pt x="6350" y="196850"/>
                  </a:cubicBezTo>
                  <a:cubicBezTo>
                    <a:pt x="1050" y="205360"/>
                    <a:pt x="668" y="204397"/>
                    <a:pt x="0" y="20320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477706036">
                    <a:custGeom>
                      <a:avLst/>
                      <a:gdLst>
                        <a:gd name="connsiteX0" fmla="*/ 141817 w 141817"/>
                        <a:gd name="connsiteY0" fmla="*/ 0 h 203905"/>
                        <a:gd name="connsiteX1" fmla="*/ 116417 w 141817"/>
                        <a:gd name="connsiteY1" fmla="*/ 52917 h 203905"/>
                        <a:gd name="connsiteX2" fmla="*/ 57150 w 141817"/>
                        <a:gd name="connsiteY2" fmla="*/ 82550 h 203905"/>
                        <a:gd name="connsiteX3" fmla="*/ 31750 w 141817"/>
                        <a:gd name="connsiteY3" fmla="*/ 103717 h 203905"/>
                        <a:gd name="connsiteX4" fmla="*/ 31750 w 141817"/>
                        <a:gd name="connsiteY4" fmla="*/ 152400 h 203905"/>
                        <a:gd name="connsiteX5" fmla="*/ 6350 w 141817"/>
                        <a:gd name="connsiteY5" fmla="*/ 196850 h 203905"/>
                        <a:gd name="connsiteX6" fmla="*/ 0 w 141817"/>
                        <a:gd name="connsiteY6" fmla="*/ 203200 h 20390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141817" h="203905">
                          <a:moveTo>
                            <a:pt x="141817" y="0"/>
                          </a:moveTo>
                          <a:cubicBezTo>
                            <a:pt x="136172" y="19579"/>
                            <a:pt x="130528" y="39159"/>
                            <a:pt x="116417" y="52917"/>
                          </a:cubicBezTo>
                          <a:cubicBezTo>
                            <a:pt x="102306" y="66675"/>
                            <a:pt x="71261" y="74083"/>
                            <a:pt x="57150" y="82550"/>
                          </a:cubicBezTo>
                          <a:cubicBezTo>
                            <a:pt x="43039" y="91017"/>
                            <a:pt x="35983" y="92075"/>
                            <a:pt x="31750" y="103717"/>
                          </a:cubicBezTo>
                          <a:cubicBezTo>
                            <a:pt x="27517" y="115359"/>
                            <a:pt x="35983" y="136878"/>
                            <a:pt x="31750" y="152400"/>
                          </a:cubicBezTo>
                          <a:cubicBezTo>
                            <a:pt x="27517" y="167922"/>
                            <a:pt x="11642" y="188383"/>
                            <a:pt x="6350" y="196850"/>
                          </a:cubicBezTo>
                          <a:cubicBezTo>
                            <a:pt x="1058" y="205317"/>
                            <a:pt x="529" y="204258"/>
                            <a:pt x="0" y="203200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" name="フリーフォーム: 図形 89">
              <a:extLst>
                <a:ext uri="{FF2B5EF4-FFF2-40B4-BE49-F238E27FC236}">
                  <a16:creationId xmlns:a16="http://schemas.microsoft.com/office/drawing/2014/main" id="{5C6B6742-974E-435A-88DC-EFEB4CFBEBB9}"/>
                </a:ext>
              </a:extLst>
            </p:cNvPr>
            <p:cNvSpPr/>
            <p:nvPr/>
          </p:nvSpPr>
          <p:spPr>
            <a:xfrm>
              <a:off x="730250" y="5010150"/>
              <a:ext cx="107950" cy="150283"/>
            </a:xfrm>
            <a:custGeom>
              <a:avLst/>
              <a:gdLst>
                <a:gd name="connsiteX0" fmla="*/ 107950 w 107950"/>
                <a:gd name="connsiteY0" fmla="*/ 0 h 150283"/>
                <a:gd name="connsiteX1" fmla="*/ 93133 w 107950"/>
                <a:gd name="connsiteY1" fmla="*/ 50800 h 150283"/>
                <a:gd name="connsiteX2" fmla="*/ 48683 w 107950"/>
                <a:gd name="connsiteY2" fmla="*/ 71967 h 150283"/>
                <a:gd name="connsiteX3" fmla="*/ 23283 w 107950"/>
                <a:gd name="connsiteY3" fmla="*/ 82550 h 150283"/>
                <a:gd name="connsiteX4" fmla="*/ 4233 w 107950"/>
                <a:gd name="connsiteY4" fmla="*/ 118533 h 150283"/>
                <a:gd name="connsiteX5" fmla="*/ 0 w 107950"/>
                <a:gd name="connsiteY5" fmla="*/ 150283 h 15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7950" h="150283" extrusionOk="0">
                  <a:moveTo>
                    <a:pt x="107950" y="0"/>
                  </a:moveTo>
                  <a:cubicBezTo>
                    <a:pt x="104258" y="18288"/>
                    <a:pt x="105122" y="39211"/>
                    <a:pt x="93133" y="50800"/>
                  </a:cubicBezTo>
                  <a:cubicBezTo>
                    <a:pt x="83400" y="63869"/>
                    <a:pt x="60796" y="65901"/>
                    <a:pt x="48683" y="71967"/>
                  </a:cubicBezTo>
                  <a:cubicBezTo>
                    <a:pt x="37623" y="76396"/>
                    <a:pt x="31043" y="74241"/>
                    <a:pt x="23283" y="82550"/>
                  </a:cubicBezTo>
                  <a:cubicBezTo>
                    <a:pt x="15252" y="90930"/>
                    <a:pt x="8271" y="108106"/>
                    <a:pt x="4233" y="118533"/>
                  </a:cubicBezTo>
                  <a:cubicBezTo>
                    <a:pt x="-296" y="128947"/>
                    <a:pt x="-548" y="140937"/>
                    <a:pt x="0" y="150283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2412452680">
                    <a:custGeom>
                      <a:avLst/>
                      <a:gdLst>
                        <a:gd name="connsiteX0" fmla="*/ 107950 w 107950"/>
                        <a:gd name="connsiteY0" fmla="*/ 0 h 150283"/>
                        <a:gd name="connsiteX1" fmla="*/ 93133 w 107950"/>
                        <a:gd name="connsiteY1" fmla="*/ 50800 h 150283"/>
                        <a:gd name="connsiteX2" fmla="*/ 48683 w 107950"/>
                        <a:gd name="connsiteY2" fmla="*/ 71967 h 150283"/>
                        <a:gd name="connsiteX3" fmla="*/ 23283 w 107950"/>
                        <a:gd name="connsiteY3" fmla="*/ 82550 h 150283"/>
                        <a:gd name="connsiteX4" fmla="*/ 4233 w 107950"/>
                        <a:gd name="connsiteY4" fmla="*/ 118533 h 150283"/>
                        <a:gd name="connsiteX5" fmla="*/ 0 w 107950"/>
                        <a:gd name="connsiteY5" fmla="*/ 150283 h 15028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107950" h="150283">
                          <a:moveTo>
                            <a:pt x="107950" y="0"/>
                          </a:moveTo>
                          <a:cubicBezTo>
                            <a:pt x="105480" y="19403"/>
                            <a:pt x="103011" y="38806"/>
                            <a:pt x="93133" y="50800"/>
                          </a:cubicBezTo>
                          <a:cubicBezTo>
                            <a:pt x="83255" y="62794"/>
                            <a:pt x="60325" y="66675"/>
                            <a:pt x="48683" y="71967"/>
                          </a:cubicBezTo>
                          <a:cubicBezTo>
                            <a:pt x="37041" y="77259"/>
                            <a:pt x="30691" y="74789"/>
                            <a:pt x="23283" y="82550"/>
                          </a:cubicBezTo>
                          <a:cubicBezTo>
                            <a:pt x="15875" y="90311"/>
                            <a:pt x="8113" y="107244"/>
                            <a:pt x="4233" y="118533"/>
                          </a:cubicBezTo>
                          <a:cubicBezTo>
                            <a:pt x="353" y="129822"/>
                            <a:pt x="176" y="140052"/>
                            <a:pt x="0" y="150283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" name="フリーフォーム: 図形 90">
              <a:extLst>
                <a:ext uri="{FF2B5EF4-FFF2-40B4-BE49-F238E27FC236}">
                  <a16:creationId xmlns:a16="http://schemas.microsoft.com/office/drawing/2014/main" id="{AEB1F2ED-7B29-4305-ACBA-312023707CCE}"/>
                </a:ext>
              </a:extLst>
            </p:cNvPr>
            <p:cNvSpPr/>
            <p:nvPr/>
          </p:nvSpPr>
          <p:spPr>
            <a:xfrm>
              <a:off x="743370" y="5011208"/>
              <a:ext cx="107950" cy="150283"/>
            </a:xfrm>
            <a:custGeom>
              <a:avLst/>
              <a:gdLst>
                <a:gd name="connsiteX0" fmla="*/ 107950 w 107950"/>
                <a:gd name="connsiteY0" fmla="*/ 0 h 150283"/>
                <a:gd name="connsiteX1" fmla="*/ 93133 w 107950"/>
                <a:gd name="connsiteY1" fmla="*/ 50800 h 150283"/>
                <a:gd name="connsiteX2" fmla="*/ 48683 w 107950"/>
                <a:gd name="connsiteY2" fmla="*/ 71967 h 150283"/>
                <a:gd name="connsiteX3" fmla="*/ 23283 w 107950"/>
                <a:gd name="connsiteY3" fmla="*/ 82550 h 150283"/>
                <a:gd name="connsiteX4" fmla="*/ 4233 w 107950"/>
                <a:gd name="connsiteY4" fmla="*/ 118533 h 150283"/>
                <a:gd name="connsiteX5" fmla="*/ 0 w 107950"/>
                <a:gd name="connsiteY5" fmla="*/ 150283 h 15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7950" h="150283" extrusionOk="0">
                  <a:moveTo>
                    <a:pt x="107950" y="0"/>
                  </a:moveTo>
                  <a:cubicBezTo>
                    <a:pt x="104490" y="21648"/>
                    <a:pt x="101565" y="38548"/>
                    <a:pt x="93133" y="50800"/>
                  </a:cubicBezTo>
                  <a:cubicBezTo>
                    <a:pt x="84138" y="64459"/>
                    <a:pt x="60569" y="67278"/>
                    <a:pt x="48683" y="71967"/>
                  </a:cubicBezTo>
                  <a:cubicBezTo>
                    <a:pt x="37238" y="76608"/>
                    <a:pt x="30363" y="75058"/>
                    <a:pt x="23283" y="82550"/>
                  </a:cubicBezTo>
                  <a:cubicBezTo>
                    <a:pt x="17032" y="89866"/>
                    <a:pt x="7886" y="106696"/>
                    <a:pt x="4233" y="118533"/>
                  </a:cubicBezTo>
                  <a:cubicBezTo>
                    <a:pt x="2141" y="130653"/>
                    <a:pt x="-637" y="140139"/>
                    <a:pt x="0" y="150283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2609705924">
                    <a:custGeom>
                      <a:avLst/>
                      <a:gdLst>
                        <a:gd name="connsiteX0" fmla="*/ 107950 w 107950"/>
                        <a:gd name="connsiteY0" fmla="*/ 0 h 150283"/>
                        <a:gd name="connsiteX1" fmla="*/ 93133 w 107950"/>
                        <a:gd name="connsiteY1" fmla="*/ 50800 h 150283"/>
                        <a:gd name="connsiteX2" fmla="*/ 48683 w 107950"/>
                        <a:gd name="connsiteY2" fmla="*/ 71967 h 150283"/>
                        <a:gd name="connsiteX3" fmla="*/ 23283 w 107950"/>
                        <a:gd name="connsiteY3" fmla="*/ 82550 h 150283"/>
                        <a:gd name="connsiteX4" fmla="*/ 4233 w 107950"/>
                        <a:gd name="connsiteY4" fmla="*/ 118533 h 150283"/>
                        <a:gd name="connsiteX5" fmla="*/ 0 w 107950"/>
                        <a:gd name="connsiteY5" fmla="*/ 150283 h 15028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107950" h="150283">
                          <a:moveTo>
                            <a:pt x="107950" y="0"/>
                          </a:moveTo>
                          <a:cubicBezTo>
                            <a:pt x="105480" y="19403"/>
                            <a:pt x="103011" y="38806"/>
                            <a:pt x="93133" y="50800"/>
                          </a:cubicBezTo>
                          <a:cubicBezTo>
                            <a:pt x="83255" y="62794"/>
                            <a:pt x="60325" y="66675"/>
                            <a:pt x="48683" y="71967"/>
                          </a:cubicBezTo>
                          <a:cubicBezTo>
                            <a:pt x="37041" y="77259"/>
                            <a:pt x="30691" y="74789"/>
                            <a:pt x="23283" y="82550"/>
                          </a:cubicBezTo>
                          <a:cubicBezTo>
                            <a:pt x="15875" y="90311"/>
                            <a:pt x="8113" y="107244"/>
                            <a:pt x="4233" y="118533"/>
                          </a:cubicBezTo>
                          <a:cubicBezTo>
                            <a:pt x="353" y="129822"/>
                            <a:pt x="176" y="140052"/>
                            <a:pt x="0" y="150283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" name="フリーフォーム: 図形 91">
              <a:extLst>
                <a:ext uri="{FF2B5EF4-FFF2-40B4-BE49-F238E27FC236}">
                  <a16:creationId xmlns:a16="http://schemas.microsoft.com/office/drawing/2014/main" id="{9C36FFF3-56EE-497A-AE38-C3A682F4CBE6}"/>
                </a:ext>
              </a:extLst>
            </p:cNvPr>
            <p:cNvSpPr/>
            <p:nvPr/>
          </p:nvSpPr>
          <p:spPr>
            <a:xfrm>
              <a:off x="750358" y="5025496"/>
              <a:ext cx="107950" cy="150283"/>
            </a:xfrm>
            <a:custGeom>
              <a:avLst/>
              <a:gdLst>
                <a:gd name="connsiteX0" fmla="*/ 107950 w 107950"/>
                <a:gd name="connsiteY0" fmla="*/ 0 h 150283"/>
                <a:gd name="connsiteX1" fmla="*/ 93133 w 107950"/>
                <a:gd name="connsiteY1" fmla="*/ 50800 h 150283"/>
                <a:gd name="connsiteX2" fmla="*/ 48683 w 107950"/>
                <a:gd name="connsiteY2" fmla="*/ 71967 h 150283"/>
                <a:gd name="connsiteX3" fmla="*/ 23283 w 107950"/>
                <a:gd name="connsiteY3" fmla="*/ 82550 h 150283"/>
                <a:gd name="connsiteX4" fmla="*/ 4233 w 107950"/>
                <a:gd name="connsiteY4" fmla="*/ 118533 h 150283"/>
                <a:gd name="connsiteX5" fmla="*/ 0 w 107950"/>
                <a:gd name="connsiteY5" fmla="*/ 150283 h 15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7950" h="150283" extrusionOk="0">
                  <a:moveTo>
                    <a:pt x="107950" y="0"/>
                  </a:moveTo>
                  <a:cubicBezTo>
                    <a:pt x="106458" y="19219"/>
                    <a:pt x="104370" y="36913"/>
                    <a:pt x="93133" y="50800"/>
                  </a:cubicBezTo>
                  <a:cubicBezTo>
                    <a:pt x="82625" y="64040"/>
                    <a:pt x="60213" y="66549"/>
                    <a:pt x="48683" y="71967"/>
                  </a:cubicBezTo>
                  <a:cubicBezTo>
                    <a:pt x="36526" y="77278"/>
                    <a:pt x="31092" y="73694"/>
                    <a:pt x="23283" y="82550"/>
                  </a:cubicBezTo>
                  <a:cubicBezTo>
                    <a:pt x="16250" y="90493"/>
                    <a:pt x="8949" y="106963"/>
                    <a:pt x="4233" y="118533"/>
                  </a:cubicBezTo>
                  <a:cubicBezTo>
                    <a:pt x="1076" y="129437"/>
                    <a:pt x="-1151" y="139914"/>
                    <a:pt x="0" y="150283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3389401771">
                    <a:custGeom>
                      <a:avLst/>
                      <a:gdLst>
                        <a:gd name="connsiteX0" fmla="*/ 107950 w 107950"/>
                        <a:gd name="connsiteY0" fmla="*/ 0 h 150283"/>
                        <a:gd name="connsiteX1" fmla="*/ 93133 w 107950"/>
                        <a:gd name="connsiteY1" fmla="*/ 50800 h 150283"/>
                        <a:gd name="connsiteX2" fmla="*/ 48683 w 107950"/>
                        <a:gd name="connsiteY2" fmla="*/ 71967 h 150283"/>
                        <a:gd name="connsiteX3" fmla="*/ 23283 w 107950"/>
                        <a:gd name="connsiteY3" fmla="*/ 82550 h 150283"/>
                        <a:gd name="connsiteX4" fmla="*/ 4233 w 107950"/>
                        <a:gd name="connsiteY4" fmla="*/ 118533 h 150283"/>
                        <a:gd name="connsiteX5" fmla="*/ 0 w 107950"/>
                        <a:gd name="connsiteY5" fmla="*/ 150283 h 15028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107950" h="150283">
                          <a:moveTo>
                            <a:pt x="107950" y="0"/>
                          </a:moveTo>
                          <a:cubicBezTo>
                            <a:pt x="105480" y="19403"/>
                            <a:pt x="103011" y="38806"/>
                            <a:pt x="93133" y="50800"/>
                          </a:cubicBezTo>
                          <a:cubicBezTo>
                            <a:pt x="83255" y="62794"/>
                            <a:pt x="60325" y="66675"/>
                            <a:pt x="48683" y="71967"/>
                          </a:cubicBezTo>
                          <a:cubicBezTo>
                            <a:pt x="37041" y="77259"/>
                            <a:pt x="30691" y="74789"/>
                            <a:pt x="23283" y="82550"/>
                          </a:cubicBezTo>
                          <a:cubicBezTo>
                            <a:pt x="15875" y="90311"/>
                            <a:pt x="8113" y="107244"/>
                            <a:pt x="4233" y="118533"/>
                          </a:cubicBezTo>
                          <a:cubicBezTo>
                            <a:pt x="353" y="129822"/>
                            <a:pt x="176" y="140052"/>
                            <a:pt x="0" y="150283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" name="フリーフォーム: 図形 92">
              <a:extLst>
                <a:ext uri="{FF2B5EF4-FFF2-40B4-BE49-F238E27FC236}">
                  <a16:creationId xmlns:a16="http://schemas.microsoft.com/office/drawing/2014/main" id="{DF181142-A7D6-42A3-A185-9476E30A3996}"/>
                </a:ext>
              </a:extLst>
            </p:cNvPr>
            <p:cNvSpPr/>
            <p:nvPr/>
          </p:nvSpPr>
          <p:spPr>
            <a:xfrm>
              <a:off x="3407833" y="3884083"/>
              <a:ext cx="491067" cy="469900"/>
            </a:xfrm>
            <a:custGeom>
              <a:avLst/>
              <a:gdLst>
                <a:gd name="connsiteX0" fmla="*/ 0 w 491067"/>
                <a:gd name="connsiteY0" fmla="*/ 0 h 469900"/>
                <a:gd name="connsiteX1" fmla="*/ 321734 w 491067"/>
                <a:gd name="connsiteY1" fmla="*/ 188384 h 469900"/>
                <a:gd name="connsiteX2" fmla="*/ 491067 w 491067"/>
                <a:gd name="connsiteY2" fmla="*/ 469900 h 469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1067" h="469900" extrusionOk="0">
                  <a:moveTo>
                    <a:pt x="0" y="0"/>
                  </a:moveTo>
                  <a:cubicBezTo>
                    <a:pt x="111746" y="50535"/>
                    <a:pt x="242164" y="107685"/>
                    <a:pt x="321734" y="188384"/>
                  </a:cubicBezTo>
                  <a:cubicBezTo>
                    <a:pt x="401850" y="268043"/>
                    <a:pt x="432351" y="374710"/>
                    <a:pt x="491067" y="46990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745355855">
                    <a:custGeom>
                      <a:avLst/>
                      <a:gdLst>
                        <a:gd name="connsiteX0" fmla="*/ 0 w 491067"/>
                        <a:gd name="connsiteY0" fmla="*/ 0 h 469900"/>
                        <a:gd name="connsiteX1" fmla="*/ 321734 w 491067"/>
                        <a:gd name="connsiteY1" fmla="*/ 188384 h 469900"/>
                        <a:gd name="connsiteX2" fmla="*/ 491067 w 491067"/>
                        <a:gd name="connsiteY2" fmla="*/ 469900 h 4699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91067" h="469900">
                          <a:moveTo>
                            <a:pt x="0" y="0"/>
                          </a:moveTo>
                          <a:cubicBezTo>
                            <a:pt x="119945" y="55033"/>
                            <a:pt x="239890" y="110067"/>
                            <a:pt x="321734" y="188384"/>
                          </a:cubicBezTo>
                          <a:cubicBezTo>
                            <a:pt x="403579" y="266701"/>
                            <a:pt x="447323" y="368300"/>
                            <a:pt x="491067" y="469900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" name="フリーフォーム: 図形 93">
              <a:extLst>
                <a:ext uri="{FF2B5EF4-FFF2-40B4-BE49-F238E27FC236}">
                  <a16:creationId xmlns:a16="http://schemas.microsoft.com/office/drawing/2014/main" id="{3F760B28-7EE5-4692-9827-32AB9B0CA387}"/>
                </a:ext>
              </a:extLst>
            </p:cNvPr>
            <p:cNvSpPr/>
            <p:nvPr/>
          </p:nvSpPr>
          <p:spPr>
            <a:xfrm>
              <a:off x="3481917" y="4368800"/>
              <a:ext cx="414866" cy="416983"/>
            </a:xfrm>
            <a:custGeom>
              <a:avLst/>
              <a:gdLst>
                <a:gd name="connsiteX0" fmla="*/ 414866 w 414866"/>
                <a:gd name="connsiteY0" fmla="*/ 0 h 416983"/>
                <a:gd name="connsiteX1" fmla="*/ 340783 w 414866"/>
                <a:gd name="connsiteY1" fmla="*/ 93133 h 416983"/>
                <a:gd name="connsiteX2" fmla="*/ 127000 w 414866"/>
                <a:gd name="connsiteY2" fmla="*/ 298450 h 416983"/>
                <a:gd name="connsiteX3" fmla="*/ 0 w 414866"/>
                <a:gd name="connsiteY3" fmla="*/ 416983 h 416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4866" h="416983" extrusionOk="0">
                  <a:moveTo>
                    <a:pt x="414866" y="0"/>
                  </a:moveTo>
                  <a:cubicBezTo>
                    <a:pt x="398349" y="23402"/>
                    <a:pt x="387514" y="42787"/>
                    <a:pt x="340783" y="93133"/>
                  </a:cubicBezTo>
                  <a:cubicBezTo>
                    <a:pt x="284047" y="151600"/>
                    <a:pt x="185761" y="241783"/>
                    <a:pt x="127000" y="298450"/>
                  </a:cubicBezTo>
                  <a:cubicBezTo>
                    <a:pt x="65787" y="345702"/>
                    <a:pt x="41305" y="383283"/>
                    <a:pt x="0" y="416983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1592608781">
                    <a:custGeom>
                      <a:avLst/>
                      <a:gdLst>
                        <a:gd name="connsiteX0" fmla="*/ 414866 w 414866"/>
                        <a:gd name="connsiteY0" fmla="*/ 0 h 416983"/>
                        <a:gd name="connsiteX1" fmla="*/ 340783 w 414866"/>
                        <a:gd name="connsiteY1" fmla="*/ 93133 h 416983"/>
                        <a:gd name="connsiteX2" fmla="*/ 127000 w 414866"/>
                        <a:gd name="connsiteY2" fmla="*/ 298450 h 416983"/>
                        <a:gd name="connsiteX3" fmla="*/ 0 w 414866"/>
                        <a:gd name="connsiteY3" fmla="*/ 416983 h 41698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14866" h="416983">
                          <a:moveTo>
                            <a:pt x="414866" y="0"/>
                          </a:moveTo>
                          <a:cubicBezTo>
                            <a:pt x="401813" y="21695"/>
                            <a:pt x="388761" y="43391"/>
                            <a:pt x="340783" y="93133"/>
                          </a:cubicBezTo>
                          <a:cubicBezTo>
                            <a:pt x="292805" y="142875"/>
                            <a:pt x="183797" y="244475"/>
                            <a:pt x="127000" y="298450"/>
                          </a:cubicBezTo>
                          <a:cubicBezTo>
                            <a:pt x="70203" y="352425"/>
                            <a:pt x="35101" y="384704"/>
                            <a:pt x="0" y="416983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5" name="フリーフォーム: 図形 94">
              <a:extLst>
                <a:ext uri="{FF2B5EF4-FFF2-40B4-BE49-F238E27FC236}">
                  <a16:creationId xmlns:a16="http://schemas.microsoft.com/office/drawing/2014/main" id="{FDC3C270-7D0E-40A6-BD3F-21FAAE0CBB2B}"/>
                </a:ext>
              </a:extLst>
            </p:cNvPr>
            <p:cNvSpPr/>
            <p:nvPr/>
          </p:nvSpPr>
          <p:spPr>
            <a:xfrm>
              <a:off x="3280833" y="3949700"/>
              <a:ext cx="536145" cy="402167"/>
            </a:xfrm>
            <a:custGeom>
              <a:avLst/>
              <a:gdLst>
                <a:gd name="connsiteX0" fmla="*/ 0 w 536145"/>
                <a:gd name="connsiteY0" fmla="*/ 0 h 402167"/>
                <a:gd name="connsiteX1" fmla="*/ 91017 w 536145"/>
                <a:gd name="connsiteY1" fmla="*/ 84667 h 402167"/>
                <a:gd name="connsiteX2" fmla="*/ 283634 w 536145"/>
                <a:gd name="connsiteY2" fmla="*/ 167217 h 402167"/>
                <a:gd name="connsiteX3" fmla="*/ 414867 w 536145"/>
                <a:gd name="connsiteY3" fmla="*/ 279400 h 402167"/>
                <a:gd name="connsiteX4" fmla="*/ 520700 w 536145"/>
                <a:gd name="connsiteY4" fmla="*/ 368300 h 402167"/>
                <a:gd name="connsiteX5" fmla="*/ 533400 w 536145"/>
                <a:gd name="connsiteY5" fmla="*/ 402167 h 402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36145" h="402167" extrusionOk="0">
                  <a:moveTo>
                    <a:pt x="0" y="0"/>
                  </a:moveTo>
                  <a:cubicBezTo>
                    <a:pt x="20145" y="28247"/>
                    <a:pt x="44222" y="57183"/>
                    <a:pt x="91017" y="84667"/>
                  </a:cubicBezTo>
                  <a:cubicBezTo>
                    <a:pt x="139774" y="111996"/>
                    <a:pt x="231117" y="133863"/>
                    <a:pt x="283634" y="167217"/>
                  </a:cubicBezTo>
                  <a:cubicBezTo>
                    <a:pt x="337609" y="199672"/>
                    <a:pt x="414867" y="279400"/>
                    <a:pt x="414867" y="279400"/>
                  </a:cubicBezTo>
                  <a:cubicBezTo>
                    <a:pt x="451432" y="315477"/>
                    <a:pt x="499761" y="352062"/>
                    <a:pt x="520700" y="368300"/>
                  </a:cubicBezTo>
                  <a:cubicBezTo>
                    <a:pt x="541579" y="389594"/>
                    <a:pt x="536823" y="395934"/>
                    <a:pt x="533400" y="402167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681650342">
                    <a:custGeom>
                      <a:avLst/>
                      <a:gdLst>
                        <a:gd name="connsiteX0" fmla="*/ 0 w 536145"/>
                        <a:gd name="connsiteY0" fmla="*/ 0 h 402167"/>
                        <a:gd name="connsiteX1" fmla="*/ 91017 w 536145"/>
                        <a:gd name="connsiteY1" fmla="*/ 84667 h 402167"/>
                        <a:gd name="connsiteX2" fmla="*/ 283634 w 536145"/>
                        <a:gd name="connsiteY2" fmla="*/ 167217 h 402167"/>
                        <a:gd name="connsiteX3" fmla="*/ 414867 w 536145"/>
                        <a:gd name="connsiteY3" fmla="*/ 279400 h 402167"/>
                        <a:gd name="connsiteX4" fmla="*/ 520700 w 536145"/>
                        <a:gd name="connsiteY4" fmla="*/ 368300 h 402167"/>
                        <a:gd name="connsiteX5" fmla="*/ 533400 w 536145"/>
                        <a:gd name="connsiteY5" fmla="*/ 402167 h 4021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536145" h="402167">
                          <a:moveTo>
                            <a:pt x="0" y="0"/>
                          </a:moveTo>
                          <a:cubicBezTo>
                            <a:pt x="21872" y="28399"/>
                            <a:pt x="43745" y="56798"/>
                            <a:pt x="91017" y="84667"/>
                          </a:cubicBezTo>
                          <a:cubicBezTo>
                            <a:pt x="138289" y="112536"/>
                            <a:pt x="229659" y="134762"/>
                            <a:pt x="283634" y="167217"/>
                          </a:cubicBezTo>
                          <a:cubicBezTo>
                            <a:pt x="337609" y="199672"/>
                            <a:pt x="414867" y="279400"/>
                            <a:pt x="414867" y="279400"/>
                          </a:cubicBezTo>
                          <a:cubicBezTo>
                            <a:pt x="454378" y="312914"/>
                            <a:pt x="500945" y="347839"/>
                            <a:pt x="520700" y="368300"/>
                          </a:cubicBezTo>
                          <a:cubicBezTo>
                            <a:pt x="540455" y="388761"/>
                            <a:pt x="536927" y="395464"/>
                            <a:pt x="533400" y="402167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" name="フリーフォーム: 図形 95">
              <a:extLst>
                <a:ext uri="{FF2B5EF4-FFF2-40B4-BE49-F238E27FC236}">
                  <a16:creationId xmlns:a16="http://schemas.microsoft.com/office/drawing/2014/main" id="{0ECDF87A-B262-4FBC-87FD-A6F3AEE5F6EF}"/>
                </a:ext>
              </a:extLst>
            </p:cNvPr>
            <p:cNvSpPr/>
            <p:nvPr/>
          </p:nvSpPr>
          <p:spPr>
            <a:xfrm>
              <a:off x="3346450" y="4038600"/>
              <a:ext cx="313267" cy="459317"/>
            </a:xfrm>
            <a:custGeom>
              <a:avLst/>
              <a:gdLst>
                <a:gd name="connsiteX0" fmla="*/ 0 w 313267"/>
                <a:gd name="connsiteY0" fmla="*/ 0 h 459317"/>
                <a:gd name="connsiteX1" fmla="*/ 133350 w 313267"/>
                <a:gd name="connsiteY1" fmla="*/ 184150 h 459317"/>
                <a:gd name="connsiteX2" fmla="*/ 260350 w 313267"/>
                <a:gd name="connsiteY2" fmla="*/ 338667 h 459317"/>
                <a:gd name="connsiteX3" fmla="*/ 313267 w 313267"/>
                <a:gd name="connsiteY3" fmla="*/ 459317 h 459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3267" h="459317" extrusionOk="0">
                  <a:moveTo>
                    <a:pt x="0" y="0"/>
                  </a:moveTo>
                  <a:cubicBezTo>
                    <a:pt x="55473" y="69832"/>
                    <a:pt x="87672" y="127308"/>
                    <a:pt x="133350" y="184150"/>
                  </a:cubicBezTo>
                  <a:cubicBezTo>
                    <a:pt x="179525" y="242363"/>
                    <a:pt x="222215" y="287912"/>
                    <a:pt x="260350" y="338667"/>
                  </a:cubicBezTo>
                  <a:cubicBezTo>
                    <a:pt x="284349" y="388425"/>
                    <a:pt x="304771" y="423296"/>
                    <a:pt x="313267" y="459317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908359004">
                    <a:custGeom>
                      <a:avLst/>
                      <a:gdLst>
                        <a:gd name="connsiteX0" fmla="*/ 0 w 313267"/>
                        <a:gd name="connsiteY0" fmla="*/ 0 h 459317"/>
                        <a:gd name="connsiteX1" fmla="*/ 133350 w 313267"/>
                        <a:gd name="connsiteY1" fmla="*/ 184150 h 459317"/>
                        <a:gd name="connsiteX2" fmla="*/ 260350 w 313267"/>
                        <a:gd name="connsiteY2" fmla="*/ 338667 h 459317"/>
                        <a:gd name="connsiteX3" fmla="*/ 313267 w 313267"/>
                        <a:gd name="connsiteY3" fmla="*/ 459317 h 45931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313267" h="459317">
                          <a:moveTo>
                            <a:pt x="0" y="0"/>
                          </a:moveTo>
                          <a:cubicBezTo>
                            <a:pt x="44979" y="63853"/>
                            <a:pt x="89958" y="127706"/>
                            <a:pt x="133350" y="184150"/>
                          </a:cubicBezTo>
                          <a:cubicBezTo>
                            <a:pt x="176742" y="240594"/>
                            <a:pt x="230364" y="292806"/>
                            <a:pt x="260350" y="338667"/>
                          </a:cubicBezTo>
                          <a:cubicBezTo>
                            <a:pt x="290336" y="384528"/>
                            <a:pt x="301801" y="421922"/>
                            <a:pt x="313267" y="459317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" name="フリーフォーム: 図形 96">
              <a:extLst>
                <a:ext uri="{FF2B5EF4-FFF2-40B4-BE49-F238E27FC236}">
                  <a16:creationId xmlns:a16="http://schemas.microsoft.com/office/drawing/2014/main" id="{765F01C0-4ECD-4C43-81BB-A7964AAC0478}"/>
                </a:ext>
              </a:extLst>
            </p:cNvPr>
            <p:cNvSpPr/>
            <p:nvPr/>
          </p:nvSpPr>
          <p:spPr>
            <a:xfrm>
              <a:off x="3515783" y="4360333"/>
              <a:ext cx="298450" cy="311150"/>
            </a:xfrm>
            <a:custGeom>
              <a:avLst/>
              <a:gdLst>
                <a:gd name="connsiteX0" fmla="*/ 298450 w 298450"/>
                <a:gd name="connsiteY0" fmla="*/ 0 h 311150"/>
                <a:gd name="connsiteX1" fmla="*/ 188384 w 298450"/>
                <a:gd name="connsiteY1" fmla="*/ 114300 h 311150"/>
                <a:gd name="connsiteX2" fmla="*/ 118534 w 298450"/>
                <a:gd name="connsiteY2" fmla="*/ 169334 h 311150"/>
                <a:gd name="connsiteX3" fmla="*/ 48684 w 298450"/>
                <a:gd name="connsiteY3" fmla="*/ 230717 h 311150"/>
                <a:gd name="connsiteX4" fmla="*/ 0 w 298450"/>
                <a:gd name="connsiteY4" fmla="*/ 311150 h 31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8450" h="311150" extrusionOk="0">
                  <a:moveTo>
                    <a:pt x="298450" y="0"/>
                  </a:moveTo>
                  <a:cubicBezTo>
                    <a:pt x="258156" y="47274"/>
                    <a:pt x="221026" y="85846"/>
                    <a:pt x="188384" y="114300"/>
                  </a:cubicBezTo>
                  <a:cubicBezTo>
                    <a:pt x="158362" y="141992"/>
                    <a:pt x="139864" y="148345"/>
                    <a:pt x="118534" y="169334"/>
                  </a:cubicBezTo>
                  <a:cubicBezTo>
                    <a:pt x="94813" y="189460"/>
                    <a:pt x="64229" y="210466"/>
                    <a:pt x="48684" y="230717"/>
                  </a:cubicBezTo>
                  <a:cubicBezTo>
                    <a:pt x="30920" y="253943"/>
                    <a:pt x="10931" y="283143"/>
                    <a:pt x="0" y="31115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2765372057">
                    <a:custGeom>
                      <a:avLst/>
                      <a:gdLst>
                        <a:gd name="connsiteX0" fmla="*/ 298450 w 298450"/>
                        <a:gd name="connsiteY0" fmla="*/ 0 h 311150"/>
                        <a:gd name="connsiteX1" fmla="*/ 188384 w 298450"/>
                        <a:gd name="connsiteY1" fmla="*/ 114300 h 311150"/>
                        <a:gd name="connsiteX2" fmla="*/ 118534 w 298450"/>
                        <a:gd name="connsiteY2" fmla="*/ 169334 h 311150"/>
                        <a:gd name="connsiteX3" fmla="*/ 48684 w 298450"/>
                        <a:gd name="connsiteY3" fmla="*/ 230717 h 311150"/>
                        <a:gd name="connsiteX4" fmla="*/ 0 w 298450"/>
                        <a:gd name="connsiteY4" fmla="*/ 311150 h 31115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98450" h="311150">
                          <a:moveTo>
                            <a:pt x="298450" y="0"/>
                          </a:moveTo>
                          <a:cubicBezTo>
                            <a:pt x="258410" y="43039"/>
                            <a:pt x="218370" y="86078"/>
                            <a:pt x="188384" y="114300"/>
                          </a:cubicBezTo>
                          <a:cubicBezTo>
                            <a:pt x="158398" y="142522"/>
                            <a:pt x="141817" y="149931"/>
                            <a:pt x="118534" y="169334"/>
                          </a:cubicBezTo>
                          <a:cubicBezTo>
                            <a:pt x="95251" y="188737"/>
                            <a:pt x="68440" y="207081"/>
                            <a:pt x="48684" y="230717"/>
                          </a:cubicBezTo>
                          <a:cubicBezTo>
                            <a:pt x="28928" y="254353"/>
                            <a:pt x="14464" y="282751"/>
                            <a:pt x="0" y="311150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" name="フリーフォーム: 図形 97">
              <a:extLst>
                <a:ext uri="{FF2B5EF4-FFF2-40B4-BE49-F238E27FC236}">
                  <a16:creationId xmlns:a16="http://schemas.microsoft.com/office/drawing/2014/main" id="{DF074D2C-27B1-47A9-8F48-DAA13B3AB67D}"/>
                </a:ext>
              </a:extLst>
            </p:cNvPr>
            <p:cNvSpPr/>
            <p:nvPr/>
          </p:nvSpPr>
          <p:spPr>
            <a:xfrm>
              <a:off x="3020483" y="2923117"/>
              <a:ext cx="508380" cy="952500"/>
            </a:xfrm>
            <a:custGeom>
              <a:avLst/>
              <a:gdLst>
                <a:gd name="connsiteX0" fmla="*/ 0 w 508380"/>
                <a:gd name="connsiteY0" fmla="*/ 0 h 952500"/>
                <a:gd name="connsiteX1" fmla="*/ 256117 w 508380"/>
                <a:gd name="connsiteY1" fmla="*/ 270933 h 952500"/>
                <a:gd name="connsiteX2" fmla="*/ 438150 w 508380"/>
                <a:gd name="connsiteY2" fmla="*/ 537633 h 952500"/>
                <a:gd name="connsiteX3" fmla="*/ 501650 w 508380"/>
                <a:gd name="connsiteY3" fmla="*/ 812800 h 952500"/>
                <a:gd name="connsiteX4" fmla="*/ 495300 w 508380"/>
                <a:gd name="connsiteY4" fmla="*/ 848783 h 952500"/>
                <a:gd name="connsiteX5" fmla="*/ 402167 w 508380"/>
                <a:gd name="connsiteY5" fmla="*/ 952500 h 952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08380" h="952500" extrusionOk="0">
                  <a:moveTo>
                    <a:pt x="0" y="0"/>
                  </a:moveTo>
                  <a:cubicBezTo>
                    <a:pt x="90963" y="96936"/>
                    <a:pt x="174265" y="174844"/>
                    <a:pt x="256117" y="270933"/>
                  </a:cubicBezTo>
                  <a:cubicBezTo>
                    <a:pt x="328237" y="362988"/>
                    <a:pt x="411569" y="458552"/>
                    <a:pt x="438150" y="537633"/>
                  </a:cubicBezTo>
                  <a:cubicBezTo>
                    <a:pt x="480680" y="626715"/>
                    <a:pt x="492688" y="761927"/>
                    <a:pt x="501650" y="812800"/>
                  </a:cubicBezTo>
                  <a:cubicBezTo>
                    <a:pt x="513977" y="866796"/>
                    <a:pt x="513731" y="827783"/>
                    <a:pt x="495300" y="848783"/>
                  </a:cubicBezTo>
                  <a:cubicBezTo>
                    <a:pt x="478789" y="873508"/>
                    <a:pt x="421680" y="932623"/>
                    <a:pt x="402167" y="95250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1534385469">
                    <a:custGeom>
                      <a:avLst/>
                      <a:gdLst>
                        <a:gd name="connsiteX0" fmla="*/ 0 w 508380"/>
                        <a:gd name="connsiteY0" fmla="*/ 0 h 952500"/>
                        <a:gd name="connsiteX1" fmla="*/ 256117 w 508380"/>
                        <a:gd name="connsiteY1" fmla="*/ 270933 h 952500"/>
                        <a:gd name="connsiteX2" fmla="*/ 438150 w 508380"/>
                        <a:gd name="connsiteY2" fmla="*/ 537633 h 952500"/>
                        <a:gd name="connsiteX3" fmla="*/ 501650 w 508380"/>
                        <a:gd name="connsiteY3" fmla="*/ 812800 h 952500"/>
                        <a:gd name="connsiteX4" fmla="*/ 495300 w 508380"/>
                        <a:gd name="connsiteY4" fmla="*/ 848783 h 952500"/>
                        <a:gd name="connsiteX5" fmla="*/ 402167 w 508380"/>
                        <a:gd name="connsiteY5" fmla="*/ 952500 h 9525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508380" h="952500">
                          <a:moveTo>
                            <a:pt x="0" y="0"/>
                          </a:moveTo>
                          <a:cubicBezTo>
                            <a:pt x="91546" y="90664"/>
                            <a:pt x="183092" y="181328"/>
                            <a:pt x="256117" y="270933"/>
                          </a:cubicBezTo>
                          <a:cubicBezTo>
                            <a:pt x="329142" y="360538"/>
                            <a:pt x="397228" y="447322"/>
                            <a:pt x="438150" y="537633"/>
                          </a:cubicBezTo>
                          <a:cubicBezTo>
                            <a:pt x="479072" y="627944"/>
                            <a:pt x="492125" y="760942"/>
                            <a:pt x="501650" y="812800"/>
                          </a:cubicBezTo>
                          <a:cubicBezTo>
                            <a:pt x="511175" y="864658"/>
                            <a:pt x="511881" y="825500"/>
                            <a:pt x="495300" y="848783"/>
                          </a:cubicBezTo>
                          <a:cubicBezTo>
                            <a:pt x="478720" y="872066"/>
                            <a:pt x="419453" y="935567"/>
                            <a:pt x="402167" y="952500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9" name="フリーフォーム: 図形 98">
              <a:extLst>
                <a:ext uri="{FF2B5EF4-FFF2-40B4-BE49-F238E27FC236}">
                  <a16:creationId xmlns:a16="http://schemas.microsoft.com/office/drawing/2014/main" id="{F3646DFD-AE74-4761-8321-BBE76C23CAEA}"/>
                </a:ext>
              </a:extLst>
            </p:cNvPr>
            <p:cNvSpPr/>
            <p:nvPr/>
          </p:nvSpPr>
          <p:spPr>
            <a:xfrm>
              <a:off x="2631017" y="2163233"/>
              <a:ext cx="433440" cy="719667"/>
            </a:xfrm>
            <a:custGeom>
              <a:avLst/>
              <a:gdLst>
                <a:gd name="connsiteX0" fmla="*/ 0 w 433440"/>
                <a:gd name="connsiteY0" fmla="*/ 0 h 719667"/>
                <a:gd name="connsiteX1" fmla="*/ 173566 w 433440"/>
                <a:gd name="connsiteY1" fmla="*/ 46567 h 719667"/>
                <a:gd name="connsiteX2" fmla="*/ 328083 w 433440"/>
                <a:gd name="connsiteY2" fmla="*/ 188384 h 719667"/>
                <a:gd name="connsiteX3" fmla="*/ 423333 w 433440"/>
                <a:gd name="connsiteY3" fmla="*/ 353484 h 719667"/>
                <a:gd name="connsiteX4" fmla="*/ 427566 w 433440"/>
                <a:gd name="connsiteY4" fmla="*/ 548217 h 719667"/>
                <a:gd name="connsiteX5" fmla="*/ 395816 w 433440"/>
                <a:gd name="connsiteY5" fmla="*/ 685800 h 719667"/>
                <a:gd name="connsiteX6" fmla="*/ 368300 w 433440"/>
                <a:gd name="connsiteY6" fmla="*/ 719667 h 719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3440" h="719667" extrusionOk="0">
                  <a:moveTo>
                    <a:pt x="0" y="0"/>
                  </a:moveTo>
                  <a:cubicBezTo>
                    <a:pt x="64341" y="8577"/>
                    <a:pt x="112540" y="7430"/>
                    <a:pt x="173566" y="46567"/>
                  </a:cubicBezTo>
                  <a:cubicBezTo>
                    <a:pt x="231638" y="83403"/>
                    <a:pt x="289946" y="147855"/>
                    <a:pt x="328083" y="188384"/>
                  </a:cubicBezTo>
                  <a:cubicBezTo>
                    <a:pt x="370925" y="239618"/>
                    <a:pt x="404895" y="293270"/>
                    <a:pt x="423333" y="353484"/>
                  </a:cubicBezTo>
                  <a:cubicBezTo>
                    <a:pt x="443880" y="408725"/>
                    <a:pt x="431274" y="488814"/>
                    <a:pt x="427566" y="548217"/>
                  </a:cubicBezTo>
                  <a:cubicBezTo>
                    <a:pt x="421471" y="600354"/>
                    <a:pt x="408256" y="662019"/>
                    <a:pt x="395816" y="685800"/>
                  </a:cubicBezTo>
                  <a:cubicBezTo>
                    <a:pt x="385541" y="714097"/>
                    <a:pt x="377967" y="718350"/>
                    <a:pt x="368300" y="719667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3438108127">
                    <a:custGeom>
                      <a:avLst/>
                      <a:gdLst>
                        <a:gd name="connsiteX0" fmla="*/ 0 w 433440"/>
                        <a:gd name="connsiteY0" fmla="*/ 0 h 719667"/>
                        <a:gd name="connsiteX1" fmla="*/ 173566 w 433440"/>
                        <a:gd name="connsiteY1" fmla="*/ 46567 h 719667"/>
                        <a:gd name="connsiteX2" fmla="*/ 328083 w 433440"/>
                        <a:gd name="connsiteY2" fmla="*/ 188384 h 719667"/>
                        <a:gd name="connsiteX3" fmla="*/ 423333 w 433440"/>
                        <a:gd name="connsiteY3" fmla="*/ 353484 h 719667"/>
                        <a:gd name="connsiteX4" fmla="*/ 427566 w 433440"/>
                        <a:gd name="connsiteY4" fmla="*/ 548217 h 719667"/>
                        <a:gd name="connsiteX5" fmla="*/ 395816 w 433440"/>
                        <a:gd name="connsiteY5" fmla="*/ 685800 h 719667"/>
                        <a:gd name="connsiteX6" fmla="*/ 368300 w 433440"/>
                        <a:gd name="connsiteY6" fmla="*/ 719667 h 7196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433440" h="719667">
                          <a:moveTo>
                            <a:pt x="0" y="0"/>
                          </a:moveTo>
                          <a:cubicBezTo>
                            <a:pt x="59442" y="7585"/>
                            <a:pt x="118885" y="15170"/>
                            <a:pt x="173566" y="46567"/>
                          </a:cubicBezTo>
                          <a:cubicBezTo>
                            <a:pt x="228247" y="77964"/>
                            <a:pt x="286455" y="137231"/>
                            <a:pt x="328083" y="188384"/>
                          </a:cubicBezTo>
                          <a:cubicBezTo>
                            <a:pt x="369711" y="239537"/>
                            <a:pt x="406752" y="293512"/>
                            <a:pt x="423333" y="353484"/>
                          </a:cubicBezTo>
                          <a:cubicBezTo>
                            <a:pt x="439914" y="413456"/>
                            <a:pt x="432152" y="492831"/>
                            <a:pt x="427566" y="548217"/>
                          </a:cubicBezTo>
                          <a:cubicBezTo>
                            <a:pt x="422980" y="603603"/>
                            <a:pt x="405694" y="657225"/>
                            <a:pt x="395816" y="685800"/>
                          </a:cubicBezTo>
                          <a:cubicBezTo>
                            <a:pt x="385938" y="714375"/>
                            <a:pt x="377119" y="717021"/>
                            <a:pt x="368300" y="719667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" name="フリーフォーム: 図形 99">
              <a:extLst>
                <a:ext uri="{FF2B5EF4-FFF2-40B4-BE49-F238E27FC236}">
                  <a16:creationId xmlns:a16="http://schemas.microsoft.com/office/drawing/2014/main" id="{30AC517D-61B4-44D3-A642-3F1B0A4C21FE}"/>
                </a:ext>
              </a:extLst>
            </p:cNvPr>
            <p:cNvSpPr/>
            <p:nvPr/>
          </p:nvSpPr>
          <p:spPr>
            <a:xfrm>
              <a:off x="2279650" y="2161117"/>
              <a:ext cx="349250" cy="179867"/>
            </a:xfrm>
            <a:custGeom>
              <a:avLst/>
              <a:gdLst>
                <a:gd name="connsiteX0" fmla="*/ 349250 w 349250"/>
                <a:gd name="connsiteY0" fmla="*/ 0 h 179867"/>
                <a:gd name="connsiteX1" fmla="*/ 207433 w 349250"/>
                <a:gd name="connsiteY1" fmla="*/ 78316 h 179867"/>
                <a:gd name="connsiteX2" fmla="*/ 93133 w 349250"/>
                <a:gd name="connsiteY2" fmla="*/ 160866 h 179867"/>
                <a:gd name="connsiteX3" fmla="*/ 40217 w 349250"/>
                <a:gd name="connsiteY3" fmla="*/ 177800 h 179867"/>
                <a:gd name="connsiteX4" fmla="*/ 0 w 349250"/>
                <a:gd name="connsiteY4" fmla="*/ 127000 h 179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9250" h="179867" extrusionOk="0">
                  <a:moveTo>
                    <a:pt x="349250" y="0"/>
                  </a:moveTo>
                  <a:cubicBezTo>
                    <a:pt x="297946" y="29414"/>
                    <a:pt x="248119" y="46177"/>
                    <a:pt x="207433" y="78316"/>
                  </a:cubicBezTo>
                  <a:cubicBezTo>
                    <a:pt x="159599" y="104347"/>
                    <a:pt x="121474" y="141682"/>
                    <a:pt x="93133" y="160866"/>
                  </a:cubicBezTo>
                  <a:cubicBezTo>
                    <a:pt x="66354" y="177852"/>
                    <a:pt x="57246" y="184783"/>
                    <a:pt x="40217" y="177800"/>
                  </a:cubicBezTo>
                  <a:cubicBezTo>
                    <a:pt x="25672" y="170006"/>
                    <a:pt x="12478" y="144931"/>
                    <a:pt x="0" y="12700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640551324">
                    <a:custGeom>
                      <a:avLst/>
                      <a:gdLst>
                        <a:gd name="connsiteX0" fmla="*/ 349250 w 349250"/>
                        <a:gd name="connsiteY0" fmla="*/ 0 h 179867"/>
                        <a:gd name="connsiteX1" fmla="*/ 207433 w 349250"/>
                        <a:gd name="connsiteY1" fmla="*/ 78316 h 179867"/>
                        <a:gd name="connsiteX2" fmla="*/ 93133 w 349250"/>
                        <a:gd name="connsiteY2" fmla="*/ 160866 h 179867"/>
                        <a:gd name="connsiteX3" fmla="*/ 40217 w 349250"/>
                        <a:gd name="connsiteY3" fmla="*/ 177800 h 179867"/>
                        <a:gd name="connsiteX4" fmla="*/ 0 w 349250"/>
                        <a:gd name="connsiteY4" fmla="*/ 127000 h 1798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349250" h="179867">
                          <a:moveTo>
                            <a:pt x="349250" y="0"/>
                          </a:moveTo>
                          <a:cubicBezTo>
                            <a:pt x="299684" y="25752"/>
                            <a:pt x="250119" y="51505"/>
                            <a:pt x="207433" y="78316"/>
                          </a:cubicBezTo>
                          <a:cubicBezTo>
                            <a:pt x="164747" y="105127"/>
                            <a:pt x="121002" y="144285"/>
                            <a:pt x="93133" y="160866"/>
                          </a:cubicBezTo>
                          <a:cubicBezTo>
                            <a:pt x="65264" y="177447"/>
                            <a:pt x="55739" y="183444"/>
                            <a:pt x="40217" y="177800"/>
                          </a:cubicBezTo>
                          <a:cubicBezTo>
                            <a:pt x="24695" y="172156"/>
                            <a:pt x="12347" y="149578"/>
                            <a:pt x="0" y="127000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1" name="フリーフォーム: 図形 100">
              <a:extLst>
                <a:ext uri="{FF2B5EF4-FFF2-40B4-BE49-F238E27FC236}">
                  <a16:creationId xmlns:a16="http://schemas.microsoft.com/office/drawing/2014/main" id="{27B9F5E3-C581-4070-B757-F611D7701DDF}"/>
                </a:ext>
              </a:extLst>
            </p:cNvPr>
            <p:cNvSpPr/>
            <p:nvPr/>
          </p:nvSpPr>
          <p:spPr>
            <a:xfrm>
              <a:off x="2184400" y="2021417"/>
              <a:ext cx="247650" cy="152400"/>
            </a:xfrm>
            <a:custGeom>
              <a:avLst/>
              <a:gdLst>
                <a:gd name="connsiteX0" fmla="*/ 0 w 247650"/>
                <a:gd name="connsiteY0" fmla="*/ 0 h 152400"/>
                <a:gd name="connsiteX1" fmla="*/ 133350 w 247650"/>
                <a:gd name="connsiteY1" fmla="*/ 99483 h 152400"/>
                <a:gd name="connsiteX2" fmla="*/ 247650 w 247650"/>
                <a:gd name="connsiteY2" fmla="*/ 15240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650" h="152400" extrusionOk="0">
                  <a:moveTo>
                    <a:pt x="0" y="0"/>
                  </a:moveTo>
                  <a:cubicBezTo>
                    <a:pt x="45471" y="45008"/>
                    <a:pt x="92319" y="72836"/>
                    <a:pt x="133350" y="99483"/>
                  </a:cubicBezTo>
                  <a:cubicBezTo>
                    <a:pt x="176705" y="128336"/>
                    <a:pt x="209279" y="137052"/>
                    <a:pt x="247650" y="15240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505267763">
                    <a:custGeom>
                      <a:avLst/>
                      <a:gdLst>
                        <a:gd name="connsiteX0" fmla="*/ 0 w 247650"/>
                        <a:gd name="connsiteY0" fmla="*/ 0 h 152400"/>
                        <a:gd name="connsiteX1" fmla="*/ 133350 w 247650"/>
                        <a:gd name="connsiteY1" fmla="*/ 99483 h 152400"/>
                        <a:gd name="connsiteX2" fmla="*/ 247650 w 247650"/>
                        <a:gd name="connsiteY2" fmla="*/ 152400 h 1524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247650" h="152400">
                          <a:moveTo>
                            <a:pt x="0" y="0"/>
                          </a:moveTo>
                          <a:cubicBezTo>
                            <a:pt x="46037" y="37041"/>
                            <a:pt x="92075" y="74083"/>
                            <a:pt x="133350" y="99483"/>
                          </a:cubicBezTo>
                          <a:cubicBezTo>
                            <a:pt x="174625" y="124883"/>
                            <a:pt x="211137" y="138641"/>
                            <a:pt x="247650" y="152400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" name="フリーフォーム: 図形 101">
              <a:extLst>
                <a:ext uri="{FF2B5EF4-FFF2-40B4-BE49-F238E27FC236}">
                  <a16:creationId xmlns:a16="http://schemas.microsoft.com/office/drawing/2014/main" id="{90E8C061-739C-49F0-B809-E1D6192F1387}"/>
                </a:ext>
              </a:extLst>
            </p:cNvPr>
            <p:cNvSpPr/>
            <p:nvPr/>
          </p:nvSpPr>
          <p:spPr>
            <a:xfrm>
              <a:off x="2283883" y="2163233"/>
              <a:ext cx="120650" cy="127000"/>
            </a:xfrm>
            <a:custGeom>
              <a:avLst/>
              <a:gdLst>
                <a:gd name="connsiteX0" fmla="*/ 0 w 120650"/>
                <a:gd name="connsiteY0" fmla="*/ 127000 h 127000"/>
                <a:gd name="connsiteX1" fmla="*/ 50800 w 120650"/>
                <a:gd name="connsiteY1" fmla="*/ 50800 h 127000"/>
                <a:gd name="connsiteX2" fmla="*/ 120650 w 120650"/>
                <a:gd name="connsiteY2" fmla="*/ 0 h 12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0650" h="127000" extrusionOk="0">
                  <a:moveTo>
                    <a:pt x="0" y="127000"/>
                  </a:moveTo>
                  <a:cubicBezTo>
                    <a:pt x="16270" y="100624"/>
                    <a:pt x="29522" y="72863"/>
                    <a:pt x="50800" y="50800"/>
                  </a:cubicBezTo>
                  <a:cubicBezTo>
                    <a:pt x="70909" y="29634"/>
                    <a:pt x="120650" y="-1"/>
                    <a:pt x="120650" y="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2949314259">
                    <a:custGeom>
                      <a:avLst/>
                      <a:gdLst>
                        <a:gd name="connsiteX0" fmla="*/ 0 w 120650"/>
                        <a:gd name="connsiteY0" fmla="*/ 127000 h 127000"/>
                        <a:gd name="connsiteX1" fmla="*/ 50800 w 120650"/>
                        <a:gd name="connsiteY1" fmla="*/ 50800 h 127000"/>
                        <a:gd name="connsiteX2" fmla="*/ 120650 w 120650"/>
                        <a:gd name="connsiteY2" fmla="*/ 0 h 1270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120650" h="127000">
                          <a:moveTo>
                            <a:pt x="0" y="127000"/>
                          </a:moveTo>
                          <a:cubicBezTo>
                            <a:pt x="15346" y="99483"/>
                            <a:pt x="30692" y="71967"/>
                            <a:pt x="50800" y="50800"/>
                          </a:cubicBezTo>
                          <a:cubicBezTo>
                            <a:pt x="70908" y="29633"/>
                            <a:pt x="120650" y="0"/>
                            <a:pt x="120650" y="0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" name="フリーフォーム: 図形 102">
              <a:extLst>
                <a:ext uri="{FF2B5EF4-FFF2-40B4-BE49-F238E27FC236}">
                  <a16:creationId xmlns:a16="http://schemas.microsoft.com/office/drawing/2014/main" id="{1ADA46C9-FB7F-4362-A83E-F3344BA08AF6}"/>
                </a:ext>
              </a:extLst>
            </p:cNvPr>
            <p:cNvSpPr/>
            <p:nvPr/>
          </p:nvSpPr>
          <p:spPr>
            <a:xfrm>
              <a:off x="1828800" y="2019300"/>
              <a:ext cx="357717" cy="169148"/>
            </a:xfrm>
            <a:custGeom>
              <a:avLst/>
              <a:gdLst>
                <a:gd name="connsiteX0" fmla="*/ 357717 w 357717"/>
                <a:gd name="connsiteY0" fmla="*/ 0 h 169148"/>
                <a:gd name="connsiteX1" fmla="*/ 292100 w 357717"/>
                <a:gd name="connsiteY1" fmla="*/ 38100 h 169148"/>
                <a:gd name="connsiteX2" fmla="*/ 249767 w 357717"/>
                <a:gd name="connsiteY2" fmla="*/ 31750 h 169148"/>
                <a:gd name="connsiteX3" fmla="*/ 283633 w 357717"/>
                <a:gd name="connsiteY3" fmla="*/ 69850 h 169148"/>
                <a:gd name="connsiteX4" fmla="*/ 192617 w 357717"/>
                <a:gd name="connsiteY4" fmla="*/ 91017 h 169148"/>
                <a:gd name="connsiteX5" fmla="*/ 239183 w 357717"/>
                <a:gd name="connsiteY5" fmla="*/ 167217 h 169148"/>
                <a:gd name="connsiteX6" fmla="*/ 0 w 357717"/>
                <a:gd name="connsiteY6" fmla="*/ 2117 h 169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717" h="169148" extrusionOk="0">
                  <a:moveTo>
                    <a:pt x="357717" y="0"/>
                  </a:moveTo>
                  <a:cubicBezTo>
                    <a:pt x="333814" y="15382"/>
                    <a:pt x="306686" y="32701"/>
                    <a:pt x="292100" y="38100"/>
                  </a:cubicBezTo>
                  <a:cubicBezTo>
                    <a:pt x="274920" y="43455"/>
                    <a:pt x="251107" y="26372"/>
                    <a:pt x="249767" y="31750"/>
                  </a:cubicBezTo>
                  <a:cubicBezTo>
                    <a:pt x="249285" y="34775"/>
                    <a:pt x="293834" y="59696"/>
                    <a:pt x="283633" y="69850"/>
                  </a:cubicBezTo>
                  <a:cubicBezTo>
                    <a:pt x="273057" y="77910"/>
                    <a:pt x="198864" y="74466"/>
                    <a:pt x="192617" y="91017"/>
                  </a:cubicBezTo>
                  <a:cubicBezTo>
                    <a:pt x="186995" y="107521"/>
                    <a:pt x="274959" y="183490"/>
                    <a:pt x="239183" y="167217"/>
                  </a:cubicBezTo>
                  <a:cubicBezTo>
                    <a:pt x="206460" y="145221"/>
                    <a:pt x="93879" y="65065"/>
                    <a:pt x="0" y="2117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4031387142">
                    <a:custGeom>
                      <a:avLst/>
                      <a:gdLst>
                        <a:gd name="connsiteX0" fmla="*/ 357717 w 357717"/>
                        <a:gd name="connsiteY0" fmla="*/ 0 h 169148"/>
                        <a:gd name="connsiteX1" fmla="*/ 292100 w 357717"/>
                        <a:gd name="connsiteY1" fmla="*/ 38100 h 169148"/>
                        <a:gd name="connsiteX2" fmla="*/ 249767 w 357717"/>
                        <a:gd name="connsiteY2" fmla="*/ 31750 h 169148"/>
                        <a:gd name="connsiteX3" fmla="*/ 283633 w 357717"/>
                        <a:gd name="connsiteY3" fmla="*/ 69850 h 169148"/>
                        <a:gd name="connsiteX4" fmla="*/ 192617 w 357717"/>
                        <a:gd name="connsiteY4" fmla="*/ 91017 h 169148"/>
                        <a:gd name="connsiteX5" fmla="*/ 239183 w 357717"/>
                        <a:gd name="connsiteY5" fmla="*/ 167217 h 169148"/>
                        <a:gd name="connsiteX6" fmla="*/ 0 w 357717"/>
                        <a:gd name="connsiteY6" fmla="*/ 2117 h 16914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357717" h="169148">
                          <a:moveTo>
                            <a:pt x="357717" y="0"/>
                          </a:moveTo>
                          <a:cubicBezTo>
                            <a:pt x="333904" y="16404"/>
                            <a:pt x="310092" y="32808"/>
                            <a:pt x="292100" y="38100"/>
                          </a:cubicBezTo>
                          <a:cubicBezTo>
                            <a:pt x="274108" y="43392"/>
                            <a:pt x="251178" y="26458"/>
                            <a:pt x="249767" y="31750"/>
                          </a:cubicBezTo>
                          <a:cubicBezTo>
                            <a:pt x="248356" y="37042"/>
                            <a:pt x="293158" y="59972"/>
                            <a:pt x="283633" y="69850"/>
                          </a:cubicBezTo>
                          <a:cubicBezTo>
                            <a:pt x="274108" y="79728"/>
                            <a:pt x="200025" y="74789"/>
                            <a:pt x="192617" y="91017"/>
                          </a:cubicBezTo>
                          <a:cubicBezTo>
                            <a:pt x="185209" y="107245"/>
                            <a:pt x="271286" y="182034"/>
                            <a:pt x="239183" y="167217"/>
                          </a:cubicBezTo>
                          <a:cubicBezTo>
                            <a:pt x="207080" y="152400"/>
                            <a:pt x="103540" y="77258"/>
                            <a:pt x="0" y="2117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" name="フリーフォーム: 図形 103">
              <a:extLst>
                <a:ext uri="{FF2B5EF4-FFF2-40B4-BE49-F238E27FC236}">
                  <a16:creationId xmlns:a16="http://schemas.microsoft.com/office/drawing/2014/main" id="{C18A09DD-3799-44BD-9369-DCE59FACEAA3}"/>
                </a:ext>
              </a:extLst>
            </p:cNvPr>
            <p:cNvSpPr/>
            <p:nvPr/>
          </p:nvSpPr>
          <p:spPr>
            <a:xfrm>
              <a:off x="1854200" y="2038350"/>
              <a:ext cx="601133" cy="645583"/>
            </a:xfrm>
            <a:custGeom>
              <a:avLst/>
              <a:gdLst>
                <a:gd name="connsiteX0" fmla="*/ 0 w 601133"/>
                <a:gd name="connsiteY0" fmla="*/ 0 h 645583"/>
                <a:gd name="connsiteX1" fmla="*/ 220133 w 601133"/>
                <a:gd name="connsiteY1" fmla="*/ 207433 h 645583"/>
                <a:gd name="connsiteX2" fmla="*/ 357717 w 601133"/>
                <a:gd name="connsiteY2" fmla="*/ 368300 h 645583"/>
                <a:gd name="connsiteX3" fmla="*/ 554567 w 601133"/>
                <a:gd name="connsiteY3" fmla="*/ 588433 h 645583"/>
                <a:gd name="connsiteX4" fmla="*/ 601133 w 601133"/>
                <a:gd name="connsiteY4" fmla="*/ 645583 h 64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133" h="645583" extrusionOk="0">
                  <a:moveTo>
                    <a:pt x="0" y="0"/>
                  </a:moveTo>
                  <a:cubicBezTo>
                    <a:pt x="79310" y="73783"/>
                    <a:pt x="146132" y="148459"/>
                    <a:pt x="220133" y="207433"/>
                  </a:cubicBezTo>
                  <a:cubicBezTo>
                    <a:pt x="277746" y="270475"/>
                    <a:pt x="302008" y="304200"/>
                    <a:pt x="357717" y="368300"/>
                  </a:cubicBezTo>
                  <a:cubicBezTo>
                    <a:pt x="404586" y="439017"/>
                    <a:pt x="515912" y="548153"/>
                    <a:pt x="554567" y="588433"/>
                  </a:cubicBezTo>
                  <a:cubicBezTo>
                    <a:pt x="594977" y="634950"/>
                    <a:pt x="598645" y="639340"/>
                    <a:pt x="601133" y="645583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1609687139">
                    <a:custGeom>
                      <a:avLst/>
                      <a:gdLst>
                        <a:gd name="connsiteX0" fmla="*/ 0 w 601133"/>
                        <a:gd name="connsiteY0" fmla="*/ 0 h 645583"/>
                        <a:gd name="connsiteX1" fmla="*/ 220133 w 601133"/>
                        <a:gd name="connsiteY1" fmla="*/ 207433 h 645583"/>
                        <a:gd name="connsiteX2" fmla="*/ 357717 w 601133"/>
                        <a:gd name="connsiteY2" fmla="*/ 368300 h 645583"/>
                        <a:gd name="connsiteX3" fmla="*/ 554567 w 601133"/>
                        <a:gd name="connsiteY3" fmla="*/ 588433 h 645583"/>
                        <a:gd name="connsiteX4" fmla="*/ 601133 w 601133"/>
                        <a:gd name="connsiteY4" fmla="*/ 645583 h 64558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601133" h="645583">
                          <a:moveTo>
                            <a:pt x="0" y="0"/>
                          </a:moveTo>
                          <a:cubicBezTo>
                            <a:pt x="80257" y="73025"/>
                            <a:pt x="160514" y="146050"/>
                            <a:pt x="220133" y="207433"/>
                          </a:cubicBezTo>
                          <a:cubicBezTo>
                            <a:pt x="279752" y="268816"/>
                            <a:pt x="301978" y="304800"/>
                            <a:pt x="357717" y="368300"/>
                          </a:cubicBezTo>
                          <a:cubicBezTo>
                            <a:pt x="413456" y="431800"/>
                            <a:pt x="513998" y="542219"/>
                            <a:pt x="554567" y="588433"/>
                          </a:cubicBezTo>
                          <a:cubicBezTo>
                            <a:pt x="595136" y="634647"/>
                            <a:pt x="598134" y="640115"/>
                            <a:pt x="601133" y="645583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" name="フリーフォーム: 図形 104">
              <a:extLst>
                <a:ext uri="{FF2B5EF4-FFF2-40B4-BE49-F238E27FC236}">
                  <a16:creationId xmlns:a16="http://schemas.microsoft.com/office/drawing/2014/main" id="{337AED0A-3554-4C73-8C82-B52CBCD3BE4D}"/>
                </a:ext>
              </a:extLst>
            </p:cNvPr>
            <p:cNvSpPr/>
            <p:nvPr/>
          </p:nvSpPr>
          <p:spPr>
            <a:xfrm>
              <a:off x="1145117" y="1887980"/>
              <a:ext cx="922866" cy="268903"/>
            </a:xfrm>
            <a:custGeom>
              <a:avLst/>
              <a:gdLst>
                <a:gd name="connsiteX0" fmla="*/ 922866 w 922866"/>
                <a:gd name="connsiteY0" fmla="*/ 150370 h 268903"/>
                <a:gd name="connsiteX1" fmla="*/ 683683 w 922866"/>
                <a:gd name="connsiteY1" fmla="*/ 6437 h 268903"/>
                <a:gd name="connsiteX2" fmla="*/ 501650 w 922866"/>
                <a:gd name="connsiteY2" fmla="*/ 25487 h 268903"/>
                <a:gd name="connsiteX3" fmla="*/ 275166 w 922866"/>
                <a:gd name="connsiteY3" fmla="*/ 29720 h 268903"/>
                <a:gd name="connsiteX4" fmla="*/ 0 w 922866"/>
                <a:gd name="connsiteY4" fmla="*/ 268903 h 268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2866" h="268903" extrusionOk="0">
                  <a:moveTo>
                    <a:pt x="922866" y="150370"/>
                  </a:moveTo>
                  <a:cubicBezTo>
                    <a:pt x="843272" y="76725"/>
                    <a:pt x="751506" y="38570"/>
                    <a:pt x="683683" y="6437"/>
                  </a:cubicBezTo>
                  <a:cubicBezTo>
                    <a:pt x="618797" y="-20993"/>
                    <a:pt x="579408" y="23306"/>
                    <a:pt x="501650" y="25487"/>
                  </a:cubicBezTo>
                  <a:cubicBezTo>
                    <a:pt x="431321" y="28259"/>
                    <a:pt x="364133" y="-21827"/>
                    <a:pt x="275166" y="29720"/>
                  </a:cubicBezTo>
                  <a:cubicBezTo>
                    <a:pt x="194505" y="57087"/>
                    <a:pt x="117154" y="158650"/>
                    <a:pt x="0" y="268903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2867689434">
                    <a:custGeom>
                      <a:avLst/>
                      <a:gdLst>
                        <a:gd name="connsiteX0" fmla="*/ 922866 w 922866"/>
                        <a:gd name="connsiteY0" fmla="*/ 150370 h 268903"/>
                        <a:gd name="connsiteX1" fmla="*/ 683683 w 922866"/>
                        <a:gd name="connsiteY1" fmla="*/ 6437 h 268903"/>
                        <a:gd name="connsiteX2" fmla="*/ 501650 w 922866"/>
                        <a:gd name="connsiteY2" fmla="*/ 25487 h 268903"/>
                        <a:gd name="connsiteX3" fmla="*/ 275166 w 922866"/>
                        <a:gd name="connsiteY3" fmla="*/ 29720 h 268903"/>
                        <a:gd name="connsiteX4" fmla="*/ 0 w 922866"/>
                        <a:gd name="connsiteY4" fmla="*/ 268903 h 26890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922866" h="268903">
                          <a:moveTo>
                            <a:pt x="922866" y="150370"/>
                          </a:moveTo>
                          <a:cubicBezTo>
                            <a:pt x="838376" y="88810"/>
                            <a:pt x="753886" y="27251"/>
                            <a:pt x="683683" y="6437"/>
                          </a:cubicBezTo>
                          <a:cubicBezTo>
                            <a:pt x="613480" y="-14377"/>
                            <a:pt x="569736" y="21607"/>
                            <a:pt x="501650" y="25487"/>
                          </a:cubicBezTo>
                          <a:cubicBezTo>
                            <a:pt x="433564" y="29367"/>
                            <a:pt x="358774" y="-10849"/>
                            <a:pt x="275166" y="29720"/>
                          </a:cubicBezTo>
                          <a:cubicBezTo>
                            <a:pt x="191558" y="70289"/>
                            <a:pt x="95779" y="169596"/>
                            <a:pt x="0" y="268903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" name="フリーフォーム: 図形 105">
              <a:extLst>
                <a:ext uri="{FF2B5EF4-FFF2-40B4-BE49-F238E27FC236}">
                  <a16:creationId xmlns:a16="http://schemas.microsoft.com/office/drawing/2014/main" id="{8B690927-B2FB-404D-A9F2-75C4CA0CFFFA}"/>
                </a:ext>
              </a:extLst>
            </p:cNvPr>
            <p:cNvSpPr/>
            <p:nvPr/>
          </p:nvSpPr>
          <p:spPr>
            <a:xfrm>
              <a:off x="351367" y="2163233"/>
              <a:ext cx="785283" cy="899584"/>
            </a:xfrm>
            <a:custGeom>
              <a:avLst/>
              <a:gdLst>
                <a:gd name="connsiteX0" fmla="*/ 785283 w 785283"/>
                <a:gd name="connsiteY0" fmla="*/ 0 h 899584"/>
                <a:gd name="connsiteX1" fmla="*/ 649816 w 785283"/>
                <a:gd name="connsiteY1" fmla="*/ 192617 h 899584"/>
                <a:gd name="connsiteX2" fmla="*/ 478366 w 785283"/>
                <a:gd name="connsiteY2" fmla="*/ 385234 h 899584"/>
                <a:gd name="connsiteX3" fmla="*/ 298450 w 785283"/>
                <a:gd name="connsiteY3" fmla="*/ 569384 h 899584"/>
                <a:gd name="connsiteX4" fmla="*/ 160866 w 785283"/>
                <a:gd name="connsiteY4" fmla="*/ 711200 h 899584"/>
                <a:gd name="connsiteX5" fmla="*/ 0 w 785283"/>
                <a:gd name="connsiteY5" fmla="*/ 899584 h 899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5283" h="899584" extrusionOk="0">
                  <a:moveTo>
                    <a:pt x="785283" y="0"/>
                  </a:moveTo>
                  <a:cubicBezTo>
                    <a:pt x="741836" y="66111"/>
                    <a:pt x="695950" y="119600"/>
                    <a:pt x="649816" y="192617"/>
                  </a:cubicBezTo>
                  <a:cubicBezTo>
                    <a:pt x="605893" y="249826"/>
                    <a:pt x="535825" y="305654"/>
                    <a:pt x="478366" y="385234"/>
                  </a:cubicBezTo>
                  <a:cubicBezTo>
                    <a:pt x="419805" y="448028"/>
                    <a:pt x="298451" y="569383"/>
                    <a:pt x="298450" y="569384"/>
                  </a:cubicBezTo>
                  <a:cubicBezTo>
                    <a:pt x="247808" y="631778"/>
                    <a:pt x="215517" y="659665"/>
                    <a:pt x="160866" y="711200"/>
                  </a:cubicBezTo>
                  <a:cubicBezTo>
                    <a:pt x="110161" y="765454"/>
                    <a:pt x="56459" y="824882"/>
                    <a:pt x="0" y="899584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3052127128">
                    <a:custGeom>
                      <a:avLst/>
                      <a:gdLst>
                        <a:gd name="connsiteX0" fmla="*/ 785283 w 785283"/>
                        <a:gd name="connsiteY0" fmla="*/ 0 h 899584"/>
                        <a:gd name="connsiteX1" fmla="*/ 649816 w 785283"/>
                        <a:gd name="connsiteY1" fmla="*/ 192617 h 899584"/>
                        <a:gd name="connsiteX2" fmla="*/ 478366 w 785283"/>
                        <a:gd name="connsiteY2" fmla="*/ 385234 h 899584"/>
                        <a:gd name="connsiteX3" fmla="*/ 298450 w 785283"/>
                        <a:gd name="connsiteY3" fmla="*/ 569384 h 899584"/>
                        <a:gd name="connsiteX4" fmla="*/ 160866 w 785283"/>
                        <a:gd name="connsiteY4" fmla="*/ 711200 h 899584"/>
                        <a:gd name="connsiteX5" fmla="*/ 0 w 785283"/>
                        <a:gd name="connsiteY5" fmla="*/ 899584 h 89958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785283" h="899584">
                          <a:moveTo>
                            <a:pt x="785283" y="0"/>
                          </a:moveTo>
                          <a:cubicBezTo>
                            <a:pt x="743126" y="64205"/>
                            <a:pt x="700969" y="128411"/>
                            <a:pt x="649816" y="192617"/>
                          </a:cubicBezTo>
                          <a:cubicBezTo>
                            <a:pt x="598663" y="256823"/>
                            <a:pt x="536927" y="322440"/>
                            <a:pt x="478366" y="385234"/>
                          </a:cubicBezTo>
                          <a:cubicBezTo>
                            <a:pt x="419805" y="448028"/>
                            <a:pt x="298450" y="569384"/>
                            <a:pt x="298450" y="569384"/>
                          </a:cubicBezTo>
                          <a:cubicBezTo>
                            <a:pt x="245533" y="623712"/>
                            <a:pt x="210608" y="656167"/>
                            <a:pt x="160866" y="711200"/>
                          </a:cubicBezTo>
                          <a:cubicBezTo>
                            <a:pt x="111124" y="766233"/>
                            <a:pt x="55562" y="832908"/>
                            <a:pt x="0" y="899584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" name="フリーフォーム: 図形 106">
              <a:extLst>
                <a:ext uri="{FF2B5EF4-FFF2-40B4-BE49-F238E27FC236}">
                  <a16:creationId xmlns:a16="http://schemas.microsoft.com/office/drawing/2014/main" id="{65E92A54-4B8F-431D-9F2C-9F8C933F676E}"/>
                </a:ext>
              </a:extLst>
            </p:cNvPr>
            <p:cNvSpPr/>
            <p:nvPr/>
          </p:nvSpPr>
          <p:spPr>
            <a:xfrm>
              <a:off x="355600" y="5283200"/>
              <a:ext cx="160869" cy="808567"/>
            </a:xfrm>
            <a:custGeom>
              <a:avLst/>
              <a:gdLst>
                <a:gd name="connsiteX0" fmla="*/ 0 w 160869"/>
                <a:gd name="connsiteY0" fmla="*/ 0 h 808567"/>
                <a:gd name="connsiteX1" fmla="*/ 21167 w 160869"/>
                <a:gd name="connsiteY1" fmla="*/ 311150 h 808567"/>
                <a:gd name="connsiteX2" fmla="*/ 105833 w 160869"/>
                <a:gd name="connsiteY2" fmla="*/ 573617 h 808567"/>
                <a:gd name="connsiteX3" fmla="*/ 160867 w 160869"/>
                <a:gd name="connsiteY3" fmla="*/ 762000 h 808567"/>
                <a:gd name="connsiteX4" fmla="*/ 107950 w 160869"/>
                <a:gd name="connsiteY4" fmla="*/ 808567 h 808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0869" h="808567" extrusionOk="0">
                  <a:moveTo>
                    <a:pt x="0" y="0"/>
                  </a:moveTo>
                  <a:cubicBezTo>
                    <a:pt x="2991" y="106187"/>
                    <a:pt x="-7391" y="207402"/>
                    <a:pt x="21167" y="311150"/>
                  </a:cubicBezTo>
                  <a:cubicBezTo>
                    <a:pt x="25716" y="402793"/>
                    <a:pt x="93330" y="496225"/>
                    <a:pt x="105833" y="573617"/>
                  </a:cubicBezTo>
                  <a:cubicBezTo>
                    <a:pt x="130356" y="646406"/>
                    <a:pt x="163294" y="718487"/>
                    <a:pt x="160867" y="762000"/>
                  </a:cubicBezTo>
                  <a:cubicBezTo>
                    <a:pt x="158931" y="802201"/>
                    <a:pt x="120199" y="798922"/>
                    <a:pt x="107950" y="808567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1637609958">
                    <a:custGeom>
                      <a:avLst/>
                      <a:gdLst>
                        <a:gd name="connsiteX0" fmla="*/ 0 w 160869"/>
                        <a:gd name="connsiteY0" fmla="*/ 0 h 808567"/>
                        <a:gd name="connsiteX1" fmla="*/ 21167 w 160869"/>
                        <a:gd name="connsiteY1" fmla="*/ 311150 h 808567"/>
                        <a:gd name="connsiteX2" fmla="*/ 105833 w 160869"/>
                        <a:gd name="connsiteY2" fmla="*/ 573617 h 808567"/>
                        <a:gd name="connsiteX3" fmla="*/ 160867 w 160869"/>
                        <a:gd name="connsiteY3" fmla="*/ 762000 h 808567"/>
                        <a:gd name="connsiteX4" fmla="*/ 107950 w 160869"/>
                        <a:gd name="connsiteY4" fmla="*/ 808567 h 8085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60869" h="808567">
                          <a:moveTo>
                            <a:pt x="0" y="0"/>
                          </a:moveTo>
                          <a:cubicBezTo>
                            <a:pt x="1764" y="107773"/>
                            <a:pt x="3528" y="215547"/>
                            <a:pt x="21167" y="311150"/>
                          </a:cubicBezTo>
                          <a:cubicBezTo>
                            <a:pt x="38806" y="406753"/>
                            <a:pt x="82550" y="498475"/>
                            <a:pt x="105833" y="573617"/>
                          </a:cubicBezTo>
                          <a:cubicBezTo>
                            <a:pt x="129116" y="648759"/>
                            <a:pt x="160514" y="722842"/>
                            <a:pt x="160867" y="762000"/>
                          </a:cubicBezTo>
                          <a:cubicBezTo>
                            <a:pt x="161220" y="801158"/>
                            <a:pt x="118886" y="800806"/>
                            <a:pt x="107950" y="808567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" name="フリーフォーム: 図形 107">
              <a:extLst>
                <a:ext uri="{FF2B5EF4-FFF2-40B4-BE49-F238E27FC236}">
                  <a16:creationId xmlns:a16="http://schemas.microsoft.com/office/drawing/2014/main" id="{7561ACB7-E29C-4939-8ABA-3E327AAE35AA}"/>
                </a:ext>
              </a:extLst>
            </p:cNvPr>
            <p:cNvSpPr/>
            <p:nvPr/>
          </p:nvSpPr>
          <p:spPr>
            <a:xfrm>
              <a:off x="1803383" y="2484967"/>
              <a:ext cx="1066817" cy="609600"/>
            </a:xfrm>
            <a:custGeom>
              <a:avLst/>
              <a:gdLst>
                <a:gd name="connsiteX0" fmla="*/ 1066817 w 1066817"/>
                <a:gd name="connsiteY0" fmla="*/ 0 h 609600"/>
                <a:gd name="connsiteX1" fmla="*/ 787417 w 1066817"/>
                <a:gd name="connsiteY1" fmla="*/ 198966 h 609600"/>
                <a:gd name="connsiteX2" fmla="*/ 474150 w 1066817"/>
                <a:gd name="connsiteY2" fmla="*/ 317500 h 609600"/>
                <a:gd name="connsiteX3" fmla="*/ 173584 w 1066817"/>
                <a:gd name="connsiteY3" fmla="*/ 431800 h 609600"/>
                <a:gd name="connsiteX4" fmla="*/ 17 w 1066817"/>
                <a:gd name="connsiteY4" fmla="*/ 486833 h 609600"/>
                <a:gd name="connsiteX5" fmla="*/ 165117 w 1066817"/>
                <a:gd name="connsiteY5" fmla="*/ 609600 h 60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66817" h="609600" extrusionOk="0">
                  <a:moveTo>
                    <a:pt x="1066817" y="0"/>
                  </a:moveTo>
                  <a:cubicBezTo>
                    <a:pt x="993761" y="63106"/>
                    <a:pt x="876588" y="134105"/>
                    <a:pt x="787417" y="198966"/>
                  </a:cubicBezTo>
                  <a:cubicBezTo>
                    <a:pt x="688639" y="251883"/>
                    <a:pt x="474150" y="317500"/>
                    <a:pt x="474150" y="317500"/>
                  </a:cubicBezTo>
                  <a:cubicBezTo>
                    <a:pt x="432408" y="310248"/>
                    <a:pt x="303890" y="358629"/>
                    <a:pt x="173584" y="431800"/>
                  </a:cubicBezTo>
                  <a:cubicBezTo>
                    <a:pt x="95628" y="462494"/>
                    <a:pt x="1905" y="455604"/>
                    <a:pt x="17" y="486833"/>
                  </a:cubicBezTo>
                  <a:cubicBezTo>
                    <a:pt x="-5263" y="504350"/>
                    <a:pt x="90609" y="578032"/>
                    <a:pt x="165117" y="60960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415127023">
                    <a:custGeom>
                      <a:avLst/>
                      <a:gdLst>
                        <a:gd name="connsiteX0" fmla="*/ 1066817 w 1066817"/>
                        <a:gd name="connsiteY0" fmla="*/ 0 h 609600"/>
                        <a:gd name="connsiteX1" fmla="*/ 787417 w 1066817"/>
                        <a:gd name="connsiteY1" fmla="*/ 198966 h 609600"/>
                        <a:gd name="connsiteX2" fmla="*/ 474150 w 1066817"/>
                        <a:gd name="connsiteY2" fmla="*/ 317500 h 609600"/>
                        <a:gd name="connsiteX3" fmla="*/ 173584 w 1066817"/>
                        <a:gd name="connsiteY3" fmla="*/ 431800 h 609600"/>
                        <a:gd name="connsiteX4" fmla="*/ 17 w 1066817"/>
                        <a:gd name="connsiteY4" fmla="*/ 486833 h 609600"/>
                        <a:gd name="connsiteX5" fmla="*/ 165117 w 1066817"/>
                        <a:gd name="connsiteY5" fmla="*/ 609600 h 6096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1066817" h="609600">
                          <a:moveTo>
                            <a:pt x="1066817" y="0"/>
                          </a:moveTo>
                          <a:cubicBezTo>
                            <a:pt x="976506" y="73024"/>
                            <a:pt x="886195" y="146049"/>
                            <a:pt x="787417" y="198966"/>
                          </a:cubicBezTo>
                          <a:cubicBezTo>
                            <a:pt x="688639" y="251883"/>
                            <a:pt x="474150" y="317500"/>
                            <a:pt x="474150" y="317500"/>
                          </a:cubicBezTo>
                          <a:lnTo>
                            <a:pt x="173584" y="431800"/>
                          </a:lnTo>
                          <a:cubicBezTo>
                            <a:pt x="94562" y="460022"/>
                            <a:pt x="1428" y="457200"/>
                            <a:pt x="17" y="486833"/>
                          </a:cubicBezTo>
                          <a:cubicBezTo>
                            <a:pt x="-1394" y="516466"/>
                            <a:pt x="81861" y="563033"/>
                            <a:pt x="165117" y="609600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" name="フリーフォーム: 図形 108">
              <a:extLst>
                <a:ext uri="{FF2B5EF4-FFF2-40B4-BE49-F238E27FC236}">
                  <a16:creationId xmlns:a16="http://schemas.microsoft.com/office/drawing/2014/main" id="{5306FFAC-D118-4DED-9012-1C4E7E43F04F}"/>
                </a:ext>
              </a:extLst>
            </p:cNvPr>
            <p:cNvSpPr/>
            <p:nvPr/>
          </p:nvSpPr>
          <p:spPr>
            <a:xfrm>
              <a:off x="2480733" y="2446867"/>
              <a:ext cx="283634" cy="224366"/>
            </a:xfrm>
            <a:custGeom>
              <a:avLst/>
              <a:gdLst>
                <a:gd name="connsiteX0" fmla="*/ 283634 w 283634"/>
                <a:gd name="connsiteY0" fmla="*/ 0 h 224366"/>
                <a:gd name="connsiteX1" fmla="*/ 152400 w 283634"/>
                <a:gd name="connsiteY1" fmla="*/ 135466 h 224366"/>
                <a:gd name="connsiteX2" fmla="*/ 59267 w 283634"/>
                <a:gd name="connsiteY2" fmla="*/ 198966 h 224366"/>
                <a:gd name="connsiteX3" fmla="*/ 0 w 283634"/>
                <a:gd name="connsiteY3" fmla="*/ 224366 h 2243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3634" h="224366" extrusionOk="0">
                  <a:moveTo>
                    <a:pt x="283634" y="0"/>
                  </a:moveTo>
                  <a:cubicBezTo>
                    <a:pt x="235545" y="47166"/>
                    <a:pt x="187603" y="106143"/>
                    <a:pt x="152400" y="135466"/>
                  </a:cubicBezTo>
                  <a:cubicBezTo>
                    <a:pt x="111226" y="169478"/>
                    <a:pt x="82214" y="182000"/>
                    <a:pt x="59267" y="198966"/>
                  </a:cubicBezTo>
                  <a:cubicBezTo>
                    <a:pt x="35349" y="214603"/>
                    <a:pt x="18164" y="217602"/>
                    <a:pt x="0" y="224366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3515332960">
                    <a:custGeom>
                      <a:avLst/>
                      <a:gdLst>
                        <a:gd name="connsiteX0" fmla="*/ 283634 w 283634"/>
                        <a:gd name="connsiteY0" fmla="*/ 0 h 224366"/>
                        <a:gd name="connsiteX1" fmla="*/ 152400 w 283634"/>
                        <a:gd name="connsiteY1" fmla="*/ 135466 h 224366"/>
                        <a:gd name="connsiteX2" fmla="*/ 59267 w 283634"/>
                        <a:gd name="connsiteY2" fmla="*/ 198966 h 224366"/>
                        <a:gd name="connsiteX3" fmla="*/ 0 w 283634"/>
                        <a:gd name="connsiteY3" fmla="*/ 224366 h 22436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83634" h="224366">
                          <a:moveTo>
                            <a:pt x="283634" y="0"/>
                          </a:moveTo>
                          <a:cubicBezTo>
                            <a:pt x="236714" y="51152"/>
                            <a:pt x="189794" y="102305"/>
                            <a:pt x="152400" y="135466"/>
                          </a:cubicBezTo>
                          <a:cubicBezTo>
                            <a:pt x="115006" y="168627"/>
                            <a:pt x="84667" y="184149"/>
                            <a:pt x="59267" y="198966"/>
                          </a:cubicBezTo>
                          <a:cubicBezTo>
                            <a:pt x="33867" y="213783"/>
                            <a:pt x="16933" y="219074"/>
                            <a:pt x="0" y="224366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" name="フリーフォーム: 図形 109">
              <a:extLst>
                <a:ext uri="{FF2B5EF4-FFF2-40B4-BE49-F238E27FC236}">
                  <a16:creationId xmlns:a16="http://schemas.microsoft.com/office/drawing/2014/main" id="{6D29C63F-9E03-44D8-BFCE-EF8A2E7A9DC2}"/>
                </a:ext>
              </a:extLst>
            </p:cNvPr>
            <p:cNvSpPr/>
            <p:nvPr/>
          </p:nvSpPr>
          <p:spPr>
            <a:xfrm>
              <a:off x="1824567" y="2112433"/>
              <a:ext cx="571500" cy="609600"/>
            </a:xfrm>
            <a:custGeom>
              <a:avLst/>
              <a:gdLst>
                <a:gd name="connsiteX0" fmla="*/ 0 w 571500"/>
                <a:gd name="connsiteY0" fmla="*/ 0 h 609600"/>
                <a:gd name="connsiteX1" fmla="*/ 211666 w 571500"/>
                <a:gd name="connsiteY1" fmla="*/ 254000 h 609600"/>
                <a:gd name="connsiteX2" fmla="*/ 359833 w 571500"/>
                <a:gd name="connsiteY2" fmla="*/ 486834 h 609600"/>
                <a:gd name="connsiteX3" fmla="*/ 571500 w 571500"/>
                <a:gd name="connsiteY3" fmla="*/ 609600 h 60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1500" h="609600" extrusionOk="0">
                  <a:moveTo>
                    <a:pt x="0" y="0"/>
                  </a:moveTo>
                  <a:cubicBezTo>
                    <a:pt x="73421" y="85793"/>
                    <a:pt x="152773" y="172118"/>
                    <a:pt x="211666" y="254000"/>
                  </a:cubicBezTo>
                  <a:cubicBezTo>
                    <a:pt x="269026" y="335358"/>
                    <a:pt x="306285" y="430727"/>
                    <a:pt x="359833" y="486834"/>
                  </a:cubicBezTo>
                  <a:cubicBezTo>
                    <a:pt x="430592" y="543875"/>
                    <a:pt x="500858" y="578740"/>
                    <a:pt x="571500" y="60960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4109700281">
                    <a:custGeom>
                      <a:avLst/>
                      <a:gdLst>
                        <a:gd name="connsiteX0" fmla="*/ 0 w 571500"/>
                        <a:gd name="connsiteY0" fmla="*/ 0 h 609600"/>
                        <a:gd name="connsiteX1" fmla="*/ 211666 w 571500"/>
                        <a:gd name="connsiteY1" fmla="*/ 254000 h 609600"/>
                        <a:gd name="connsiteX2" fmla="*/ 359833 w 571500"/>
                        <a:gd name="connsiteY2" fmla="*/ 486834 h 609600"/>
                        <a:gd name="connsiteX3" fmla="*/ 571500 w 571500"/>
                        <a:gd name="connsiteY3" fmla="*/ 609600 h 6096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571500" h="609600">
                          <a:moveTo>
                            <a:pt x="0" y="0"/>
                          </a:moveTo>
                          <a:cubicBezTo>
                            <a:pt x="75847" y="86430"/>
                            <a:pt x="151694" y="172861"/>
                            <a:pt x="211666" y="254000"/>
                          </a:cubicBezTo>
                          <a:cubicBezTo>
                            <a:pt x="271638" y="335139"/>
                            <a:pt x="299861" y="427567"/>
                            <a:pt x="359833" y="486834"/>
                          </a:cubicBezTo>
                          <a:cubicBezTo>
                            <a:pt x="419805" y="546101"/>
                            <a:pt x="495652" y="577850"/>
                            <a:pt x="571500" y="609600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" name="フリーフォーム: 図形 110">
              <a:extLst>
                <a:ext uri="{FF2B5EF4-FFF2-40B4-BE49-F238E27FC236}">
                  <a16:creationId xmlns:a16="http://schemas.microsoft.com/office/drawing/2014/main" id="{BDA90E6B-9581-4215-A23E-387F0217D225}"/>
                </a:ext>
              </a:extLst>
            </p:cNvPr>
            <p:cNvSpPr/>
            <p:nvPr/>
          </p:nvSpPr>
          <p:spPr>
            <a:xfrm>
              <a:off x="1746250" y="2119313"/>
              <a:ext cx="176213" cy="227012"/>
            </a:xfrm>
            <a:custGeom>
              <a:avLst/>
              <a:gdLst>
                <a:gd name="connsiteX0" fmla="*/ 0 w 176213"/>
                <a:gd name="connsiteY0" fmla="*/ 0 h 227012"/>
                <a:gd name="connsiteX1" fmla="*/ 92075 w 176213"/>
                <a:gd name="connsiteY1" fmla="*/ 73025 h 227012"/>
                <a:gd name="connsiteX2" fmla="*/ 150813 w 176213"/>
                <a:gd name="connsiteY2" fmla="*/ 161925 h 227012"/>
                <a:gd name="connsiteX3" fmla="*/ 176213 w 176213"/>
                <a:gd name="connsiteY3" fmla="*/ 227012 h 227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6213" h="227012" extrusionOk="0">
                  <a:moveTo>
                    <a:pt x="0" y="0"/>
                  </a:moveTo>
                  <a:cubicBezTo>
                    <a:pt x="34292" y="28800"/>
                    <a:pt x="67852" y="51438"/>
                    <a:pt x="92075" y="73025"/>
                  </a:cubicBezTo>
                  <a:cubicBezTo>
                    <a:pt x="118591" y="95743"/>
                    <a:pt x="133321" y="132927"/>
                    <a:pt x="150813" y="161925"/>
                  </a:cubicBezTo>
                  <a:cubicBezTo>
                    <a:pt x="166955" y="188824"/>
                    <a:pt x="170266" y="208051"/>
                    <a:pt x="176213" y="227012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2888762346">
                    <a:custGeom>
                      <a:avLst/>
                      <a:gdLst>
                        <a:gd name="connsiteX0" fmla="*/ 0 w 176213"/>
                        <a:gd name="connsiteY0" fmla="*/ 0 h 227012"/>
                        <a:gd name="connsiteX1" fmla="*/ 92075 w 176213"/>
                        <a:gd name="connsiteY1" fmla="*/ 73025 h 227012"/>
                        <a:gd name="connsiteX2" fmla="*/ 150813 w 176213"/>
                        <a:gd name="connsiteY2" fmla="*/ 161925 h 227012"/>
                        <a:gd name="connsiteX3" fmla="*/ 176213 w 176213"/>
                        <a:gd name="connsiteY3" fmla="*/ 227012 h 22701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76213" h="227012">
                          <a:moveTo>
                            <a:pt x="0" y="0"/>
                          </a:moveTo>
                          <a:cubicBezTo>
                            <a:pt x="33470" y="23019"/>
                            <a:pt x="66940" y="46038"/>
                            <a:pt x="92075" y="73025"/>
                          </a:cubicBezTo>
                          <a:cubicBezTo>
                            <a:pt x="117210" y="100012"/>
                            <a:pt x="136790" y="136261"/>
                            <a:pt x="150813" y="161925"/>
                          </a:cubicBezTo>
                          <a:cubicBezTo>
                            <a:pt x="164836" y="187590"/>
                            <a:pt x="170524" y="207301"/>
                            <a:pt x="176213" y="227012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" name="フリーフォーム: 図形 111">
              <a:extLst>
                <a:ext uri="{FF2B5EF4-FFF2-40B4-BE49-F238E27FC236}">
                  <a16:creationId xmlns:a16="http://schemas.microsoft.com/office/drawing/2014/main" id="{2E95FA4D-DE06-4237-8025-100962FD7CEA}"/>
                </a:ext>
              </a:extLst>
            </p:cNvPr>
            <p:cNvSpPr/>
            <p:nvPr/>
          </p:nvSpPr>
          <p:spPr>
            <a:xfrm>
              <a:off x="1482725" y="1956448"/>
              <a:ext cx="296863" cy="58090"/>
            </a:xfrm>
            <a:custGeom>
              <a:avLst/>
              <a:gdLst>
                <a:gd name="connsiteX0" fmla="*/ 0 w 296863"/>
                <a:gd name="connsiteY0" fmla="*/ 27927 h 58090"/>
                <a:gd name="connsiteX1" fmla="*/ 169863 w 296863"/>
                <a:gd name="connsiteY1" fmla="*/ 940 h 58090"/>
                <a:gd name="connsiteX2" fmla="*/ 296863 w 296863"/>
                <a:gd name="connsiteY2" fmla="*/ 58090 h 58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6863" h="58090" extrusionOk="0">
                  <a:moveTo>
                    <a:pt x="0" y="27927"/>
                  </a:moveTo>
                  <a:cubicBezTo>
                    <a:pt x="68677" y="16509"/>
                    <a:pt x="116915" y="-1605"/>
                    <a:pt x="169863" y="940"/>
                  </a:cubicBezTo>
                  <a:cubicBezTo>
                    <a:pt x="226970" y="8402"/>
                    <a:pt x="263860" y="37800"/>
                    <a:pt x="296863" y="5809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1546433539">
                    <a:custGeom>
                      <a:avLst/>
                      <a:gdLst>
                        <a:gd name="connsiteX0" fmla="*/ 0 w 296863"/>
                        <a:gd name="connsiteY0" fmla="*/ 27927 h 58090"/>
                        <a:gd name="connsiteX1" fmla="*/ 169863 w 296863"/>
                        <a:gd name="connsiteY1" fmla="*/ 940 h 58090"/>
                        <a:gd name="connsiteX2" fmla="*/ 296863 w 296863"/>
                        <a:gd name="connsiteY2" fmla="*/ 58090 h 5809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296863" h="58090">
                          <a:moveTo>
                            <a:pt x="0" y="27927"/>
                          </a:moveTo>
                          <a:cubicBezTo>
                            <a:pt x="60193" y="11920"/>
                            <a:pt x="120386" y="-4087"/>
                            <a:pt x="169863" y="940"/>
                          </a:cubicBezTo>
                          <a:cubicBezTo>
                            <a:pt x="219340" y="5967"/>
                            <a:pt x="258101" y="32028"/>
                            <a:pt x="296863" y="58090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" name="フリーフォーム: 図形 112">
              <a:extLst>
                <a:ext uri="{FF2B5EF4-FFF2-40B4-BE49-F238E27FC236}">
                  <a16:creationId xmlns:a16="http://schemas.microsoft.com/office/drawing/2014/main" id="{FC037BF9-63C1-4CA5-AA19-8C51C0DE9374}"/>
                </a:ext>
              </a:extLst>
            </p:cNvPr>
            <p:cNvSpPr/>
            <p:nvPr/>
          </p:nvSpPr>
          <p:spPr>
            <a:xfrm>
              <a:off x="1411288" y="2020888"/>
              <a:ext cx="365125" cy="304800"/>
            </a:xfrm>
            <a:custGeom>
              <a:avLst/>
              <a:gdLst>
                <a:gd name="connsiteX0" fmla="*/ 0 w 365125"/>
                <a:gd name="connsiteY0" fmla="*/ 0 h 304800"/>
                <a:gd name="connsiteX1" fmla="*/ 104775 w 365125"/>
                <a:gd name="connsiteY1" fmla="*/ 85725 h 304800"/>
                <a:gd name="connsiteX2" fmla="*/ 149225 w 365125"/>
                <a:gd name="connsiteY2" fmla="*/ 112712 h 304800"/>
                <a:gd name="connsiteX3" fmla="*/ 195262 w 365125"/>
                <a:gd name="connsiteY3" fmla="*/ 158750 h 304800"/>
                <a:gd name="connsiteX4" fmla="*/ 303212 w 365125"/>
                <a:gd name="connsiteY4" fmla="*/ 246062 h 304800"/>
                <a:gd name="connsiteX5" fmla="*/ 365125 w 365125"/>
                <a:gd name="connsiteY5" fmla="*/ 30480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5125" h="304800" extrusionOk="0">
                  <a:moveTo>
                    <a:pt x="0" y="0"/>
                  </a:moveTo>
                  <a:cubicBezTo>
                    <a:pt x="40009" y="32058"/>
                    <a:pt x="77637" y="62693"/>
                    <a:pt x="104775" y="85725"/>
                  </a:cubicBezTo>
                  <a:cubicBezTo>
                    <a:pt x="129517" y="103663"/>
                    <a:pt x="134201" y="101549"/>
                    <a:pt x="149225" y="112712"/>
                  </a:cubicBezTo>
                  <a:cubicBezTo>
                    <a:pt x="164532" y="123563"/>
                    <a:pt x="167663" y="137197"/>
                    <a:pt x="195262" y="158750"/>
                  </a:cubicBezTo>
                  <a:cubicBezTo>
                    <a:pt x="220924" y="185016"/>
                    <a:pt x="268833" y="219322"/>
                    <a:pt x="303212" y="246062"/>
                  </a:cubicBezTo>
                  <a:cubicBezTo>
                    <a:pt x="329621" y="266568"/>
                    <a:pt x="350741" y="288854"/>
                    <a:pt x="365125" y="30480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3457277104">
                    <a:custGeom>
                      <a:avLst/>
                      <a:gdLst>
                        <a:gd name="connsiteX0" fmla="*/ 0 w 365125"/>
                        <a:gd name="connsiteY0" fmla="*/ 0 h 304800"/>
                        <a:gd name="connsiteX1" fmla="*/ 104775 w 365125"/>
                        <a:gd name="connsiteY1" fmla="*/ 85725 h 304800"/>
                        <a:gd name="connsiteX2" fmla="*/ 149225 w 365125"/>
                        <a:gd name="connsiteY2" fmla="*/ 112712 h 304800"/>
                        <a:gd name="connsiteX3" fmla="*/ 195262 w 365125"/>
                        <a:gd name="connsiteY3" fmla="*/ 158750 h 304800"/>
                        <a:gd name="connsiteX4" fmla="*/ 303212 w 365125"/>
                        <a:gd name="connsiteY4" fmla="*/ 246062 h 304800"/>
                        <a:gd name="connsiteX5" fmla="*/ 365125 w 365125"/>
                        <a:gd name="connsiteY5" fmla="*/ 304800 h 3048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65125" h="304800">
                          <a:moveTo>
                            <a:pt x="0" y="0"/>
                          </a:moveTo>
                          <a:cubicBezTo>
                            <a:pt x="39952" y="33470"/>
                            <a:pt x="79904" y="66940"/>
                            <a:pt x="104775" y="85725"/>
                          </a:cubicBezTo>
                          <a:cubicBezTo>
                            <a:pt x="129646" y="104510"/>
                            <a:pt x="134144" y="100541"/>
                            <a:pt x="149225" y="112712"/>
                          </a:cubicBezTo>
                          <a:cubicBezTo>
                            <a:pt x="164306" y="124883"/>
                            <a:pt x="169598" y="136525"/>
                            <a:pt x="195262" y="158750"/>
                          </a:cubicBezTo>
                          <a:cubicBezTo>
                            <a:pt x="220926" y="180975"/>
                            <a:pt x="274902" y="221720"/>
                            <a:pt x="303212" y="246062"/>
                          </a:cubicBezTo>
                          <a:cubicBezTo>
                            <a:pt x="331522" y="270404"/>
                            <a:pt x="348323" y="287602"/>
                            <a:pt x="365125" y="304800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" name="フリーフォーム: 図形 113">
              <a:extLst>
                <a:ext uri="{FF2B5EF4-FFF2-40B4-BE49-F238E27FC236}">
                  <a16:creationId xmlns:a16="http://schemas.microsoft.com/office/drawing/2014/main" id="{AAF0EC58-5155-4B7C-9697-C7D487807819}"/>
                </a:ext>
              </a:extLst>
            </p:cNvPr>
            <p:cNvSpPr/>
            <p:nvPr/>
          </p:nvSpPr>
          <p:spPr>
            <a:xfrm>
              <a:off x="1414331" y="2513013"/>
              <a:ext cx="444632" cy="563562"/>
            </a:xfrm>
            <a:custGeom>
              <a:avLst/>
              <a:gdLst>
                <a:gd name="connsiteX0" fmla="*/ 444632 w 444632"/>
                <a:gd name="connsiteY0" fmla="*/ 0 h 563562"/>
                <a:gd name="connsiteX1" fmla="*/ 398594 w 444632"/>
                <a:gd name="connsiteY1" fmla="*/ 46037 h 563562"/>
                <a:gd name="connsiteX2" fmla="*/ 409707 w 444632"/>
                <a:gd name="connsiteY2" fmla="*/ 103187 h 563562"/>
                <a:gd name="connsiteX3" fmla="*/ 338269 w 444632"/>
                <a:gd name="connsiteY3" fmla="*/ 80962 h 563562"/>
                <a:gd name="connsiteX4" fmla="*/ 184282 w 444632"/>
                <a:gd name="connsiteY4" fmla="*/ 179387 h 563562"/>
                <a:gd name="connsiteX5" fmla="*/ 87444 w 444632"/>
                <a:gd name="connsiteY5" fmla="*/ 236537 h 563562"/>
                <a:gd name="connsiteX6" fmla="*/ 132 w 444632"/>
                <a:gd name="connsiteY6" fmla="*/ 306387 h 563562"/>
                <a:gd name="connsiteX7" fmla="*/ 68394 w 444632"/>
                <a:gd name="connsiteY7" fmla="*/ 469900 h 563562"/>
                <a:gd name="connsiteX8" fmla="*/ 100144 w 444632"/>
                <a:gd name="connsiteY8" fmla="*/ 563562 h 563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44632" h="563562" extrusionOk="0">
                  <a:moveTo>
                    <a:pt x="444632" y="0"/>
                  </a:moveTo>
                  <a:cubicBezTo>
                    <a:pt x="424888" y="11214"/>
                    <a:pt x="406587" y="29461"/>
                    <a:pt x="398594" y="46037"/>
                  </a:cubicBezTo>
                  <a:cubicBezTo>
                    <a:pt x="393369" y="61769"/>
                    <a:pt x="418904" y="99425"/>
                    <a:pt x="409707" y="103187"/>
                  </a:cubicBezTo>
                  <a:cubicBezTo>
                    <a:pt x="398748" y="108574"/>
                    <a:pt x="379928" y="70056"/>
                    <a:pt x="338269" y="80962"/>
                  </a:cubicBezTo>
                  <a:cubicBezTo>
                    <a:pt x="297385" y="98796"/>
                    <a:pt x="217277" y="154608"/>
                    <a:pt x="184282" y="179387"/>
                  </a:cubicBezTo>
                  <a:cubicBezTo>
                    <a:pt x="144688" y="206669"/>
                    <a:pt x="120128" y="215800"/>
                    <a:pt x="87444" y="236537"/>
                  </a:cubicBezTo>
                  <a:cubicBezTo>
                    <a:pt x="52714" y="258370"/>
                    <a:pt x="5006" y="266333"/>
                    <a:pt x="132" y="306387"/>
                  </a:cubicBezTo>
                  <a:cubicBezTo>
                    <a:pt x="-7754" y="351608"/>
                    <a:pt x="48868" y="428906"/>
                    <a:pt x="68394" y="469900"/>
                  </a:cubicBezTo>
                  <a:cubicBezTo>
                    <a:pt x="85063" y="512762"/>
                    <a:pt x="100144" y="563562"/>
                    <a:pt x="100144" y="563562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2265425802">
                    <a:custGeom>
                      <a:avLst/>
                      <a:gdLst>
                        <a:gd name="connsiteX0" fmla="*/ 444632 w 444632"/>
                        <a:gd name="connsiteY0" fmla="*/ 0 h 563562"/>
                        <a:gd name="connsiteX1" fmla="*/ 398594 w 444632"/>
                        <a:gd name="connsiteY1" fmla="*/ 46037 h 563562"/>
                        <a:gd name="connsiteX2" fmla="*/ 409707 w 444632"/>
                        <a:gd name="connsiteY2" fmla="*/ 103187 h 563562"/>
                        <a:gd name="connsiteX3" fmla="*/ 338269 w 444632"/>
                        <a:gd name="connsiteY3" fmla="*/ 80962 h 563562"/>
                        <a:gd name="connsiteX4" fmla="*/ 184282 w 444632"/>
                        <a:gd name="connsiteY4" fmla="*/ 179387 h 563562"/>
                        <a:gd name="connsiteX5" fmla="*/ 87444 w 444632"/>
                        <a:gd name="connsiteY5" fmla="*/ 236537 h 563562"/>
                        <a:gd name="connsiteX6" fmla="*/ 132 w 444632"/>
                        <a:gd name="connsiteY6" fmla="*/ 306387 h 563562"/>
                        <a:gd name="connsiteX7" fmla="*/ 68394 w 444632"/>
                        <a:gd name="connsiteY7" fmla="*/ 469900 h 563562"/>
                        <a:gd name="connsiteX8" fmla="*/ 100144 w 444632"/>
                        <a:gd name="connsiteY8" fmla="*/ 563562 h 56356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444632" h="563562">
                          <a:moveTo>
                            <a:pt x="444632" y="0"/>
                          </a:moveTo>
                          <a:cubicBezTo>
                            <a:pt x="424523" y="14419"/>
                            <a:pt x="404415" y="28839"/>
                            <a:pt x="398594" y="46037"/>
                          </a:cubicBezTo>
                          <a:cubicBezTo>
                            <a:pt x="392773" y="63235"/>
                            <a:pt x="419761" y="97366"/>
                            <a:pt x="409707" y="103187"/>
                          </a:cubicBezTo>
                          <a:cubicBezTo>
                            <a:pt x="399653" y="109008"/>
                            <a:pt x="375840" y="68262"/>
                            <a:pt x="338269" y="80962"/>
                          </a:cubicBezTo>
                          <a:cubicBezTo>
                            <a:pt x="300698" y="93662"/>
                            <a:pt x="226086" y="153458"/>
                            <a:pt x="184282" y="179387"/>
                          </a:cubicBezTo>
                          <a:cubicBezTo>
                            <a:pt x="142478" y="205316"/>
                            <a:pt x="118136" y="215370"/>
                            <a:pt x="87444" y="236537"/>
                          </a:cubicBezTo>
                          <a:cubicBezTo>
                            <a:pt x="56752" y="257704"/>
                            <a:pt x="3307" y="267493"/>
                            <a:pt x="132" y="306387"/>
                          </a:cubicBezTo>
                          <a:cubicBezTo>
                            <a:pt x="-3043" y="345281"/>
                            <a:pt x="51725" y="427038"/>
                            <a:pt x="68394" y="469900"/>
                          </a:cubicBezTo>
                          <a:cubicBezTo>
                            <a:pt x="85063" y="512762"/>
                            <a:pt x="100144" y="563562"/>
                            <a:pt x="100144" y="563562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" name="フリーフォーム: 図形 114">
              <a:extLst>
                <a:ext uri="{FF2B5EF4-FFF2-40B4-BE49-F238E27FC236}">
                  <a16:creationId xmlns:a16="http://schemas.microsoft.com/office/drawing/2014/main" id="{9AAA6EF3-74F3-4E68-9875-BAF95A5E33CF}"/>
                </a:ext>
              </a:extLst>
            </p:cNvPr>
            <p:cNvSpPr/>
            <p:nvPr/>
          </p:nvSpPr>
          <p:spPr>
            <a:xfrm>
              <a:off x="1309859" y="2436059"/>
              <a:ext cx="549104" cy="773866"/>
            </a:xfrm>
            <a:custGeom>
              <a:avLst/>
              <a:gdLst>
                <a:gd name="connsiteX0" fmla="*/ 549104 w 549104"/>
                <a:gd name="connsiteY0" fmla="*/ 83304 h 773866"/>
                <a:gd name="connsiteX1" fmla="*/ 441154 w 549104"/>
                <a:gd name="connsiteY1" fmla="*/ 2341 h 773866"/>
                <a:gd name="connsiteX2" fmla="*/ 380829 w 549104"/>
                <a:gd name="connsiteY2" fmla="*/ 24566 h 773866"/>
                <a:gd name="connsiteX3" fmla="*/ 353841 w 549104"/>
                <a:gd name="connsiteY3" fmla="*/ 53141 h 773866"/>
                <a:gd name="connsiteX4" fmla="*/ 268116 w 549104"/>
                <a:gd name="connsiteY4" fmla="*/ 67429 h 773866"/>
                <a:gd name="connsiteX5" fmla="*/ 220491 w 549104"/>
                <a:gd name="connsiteY5" fmla="*/ 97591 h 773866"/>
                <a:gd name="connsiteX6" fmla="*/ 156991 w 549104"/>
                <a:gd name="connsiteY6" fmla="*/ 130929 h 773866"/>
                <a:gd name="connsiteX7" fmla="*/ 110954 w 549104"/>
                <a:gd name="connsiteY7" fmla="*/ 142041 h 773866"/>
                <a:gd name="connsiteX8" fmla="*/ 95079 w 549104"/>
                <a:gd name="connsiteY8" fmla="*/ 180141 h 773866"/>
                <a:gd name="connsiteX9" fmla="*/ 47454 w 549104"/>
                <a:gd name="connsiteY9" fmla="*/ 213479 h 773866"/>
                <a:gd name="connsiteX10" fmla="*/ 3004 w 549104"/>
                <a:gd name="connsiteY10" fmla="*/ 376991 h 773866"/>
                <a:gd name="connsiteX11" fmla="*/ 15704 w 549104"/>
                <a:gd name="connsiteY11" fmla="*/ 500816 h 773866"/>
                <a:gd name="connsiteX12" fmla="*/ 109366 w 549104"/>
                <a:gd name="connsiteY12" fmla="*/ 637341 h 773866"/>
                <a:gd name="connsiteX13" fmla="*/ 191916 w 549104"/>
                <a:gd name="connsiteY13" fmla="*/ 773866 h 773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49104" h="773866" extrusionOk="0">
                  <a:moveTo>
                    <a:pt x="549104" y="83304"/>
                  </a:moveTo>
                  <a:cubicBezTo>
                    <a:pt x="506941" y="47809"/>
                    <a:pt x="465978" y="8073"/>
                    <a:pt x="441154" y="2341"/>
                  </a:cubicBezTo>
                  <a:cubicBezTo>
                    <a:pt x="414153" y="-6655"/>
                    <a:pt x="394350" y="19015"/>
                    <a:pt x="380829" y="24566"/>
                  </a:cubicBezTo>
                  <a:cubicBezTo>
                    <a:pt x="367392" y="32812"/>
                    <a:pt x="371972" y="47288"/>
                    <a:pt x="353841" y="53141"/>
                  </a:cubicBezTo>
                  <a:cubicBezTo>
                    <a:pt x="334447" y="59641"/>
                    <a:pt x="290353" y="61251"/>
                    <a:pt x="268116" y="67429"/>
                  </a:cubicBezTo>
                  <a:cubicBezTo>
                    <a:pt x="247033" y="76326"/>
                    <a:pt x="238797" y="86298"/>
                    <a:pt x="220491" y="97591"/>
                  </a:cubicBezTo>
                  <a:cubicBezTo>
                    <a:pt x="205359" y="106738"/>
                    <a:pt x="177681" y="123974"/>
                    <a:pt x="156991" y="130929"/>
                  </a:cubicBezTo>
                  <a:cubicBezTo>
                    <a:pt x="139127" y="136919"/>
                    <a:pt x="120008" y="135092"/>
                    <a:pt x="110954" y="142041"/>
                  </a:cubicBezTo>
                  <a:cubicBezTo>
                    <a:pt x="102999" y="148696"/>
                    <a:pt x="106034" y="168518"/>
                    <a:pt x="95079" y="180141"/>
                  </a:cubicBezTo>
                  <a:cubicBezTo>
                    <a:pt x="87340" y="192603"/>
                    <a:pt x="61436" y="179734"/>
                    <a:pt x="47454" y="213479"/>
                  </a:cubicBezTo>
                  <a:cubicBezTo>
                    <a:pt x="28930" y="241891"/>
                    <a:pt x="9899" y="330342"/>
                    <a:pt x="3004" y="376991"/>
                  </a:cubicBezTo>
                  <a:cubicBezTo>
                    <a:pt x="-7002" y="428093"/>
                    <a:pt x="-1486" y="451787"/>
                    <a:pt x="15704" y="500816"/>
                  </a:cubicBezTo>
                  <a:cubicBezTo>
                    <a:pt x="32558" y="544723"/>
                    <a:pt x="72341" y="594872"/>
                    <a:pt x="109366" y="637341"/>
                  </a:cubicBezTo>
                  <a:cubicBezTo>
                    <a:pt x="136668" y="685191"/>
                    <a:pt x="160841" y="728888"/>
                    <a:pt x="191916" y="773866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3010003426">
                    <a:custGeom>
                      <a:avLst/>
                      <a:gdLst>
                        <a:gd name="connsiteX0" fmla="*/ 549104 w 549104"/>
                        <a:gd name="connsiteY0" fmla="*/ 83304 h 773866"/>
                        <a:gd name="connsiteX1" fmla="*/ 441154 w 549104"/>
                        <a:gd name="connsiteY1" fmla="*/ 2341 h 773866"/>
                        <a:gd name="connsiteX2" fmla="*/ 380829 w 549104"/>
                        <a:gd name="connsiteY2" fmla="*/ 24566 h 773866"/>
                        <a:gd name="connsiteX3" fmla="*/ 353841 w 549104"/>
                        <a:gd name="connsiteY3" fmla="*/ 53141 h 773866"/>
                        <a:gd name="connsiteX4" fmla="*/ 268116 w 549104"/>
                        <a:gd name="connsiteY4" fmla="*/ 67429 h 773866"/>
                        <a:gd name="connsiteX5" fmla="*/ 220491 w 549104"/>
                        <a:gd name="connsiteY5" fmla="*/ 97591 h 773866"/>
                        <a:gd name="connsiteX6" fmla="*/ 156991 w 549104"/>
                        <a:gd name="connsiteY6" fmla="*/ 130929 h 773866"/>
                        <a:gd name="connsiteX7" fmla="*/ 110954 w 549104"/>
                        <a:gd name="connsiteY7" fmla="*/ 142041 h 773866"/>
                        <a:gd name="connsiteX8" fmla="*/ 95079 w 549104"/>
                        <a:gd name="connsiteY8" fmla="*/ 180141 h 773866"/>
                        <a:gd name="connsiteX9" fmla="*/ 47454 w 549104"/>
                        <a:gd name="connsiteY9" fmla="*/ 213479 h 773866"/>
                        <a:gd name="connsiteX10" fmla="*/ 3004 w 549104"/>
                        <a:gd name="connsiteY10" fmla="*/ 376991 h 773866"/>
                        <a:gd name="connsiteX11" fmla="*/ 15704 w 549104"/>
                        <a:gd name="connsiteY11" fmla="*/ 500816 h 773866"/>
                        <a:gd name="connsiteX12" fmla="*/ 109366 w 549104"/>
                        <a:gd name="connsiteY12" fmla="*/ 637341 h 773866"/>
                        <a:gd name="connsiteX13" fmla="*/ 191916 w 549104"/>
                        <a:gd name="connsiteY13" fmla="*/ 773866 h 77386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</a:cxnLst>
                      <a:rect l="l" t="t" r="r" b="b"/>
                      <a:pathLst>
                        <a:path w="549104" h="773866">
                          <a:moveTo>
                            <a:pt x="549104" y="83304"/>
                          </a:moveTo>
                          <a:cubicBezTo>
                            <a:pt x="509152" y="47717"/>
                            <a:pt x="469200" y="12131"/>
                            <a:pt x="441154" y="2341"/>
                          </a:cubicBezTo>
                          <a:cubicBezTo>
                            <a:pt x="413108" y="-7449"/>
                            <a:pt x="395381" y="16099"/>
                            <a:pt x="380829" y="24566"/>
                          </a:cubicBezTo>
                          <a:cubicBezTo>
                            <a:pt x="366277" y="33033"/>
                            <a:pt x="372626" y="45997"/>
                            <a:pt x="353841" y="53141"/>
                          </a:cubicBezTo>
                          <a:cubicBezTo>
                            <a:pt x="335056" y="60285"/>
                            <a:pt x="290341" y="60021"/>
                            <a:pt x="268116" y="67429"/>
                          </a:cubicBezTo>
                          <a:cubicBezTo>
                            <a:pt x="245891" y="74837"/>
                            <a:pt x="239012" y="87008"/>
                            <a:pt x="220491" y="97591"/>
                          </a:cubicBezTo>
                          <a:cubicBezTo>
                            <a:pt x="201970" y="108174"/>
                            <a:pt x="175247" y="123521"/>
                            <a:pt x="156991" y="130929"/>
                          </a:cubicBezTo>
                          <a:cubicBezTo>
                            <a:pt x="138735" y="138337"/>
                            <a:pt x="121273" y="133839"/>
                            <a:pt x="110954" y="142041"/>
                          </a:cubicBezTo>
                          <a:cubicBezTo>
                            <a:pt x="100635" y="150243"/>
                            <a:pt x="105662" y="168235"/>
                            <a:pt x="95079" y="180141"/>
                          </a:cubicBezTo>
                          <a:cubicBezTo>
                            <a:pt x="84496" y="192047"/>
                            <a:pt x="62800" y="180671"/>
                            <a:pt x="47454" y="213479"/>
                          </a:cubicBezTo>
                          <a:cubicBezTo>
                            <a:pt x="32108" y="246287"/>
                            <a:pt x="8296" y="329102"/>
                            <a:pt x="3004" y="376991"/>
                          </a:cubicBezTo>
                          <a:cubicBezTo>
                            <a:pt x="-2288" y="424880"/>
                            <a:pt x="-2023" y="457424"/>
                            <a:pt x="15704" y="500816"/>
                          </a:cubicBezTo>
                          <a:cubicBezTo>
                            <a:pt x="33431" y="544208"/>
                            <a:pt x="79997" y="591833"/>
                            <a:pt x="109366" y="637341"/>
                          </a:cubicBezTo>
                          <a:cubicBezTo>
                            <a:pt x="138735" y="682849"/>
                            <a:pt x="165325" y="728357"/>
                            <a:pt x="191916" y="773866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" name="フリーフォーム: 図形 115">
              <a:extLst>
                <a:ext uri="{FF2B5EF4-FFF2-40B4-BE49-F238E27FC236}">
                  <a16:creationId xmlns:a16="http://schemas.microsoft.com/office/drawing/2014/main" id="{7ECD71CE-3DD7-416A-9F4C-A71D23710AAC}"/>
                </a:ext>
              </a:extLst>
            </p:cNvPr>
            <p:cNvSpPr/>
            <p:nvPr/>
          </p:nvSpPr>
          <p:spPr>
            <a:xfrm>
              <a:off x="1512888" y="3079750"/>
              <a:ext cx="266700" cy="385763"/>
            </a:xfrm>
            <a:custGeom>
              <a:avLst/>
              <a:gdLst>
                <a:gd name="connsiteX0" fmla="*/ 0 w 266700"/>
                <a:gd name="connsiteY0" fmla="*/ 0 h 385763"/>
                <a:gd name="connsiteX1" fmla="*/ 100012 w 266700"/>
                <a:gd name="connsiteY1" fmla="*/ 195263 h 385763"/>
                <a:gd name="connsiteX2" fmla="*/ 266700 w 266700"/>
                <a:gd name="connsiteY2" fmla="*/ 385763 h 385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6700" h="385763" extrusionOk="0">
                  <a:moveTo>
                    <a:pt x="0" y="0"/>
                  </a:moveTo>
                  <a:cubicBezTo>
                    <a:pt x="27456" y="78721"/>
                    <a:pt x="56783" y="124232"/>
                    <a:pt x="100012" y="195263"/>
                  </a:cubicBezTo>
                  <a:cubicBezTo>
                    <a:pt x="144834" y="257005"/>
                    <a:pt x="231728" y="353704"/>
                    <a:pt x="266700" y="385763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968858604">
                    <a:custGeom>
                      <a:avLst/>
                      <a:gdLst>
                        <a:gd name="connsiteX0" fmla="*/ 0 w 266700"/>
                        <a:gd name="connsiteY0" fmla="*/ 0 h 385763"/>
                        <a:gd name="connsiteX1" fmla="*/ 100012 w 266700"/>
                        <a:gd name="connsiteY1" fmla="*/ 195263 h 385763"/>
                        <a:gd name="connsiteX2" fmla="*/ 266700 w 266700"/>
                        <a:gd name="connsiteY2" fmla="*/ 385763 h 38576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266700" h="385763">
                          <a:moveTo>
                            <a:pt x="0" y="0"/>
                          </a:moveTo>
                          <a:cubicBezTo>
                            <a:pt x="27781" y="65484"/>
                            <a:pt x="55562" y="130969"/>
                            <a:pt x="100012" y="195263"/>
                          </a:cubicBezTo>
                          <a:cubicBezTo>
                            <a:pt x="144462" y="259557"/>
                            <a:pt x="237331" y="354013"/>
                            <a:pt x="266700" y="385763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" name="フリーフォーム: 図形 116">
              <a:extLst>
                <a:ext uri="{FF2B5EF4-FFF2-40B4-BE49-F238E27FC236}">
                  <a16:creationId xmlns:a16="http://schemas.microsoft.com/office/drawing/2014/main" id="{BB36F54D-F6D7-4302-AA69-95E376DD0BE6}"/>
                </a:ext>
              </a:extLst>
            </p:cNvPr>
            <p:cNvSpPr/>
            <p:nvPr/>
          </p:nvSpPr>
          <p:spPr>
            <a:xfrm>
              <a:off x="1506538" y="3209925"/>
              <a:ext cx="250825" cy="350838"/>
            </a:xfrm>
            <a:custGeom>
              <a:avLst/>
              <a:gdLst>
                <a:gd name="connsiteX0" fmla="*/ 0 w 250825"/>
                <a:gd name="connsiteY0" fmla="*/ 0 h 350838"/>
                <a:gd name="connsiteX1" fmla="*/ 88900 w 250825"/>
                <a:gd name="connsiteY1" fmla="*/ 150813 h 350838"/>
                <a:gd name="connsiteX2" fmla="*/ 250825 w 250825"/>
                <a:gd name="connsiteY2" fmla="*/ 350838 h 350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0825" h="350838" extrusionOk="0">
                  <a:moveTo>
                    <a:pt x="0" y="0"/>
                  </a:moveTo>
                  <a:cubicBezTo>
                    <a:pt x="21008" y="56177"/>
                    <a:pt x="54493" y="96482"/>
                    <a:pt x="88900" y="150813"/>
                  </a:cubicBezTo>
                  <a:cubicBezTo>
                    <a:pt x="121970" y="213489"/>
                    <a:pt x="195485" y="279832"/>
                    <a:pt x="250825" y="350838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289387457">
                    <a:custGeom>
                      <a:avLst/>
                      <a:gdLst>
                        <a:gd name="connsiteX0" fmla="*/ 0 w 250825"/>
                        <a:gd name="connsiteY0" fmla="*/ 0 h 350838"/>
                        <a:gd name="connsiteX1" fmla="*/ 88900 w 250825"/>
                        <a:gd name="connsiteY1" fmla="*/ 150813 h 350838"/>
                        <a:gd name="connsiteX2" fmla="*/ 250825 w 250825"/>
                        <a:gd name="connsiteY2" fmla="*/ 350838 h 35083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250825" h="350838">
                          <a:moveTo>
                            <a:pt x="0" y="0"/>
                          </a:moveTo>
                          <a:cubicBezTo>
                            <a:pt x="23548" y="46170"/>
                            <a:pt x="47096" y="92340"/>
                            <a:pt x="88900" y="150813"/>
                          </a:cubicBezTo>
                          <a:cubicBezTo>
                            <a:pt x="130704" y="209286"/>
                            <a:pt x="190764" y="280062"/>
                            <a:pt x="250825" y="350838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" name="フリーフォーム: 図形 117">
              <a:extLst>
                <a:ext uri="{FF2B5EF4-FFF2-40B4-BE49-F238E27FC236}">
                  <a16:creationId xmlns:a16="http://schemas.microsoft.com/office/drawing/2014/main" id="{4398EDDC-C492-42A2-8DBD-4AE5CCBDD6C1}"/>
                </a:ext>
              </a:extLst>
            </p:cNvPr>
            <p:cNvSpPr/>
            <p:nvPr/>
          </p:nvSpPr>
          <p:spPr>
            <a:xfrm>
              <a:off x="1977878" y="3079750"/>
              <a:ext cx="127147" cy="604838"/>
            </a:xfrm>
            <a:custGeom>
              <a:avLst/>
              <a:gdLst>
                <a:gd name="connsiteX0" fmla="*/ 14435 w 127147"/>
                <a:gd name="connsiteY0" fmla="*/ 0 h 604838"/>
                <a:gd name="connsiteX1" fmla="*/ 147 w 127147"/>
                <a:gd name="connsiteY1" fmla="*/ 249238 h 604838"/>
                <a:gd name="connsiteX2" fmla="*/ 22372 w 127147"/>
                <a:gd name="connsiteY2" fmla="*/ 409575 h 604838"/>
                <a:gd name="connsiteX3" fmla="*/ 127147 w 127147"/>
                <a:gd name="connsiteY3" fmla="*/ 604838 h 604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7147" h="604838" extrusionOk="0">
                  <a:moveTo>
                    <a:pt x="14435" y="0"/>
                  </a:moveTo>
                  <a:cubicBezTo>
                    <a:pt x="15862" y="82146"/>
                    <a:pt x="2986" y="177832"/>
                    <a:pt x="147" y="249238"/>
                  </a:cubicBezTo>
                  <a:cubicBezTo>
                    <a:pt x="454" y="317081"/>
                    <a:pt x="-1600" y="348409"/>
                    <a:pt x="22372" y="409575"/>
                  </a:cubicBezTo>
                  <a:cubicBezTo>
                    <a:pt x="36707" y="472311"/>
                    <a:pt x="83685" y="547197"/>
                    <a:pt x="127147" y="604838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2325616828">
                    <a:custGeom>
                      <a:avLst/>
                      <a:gdLst>
                        <a:gd name="connsiteX0" fmla="*/ 14435 w 127147"/>
                        <a:gd name="connsiteY0" fmla="*/ 0 h 604838"/>
                        <a:gd name="connsiteX1" fmla="*/ 147 w 127147"/>
                        <a:gd name="connsiteY1" fmla="*/ 249238 h 604838"/>
                        <a:gd name="connsiteX2" fmla="*/ 22372 w 127147"/>
                        <a:gd name="connsiteY2" fmla="*/ 409575 h 604838"/>
                        <a:gd name="connsiteX3" fmla="*/ 127147 w 127147"/>
                        <a:gd name="connsiteY3" fmla="*/ 604838 h 60483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27147" h="604838">
                          <a:moveTo>
                            <a:pt x="14435" y="0"/>
                          </a:moveTo>
                          <a:cubicBezTo>
                            <a:pt x="6629" y="90488"/>
                            <a:pt x="-1176" y="180976"/>
                            <a:pt x="147" y="249238"/>
                          </a:cubicBezTo>
                          <a:cubicBezTo>
                            <a:pt x="1470" y="317500"/>
                            <a:pt x="1205" y="350308"/>
                            <a:pt x="22372" y="409575"/>
                          </a:cubicBezTo>
                          <a:cubicBezTo>
                            <a:pt x="43539" y="468842"/>
                            <a:pt x="85343" y="536840"/>
                            <a:pt x="127147" y="604838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" name="フリーフォーム: 図形 118">
              <a:extLst>
                <a:ext uri="{FF2B5EF4-FFF2-40B4-BE49-F238E27FC236}">
                  <a16:creationId xmlns:a16="http://schemas.microsoft.com/office/drawing/2014/main" id="{87EC460B-6602-48F9-A466-A3213A4CBBCE}"/>
                </a:ext>
              </a:extLst>
            </p:cNvPr>
            <p:cNvSpPr/>
            <p:nvPr/>
          </p:nvSpPr>
          <p:spPr>
            <a:xfrm>
              <a:off x="1766888" y="3176588"/>
              <a:ext cx="296862" cy="541337"/>
            </a:xfrm>
            <a:custGeom>
              <a:avLst/>
              <a:gdLst>
                <a:gd name="connsiteX0" fmla="*/ 0 w 296862"/>
                <a:gd name="connsiteY0" fmla="*/ 0 h 541337"/>
                <a:gd name="connsiteX1" fmla="*/ 139700 w 296862"/>
                <a:gd name="connsiteY1" fmla="*/ 238125 h 541337"/>
                <a:gd name="connsiteX2" fmla="*/ 180975 w 296862"/>
                <a:gd name="connsiteY2" fmla="*/ 368300 h 541337"/>
                <a:gd name="connsiteX3" fmla="*/ 296862 w 296862"/>
                <a:gd name="connsiteY3" fmla="*/ 541337 h 541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862" h="541337" extrusionOk="0">
                  <a:moveTo>
                    <a:pt x="0" y="0"/>
                  </a:moveTo>
                  <a:cubicBezTo>
                    <a:pt x="54439" y="95753"/>
                    <a:pt x="108246" y="175416"/>
                    <a:pt x="139700" y="238125"/>
                  </a:cubicBezTo>
                  <a:cubicBezTo>
                    <a:pt x="170819" y="296532"/>
                    <a:pt x="154894" y="320197"/>
                    <a:pt x="180975" y="368300"/>
                  </a:cubicBezTo>
                  <a:cubicBezTo>
                    <a:pt x="219971" y="419146"/>
                    <a:pt x="250926" y="480029"/>
                    <a:pt x="296862" y="541337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212431940">
                    <a:custGeom>
                      <a:avLst/>
                      <a:gdLst>
                        <a:gd name="connsiteX0" fmla="*/ 0 w 296862"/>
                        <a:gd name="connsiteY0" fmla="*/ 0 h 541337"/>
                        <a:gd name="connsiteX1" fmla="*/ 139700 w 296862"/>
                        <a:gd name="connsiteY1" fmla="*/ 238125 h 541337"/>
                        <a:gd name="connsiteX2" fmla="*/ 180975 w 296862"/>
                        <a:gd name="connsiteY2" fmla="*/ 368300 h 541337"/>
                        <a:gd name="connsiteX3" fmla="*/ 296862 w 296862"/>
                        <a:gd name="connsiteY3" fmla="*/ 541337 h 54133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96862" h="541337">
                          <a:moveTo>
                            <a:pt x="0" y="0"/>
                          </a:moveTo>
                          <a:cubicBezTo>
                            <a:pt x="54769" y="88371"/>
                            <a:pt x="109538" y="176742"/>
                            <a:pt x="139700" y="238125"/>
                          </a:cubicBezTo>
                          <a:cubicBezTo>
                            <a:pt x="169862" y="299508"/>
                            <a:pt x="154781" y="317765"/>
                            <a:pt x="180975" y="368300"/>
                          </a:cubicBezTo>
                          <a:cubicBezTo>
                            <a:pt x="207169" y="418835"/>
                            <a:pt x="252015" y="480086"/>
                            <a:pt x="296862" y="541337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" name="フリーフォーム: 図形 119">
              <a:extLst>
                <a:ext uri="{FF2B5EF4-FFF2-40B4-BE49-F238E27FC236}">
                  <a16:creationId xmlns:a16="http://schemas.microsoft.com/office/drawing/2014/main" id="{502FE322-6912-474F-91C7-6E0924FB4518}"/>
                </a:ext>
              </a:extLst>
            </p:cNvPr>
            <p:cNvSpPr/>
            <p:nvPr/>
          </p:nvSpPr>
          <p:spPr>
            <a:xfrm>
              <a:off x="1758780" y="3184512"/>
              <a:ext cx="296862" cy="541337"/>
            </a:xfrm>
            <a:custGeom>
              <a:avLst/>
              <a:gdLst>
                <a:gd name="connsiteX0" fmla="*/ 0 w 296862"/>
                <a:gd name="connsiteY0" fmla="*/ 0 h 541337"/>
                <a:gd name="connsiteX1" fmla="*/ 139700 w 296862"/>
                <a:gd name="connsiteY1" fmla="*/ 238125 h 541337"/>
                <a:gd name="connsiteX2" fmla="*/ 180975 w 296862"/>
                <a:gd name="connsiteY2" fmla="*/ 368300 h 541337"/>
                <a:gd name="connsiteX3" fmla="*/ 296862 w 296862"/>
                <a:gd name="connsiteY3" fmla="*/ 541337 h 541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862" h="541337" extrusionOk="0">
                  <a:moveTo>
                    <a:pt x="0" y="0"/>
                  </a:moveTo>
                  <a:cubicBezTo>
                    <a:pt x="60312" y="87233"/>
                    <a:pt x="107350" y="178906"/>
                    <a:pt x="139700" y="238125"/>
                  </a:cubicBezTo>
                  <a:cubicBezTo>
                    <a:pt x="171751" y="301652"/>
                    <a:pt x="154308" y="316228"/>
                    <a:pt x="180975" y="368300"/>
                  </a:cubicBezTo>
                  <a:cubicBezTo>
                    <a:pt x="209050" y="415174"/>
                    <a:pt x="264431" y="474051"/>
                    <a:pt x="296862" y="541337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2212218558">
                    <a:custGeom>
                      <a:avLst/>
                      <a:gdLst>
                        <a:gd name="connsiteX0" fmla="*/ 0 w 296862"/>
                        <a:gd name="connsiteY0" fmla="*/ 0 h 541337"/>
                        <a:gd name="connsiteX1" fmla="*/ 139700 w 296862"/>
                        <a:gd name="connsiteY1" fmla="*/ 238125 h 541337"/>
                        <a:gd name="connsiteX2" fmla="*/ 180975 w 296862"/>
                        <a:gd name="connsiteY2" fmla="*/ 368300 h 541337"/>
                        <a:gd name="connsiteX3" fmla="*/ 296862 w 296862"/>
                        <a:gd name="connsiteY3" fmla="*/ 541337 h 54133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96862" h="541337">
                          <a:moveTo>
                            <a:pt x="0" y="0"/>
                          </a:moveTo>
                          <a:cubicBezTo>
                            <a:pt x="54769" y="88371"/>
                            <a:pt x="109538" y="176742"/>
                            <a:pt x="139700" y="238125"/>
                          </a:cubicBezTo>
                          <a:cubicBezTo>
                            <a:pt x="169862" y="299508"/>
                            <a:pt x="154781" y="317765"/>
                            <a:pt x="180975" y="368300"/>
                          </a:cubicBezTo>
                          <a:cubicBezTo>
                            <a:pt x="207169" y="418835"/>
                            <a:pt x="252015" y="480086"/>
                            <a:pt x="296862" y="541337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" name="フリーフォーム: 図形 120">
              <a:extLst>
                <a:ext uri="{FF2B5EF4-FFF2-40B4-BE49-F238E27FC236}">
                  <a16:creationId xmlns:a16="http://schemas.microsoft.com/office/drawing/2014/main" id="{3363DC81-E695-43A4-A4D8-B95968FE3FFB}"/>
                </a:ext>
              </a:extLst>
            </p:cNvPr>
            <p:cNvSpPr/>
            <p:nvPr/>
          </p:nvSpPr>
          <p:spPr>
            <a:xfrm>
              <a:off x="804333" y="2734733"/>
              <a:ext cx="304800" cy="389467"/>
            </a:xfrm>
            <a:custGeom>
              <a:avLst/>
              <a:gdLst>
                <a:gd name="connsiteX0" fmla="*/ 0 w 304800"/>
                <a:gd name="connsiteY0" fmla="*/ 0 h 389467"/>
                <a:gd name="connsiteX1" fmla="*/ 220134 w 304800"/>
                <a:gd name="connsiteY1" fmla="*/ 215900 h 389467"/>
                <a:gd name="connsiteX2" fmla="*/ 304800 w 304800"/>
                <a:gd name="connsiteY2" fmla="*/ 389467 h 389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4800" h="389467" extrusionOk="0">
                  <a:moveTo>
                    <a:pt x="0" y="0"/>
                  </a:moveTo>
                  <a:cubicBezTo>
                    <a:pt x="94936" y="81260"/>
                    <a:pt x="174735" y="156812"/>
                    <a:pt x="220134" y="215900"/>
                  </a:cubicBezTo>
                  <a:cubicBezTo>
                    <a:pt x="272268" y="280651"/>
                    <a:pt x="290065" y="337456"/>
                    <a:pt x="304800" y="389467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1603472496">
                    <a:custGeom>
                      <a:avLst/>
                      <a:gdLst>
                        <a:gd name="connsiteX0" fmla="*/ 0 w 304800"/>
                        <a:gd name="connsiteY0" fmla="*/ 0 h 389467"/>
                        <a:gd name="connsiteX1" fmla="*/ 220134 w 304800"/>
                        <a:gd name="connsiteY1" fmla="*/ 215900 h 389467"/>
                        <a:gd name="connsiteX2" fmla="*/ 304800 w 304800"/>
                        <a:gd name="connsiteY2" fmla="*/ 389467 h 389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304800" h="389467">
                          <a:moveTo>
                            <a:pt x="0" y="0"/>
                          </a:moveTo>
                          <a:cubicBezTo>
                            <a:pt x="84667" y="75494"/>
                            <a:pt x="169334" y="150989"/>
                            <a:pt x="220134" y="215900"/>
                          </a:cubicBezTo>
                          <a:cubicBezTo>
                            <a:pt x="270934" y="280811"/>
                            <a:pt x="287867" y="335139"/>
                            <a:pt x="304800" y="389467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" name="フリーフォーム: 図形 121">
              <a:extLst>
                <a:ext uri="{FF2B5EF4-FFF2-40B4-BE49-F238E27FC236}">
                  <a16:creationId xmlns:a16="http://schemas.microsoft.com/office/drawing/2014/main" id="{3EAD3274-C771-4F0D-A2AB-D5363973352E}"/>
                </a:ext>
              </a:extLst>
            </p:cNvPr>
            <p:cNvSpPr/>
            <p:nvPr/>
          </p:nvSpPr>
          <p:spPr>
            <a:xfrm>
              <a:off x="808567" y="2747433"/>
              <a:ext cx="275166" cy="347134"/>
            </a:xfrm>
            <a:custGeom>
              <a:avLst/>
              <a:gdLst>
                <a:gd name="connsiteX0" fmla="*/ 0 w 275166"/>
                <a:gd name="connsiteY0" fmla="*/ 0 h 347134"/>
                <a:gd name="connsiteX1" fmla="*/ 55033 w 275166"/>
                <a:gd name="connsiteY1" fmla="*/ 135467 h 347134"/>
                <a:gd name="connsiteX2" fmla="*/ 275166 w 275166"/>
                <a:gd name="connsiteY2" fmla="*/ 347134 h 347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5166" h="347134" extrusionOk="0">
                  <a:moveTo>
                    <a:pt x="0" y="0"/>
                  </a:moveTo>
                  <a:cubicBezTo>
                    <a:pt x="12122" y="39218"/>
                    <a:pt x="9695" y="77414"/>
                    <a:pt x="55033" y="135467"/>
                  </a:cubicBezTo>
                  <a:cubicBezTo>
                    <a:pt x="87564" y="195528"/>
                    <a:pt x="183998" y="279139"/>
                    <a:pt x="275166" y="347134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1872129155">
                    <a:custGeom>
                      <a:avLst/>
                      <a:gdLst>
                        <a:gd name="connsiteX0" fmla="*/ 0 w 275166"/>
                        <a:gd name="connsiteY0" fmla="*/ 0 h 347134"/>
                        <a:gd name="connsiteX1" fmla="*/ 55033 w 275166"/>
                        <a:gd name="connsiteY1" fmla="*/ 135467 h 347134"/>
                        <a:gd name="connsiteX2" fmla="*/ 275166 w 275166"/>
                        <a:gd name="connsiteY2" fmla="*/ 347134 h 34713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275166" h="347134">
                          <a:moveTo>
                            <a:pt x="0" y="0"/>
                          </a:moveTo>
                          <a:cubicBezTo>
                            <a:pt x="4586" y="38805"/>
                            <a:pt x="9172" y="77611"/>
                            <a:pt x="55033" y="135467"/>
                          </a:cubicBezTo>
                          <a:cubicBezTo>
                            <a:pt x="100894" y="193323"/>
                            <a:pt x="188030" y="270228"/>
                            <a:pt x="275166" y="347134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" name="フリーフォーム: 図形 122">
              <a:extLst>
                <a:ext uri="{FF2B5EF4-FFF2-40B4-BE49-F238E27FC236}">
                  <a16:creationId xmlns:a16="http://schemas.microsoft.com/office/drawing/2014/main" id="{5A8F2942-14A1-412F-892F-683230E7AE10}"/>
                </a:ext>
              </a:extLst>
            </p:cNvPr>
            <p:cNvSpPr/>
            <p:nvPr/>
          </p:nvSpPr>
          <p:spPr>
            <a:xfrm>
              <a:off x="2561167" y="2802648"/>
              <a:ext cx="938704" cy="880352"/>
            </a:xfrm>
            <a:custGeom>
              <a:avLst/>
              <a:gdLst>
                <a:gd name="connsiteX0" fmla="*/ 0 w 938704"/>
                <a:gd name="connsiteY0" fmla="*/ 59085 h 880352"/>
                <a:gd name="connsiteX1" fmla="*/ 122766 w 938704"/>
                <a:gd name="connsiteY1" fmla="*/ 29452 h 880352"/>
                <a:gd name="connsiteX2" fmla="*/ 237066 w 938704"/>
                <a:gd name="connsiteY2" fmla="*/ 12519 h 880352"/>
                <a:gd name="connsiteX3" fmla="*/ 516466 w 938704"/>
                <a:gd name="connsiteY3" fmla="*/ 228419 h 880352"/>
                <a:gd name="connsiteX4" fmla="*/ 728133 w 938704"/>
                <a:gd name="connsiteY4" fmla="*/ 423152 h 880352"/>
                <a:gd name="connsiteX5" fmla="*/ 910166 w 938704"/>
                <a:gd name="connsiteY5" fmla="*/ 736419 h 880352"/>
                <a:gd name="connsiteX6" fmla="*/ 935566 w 938704"/>
                <a:gd name="connsiteY6" fmla="*/ 880352 h 880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38704" h="880352" extrusionOk="0">
                  <a:moveTo>
                    <a:pt x="0" y="59085"/>
                  </a:moveTo>
                  <a:cubicBezTo>
                    <a:pt x="48092" y="47967"/>
                    <a:pt x="82154" y="38884"/>
                    <a:pt x="122766" y="29452"/>
                  </a:cubicBezTo>
                  <a:cubicBezTo>
                    <a:pt x="158392" y="20640"/>
                    <a:pt x="166703" y="-16985"/>
                    <a:pt x="237066" y="12519"/>
                  </a:cubicBezTo>
                  <a:cubicBezTo>
                    <a:pt x="310576" y="31348"/>
                    <a:pt x="444935" y="151246"/>
                    <a:pt x="516466" y="228419"/>
                  </a:cubicBezTo>
                  <a:cubicBezTo>
                    <a:pt x="601304" y="292432"/>
                    <a:pt x="654402" y="332718"/>
                    <a:pt x="728133" y="423152"/>
                  </a:cubicBezTo>
                  <a:cubicBezTo>
                    <a:pt x="801058" y="511275"/>
                    <a:pt x="885705" y="662128"/>
                    <a:pt x="910166" y="736419"/>
                  </a:cubicBezTo>
                  <a:cubicBezTo>
                    <a:pt x="941676" y="816361"/>
                    <a:pt x="942506" y="851307"/>
                    <a:pt x="935566" y="880352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4154881929">
                    <a:custGeom>
                      <a:avLst/>
                      <a:gdLst>
                        <a:gd name="connsiteX0" fmla="*/ 0 w 938704"/>
                        <a:gd name="connsiteY0" fmla="*/ 59085 h 880352"/>
                        <a:gd name="connsiteX1" fmla="*/ 122766 w 938704"/>
                        <a:gd name="connsiteY1" fmla="*/ 29452 h 880352"/>
                        <a:gd name="connsiteX2" fmla="*/ 237066 w 938704"/>
                        <a:gd name="connsiteY2" fmla="*/ 12519 h 880352"/>
                        <a:gd name="connsiteX3" fmla="*/ 516466 w 938704"/>
                        <a:gd name="connsiteY3" fmla="*/ 228419 h 880352"/>
                        <a:gd name="connsiteX4" fmla="*/ 728133 w 938704"/>
                        <a:gd name="connsiteY4" fmla="*/ 423152 h 880352"/>
                        <a:gd name="connsiteX5" fmla="*/ 910166 w 938704"/>
                        <a:gd name="connsiteY5" fmla="*/ 736419 h 880352"/>
                        <a:gd name="connsiteX6" fmla="*/ 935566 w 938704"/>
                        <a:gd name="connsiteY6" fmla="*/ 880352 h 88035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938704" h="880352">
                          <a:moveTo>
                            <a:pt x="0" y="59085"/>
                          </a:moveTo>
                          <a:cubicBezTo>
                            <a:pt x="41627" y="48149"/>
                            <a:pt x="83255" y="37213"/>
                            <a:pt x="122766" y="29452"/>
                          </a:cubicBezTo>
                          <a:cubicBezTo>
                            <a:pt x="162277" y="21691"/>
                            <a:pt x="171449" y="-20642"/>
                            <a:pt x="237066" y="12519"/>
                          </a:cubicBezTo>
                          <a:cubicBezTo>
                            <a:pt x="302683" y="45680"/>
                            <a:pt x="434622" y="159980"/>
                            <a:pt x="516466" y="228419"/>
                          </a:cubicBezTo>
                          <a:cubicBezTo>
                            <a:pt x="598310" y="296858"/>
                            <a:pt x="662516" y="338485"/>
                            <a:pt x="728133" y="423152"/>
                          </a:cubicBezTo>
                          <a:cubicBezTo>
                            <a:pt x="793750" y="507819"/>
                            <a:pt x="875594" y="660219"/>
                            <a:pt x="910166" y="736419"/>
                          </a:cubicBezTo>
                          <a:cubicBezTo>
                            <a:pt x="944738" y="812619"/>
                            <a:pt x="940152" y="846485"/>
                            <a:pt x="935566" y="880352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" name="フリーフォーム: 図形 123">
              <a:extLst>
                <a:ext uri="{FF2B5EF4-FFF2-40B4-BE49-F238E27FC236}">
                  <a16:creationId xmlns:a16="http://schemas.microsoft.com/office/drawing/2014/main" id="{490963C0-75B2-4DF7-AB75-0F7F906143CB}"/>
                </a:ext>
              </a:extLst>
            </p:cNvPr>
            <p:cNvSpPr/>
            <p:nvPr/>
          </p:nvSpPr>
          <p:spPr>
            <a:xfrm>
              <a:off x="2556933" y="2878667"/>
              <a:ext cx="891546" cy="1037166"/>
            </a:xfrm>
            <a:custGeom>
              <a:avLst/>
              <a:gdLst>
                <a:gd name="connsiteX0" fmla="*/ 0 w 891546"/>
                <a:gd name="connsiteY0" fmla="*/ 0 h 1037166"/>
                <a:gd name="connsiteX1" fmla="*/ 245534 w 891546"/>
                <a:gd name="connsiteY1" fmla="*/ 97366 h 1037166"/>
                <a:gd name="connsiteX2" fmla="*/ 609600 w 891546"/>
                <a:gd name="connsiteY2" fmla="*/ 423333 h 1037166"/>
                <a:gd name="connsiteX3" fmla="*/ 795867 w 891546"/>
                <a:gd name="connsiteY3" fmla="*/ 601133 h 1037166"/>
                <a:gd name="connsiteX4" fmla="*/ 889000 w 891546"/>
                <a:gd name="connsiteY4" fmla="*/ 880533 h 1037166"/>
                <a:gd name="connsiteX5" fmla="*/ 855134 w 891546"/>
                <a:gd name="connsiteY5" fmla="*/ 956733 h 1037166"/>
                <a:gd name="connsiteX6" fmla="*/ 749300 w 891546"/>
                <a:gd name="connsiteY6" fmla="*/ 1037166 h 1037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91546" h="1037166" extrusionOk="0">
                  <a:moveTo>
                    <a:pt x="0" y="0"/>
                  </a:moveTo>
                  <a:cubicBezTo>
                    <a:pt x="80049" y="8445"/>
                    <a:pt x="147160" y="26802"/>
                    <a:pt x="245534" y="97366"/>
                  </a:cubicBezTo>
                  <a:cubicBezTo>
                    <a:pt x="358784" y="187464"/>
                    <a:pt x="508488" y="326989"/>
                    <a:pt x="609600" y="423333"/>
                  </a:cubicBezTo>
                  <a:cubicBezTo>
                    <a:pt x="702442" y="511336"/>
                    <a:pt x="748302" y="522336"/>
                    <a:pt x="795867" y="601133"/>
                  </a:cubicBezTo>
                  <a:cubicBezTo>
                    <a:pt x="849935" y="675317"/>
                    <a:pt x="890068" y="825562"/>
                    <a:pt x="889000" y="880533"/>
                  </a:cubicBezTo>
                  <a:cubicBezTo>
                    <a:pt x="896886" y="938627"/>
                    <a:pt x="875671" y="932646"/>
                    <a:pt x="855134" y="956733"/>
                  </a:cubicBezTo>
                  <a:cubicBezTo>
                    <a:pt x="831154" y="973660"/>
                    <a:pt x="789652" y="1011004"/>
                    <a:pt x="749300" y="1037166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2106283204">
                    <a:custGeom>
                      <a:avLst/>
                      <a:gdLst>
                        <a:gd name="connsiteX0" fmla="*/ 0 w 891546"/>
                        <a:gd name="connsiteY0" fmla="*/ 0 h 1037166"/>
                        <a:gd name="connsiteX1" fmla="*/ 245534 w 891546"/>
                        <a:gd name="connsiteY1" fmla="*/ 97366 h 1037166"/>
                        <a:gd name="connsiteX2" fmla="*/ 609600 w 891546"/>
                        <a:gd name="connsiteY2" fmla="*/ 423333 h 1037166"/>
                        <a:gd name="connsiteX3" fmla="*/ 795867 w 891546"/>
                        <a:gd name="connsiteY3" fmla="*/ 601133 h 1037166"/>
                        <a:gd name="connsiteX4" fmla="*/ 889000 w 891546"/>
                        <a:gd name="connsiteY4" fmla="*/ 880533 h 1037166"/>
                        <a:gd name="connsiteX5" fmla="*/ 855134 w 891546"/>
                        <a:gd name="connsiteY5" fmla="*/ 956733 h 1037166"/>
                        <a:gd name="connsiteX6" fmla="*/ 749300 w 891546"/>
                        <a:gd name="connsiteY6" fmla="*/ 1037166 h 103716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891546" h="1037166">
                          <a:moveTo>
                            <a:pt x="0" y="0"/>
                          </a:moveTo>
                          <a:cubicBezTo>
                            <a:pt x="71967" y="13405"/>
                            <a:pt x="143934" y="26811"/>
                            <a:pt x="245534" y="97366"/>
                          </a:cubicBezTo>
                          <a:cubicBezTo>
                            <a:pt x="347134" y="167921"/>
                            <a:pt x="517878" y="339372"/>
                            <a:pt x="609600" y="423333"/>
                          </a:cubicBezTo>
                          <a:cubicBezTo>
                            <a:pt x="701322" y="507294"/>
                            <a:pt x="749300" y="524933"/>
                            <a:pt x="795867" y="601133"/>
                          </a:cubicBezTo>
                          <a:cubicBezTo>
                            <a:pt x="842434" y="677333"/>
                            <a:pt x="879122" y="821266"/>
                            <a:pt x="889000" y="880533"/>
                          </a:cubicBezTo>
                          <a:cubicBezTo>
                            <a:pt x="898878" y="939800"/>
                            <a:pt x="878417" y="930628"/>
                            <a:pt x="855134" y="956733"/>
                          </a:cubicBezTo>
                          <a:cubicBezTo>
                            <a:pt x="831851" y="982838"/>
                            <a:pt x="790575" y="1010002"/>
                            <a:pt x="749300" y="1037166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" name="フリーフォーム: 図形 124">
              <a:extLst>
                <a:ext uri="{FF2B5EF4-FFF2-40B4-BE49-F238E27FC236}">
                  <a16:creationId xmlns:a16="http://schemas.microsoft.com/office/drawing/2014/main" id="{C486C4DA-446F-4923-9A33-1E2027BF64A1}"/>
                </a:ext>
              </a:extLst>
            </p:cNvPr>
            <p:cNvSpPr/>
            <p:nvPr/>
          </p:nvSpPr>
          <p:spPr>
            <a:xfrm>
              <a:off x="1879600" y="2772833"/>
              <a:ext cx="605367" cy="228600"/>
            </a:xfrm>
            <a:custGeom>
              <a:avLst/>
              <a:gdLst>
                <a:gd name="connsiteX0" fmla="*/ 605367 w 605367"/>
                <a:gd name="connsiteY0" fmla="*/ 0 h 228600"/>
                <a:gd name="connsiteX1" fmla="*/ 359833 w 605367"/>
                <a:gd name="connsiteY1" fmla="*/ 84667 h 228600"/>
                <a:gd name="connsiteX2" fmla="*/ 131233 w 605367"/>
                <a:gd name="connsiteY2" fmla="*/ 194734 h 228600"/>
                <a:gd name="connsiteX3" fmla="*/ 0 w 605367"/>
                <a:gd name="connsiteY3" fmla="*/ 2286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5367" h="228600" extrusionOk="0">
                  <a:moveTo>
                    <a:pt x="605367" y="0"/>
                  </a:moveTo>
                  <a:cubicBezTo>
                    <a:pt x="527232" y="27153"/>
                    <a:pt x="434923" y="47149"/>
                    <a:pt x="359833" y="84667"/>
                  </a:cubicBezTo>
                  <a:cubicBezTo>
                    <a:pt x="278544" y="123116"/>
                    <a:pt x="193685" y="169476"/>
                    <a:pt x="131233" y="194734"/>
                  </a:cubicBezTo>
                  <a:cubicBezTo>
                    <a:pt x="74054" y="219256"/>
                    <a:pt x="40225" y="218719"/>
                    <a:pt x="0" y="22860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2799087534">
                    <a:custGeom>
                      <a:avLst/>
                      <a:gdLst>
                        <a:gd name="connsiteX0" fmla="*/ 605367 w 605367"/>
                        <a:gd name="connsiteY0" fmla="*/ 0 h 228600"/>
                        <a:gd name="connsiteX1" fmla="*/ 359833 w 605367"/>
                        <a:gd name="connsiteY1" fmla="*/ 84667 h 228600"/>
                        <a:gd name="connsiteX2" fmla="*/ 131233 w 605367"/>
                        <a:gd name="connsiteY2" fmla="*/ 194734 h 228600"/>
                        <a:gd name="connsiteX3" fmla="*/ 0 w 605367"/>
                        <a:gd name="connsiteY3" fmla="*/ 228600 h 2286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605367" h="228600">
                          <a:moveTo>
                            <a:pt x="605367" y="0"/>
                          </a:moveTo>
                          <a:cubicBezTo>
                            <a:pt x="522111" y="26105"/>
                            <a:pt x="438855" y="52211"/>
                            <a:pt x="359833" y="84667"/>
                          </a:cubicBezTo>
                          <a:cubicBezTo>
                            <a:pt x="280811" y="117123"/>
                            <a:pt x="191205" y="170745"/>
                            <a:pt x="131233" y="194734"/>
                          </a:cubicBezTo>
                          <a:cubicBezTo>
                            <a:pt x="71261" y="218723"/>
                            <a:pt x="35630" y="223661"/>
                            <a:pt x="0" y="228600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" name="フリーフォーム: 図形 125">
              <a:extLst>
                <a:ext uri="{FF2B5EF4-FFF2-40B4-BE49-F238E27FC236}">
                  <a16:creationId xmlns:a16="http://schemas.microsoft.com/office/drawing/2014/main" id="{87D8231E-A6CD-4D19-BA27-1A0572F3010E}"/>
                </a:ext>
              </a:extLst>
            </p:cNvPr>
            <p:cNvSpPr/>
            <p:nvPr/>
          </p:nvSpPr>
          <p:spPr>
            <a:xfrm>
              <a:off x="2018829" y="2870200"/>
              <a:ext cx="428038" cy="977900"/>
            </a:xfrm>
            <a:custGeom>
              <a:avLst/>
              <a:gdLst>
                <a:gd name="connsiteX0" fmla="*/ 428038 w 428038"/>
                <a:gd name="connsiteY0" fmla="*/ 0 h 977900"/>
                <a:gd name="connsiteX1" fmla="*/ 140171 w 428038"/>
                <a:gd name="connsiteY1" fmla="*/ 127000 h 977900"/>
                <a:gd name="connsiteX2" fmla="*/ 25871 w 428038"/>
                <a:gd name="connsiteY2" fmla="*/ 237067 h 977900"/>
                <a:gd name="connsiteX3" fmla="*/ 8938 w 428038"/>
                <a:gd name="connsiteY3" fmla="*/ 499533 h 977900"/>
                <a:gd name="connsiteX4" fmla="*/ 140171 w 428038"/>
                <a:gd name="connsiteY4" fmla="*/ 774700 h 977900"/>
                <a:gd name="connsiteX5" fmla="*/ 250238 w 428038"/>
                <a:gd name="connsiteY5" fmla="*/ 977900 h 977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8038" h="977900" extrusionOk="0">
                  <a:moveTo>
                    <a:pt x="428038" y="0"/>
                  </a:moveTo>
                  <a:cubicBezTo>
                    <a:pt x="317023" y="52889"/>
                    <a:pt x="198141" y="97294"/>
                    <a:pt x="140171" y="127000"/>
                  </a:cubicBezTo>
                  <a:cubicBezTo>
                    <a:pt x="69151" y="166817"/>
                    <a:pt x="48149" y="176761"/>
                    <a:pt x="25871" y="237067"/>
                  </a:cubicBezTo>
                  <a:cubicBezTo>
                    <a:pt x="4456" y="296151"/>
                    <a:pt x="-8956" y="407086"/>
                    <a:pt x="8938" y="499533"/>
                  </a:cubicBezTo>
                  <a:cubicBezTo>
                    <a:pt x="39288" y="589806"/>
                    <a:pt x="90618" y="696287"/>
                    <a:pt x="140171" y="774700"/>
                  </a:cubicBezTo>
                  <a:cubicBezTo>
                    <a:pt x="184235" y="856405"/>
                    <a:pt x="221883" y="907455"/>
                    <a:pt x="250238" y="97790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678080313">
                    <a:custGeom>
                      <a:avLst/>
                      <a:gdLst>
                        <a:gd name="connsiteX0" fmla="*/ 428038 w 428038"/>
                        <a:gd name="connsiteY0" fmla="*/ 0 h 977900"/>
                        <a:gd name="connsiteX1" fmla="*/ 140171 w 428038"/>
                        <a:gd name="connsiteY1" fmla="*/ 127000 h 977900"/>
                        <a:gd name="connsiteX2" fmla="*/ 25871 w 428038"/>
                        <a:gd name="connsiteY2" fmla="*/ 237067 h 977900"/>
                        <a:gd name="connsiteX3" fmla="*/ 8938 w 428038"/>
                        <a:gd name="connsiteY3" fmla="*/ 499533 h 977900"/>
                        <a:gd name="connsiteX4" fmla="*/ 140171 w 428038"/>
                        <a:gd name="connsiteY4" fmla="*/ 774700 h 977900"/>
                        <a:gd name="connsiteX5" fmla="*/ 250238 w 428038"/>
                        <a:gd name="connsiteY5" fmla="*/ 977900 h 9779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428038" h="977900">
                          <a:moveTo>
                            <a:pt x="428038" y="0"/>
                          </a:moveTo>
                          <a:cubicBezTo>
                            <a:pt x="317618" y="43744"/>
                            <a:pt x="207199" y="87489"/>
                            <a:pt x="140171" y="127000"/>
                          </a:cubicBezTo>
                          <a:cubicBezTo>
                            <a:pt x="73143" y="166511"/>
                            <a:pt x="47743" y="174978"/>
                            <a:pt x="25871" y="237067"/>
                          </a:cubicBezTo>
                          <a:cubicBezTo>
                            <a:pt x="3999" y="299156"/>
                            <a:pt x="-10112" y="409928"/>
                            <a:pt x="8938" y="499533"/>
                          </a:cubicBezTo>
                          <a:cubicBezTo>
                            <a:pt x="27988" y="589138"/>
                            <a:pt x="99954" y="694972"/>
                            <a:pt x="140171" y="774700"/>
                          </a:cubicBezTo>
                          <a:cubicBezTo>
                            <a:pt x="180388" y="854428"/>
                            <a:pt x="215313" y="916164"/>
                            <a:pt x="250238" y="977900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" name="フリーフォーム: 図形 126">
              <a:extLst>
                <a:ext uri="{FF2B5EF4-FFF2-40B4-BE49-F238E27FC236}">
                  <a16:creationId xmlns:a16="http://schemas.microsoft.com/office/drawing/2014/main" id="{AAE73442-9AFD-48F9-B36F-EC0FA890AA79}"/>
                </a:ext>
              </a:extLst>
            </p:cNvPr>
            <p:cNvSpPr/>
            <p:nvPr/>
          </p:nvSpPr>
          <p:spPr>
            <a:xfrm>
              <a:off x="1274233" y="3486303"/>
              <a:ext cx="715434" cy="332164"/>
            </a:xfrm>
            <a:custGeom>
              <a:avLst/>
              <a:gdLst>
                <a:gd name="connsiteX0" fmla="*/ 715434 w 715434"/>
                <a:gd name="connsiteY0" fmla="*/ 332164 h 332164"/>
                <a:gd name="connsiteX1" fmla="*/ 410634 w 715434"/>
                <a:gd name="connsiteY1" fmla="*/ 192464 h 332164"/>
                <a:gd name="connsiteX2" fmla="*/ 88900 w 715434"/>
                <a:gd name="connsiteY2" fmla="*/ 35830 h 332164"/>
                <a:gd name="connsiteX3" fmla="*/ 25400 w 715434"/>
                <a:gd name="connsiteY3" fmla="*/ 1964 h 332164"/>
                <a:gd name="connsiteX4" fmla="*/ 0 w 715434"/>
                <a:gd name="connsiteY4" fmla="*/ 73930 h 332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5434" h="332164" extrusionOk="0">
                  <a:moveTo>
                    <a:pt x="715434" y="332164"/>
                  </a:moveTo>
                  <a:cubicBezTo>
                    <a:pt x="678103" y="283343"/>
                    <a:pt x="464334" y="247244"/>
                    <a:pt x="410634" y="192464"/>
                  </a:cubicBezTo>
                  <a:cubicBezTo>
                    <a:pt x="304964" y="144091"/>
                    <a:pt x="157550" y="56586"/>
                    <a:pt x="88900" y="35830"/>
                  </a:cubicBezTo>
                  <a:cubicBezTo>
                    <a:pt x="25393" y="2951"/>
                    <a:pt x="39623" y="-4815"/>
                    <a:pt x="25400" y="1964"/>
                  </a:cubicBezTo>
                  <a:cubicBezTo>
                    <a:pt x="12051" y="7490"/>
                    <a:pt x="808" y="39840"/>
                    <a:pt x="0" y="7393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639366223">
                    <a:custGeom>
                      <a:avLst/>
                      <a:gdLst>
                        <a:gd name="connsiteX0" fmla="*/ 715434 w 715434"/>
                        <a:gd name="connsiteY0" fmla="*/ 332164 h 332164"/>
                        <a:gd name="connsiteX1" fmla="*/ 410634 w 715434"/>
                        <a:gd name="connsiteY1" fmla="*/ 192464 h 332164"/>
                        <a:gd name="connsiteX2" fmla="*/ 88900 w 715434"/>
                        <a:gd name="connsiteY2" fmla="*/ 35830 h 332164"/>
                        <a:gd name="connsiteX3" fmla="*/ 25400 w 715434"/>
                        <a:gd name="connsiteY3" fmla="*/ 1964 h 332164"/>
                        <a:gd name="connsiteX4" fmla="*/ 0 w 715434"/>
                        <a:gd name="connsiteY4" fmla="*/ 73930 h 33216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715434" h="332164">
                          <a:moveTo>
                            <a:pt x="715434" y="332164"/>
                          </a:moveTo>
                          <a:lnTo>
                            <a:pt x="410634" y="192464"/>
                          </a:lnTo>
                          <a:cubicBezTo>
                            <a:pt x="306212" y="143075"/>
                            <a:pt x="153106" y="67580"/>
                            <a:pt x="88900" y="35830"/>
                          </a:cubicBezTo>
                          <a:cubicBezTo>
                            <a:pt x="24694" y="4080"/>
                            <a:pt x="40217" y="-4386"/>
                            <a:pt x="25400" y="1964"/>
                          </a:cubicBezTo>
                          <a:cubicBezTo>
                            <a:pt x="10583" y="8314"/>
                            <a:pt x="5291" y="41122"/>
                            <a:pt x="0" y="73930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" name="フリーフォーム: 図形 127">
              <a:extLst>
                <a:ext uri="{FF2B5EF4-FFF2-40B4-BE49-F238E27FC236}">
                  <a16:creationId xmlns:a16="http://schemas.microsoft.com/office/drawing/2014/main" id="{CFEFED42-C9DB-4B9F-BFA1-C612DA150C28}"/>
                </a:ext>
              </a:extLst>
            </p:cNvPr>
            <p:cNvSpPr/>
            <p:nvPr/>
          </p:nvSpPr>
          <p:spPr>
            <a:xfrm>
              <a:off x="1270000" y="3585633"/>
              <a:ext cx="444500" cy="215900"/>
            </a:xfrm>
            <a:custGeom>
              <a:avLst/>
              <a:gdLst>
                <a:gd name="connsiteX0" fmla="*/ 0 w 444500"/>
                <a:gd name="connsiteY0" fmla="*/ 0 h 215900"/>
                <a:gd name="connsiteX1" fmla="*/ 444500 w 444500"/>
                <a:gd name="connsiteY1" fmla="*/ 215900 h 215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44500" h="215900" extrusionOk="0">
                  <a:moveTo>
                    <a:pt x="0" y="0"/>
                  </a:moveTo>
                  <a:cubicBezTo>
                    <a:pt x="182074" y="82842"/>
                    <a:pt x="374178" y="186042"/>
                    <a:pt x="444500" y="21590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1903235664">
                    <a:custGeom>
                      <a:avLst/>
                      <a:gdLst>
                        <a:gd name="connsiteX0" fmla="*/ 0 w 444500"/>
                        <a:gd name="connsiteY0" fmla="*/ 0 h 215900"/>
                        <a:gd name="connsiteX1" fmla="*/ 444500 w 444500"/>
                        <a:gd name="connsiteY1" fmla="*/ 215900 h 2159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444500" h="215900">
                          <a:moveTo>
                            <a:pt x="0" y="0"/>
                          </a:moveTo>
                          <a:cubicBezTo>
                            <a:pt x="189089" y="88900"/>
                            <a:pt x="378178" y="177800"/>
                            <a:pt x="444500" y="215900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" name="フリーフォーム: 図形 128">
              <a:extLst>
                <a:ext uri="{FF2B5EF4-FFF2-40B4-BE49-F238E27FC236}">
                  <a16:creationId xmlns:a16="http://schemas.microsoft.com/office/drawing/2014/main" id="{49B9B8C0-7B51-4797-86D9-5F43E969871D}"/>
                </a:ext>
              </a:extLst>
            </p:cNvPr>
            <p:cNvSpPr/>
            <p:nvPr/>
          </p:nvSpPr>
          <p:spPr>
            <a:xfrm>
              <a:off x="1041400" y="3818467"/>
              <a:ext cx="690033" cy="317500"/>
            </a:xfrm>
            <a:custGeom>
              <a:avLst/>
              <a:gdLst>
                <a:gd name="connsiteX0" fmla="*/ 690033 w 690033"/>
                <a:gd name="connsiteY0" fmla="*/ 0 h 317500"/>
                <a:gd name="connsiteX1" fmla="*/ 452967 w 690033"/>
                <a:gd name="connsiteY1" fmla="*/ 105833 h 317500"/>
                <a:gd name="connsiteX2" fmla="*/ 135467 w 690033"/>
                <a:gd name="connsiteY2" fmla="*/ 220133 h 317500"/>
                <a:gd name="connsiteX3" fmla="*/ 29633 w 690033"/>
                <a:gd name="connsiteY3" fmla="*/ 292100 h 317500"/>
                <a:gd name="connsiteX4" fmla="*/ 0 w 690033"/>
                <a:gd name="connsiteY4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0033" h="317500" extrusionOk="0">
                  <a:moveTo>
                    <a:pt x="690033" y="0"/>
                  </a:moveTo>
                  <a:cubicBezTo>
                    <a:pt x="617843" y="39153"/>
                    <a:pt x="535844" y="75947"/>
                    <a:pt x="452967" y="105833"/>
                  </a:cubicBezTo>
                  <a:cubicBezTo>
                    <a:pt x="365721" y="146244"/>
                    <a:pt x="198667" y="181571"/>
                    <a:pt x="135467" y="220133"/>
                  </a:cubicBezTo>
                  <a:cubicBezTo>
                    <a:pt x="66331" y="254236"/>
                    <a:pt x="55457" y="276016"/>
                    <a:pt x="29633" y="292100"/>
                  </a:cubicBezTo>
                  <a:cubicBezTo>
                    <a:pt x="8158" y="308217"/>
                    <a:pt x="3366" y="313130"/>
                    <a:pt x="0" y="31750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3713409138">
                    <a:custGeom>
                      <a:avLst/>
                      <a:gdLst>
                        <a:gd name="connsiteX0" fmla="*/ 690033 w 690033"/>
                        <a:gd name="connsiteY0" fmla="*/ 0 h 317500"/>
                        <a:gd name="connsiteX1" fmla="*/ 452967 w 690033"/>
                        <a:gd name="connsiteY1" fmla="*/ 105833 h 317500"/>
                        <a:gd name="connsiteX2" fmla="*/ 135467 w 690033"/>
                        <a:gd name="connsiteY2" fmla="*/ 220133 h 317500"/>
                        <a:gd name="connsiteX3" fmla="*/ 29633 w 690033"/>
                        <a:gd name="connsiteY3" fmla="*/ 292100 h 317500"/>
                        <a:gd name="connsiteX4" fmla="*/ 0 w 690033"/>
                        <a:gd name="connsiteY4" fmla="*/ 317500 h 3175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690033" h="317500">
                          <a:moveTo>
                            <a:pt x="690033" y="0"/>
                          </a:moveTo>
                          <a:cubicBezTo>
                            <a:pt x="617714" y="34572"/>
                            <a:pt x="545395" y="69144"/>
                            <a:pt x="452967" y="105833"/>
                          </a:cubicBezTo>
                          <a:cubicBezTo>
                            <a:pt x="360539" y="142522"/>
                            <a:pt x="206023" y="189089"/>
                            <a:pt x="135467" y="220133"/>
                          </a:cubicBezTo>
                          <a:cubicBezTo>
                            <a:pt x="64911" y="251178"/>
                            <a:pt x="52211" y="275872"/>
                            <a:pt x="29633" y="292100"/>
                          </a:cubicBezTo>
                          <a:cubicBezTo>
                            <a:pt x="7055" y="308328"/>
                            <a:pt x="3527" y="312914"/>
                            <a:pt x="0" y="317500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" name="フリーフォーム: 図形 129">
              <a:extLst>
                <a:ext uri="{FF2B5EF4-FFF2-40B4-BE49-F238E27FC236}">
                  <a16:creationId xmlns:a16="http://schemas.microsoft.com/office/drawing/2014/main" id="{DD1F58B7-06D4-4624-A5D0-3936F987D703}"/>
                </a:ext>
              </a:extLst>
            </p:cNvPr>
            <p:cNvSpPr/>
            <p:nvPr/>
          </p:nvSpPr>
          <p:spPr>
            <a:xfrm>
              <a:off x="850900" y="3890433"/>
              <a:ext cx="1045633" cy="495300"/>
            </a:xfrm>
            <a:custGeom>
              <a:avLst/>
              <a:gdLst>
                <a:gd name="connsiteX0" fmla="*/ 1045633 w 1045633"/>
                <a:gd name="connsiteY0" fmla="*/ 0 h 495300"/>
                <a:gd name="connsiteX1" fmla="*/ 554567 w 1045633"/>
                <a:gd name="connsiteY1" fmla="*/ 173567 h 495300"/>
                <a:gd name="connsiteX2" fmla="*/ 275167 w 1045633"/>
                <a:gd name="connsiteY2" fmla="*/ 313267 h 495300"/>
                <a:gd name="connsiteX3" fmla="*/ 0 w 1045633"/>
                <a:gd name="connsiteY3" fmla="*/ 495300 h 49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5633" h="495300" extrusionOk="0">
                  <a:moveTo>
                    <a:pt x="1045633" y="0"/>
                  </a:moveTo>
                  <a:cubicBezTo>
                    <a:pt x="889689" y="52138"/>
                    <a:pt x="677277" y="117130"/>
                    <a:pt x="554567" y="173567"/>
                  </a:cubicBezTo>
                  <a:cubicBezTo>
                    <a:pt x="420541" y="221334"/>
                    <a:pt x="361071" y="265283"/>
                    <a:pt x="275167" y="313267"/>
                  </a:cubicBezTo>
                  <a:cubicBezTo>
                    <a:pt x="194943" y="378849"/>
                    <a:pt x="90419" y="413642"/>
                    <a:pt x="0" y="49530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3482736742">
                    <a:custGeom>
                      <a:avLst/>
                      <a:gdLst>
                        <a:gd name="connsiteX0" fmla="*/ 1045633 w 1045633"/>
                        <a:gd name="connsiteY0" fmla="*/ 0 h 495300"/>
                        <a:gd name="connsiteX1" fmla="*/ 554567 w 1045633"/>
                        <a:gd name="connsiteY1" fmla="*/ 173567 h 495300"/>
                        <a:gd name="connsiteX2" fmla="*/ 275167 w 1045633"/>
                        <a:gd name="connsiteY2" fmla="*/ 313267 h 495300"/>
                        <a:gd name="connsiteX3" fmla="*/ 0 w 1045633"/>
                        <a:gd name="connsiteY3" fmla="*/ 495300 h 4953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045633" h="495300">
                          <a:moveTo>
                            <a:pt x="1045633" y="0"/>
                          </a:moveTo>
                          <a:cubicBezTo>
                            <a:pt x="864305" y="60678"/>
                            <a:pt x="682978" y="121356"/>
                            <a:pt x="554567" y="173567"/>
                          </a:cubicBezTo>
                          <a:cubicBezTo>
                            <a:pt x="426156" y="225778"/>
                            <a:pt x="367595" y="259645"/>
                            <a:pt x="275167" y="313267"/>
                          </a:cubicBezTo>
                          <a:cubicBezTo>
                            <a:pt x="182739" y="366889"/>
                            <a:pt x="91369" y="431094"/>
                            <a:pt x="0" y="495300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" name="フリーフォーム: 図形 130">
              <a:extLst>
                <a:ext uri="{FF2B5EF4-FFF2-40B4-BE49-F238E27FC236}">
                  <a16:creationId xmlns:a16="http://schemas.microsoft.com/office/drawing/2014/main" id="{1AAD6CE7-9B13-4212-83D0-DC98B848C00A}"/>
                </a:ext>
              </a:extLst>
            </p:cNvPr>
            <p:cNvSpPr/>
            <p:nvPr/>
          </p:nvSpPr>
          <p:spPr>
            <a:xfrm>
              <a:off x="849313" y="4147792"/>
              <a:ext cx="213535" cy="228946"/>
            </a:xfrm>
            <a:custGeom>
              <a:avLst/>
              <a:gdLst>
                <a:gd name="connsiteX0" fmla="*/ 153987 w 213535"/>
                <a:gd name="connsiteY0" fmla="*/ 346 h 228946"/>
                <a:gd name="connsiteX1" fmla="*/ 211137 w 213535"/>
                <a:gd name="connsiteY1" fmla="*/ 14633 h 228946"/>
                <a:gd name="connsiteX2" fmla="*/ 82550 w 213535"/>
                <a:gd name="connsiteY2" fmla="*/ 95596 h 228946"/>
                <a:gd name="connsiteX3" fmla="*/ 0 w 213535"/>
                <a:gd name="connsiteY3" fmla="*/ 228946 h 228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3535" h="228946" extrusionOk="0">
                  <a:moveTo>
                    <a:pt x="153987" y="346"/>
                  </a:moveTo>
                  <a:cubicBezTo>
                    <a:pt x="188255" y="188"/>
                    <a:pt x="223137" y="-2251"/>
                    <a:pt x="211137" y="14633"/>
                  </a:cubicBezTo>
                  <a:cubicBezTo>
                    <a:pt x="194725" y="24042"/>
                    <a:pt x="114784" y="61657"/>
                    <a:pt x="82550" y="95596"/>
                  </a:cubicBezTo>
                  <a:cubicBezTo>
                    <a:pt x="45941" y="130432"/>
                    <a:pt x="24864" y="180440"/>
                    <a:pt x="0" y="228946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1282802097">
                    <a:custGeom>
                      <a:avLst/>
                      <a:gdLst>
                        <a:gd name="connsiteX0" fmla="*/ 153987 w 213535"/>
                        <a:gd name="connsiteY0" fmla="*/ 346 h 228946"/>
                        <a:gd name="connsiteX1" fmla="*/ 211137 w 213535"/>
                        <a:gd name="connsiteY1" fmla="*/ 14633 h 228946"/>
                        <a:gd name="connsiteX2" fmla="*/ 82550 w 213535"/>
                        <a:gd name="connsiteY2" fmla="*/ 95596 h 228946"/>
                        <a:gd name="connsiteX3" fmla="*/ 0 w 213535"/>
                        <a:gd name="connsiteY3" fmla="*/ 228946 h 22894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13535" h="228946">
                          <a:moveTo>
                            <a:pt x="153987" y="346"/>
                          </a:moveTo>
                          <a:cubicBezTo>
                            <a:pt x="188515" y="-448"/>
                            <a:pt x="223043" y="-1242"/>
                            <a:pt x="211137" y="14633"/>
                          </a:cubicBezTo>
                          <a:cubicBezTo>
                            <a:pt x="199231" y="30508"/>
                            <a:pt x="117739" y="59877"/>
                            <a:pt x="82550" y="95596"/>
                          </a:cubicBezTo>
                          <a:cubicBezTo>
                            <a:pt x="47360" y="131315"/>
                            <a:pt x="23680" y="180130"/>
                            <a:pt x="0" y="228946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" name="フリーフォーム: 図形 131">
              <a:extLst>
                <a:ext uri="{FF2B5EF4-FFF2-40B4-BE49-F238E27FC236}">
                  <a16:creationId xmlns:a16="http://schemas.microsoft.com/office/drawing/2014/main" id="{E5672937-D15B-430E-ADF1-BFA8B108BB15}"/>
                </a:ext>
              </a:extLst>
            </p:cNvPr>
            <p:cNvSpPr/>
            <p:nvPr/>
          </p:nvSpPr>
          <p:spPr>
            <a:xfrm>
              <a:off x="1820333" y="3873500"/>
              <a:ext cx="440267" cy="182033"/>
            </a:xfrm>
            <a:custGeom>
              <a:avLst/>
              <a:gdLst>
                <a:gd name="connsiteX0" fmla="*/ 440267 w 440267"/>
                <a:gd name="connsiteY0" fmla="*/ 0 h 182033"/>
                <a:gd name="connsiteX1" fmla="*/ 173567 w 440267"/>
                <a:gd name="connsiteY1" fmla="*/ 122767 h 182033"/>
                <a:gd name="connsiteX2" fmla="*/ 0 w 440267"/>
                <a:gd name="connsiteY2" fmla="*/ 182033 h 182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0267" h="182033" extrusionOk="0">
                  <a:moveTo>
                    <a:pt x="440267" y="0"/>
                  </a:moveTo>
                  <a:cubicBezTo>
                    <a:pt x="345155" y="32331"/>
                    <a:pt x="232394" y="93160"/>
                    <a:pt x="173567" y="122767"/>
                  </a:cubicBezTo>
                  <a:cubicBezTo>
                    <a:pt x="102431" y="153172"/>
                    <a:pt x="45354" y="168519"/>
                    <a:pt x="0" y="182033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940845757">
                    <a:custGeom>
                      <a:avLst/>
                      <a:gdLst>
                        <a:gd name="connsiteX0" fmla="*/ 440267 w 440267"/>
                        <a:gd name="connsiteY0" fmla="*/ 0 h 182033"/>
                        <a:gd name="connsiteX1" fmla="*/ 173567 w 440267"/>
                        <a:gd name="connsiteY1" fmla="*/ 122767 h 182033"/>
                        <a:gd name="connsiteX2" fmla="*/ 0 w 440267"/>
                        <a:gd name="connsiteY2" fmla="*/ 182033 h 18203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40267" h="182033">
                          <a:moveTo>
                            <a:pt x="440267" y="0"/>
                          </a:moveTo>
                          <a:cubicBezTo>
                            <a:pt x="343606" y="46214"/>
                            <a:pt x="246945" y="92428"/>
                            <a:pt x="173567" y="122767"/>
                          </a:cubicBezTo>
                          <a:cubicBezTo>
                            <a:pt x="100189" y="153106"/>
                            <a:pt x="50094" y="167569"/>
                            <a:pt x="0" y="182033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" name="フリーフォーム: 図形 132">
              <a:extLst>
                <a:ext uri="{FF2B5EF4-FFF2-40B4-BE49-F238E27FC236}">
                  <a16:creationId xmlns:a16="http://schemas.microsoft.com/office/drawing/2014/main" id="{FF3020B2-C396-471F-8AA4-430917FDE6C9}"/>
                </a:ext>
              </a:extLst>
            </p:cNvPr>
            <p:cNvSpPr/>
            <p:nvPr/>
          </p:nvSpPr>
          <p:spPr>
            <a:xfrm>
              <a:off x="2120900" y="3246967"/>
              <a:ext cx="220133" cy="503766"/>
            </a:xfrm>
            <a:custGeom>
              <a:avLst/>
              <a:gdLst>
                <a:gd name="connsiteX0" fmla="*/ 0 w 220133"/>
                <a:gd name="connsiteY0" fmla="*/ 0 h 503766"/>
                <a:gd name="connsiteX1" fmla="*/ 84667 w 220133"/>
                <a:gd name="connsiteY1" fmla="*/ 228600 h 503766"/>
                <a:gd name="connsiteX2" fmla="*/ 220133 w 220133"/>
                <a:gd name="connsiteY2" fmla="*/ 503766 h 50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0133" h="503766" extrusionOk="0">
                  <a:moveTo>
                    <a:pt x="0" y="0"/>
                  </a:moveTo>
                  <a:cubicBezTo>
                    <a:pt x="18147" y="83785"/>
                    <a:pt x="46920" y="136075"/>
                    <a:pt x="84667" y="228600"/>
                  </a:cubicBezTo>
                  <a:cubicBezTo>
                    <a:pt x="120426" y="312734"/>
                    <a:pt x="194040" y="454708"/>
                    <a:pt x="220133" y="503766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311607351">
                    <a:custGeom>
                      <a:avLst/>
                      <a:gdLst>
                        <a:gd name="connsiteX0" fmla="*/ 0 w 220133"/>
                        <a:gd name="connsiteY0" fmla="*/ 0 h 503766"/>
                        <a:gd name="connsiteX1" fmla="*/ 84667 w 220133"/>
                        <a:gd name="connsiteY1" fmla="*/ 228600 h 503766"/>
                        <a:gd name="connsiteX2" fmla="*/ 220133 w 220133"/>
                        <a:gd name="connsiteY2" fmla="*/ 503766 h 50376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220133" h="503766">
                          <a:moveTo>
                            <a:pt x="0" y="0"/>
                          </a:moveTo>
                          <a:cubicBezTo>
                            <a:pt x="23989" y="72319"/>
                            <a:pt x="47978" y="144639"/>
                            <a:pt x="84667" y="228600"/>
                          </a:cubicBezTo>
                          <a:cubicBezTo>
                            <a:pt x="121356" y="312561"/>
                            <a:pt x="193322" y="457905"/>
                            <a:pt x="220133" y="503766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" name="フリーフォーム: 図形 133">
              <a:extLst>
                <a:ext uri="{FF2B5EF4-FFF2-40B4-BE49-F238E27FC236}">
                  <a16:creationId xmlns:a16="http://schemas.microsoft.com/office/drawing/2014/main" id="{557B3B17-71CA-4D32-910B-6BFB222ABEF2}"/>
                </a:ext>
              </a:extLst>
            </p:cNvPr>
            <p:cNvSpPr/>
            <p:nvPr/>
          </p:nvSpPr>
          <p:spPr>
            <a:xfrm>
              <a:off x="2125133" y="3242733"/>
              <a:ext cx="215900" cy="402167"/>
            </a:xfrm>
            <a:custGeom>
              <a:avLst/>
              <a:gdLst>
                <a:gd name="connsiteX0" fmla="*/ 0 w 215900"/>
                <a:gd name="connsiteY0" fmla="*/ 0 h 402167"/>
                <a:gd name="connsiteX1" fmla="*/ 148167 w 215900"/>
                <a:gd name="connsiteY1" fmla="*/ 173567 h 402167"/>
                <a:gd name="connsiteX2" fmla="*/ 215900 w 215900"/>
                <a:gd name="connsiteY2" fmla="*/ 402167 h 402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5900" h="402167" extrusionOk="0">
                  <a:moveTo>
                    <a:pt x="0" y="0"/>
                  </a:moveTo>
                  <a:cubicBezTo>
                    <a:pt x="50948" y="54334"/>
                    <a:pt x="105213" y="118479"/>
                    <a:pt x="148167" y="173567"/>
                  </a:cubicBezTo>
                  <a:cubicBezTo>
                    <a:pt x="171760" y="237598"/>
                    <a:pt x="184390" y="317618"/>
                    <a:pt x="215900" y="402167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569963257">
                    <a:custGeom>
                      <a:avLst/>
                      <a:gdLst>
                        <a:gd name="connsiteX0" fmla="*/ 0 w 215900"/>
                        <a:gd name="connsiteY0" fmla="*/ 0 h 402167"/>
                        <a:gd name="connsiteX1" fmla="*/ 148167 w 215900"/>
                        <a:gd name="connsiteY1" fmla="*/ 173567 h 402167"/>
                        <a:gd name="connsiteX2" fmla="*/ 215900 w 215900"/>
                        <a:gd name="connsiteY2" fmla="*/ 402167 h 4021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215900" h="402167">
                          <a:moveTo>
                            <a:pt x="0" y="0"/>
                          </a:moveTo>
                          <a:cubicBezTo>
                            <a:pt x="56092" y="53269"/>
                            <a:pt x="112184" y="106539"/>
                            <a:pt x="148167" y="173567"/>
                          </a:cubicBezTo>
                          <a:cubicBezTo>
                            <a:pt x="184150" y="240595"/>
                            <a:pt x="200025" y="321381"/>
                            <a:pt x="215900" y="402167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" name="フリーフォーム: 図形 134">
              <a:extLst>
                <a:ext uri="{FF2B5EF4-FFF2-40B4-BE49-F238E27FC236}">
                  <a16:creationId xmlns:a16="http://schemas.microsoft.com/office/drawing/2014/main" id="{8646416A-4B3D-4FFB-81A8-4B66843F2E93}"/>
                </a:ext>
              </a:extLst>
            </p:cNvPr>
            <p:cNvSpPr/>
            <p:nvPr/>
          </p:nvSpPr>
          <p:spPr>
            <a:xfrm>
              <a:off x="2620433" y="3318933"/>
              <a:ext cx="520700" cy="380763"/>
            </a:xfrm>
            <a:custGeom>
              <a:avLst/>
              <a:gdLst>
                <a:gd name="connsiteX0" fmla="*/ 0 w 520700"/>
                <a:gd name="connsiteY0" fmla="*/ 0 h 380763"/>
                <a:gd name="connsiteX1" fmla="*/ 232834 w 520700"/>
                <a:gd name="connsiteY1" fmla="*/ 313267 h 380763"/>
                <a:gd name="connsiteX2" fmla="*/ 266700 w 520700"/>
                <a:gd name="connsiteY2" fmla="*/ 364067 h 380763"/>
                <a:gd name="connsiteX3" fmla="*/ 520700 w 520700"/>
                <a:gd name="connsiteY3" fmla="*/ 93134 h 380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0700" h="380763" extrusionOk="0">
                  <a:moveTo>
                    <a:pt x="0" y="0"/>
                  </a:moveTo>
                  <a:cubicBezTo>
                    <a:pt x="68780" y="149039"/>
                    <a:pt x="181915" y="241854"/>
                    <a:pt x="232834" y="313267"/>
                  </a:cubicBezTo>
                  <a:cubicBezTo>
                    <a:pt x="276414" y="381999"/>
                    <a:pt x="215671" y="401903"/>
                    <a:pt x="266700" y="364067"/>
                  </a:cubicBezTo>
                  <a:cubicBezTo>
                    <a:pt x="324255" y="308566"/>
                    <a:pt x="417544" y="218124"/>
                    <a:pt x="520700" y="93134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265020753">
                    <a:custGeom>
                      <a:avLst/>
                      <a:gdLst>
                        <a:gd name="connsiteX0" fmla="*/ 0 w 520700"/>
                        <a:gd name="connsiteY0" fmla="*/ 0 h 380763"/>
                        <a:gd name="connsiteX1" fmla="*/ 232834 w 520700"/>
                        <a:gd name="connsiteY1" fmla="*/ 313267 h 380763"/>
                        <a:gd name="connsiteX2" fmla="*/ 266700 w 520700"/>
                        <a:gd name="connsiteY2" fmla="*/ 364067 h 380763"/>
                        <a:gd name="connsiteX3" fmla="*/ 520700 w 520700"/>
                        <a:gd name="connsiteY3" fmla="*/ 93134 h 38076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520700" h="380763">
                          <a:moveTo>
                            <a:pt x="0" y="0"/>
                          </a:moveTo>
                          <a:lnTo>
                            <a:pt x="232834" y="313267"/>
                          </a:lnTo>
                          <a:cubicBezTo>
                            <a:pt x="277284" y="373945"/>
                            <a:pt x="218722" y="400756"/>
                            <a:pt x="266700" y="364067"/>
                          </a:cubicBezTo>
                          <a:cubicBezTo>
                            <a:pt x="314678" y="327378"/>
                            <a:pt x="417689" y="210256"/>
                            <a:pt x="520700" y="93134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" name="フリーフォーム: 図形 135">
              <a:extLst>
                <a:ext uri="{FF2B5EF4-FFF2-40B4-BE49-F238E27FC236}">
                  <a16:creationId xmlns:a16="http://schemas.microsoft.com/office/drawing/2014/main" id="{65E7FD33-BDB1-4D66-A2FA-6A4877CA8758}"/>
                </a:ext>
              </a:extLst>
            </p:cNvPr>
            <p:cNvSpPr/>
            <p:nvPr/>
          </p:nvSpPr>
          <p:spPr>
            <a:xfrm>
              <a:off x="2595033" y="3318933"/>
              <a:ext cx="508000" cy="455162"/>
            </a:xfrm>
            <a:custGeom>
              <a:avLst/>
              <a:gdLst>
                <a:gd name="connsiteX0" fmla="*/ 0 w 508000"/>
                <a:gd name="connsiteY0" fmla="*/ 0 h 455162"/>
                <a:gd name="connsiteX1" fmla="*/ 215900 w 508000"/>
                <a:gd name="connsiteY1" fmla="*/ 381000 h 455162"/>
                <a:gd name="connsiteX2" fmla="*/ 338667 w 508000"/>
                <a:gd name="connsiteY2" fmla="*/ 436034 h 455162"/>
                <a:gd name="connsiteX3" fmla="*/ 508000 w 508000"/>
                <a:gd name="connsiteY3" fmla="*/ 148167 h 455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8000" h="455162" extrusionOk="0">
                  <a:moveTo>
                    <a:pt x="0" y="0"/>
                  </a:moveTo>
                  <a:cubicBezTo>
                    <a:pt x="84504" y="152990"/>
                    <a:pt x="161459" y="302713"/>
                    <a:pt x="215900" y="381000"/>
                  </a:cubicBezTo>
                  <a:cubicBezTo>
                    <a:pt x="273402" y="453974"/>
                    <a:pt x="287104" y="477554"/>
                    <a:pt x="338667" y="436034"/>
                  </a:cubicBezTo>
                  <a:cubicBezTo>
                    <a:pt x="394158" y="402396"/>
                    <a:pt x="469977" y="207591"/>
                    <a:pt x="508000" y="148167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1426369943">
                    <a:custGeom>
                      <a:avLst/>
                      <a:gdLst>
                        <a:gd name="connsiteX0" fmla="*/ 0 w 508000"/>
                        <a:gd name="connsiteY0" fmla="*/ 0 h 455162"/>
                        <a:gd name="connsiteX1" fmla="*/ 215900 w 508000"/>
                        <a:gd name="connsiteY1" fmla="*/ 381000 h 455162"/>
                        <a:gd name="connsiteX2" fmla="*/ 338667 w 508000"/>
                        <a:gd name="connsiteY2" fmla="*/ 436034 h 455162"/>
                        <a:gd name="connsiteX3" fmla="*/ 508000 w 508000"/>
                        <a:gd name="connsiteY3" fmla="*/ 148167 h 45516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508000" h="455162">
                          <a:moveTo>
                            <a:pt x="0" y="0"/>
                          </a:moveTo>
                          <a:cubicBezTo>
                            <a:pt x="79728" y="154164"/>
                            <a:pt x="159456" y="308328"/>
                            <a:pt x="215900" y="381000"/>
                          </a:cubicBezTo>
                          <a:cubicBezTo>
                            <a:pt x="272344" y="453672"/>
                            <a:pt x="289984" y="474839"/>
                            <a:pt x="338667" y="436034"/>
                          </a:cubicBezTo>
                          <a:cubicBezTo>
                            <a:pt x="387350" y="397229"/>
                            <a:pt x="466372" y="203906"/>
                            <a:pt x="508000" y="148167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" name="フリーフォーム: 図形 136">
              <a:extLst>
                <a:ext uri="{FF2B5EF4-FFF2-40B4-BE49-F238E27FC236}">
                  <a16:creationId xmlns:a16="http://schemas.microsoft.com/office/drawing/2014/main" id="{E6396A47-ABE1-4373-9A25-6E9664AA5E65}"/>
                </a:ext>
              </a:extLst>
            </p:cNvPr>
            <p:cNvSpPr/>
            <p:nvPr/>
          </p:nvSpPr>
          <p:spPr>
            <a:xfrm>
              <a:off x="2700867" y="3759200"/>
              <a:ext cx="812800" cy="838200"/>
            </a:xfrm>
            <a:custGeom>
              <a:avLst/>
              <a:gdLst>
                <a:gd name="connsiteX0" fmla="*/ 0 w 812800"/>
                <a:gd name="connsiteY0" fmla="*/ 0 h 838200"/>
                <a:gd name="connsiteX1" fmla="*/ 364066 w 812800"/>
                <a:gd name="connsiteY1" fmla="*/ 194733 h 838200"/>
                <a:gd name="connsiteX2" fmla="*/ 508000 w 812800"/>
                <a:gd name="connsiteY2" fmla="*/ 279400 h 838200"/>
                <a:gd name="connsiteX3" fmla="*/ 673100 w 812800"/>
                <a:gd name="connsiteY3" fmla="*/ 524933 h 838200"/>
                <a:gd name="connsiteX4" fmla="*/ 812800 w 812800"/>
                <a:gd name="connsiteY4" fmla="*/ 838200 h 838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2800" h="838200" extrusionOk="0">
                  <a:moveTo>
                    <a:pt x="0" y="0"/>
                  </a:moveTo>
                  <a:cubicBezTo>
                    <a:pt x="70820" y="70930"/>
                    <a:pt x="280751" y="187349"/>
                    <a:pt x="364066" y="194733"/>
                  </a:cubicBezTo>
                  <a:cubicBezTo>
                    <a:pt x="446374" y="240744"/>
                    <a:pt x="457935" y="223835"/>
                    <a:pt x="508000" y="279400"/>
                  </a:cubicBezTo>
                  <a:cubicBezTo>
                    <a:pt x="564793" y="329420"/>
                    <a:pt x="619020" y="443773"/>
                    <a:pt x="673100" y="524933"/>
                  </a:cubicBezTo>
                  <a:cubicBezTo>
                    <a:pt x="730605" y="607318"/>
                    <a:pt x="775570" y="737998"/>
                    <a:pt x="812800" y="83820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2501981086">
                    <a:custGeom>
                      <a:avLst/>
                      <a:gdLst>
                        <a:gd name="connsiteX0" fmla="*/ 0 w 812800"/>
                        <a:gd name="connsiteY0" fmla="*/ 0 h 838200"/>
                        <a:gd name="connsiteX1" fmla="*/ 364066 w 812800"/>
                        <a:gd name="connsiteY1" fmla="*/ 194733 h 838200"/>
                        <a:gd name="connsiteX2" fmla="*/ 508000 w 812800"/>
                        <a:gd name="connsiteY2" fmla="*/ 279400 h 838200"/>
                        <a:gd name="connsiteX3" fmla="*/ 673100 w 812800"/>
                        <a:gd name="connsiteY3" fmla="*/ 524933 h 838200"/>
                        <a:gd name="connsiteX4" fmla="*/ 812800 w 812800"/>
                        <a:gd name="connsiteY4" fmla="*/ 838200 h 8382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812800" h="838200">
                          <a:moveTo>
                            <a:pt x="0" y="0"/>
                          </a:moveTo>
                          <a:lnTo>
                            <a:pt x="364066" y="194733"/>
                          </a:lnTo>
                          <a:cubicBezTo>
                            <a:pt x="448733" y="241300"/>
                            <a:pt x="456494" y="224367"/>
                            <a:pt x="508000" y="279400"/>
                          </a:cubicBezTo>
                          <a:cubicBezTo>
                            <a:pt x="559506" y="334433"/>
                            <a:pt x="622300" y="431800"/>
                            <a:pt x="673100" y="524933"/>
                          </a:cubicBezTo>
                          <a:cubicBezTo>
                            <a:pt x="723900" y="618066"/>
                            <a:pt x="768350" y="728133"/>
                            <a:pt x="812800" y="838200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" name="フリーフォーム: 図形 137">
              <a:extLst>
                <a:ext uri="{FF2B5EF4-FFF2-40B4-BE49-F238E27FC236}">
                  <a16:creationId xmlns:a16="http://schemas.microsoft.com/office/drawing/2014/main" id="{4E38F696-5A43-4320-937E-5CE453776942}"/>
                </a:ext>
              </a:extLst>
            </p:cNvPr>
            <p:cNvSpPr/>
            <p:nvPr/>
          </p:nvSpPr>
          <p:spPr>
            <a:xfrm>
              <a:off x="3314700" y="4114800"/>
              <a:ext cx="262467" cy="402167"/>
            </a:xfrm>
            <a:custGeom>
              <a:avLst/>
              <a:gdLst>
                <a:gd name="connsiteX0" fmla="*/ 0 w 262467"/>
                <a:gd name="connsiteY0" fmla="*/ 0 h 402167"/>
                <a:gd name="connsiteX1" fmla="*/ 152400 w 262467"/>
                <a:gd name="connsiteY1" fmla="*/ 241300 h 402167"/>
                <a:gd name="connsiteX2" fmla="*/ 262467 w 262467"/>
                <a:gd name="connsiteY2" fmla="*/ 402167 h 402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2467" h="402167" extrusionOk="0">
                  <a:moveTo>
                    <a:pt x="0" y="0"/>
                  </a:moveTo>
                  <a:cubicBezTo>
                    <a:pt x="58350" y="89788"/>
                    <a:pt x="122424" y="177207"/>
                    <a:pt x="152400" y="241300"/>
                  </a:cubicBezTo>
                  <a:cubicBezTo>
                    <a:pt x="198063" y="312044"/>
                    <a:pt x="228589" y="355955"/>
                    <a:pt x="262467" y="402167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3360657663">
                    <a:custGeom>
                      <a:avLst/>
                      <a:gdLst>
                        <a:gd name="connsiteX0" fmla="*/ 0 w 262467"/>
                        <a:gd name="connsiteY0" fmla="*/ 0 h 402167"/>
                        <a:gd name="connsiteX1" fmla="*/ 152400 w 262467"/>
                        <a:gd name="connsiteY1" fmla="*/ 241300 h 402167"/>
                        <a:gd name="connsiteX2" fmla="*/ 262467 w 262467"/>
                        <a:gd name="connsiteY2" fmla="*/ 402167 h 4021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262467" h="402167">
                          <a:moveTo>
                            <a:pt x="0" y="0"/>
                          </a:moveTo>
                          <a:cubicBezTo>
                            <a:pt x="54328" y="87136"/>
                            <a:pt x="108656" y="174272"/>
                            <a:pt x="152400" y="241300"/>
                          </a:cubicBezTo>
                          <a:cubicBezTo>
                            <a:pt x="196145" y="308328"/>
                            <a:pt x="229306" y="355247"/>
                            <a:pt x="262467" y="402167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" name="フリーフォーム: 図形 138">
              <a:extLst>
                <a:ext uri="{FF2B5EF4-FFF2-40B4-BE49-F238E27FC236}">
                  <a16:creationId xmlns:a16="http://schemas.microsoft.com/office/drawing/2014/main" id="{09AB5C18-7340-4907-BCB5-6DE5C3B093AD}"/>
                </a:ext>
              </a:extLst>
            </p:cNvPr>
            <p:cNvSpPr/>
            <p:nvPr/>
          </p:nvSpPr>
          <p:spPr>
            <a:xfrm>
              <a:off x="3162300" y="4089400"/>
              <a:ext cx="313267" cy="546100"/>
            </a:xfrm>
            <a:custGeom>
              <a:avLst/>
              <a:gdLst>
                <a:gd name="connsiteX0" fmla="*/ 0 w 313267"/>
                <a:gd name="connsiteY0" fmla="*/ 0 h 546100"/>
                <a:gd name="connsiteX1" fmla="*/ 135467 w 313267"/>
                <a:gd name="connsiteY1" fmla="*/ 190500 h 546100"/>
                <a:gd name="connsiteX2" fmla="*/ 279400 w 313267"/>
                <a:gd name="connsiteY2" fmla="*/ 431800 h 546100"/>
                <a:gd name="connsiteX3" fmla="*/ 313267 w 313267"/>
                <a:gd name="connsiteY3" fmla="*/ 546100 h 54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3267" h="546100" extrusionOk="0">
                  <a:moveTo>
                    <a:pt x="0" y="0"/>
                  </a:moveTo>
                  <a:cubicBezTo>
                    <a:pt x="38365" y="57290"/>
                    <a:pt x="89897" y="120066"/>
                    <a:pt x="135467" y="190500"/>
                  </a:cubicBezTo>
                  <a:cubicBezTo>
                    <a:pt x="183094" y="273921"/>
                    <a:pt x="250494" y="367081"/>
                    <a:pt x="279400" y="431800"/>
                  </a:cubicBezTo>
                  <a:cubicBezTo>
                    <a:pt x="311741" y="488489"/>
                    <a:pt x="310387" y="519816"/>
                    <a:pt x="313267" y="54610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1185563804">
                    <a:custGeom>
                      <a:avLst/>
                      <a:gdLst>
                        <a:gd name="connsiteX0" fmla="*/ 0 w 313267"/>
                        <a:gd name="connsiteY0" fmla="*/ 0 h 546100"/>
                        <a:gd name="connsiteX1" fmla="*/ 135467 w 313267"/>
                        <a:gd name="connsiteY1" fmla="*/ 190500 h 546100"/>
                        <a:gd name="connsiteX2" fmla="*/ 279400 w 313267"/>
                        <a:gd name="connsiteY2" fmla="*/ 431800 h 546100"/>
                        <a:gd name="connsiteX3" fmla="*/ 313267 w 313267"/>
                        <a:gd name="connsiteY3" fmla="*/ 546100 h 5461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313267" h="546100">
                          <a:moveTo>
                            <a:pt x="0" y="0"/>
                          </a:moveTo>
                          <a:cubicBezTo>
                            <a:pt x="44450" y="59266"/>
                            <a:pt x="88900" y="118533"/>
                            <a:pt x="135467" y="190500"/>
                          </a:cubicBezTo>
                          <a:cubicBezTo>
                            <a:pt x="182034" y="262467"/>
                            <a:pt x="249767" y="372533"/>
                            <a:pt x="279400" y="431800"/>
                          </a:cubicBezTo>
                          <a:cubicBezTo>
                            <a:pt x="309033" y="491067"/>
                            <a:pt x="311150" y="518583"/>
                            <a:pt x="313267" y="546100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" name="フリーフォーム: 図形 139">
              <a:extLst>
                <a:ext uri="{FF2B5EF4-FFF2-40B4-BE49-F238E27FC236}">
                  <a16:creationId xmlns:a16="http://schemas.microsoft.com/office/drawing/2014/main" id="{76CD0CEC-4072-4211-8E8A-93A1D243C4D2}"/>
                </a:ext>
              </a:extLst>
            </p:cNvPr>
            <p:cNvSpPr/>
            <p:nvPr/>
          </p:nvSpPr>
          <p:spPr>
            <a:xfrm>
              <a:off x="2230967" y="3784600"/>
              <a:ext cx="452966" cy="142214"/>
            </a:xfrm>
            <a:custGeom>
              <a:avLst/>
              <a:gdLst>
                <a:gd name="connsiteX0" fmla="*/ 452966 w 452966"/>
                <a:gd name="connsiteY0" fmla="*/ 0 h 142214"/>
                <a:gd name="connsiteX1" fmla="*/ 182033 w 452966"/>
                <a:gd name="connsiteY1" fmla="*/ 101600 h 142214"/>
                <a:gd name="connsiteX2" fmla="*/ 105833 w 452966"/>
                <a:gd name="connsiteY2" fmla="*/ 139700 h 142214"/>
                <a:gd name="connsiteX3" fmla="*/ 0 w 452966"/>
                <a:gd name="connsiteY3" fmla="*/ 135467 h 142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2966" h="142214" extrusionOk="0">
                  <a:moveTo>
                    <a:pt x="452966" y="0"/>
                  </a:moveTo>
                  <a:cubicBezTo>
                    <a:pt x="402021" y="9987"/>
                    <a:pt x="263826" y="78630"/>
                    <a:pt x="182033" y="101600"/>
                  </a:cubicBezTo>
                  <a:cubicBezTo>
                    <a:pt x="123217" y="124997"/>
                    <a:pt x="136421" y="134446"/>
                    <a:pt x="105833" y="139700"/>
                  </a:cubicBezTo>
                  <a:cubicBezTo>
                    <a:pt x="76093" y="145463"/>
                    <a:pt x="35411" y="137387"/>
                    <a:pt x="0" y="135467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3351387703">
                    <a:custGeom>
                      <a:avLst/>
                      <a:gdLst>
                        <a:gd name="connsiteX0" fmla="*/ 452966 w 452966"/>
                        <a:gd name="connsiteY0" fmla="*/ 0 h 142214"/>
                        <a:gd name="connsiteX1" fmla="*/ 182033 w 452966"/>
                        <a:gd name="connsiteY1" fmla="*/ 101600 h 142214"/>
                        <a:gd name="connsiteX2" fmla="*/ 105833 w 452966"/>
                        <a:gd name="connsiteY2" fmla="*/ 139700 h 142214"/>
                        <a:gd name="connsiteX3" fmla="*/ 0 w 452966"/>
                        <a:gd name="connsiteY3" fmla="*/ 135467 h 1422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452966" h="142214">
                          <a:moveTo>
                            <a:pt x="452966" y="0"/>
                          </a:moveTo>
                          <a:lnTo>
                            <a:pt x="182033" y="101600"/>
                          </a:lnTo>
                          <a:cubicBezTo>
                            <a:pt x="124177" y="124883"/>
                            <a:pt x="136172" y="134055"/>
                            <a:pt x="105833" y="139700"/>
                          </a:cubicBezTo>
                          <a:cubicBezTo>
                            <a:pt x="75494" y="145345"/>
                            <a:pt x="37747" y="140406"/>
                            <a:pt x="0" y="135467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" name="フリーフォーム: 図形 140">
              <a:extLst>
                <a:ext uri="{FF2B5EF4-FFF2-40B4-BE49-F238E27FC236}">
                  <a16:creationId xmlns:a16="http://schemas.microsoft.com/office/drawing/2014/main" id="{3C4E9640-32A9-4EA7-A4EA-2928EB05DFE3}"/>
                </a:ext>
              </a:extLst>
            </p:cNvPr>
            <p:cNvSpPr/>
            <p:nvPr/>
          </p:nvSpPr>
          <p:spPr>
            <a:xfrm>
              <a:off x="1761067" y="3856567"/>
              <a:ext cx="944033" cy="529166"/>
            </a:xfrm>
            <a:custGeom>
              <a:avLst/>
              <a:gdLst>
                <a:gd name="connsiteX0" fmla="*/ 944033 w 944033"/>
                <a:gd name="connsiteY0" fmla="*/ 0 h 529166"/>
                <a:gd name="connsiteX1" fmla="*/ 609600 w 944033"/>
                <a:gd name="connsiteY1" fmla="*/ 173566 h 529166"/>
                <a:gd name="connsiteX2" fmla="*/ 325966 w 944033"/>
                <a:gd name="connsiteY2" fmla="*/ 338666 h 529166"/>
                <a:gd name="connsiteX3" fmla="*/ 0 w 944033"/>
                <a:gd name="connsiteY3" fmla="*/ 529166 h 529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44033" h="529166" extrusionOk="0">
                  <a:moveTo>
                    <a:pt x="944033" y="0"/>
                  </a:moveTo>
                  <a:cubicBezTo>
                    <a:pt x="826682" y="57237"/>
                    <a:pt x="716183" y="114542"/>
                    <a:pt x="609600" y="173566"/>
                  </a:cubicBezTo>
                  <a:cubicBezTo>
                    <a:pt x="506590" y="230010"/>
                    <a:pt x="325966" y="338665"/>
                    <a:pt x="325966" y="338666"/>
                  </a:cubicBezTo>
                  <a:cubicBezTo>
                    <a:pt x="250938" y="369800"/>
                    <a:pt x="77746" y="511379"/>
                    <a:pt x="0" y="529166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2051749662">
                    <a:custGeom>
                      <a:avLst/>
                      <a:gdLst>
                        <a:gd name="connsiteX0" fmla="*/ 944033 w 944033"/>
                        <a:gd name="connsiteY0" fmla="*/ 0 h 529166"/>
                        <a:gd name="connsiteX1" fmla="*/ 609600 w 944033"/>
                        <a:gd name="connsiteY1" fmla="*/ 173566 h 529166"/>
                        <a:gd name="connsiteX2" fmla="*/ 325966 w 944033"/>
                        <a:gd name="connsiteY2" fmla="*/ 338666 h 529166"/>
                        <a:gd name="connsiteX3" fmla="*/ 0 w 944033"/>
                        <a:gd name="connsiteY3" fmla="*/ 529166 h 52916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944033" h="529166">
                          <a:moveTo>
                            <a:pt x="944033" y="0"/>
                          </a:moveTo>
                          <a:cubicBezTo>
                            <a:pt x="828322" y="58561"/>
                            <a:pt x="712611" y="117122"/>
                            <a:pt x="609600" y="173566"/>
                          </a:cubicBezTo>
                          <a:cubicBezTo>
                            <a:pt x="506589" y="230010"/>
                            <a:pt x="325966" y="338666"/>
                            <a:pt x="325966" y="338666"/>
                          </a:cubicBezTo>
                          <a:lnTo>
                            <a:pt x="0" y="529166"/>
                          </a:ln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" name="フリーフォーム: 図形 141">
              <a:extLst>
                <a:ext uri="{FF2B5EF4-FFF2-40B4-BE49-F238E27FC236}">
                  <a16:creationId xmlns:a16="http://schemas.microsoft.com/office/drawing/2014/main" id="{F8487E20-C1FA-4CD9-BA8A-3B082E1F649B}"/>
                </a:ext>
              </a:extLst>
            </p:cNvPr>
            <p:cNvSpPr/>
            <p:nvPr/>
          </p:nvSpPr>
          <p:spPr>
            <a:xfrm>
              <a:off x="1794933" y="3966633"/>
              <a:ext cx="588434" cy="389467"/>
            </a:xfrm>
            <a:custGeom>
              <a:avLst/>
              <a:gdLst>
                <a:gd name="connsiteX0" fmla="*/ 588434 w 588434"/>
                <a:gd name="connsiteY0" fmla="*/ 0 h 389467"/>
                <a:gd name="connsiteX1" fmla="*/ 359834 w 588434"/>
                <a:gd name="connsiteY1" fmla="*/ 143934 h 389467"/>
                <a:gd name="connsiteX2" fmla="*/ 148167 w 588434"/>
                <a:gd name="connsiteY2" fmla="*/ 270934 h 389467"/>
                <a:gd name="connsiteX3" fmla="*/ 0 w 588434"/>
                <a:gd name="connsiteY3" fmla="*/ 389467 h 389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8434" h="389467" extrusionOk="0">
                  <a:moveTo>
                    <a:pt x="588434" y="0"/>
                  </a:moveTo>
                  <a:cubicBezTo>
                    <a:pt x="479016" y="66550"/>
                    <a:pt x="392045" y="102942"/>
                    <a:pt x="359834" y="143934"/>
                  </a:cubicBezTo>
                  <a:cubicBezTo>
                    <a:pt x="287683" y="194685"/>
                    <a:pt x="203324" y="226277"/>
                    <a:pt x="148167" y="270934"/>
                  </a:cubicBezTo>
                  <a:cubicBezTo>
                    <a:pt x="84087" y="313137"/>
                    <a:pt x="42248" y="349614"/>
                    <a:pt x="0" y="389467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1021040285">
                    <a:custGeom>
                      <a:avLst/>
                      <a:gdLst>
                        <a:gd name="connsiteX0" fmla="*/ 588434 w 588434"/>
                        <a:gd name="connsiteY0" fmla="*/ 0 h 389467"/>
                        <a:gd name="connsiteX1" fmla="*/ 359834 w 588434"/>
                        <a:gd name="connsiteY1" fmla="*/ 143934 h 389467"/>
                        <a:gd name="connsiteX2" fmla="*/ 148167 w 588434"/>
                        <a:gd name="connsiteY2" fmla="*/ 270934 h 389467"/>
                        <a:gd name="connsiteX3" fmla="*/ 0 w 588434"/>
                        <a:gd name="connsiteY3" fmla="*/ 389467 h 389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588434" h="389467">
                          <a:moveTo>
                            <a:pt x="588434" y="0"/>
                          </a:moveTo>
                          <a:lnTo>
                            <a:pt x="359834" y="143934"/>
                          </a:lnTo>
                          <a:cubicBezTo>
                            <a:pt x="286456" y="189090"/>
                            <a:pt x="208139" y="230012"/>
                            <a:pt x="148167" y="270934"/>
                          </a:cubicBezTo>
                          <a:cubicBezTo>
                            <a:pt x="88195" y="311856"/>
                            <a:pt x="44097" y="350661"/>
                            <a:pt x="0" y="389467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" name="フリーフォーム: 図形 143">
              <a:extLst>
                <a:ext uri="{FF2B5EF4-FFF2-40B4-BE49-F238E27FC236}">
                  <a16:creationId xmlns:a16="http://schemas.microsoft.com/office/drawing/2014/main" id="{F7BA0668-6A18-4839-A161-10C7D376D5C1}"/>
                </a:ext>
              </a:extLst>
            </p:cNvPr>
            <p:cNvSpPr/>
            <p:nvPr/>
          </p:nvSpPr>
          <p:spPr>
            <a:xfrm>
              <a:off x="2053167" y="6853767"/>
              <a:ext cx="1926166" cy="1257300"/>
            </a:xfrm>
            <a:custGeom>
              <a:avLst/>
              <a:gdLst>
                <a:gd name="connsiteX0" fmla="*/ 1926166 w 1926166"/>
                <a:gd name="connsiteY0" fmla="*/ 0 h 1257300"/>
                <a:gd name="connsiteX1" fmla="*/ 1405466 w 1926166"/>
                <a:gd name="connsiteY1" fmla="*/ 173566 h 1257300"/>
                <a:gd name="connsiteX2" fmla="*/ 863600 w 1926166"/>
                <a:gd name="connsiteY2" fmla="*/ 499533 h 1257300"/>
                <a:gd name="connsiteX3" fmla="*/ 266700 w 1926166"/>
                <a:gd name="connsiteY3" fmla="*/ 1075266 h 1257300"/>
                <a:gd name="connsiteX4" fmla="*/ 0 w 1926166"/>
                <a:gd name="connsiteY4" fmla="*/ 1257300 h 125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6166" h="1257300" extrusionOk="0">
                  <a:moveTo>
                    <a:pt x="1926166" y="0"/>
                  </a:moveTo>
                  <a:cubicBezTo>
                    <a:pt x="1765856" y="67099"/>
                    <a:pt x="1607821" y="76669"/>
                    <a:pt x="1405466" y="173566"/>
                  </a:cubicBezTo>
                  <a:cubicBezTo>
                    <a:pt x="1239741" y="268993"/>
                    <a:pt x="1049977" y="354899"/>
                    <a:pt x="863600" y="499533"/>
                  </a:cubicBezTo>
                  <a:cubicBezTo>
                    <a:pt x="668485" y="678519"/>
                    <a:pt x="399642" y="961404"/>
                    <a:pt x="266700" y="1075266"/>
                  </a:cubicBezTo>
                  <a:cubicBezTo>
                    <a:pt x="124092" y="1197057"/>
                    <a:pt x="59481" y="1231344"/>
                    <a:pt x="0" y="125730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4264206543">
                    <a:custGeom>
                      <a:avLst/>
                      <a:gdLst>
                        <a:gd name="connsiteX0" fmla="*/ 1926166 w 1926166"/>
                        <a:gd name="connsiteY0" fmla="*/ 0 h 1257300"/>
                        <a:gd name="connsiteX1" fmla="*/ 1405466 w 1926166"/>
                        <a:gd name="connsiteY1" fmla="*/ 173566 h 1257300"/>
                        <a:gd name="connsiteX2" fmla="*/ 863600 w 1926166"/>
                        <a:gd name="connsiteY2" fmla="*/ 499533 h 1257300"/>
                        <a:gd name="connsiteX3" fmla="*/ 266700 w 1926166"/>
                        <a:gd name="connsiteY3" fmla="*/ 1075266 h 1257300"/>
                        <a:gd name="connsiteX4" fmla="*/ 0 w 1926166"/>
                        <a:gd name="connsiteY4" fmla="*/ 1257300 h 12573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926166" h="1257300">
                          <a:moveTo>
                            <a:pt x="1926166" y="0"/>
                          </a:moveTo>
                          <a:cubicBezTo>
                            <a:pt x="1754363" y="45155"/>
                            <a:pt x="1582560" y="90311"/>
                            <a:pt x="1405466" y="173566"/>
                          </a:cubicBezTo>
                          <a:cubicBezTo>
                            <a:pt x="1228372" y="256821"/>
                            <a:pt x="1053394" y="349250"/>
                            <a:pt x="863600" y="499533"/>
                          </a:cubicBezTo>
                          <a:cubicBezTo>
                            <a:pt x="673806" y="649816"/>
                            <a:pt x="410633" y="948971"/>
                            <a:pt x="266700" y="1075266"/>
                          </a:cubicBezTo>
                          <a:cubicBezTo>
                            <a:pt x="122767" y="1201561"/>
                            <a:pt x="61383" y="1229430"/>
                            <a:pt x="0" y="1257300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" name="フリーフォーム: 図形 144">
              <a:extLst>
                <a:ext uri="{FF2B5EF4-FFF2-40B4-BE49-F238E27FC236}">
                  <a16:creationId xmlns:a16="http://schemas.microsoft.com/office/drawing/2014/main" id="{8126CE0C-0449-4B85-8F7E-F6EE231B2725}"/>
                </a:ext>
              </a:extLst>
            </p:cNvPr>
            <p:cNvSpPr/>
            <p:nvPr/>
          </p:nvSpPr>
          <p:spPr>
            <a:xfrm>
              <a:off x="1845733" y="7112000"/>
              <a:ext cx="198967" cy="999067"/>
            </a:xfrm>
            <a:custGeom>
              <a:avLst/>
              <a:gdLst>
                <a:gd name="connsiteX0" fmla="*/ 0 w 198967"/>
                <a:gd name="connsiteY0" fmla="*/ 0 h 999067"/>
                <a:gd name="connsiteX1" fmla="*/ 122767 w 198967"/>
                <a:gd name="connsiteY1" fmla="*/ 173567 h 999067"/>
                <a:gd name="connsiteX2" fmla="*/ 152400 w 198967"/>
                <a:gd name="connsiteY2" fmla="*/ 402167 h 999067"/>
                <a:gd name="connsiteX3" fmla="*/ 67734 w 198967"/>
                <a:gd name="connsiteY3" fmla="*/ 677333 h 999067"/>
                <a:gd name="connsiteX4" fmla="*/ 59267 w 198967"/>
                <a:gd name="connsiteY4" fmla="*/ 863600 h 999067"/>
                <a:gd name="connsiteX5" fmla="*/ 198967 w 198967"/>
                <a:gd name="connsiteY5" fmla="*/ 999067 h 99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8967" h="999067" extrusionOk="0">
                  <a:moveTo>
                    <a:pt x="0" y="0"/>
                  </a:moveTo>
                  <a:cubicBezTo>
                    <a:pt x="43035" y="52238"/>
                    <a:pt x="105840" y="102256"/>
                    <a:pt x="122767" y="173567"/>
                  </a:cubicBezTo>
                  <a:cubicBezTo>
                    <a:pt x="153470" y="251655"/>
                    <a:pt x="168571" y="329916"/>
                    <a:pt x="152400" y="402167"/>
                  </a:cubicBezTo>
                  <a:cubicBezTo>
                    <a:pt x="147140" y="485829"/>
                    <a:pt x="74347" y="592993"/>
                    <a:pt x="67734" y="677333"/>
                  </a:cubicBezTo>
                  <a:cubicBezTo>
                    <a:pt x="50522" y="757135"/>
                    <a:pt x="40411" y="810188"/>
                    <a:pt x="59267" y="863600"/>
                  </a:cubicBezTo>
                  <a:cubicBezTo>
                    <a:pt x="80870" y="929884"/>
                    <a:pt x="139182" y="959879"/>
                    <a:pt x="198967" y="999067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863149662">
                    <a:custGeom>
                      <a:avLst/>
                      <a:gdLst>
                        <a:gd name="connsiteX0" fmla="*/ 0 w 198967"/>
                        <a:gd name="connsiteY0" fmla="*/ 0 h 999067"/>
                        <a:gd name="connsiteX1" fmla="*/ 122767 w 198967"/>
                        <a:gd name="connsiteY1" fmla="*/ 173567 h 999067"/>
                        <a:gd name="connsiteX2" fmla="*/ 152400 w 198967"/>
                        <a:gd name="connsiteY2" fmla="*/ 402167 h 999067"/>
                        <a:gd name="connsiteX3" fmla="*/ 67734 w 198967"/>
                        <a:gd name="connsiteY3" fmla="*/ 677333 h 999067"/>
                        <a:gd name="connsiteX4" fmla="*/ 59267 w 198967"/>
                        <a:gd name="connsiteY4" fmla="*/ 863600 h 999067"/>
                        <a:gd name="connsiteX5" fmla="*/ 198967 w 198967"/>
                        <a:gd name="connsiteY5" fmla="*/ 999067 h 9990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198967" h="999067">
                          <a:moveTo>
                            <a:pt x="0" y="0"/>
                          </a:moveTo>
                          <a:cubicBezTo>
                            <a:pt x="48683" y="53269"/>
                            <a:pt x="97367" y="106539"/>
                            <a:pt x="122767" y="173567"/>
                          </a:cubicBezTo>
                          <a:cubicBezTo>
                            <a:pt x="148167" y="240595"/>
                            <a:pt x="161572" y="318206"/>
                            <a:pt x="152400" y="402167"/>
                          </a:cubicBezTo>
                          <a:cubicBezTo>
                            <a:pt x="143228" y="486128"/>
                            <a:pt x="83256" y="600427"/>
                            <a:pt x="67734" y="677333"/>
                          </a:cubicBezTo>
                          <a:cubicBezTo>
                            <a:pt x="52212" y="754239"/>
                            <a:pt x="37395" y="809978"/>
                            <a:pt x="59267" y="863600"/>
                          </a:cubicBezTo>
                          <a:cubicBezTo>
                            <a:pt x="81139" y="917222"/>
                            <a:pt x="140053" y="958144"/>
                            <a:pt x="198967" y="999067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" name="フリーフォーム: 図形 145">
              <a:extLst>
                <a:ext uri="{FF2B5EF4-FFF2-40B4-BE49-F238E27FC236}">
                  <a16:creationId xmlns:a16="http://schemas.microsoft.com/office/drawing/2014/main" id="{B9F3204D-7F30-40D8-A19C-A71F6E008507}"/>
                </a:ext>
              </a:extLst>
            </p:cNvPr>
            <p:cNvSpPr/>
            <p:nvPr/>
          </p:nvSpPr>
          <p:spPr>
            <a:xfrm>
              <a:off x="1683465" y="7095067"/>
              <a:ext cx="98768" cy="270933"/>
            </a:xfrm>
            <a:custGeom>
              <a:avLst/>
              <a:gdLst>
                <a:gd name="connsiteX0" fmla="*/ 98768 w 98768"/>
                <a:gd name="connsiteY0" fmla="*/ 0 h 270933"/>
                <a:gd name="connsiteX1" fmla="*/ 5635 w 98768"/>
                <a:gd name="connsiteY1" fmla="*/ 63500 h 270933"/>
                <a:gd name="connsiteX2" fmla="*/ 18335 w 98768"/>
                <a:gd name="connsiteY2" fmla="*/ 270933 h 270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8768" h="270933" extrusionOk="0">
                  <a:moveTo>
                    <a:pt x="98768" y="0"/>
                  </a:moveTo>
                  <a:cubicBezTo>
                    <a:pt x="58253" y="8528"/>
                    <a:pt x="25299" y="14607"/>
                    <a:pt x="5635" y="63500"/>
                  </a:cubicBezTo>
                  <a:cubicBezTo>
                    <a:pt x="794" y="101946"/>
                    <a:pt x="5532" y="187198"/>
                    <a:pt x="18335" y="270933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1141891293">
                    <a:custGeom>
                      <a:avLst/>
                      <a:gdLst>
                        <a:gd name="connsiteX0" fmla="*/ 98768 w 98768"/>
                        <a:gd name="connsiteY0" fmla="*/ 0 h 270933"/>
                        <a:gd name="connsiteX1" fmla="*/ 5635 w 98768"/>
                        <a:gd name="connsiteY1" fmla="*/ 63500 h 270933"/>
                        <a:gd name="connsiteX2" fmla="*/ 18335 w 98768"/>
                        <a:gd name="connsiteY2" fmla="*/ 270933 h 27093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98768" h="270933">
                          <a:moveTo>
                            <a:pt x="98768" y="0"/>
                          </a:moveTo>
                          <a:cubicBezTo>
                            <a:pt x="58904" y="9172"/>
                            <a:pt x="19040" y="18345"/>
                            <a:pt x="5635" y="63500"/>
                          </a:cubicBezTo>
                          <a:cubicBezTo>
                            <a:pt x="-7770" y="108655"/>
                            <a:pt x="5282" y="189794"/>
                            <a:pt x="18335" y="270933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" name="フリーフォーム: 図形 146">
              <a:extLst>
                <a:ext uri="{FF2B5EF4-FFF2-40B4-BE49-F238E27FC236}">
                  <a16:creationId xmlns:a16="http://schemas.microsoft.com/office/drawing/2014/main" id="{A6860DFD-5D1D-4725-8A99-676B7BBC55C8}"/>
                </a:ext>
              </a:extLst>
            </p:cNvPr>
            <p:cNvSpPr/>
            <p:nvPr/>
          </p:nvSpPr>
          <p:spPr>
            <a:xfrm>
              <a:off x="1701800" y="7112000"/>
              <a:ext cx="136562" cy="318887"/>
            </a:xfrm>
            <a:custGeom>
              <a:avLst/>
              <a:gdLst>
                <a:gd name="connsiteX0" fmla="*/ 84667 w 136562"/>
                <a:gd name="connsiteY0" fmla="*/ 0 h 318887"/>
                <a:gd name="connsiteX1" fmla="*/ 131233 w 136562"/>
                <a:gd name="connsiteY1" fmla="*/ 101600 h 318887"/>
                <a:gd name="connsiteX2" fmla="*/ 127000 w 136562"/>
                <a:gd name="connsiteY2" fmla="*/ 211667 h 318887"/>
                <a:gd name="connsiteX3" fmla="*/ 55033 w 136562"/>
                <a:gd name="connsiteY3" fmla="*/ 317500 h 318887"/>
                <a:gd name="connsiteX4" fmla="*/ 0 w 136562"/>
                <a:gd name="connsiteY4" fmla="*/ 262467 h 318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562" h="318887" extrusionOk="0">
                  <a:moveTo>
                    <a:pt x="84667" y="0"/>
                  </a:moveTo>
                  <a:cubicBezTo>
                    <a:pt x="103491" y="37129"/>
                    <a:pt x="121908" y="64527"/>
                    <a:pt x="131233" y="101600"/>
                  </a:cubicBezTo>
                  <a:cubicBezTo>
                    <a:pt x="138836" y="132860"/>
                    <a:pt x="136034" y="178617"/>
                    <a:pt x="127000" y="211667"/>
                  </a:cubicBezTo>
                  <a:cubicBezTo>
                    <a:pt x="114374" y="244412"/>
                    <a:pt x="76149" y="310369"/>
                    <a:pt x="55033" y="317500"/>
                  </a:cubicBezTo>
                  <a:cubicBezTo>
                    <a:pt x="35724" y="330051"/>
                    <a:pt x="16355" y="290283"/>
                    <a:pt x="0" y="262467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2571488766">
                    <a:custGeom>
                      <a:avLst/>
                      <a:gdLst>
                        <a:gd name="connsiteX0" fmla="*/ 84667 w 136562"/>
                        <a:gd name="connsiteY0" fmla="*/ 0 h 318887"/>
                        <a:gd name="connsiteX1" fmla="*/ 131233 w 136562"/>
                        <a:gd name="connsiteY1" fmla="*/ 101600 h 318887"/>
                        <a:gd name="connsiteX2" fmla="*/ 127000 w 136562"/>
                        <a:gd name="connsiteY2" fmla="*/ 211667 h 318887"/>
                        <a:gd name="connsiteX3" fmla="*/ 55033 w 136562"/>
                        <a:gd name="connsiteY3" fmla="*/ 317500 h 318887"/>
                        <a:gd name="connsiteX4" fmla="*/ 0 w 136562"/>
                        <a:gd name="connsiteY4" fmla="*/ 262467 h 31888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36562" h="318887">
                          <a:moveTo>
                            <a:pt x="84667" y="0"/>
                          </a:moveTo>
                          <a:cubicBezTo>
                            <a:pt x="104422" y="33161"/>
                            <a:pt x="124178" y="66322"/>
                            <a:pt x="131233" y="101600"/>
                          </a:cubicBezTo>
                          <a:cubicBezTo>
                            <a:pt x="138288" y="136878"/>
                            <a:pt x="139700" y="175684"/>
                            <a:pt x="127000" y="211667"/>
                          </a:cubicBezTo>
                          <a:cubicBezTo>
                            <a:pt x="114300" y="247650"/>
                            <a:pt x="76200" y="309033"/>
                            <a:pt x="55033" y="317500"/>
                          </a:cubicBezTo>
                          <a:cubicBezTo>
                            <a:pt x="33866" y="325967"/>
                            <a:pt x="16933" y="294217"/>
                            <a:pt x="0" y="262467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" name="フリーフォーム: 図形 147">
              <a:extLst>
                <a:ext uri="{FF2B5EF4-FFF2-40B4-BE49-F238E27FC236}">
                  <a16:creationId xmlns:a16="http://schemas.microsoft.com/office/drawing/2014/main" id="{2A2488D1-0845-4C01-AF7D-ABB2CD931ADB}"/>
                </a:ext>
              </a:extLst>
            </p:cNvPr>
            <p:cNvSpPr/>
            <p:nvPr/>
          </p:nvSpPr>
          <p:spPr>
            <a:xfrm>
              <a:off x="1517583" y="7394575"/>
              <a:ext cx="190567" cy="1019175"/>
            </a:xfrm>
            <a:custGeom>
              <a:avLst/>
              <a:gdLst>
                <a:gd name="connsiteX0" fmla="*/ 190567 w 190567"/>
                <a:gd name="connsiteY0" fmla="*/ 0 h 1019175"/>
                <a:gd name="connsiteX1" fmla="*/ 142942 w 190567"/>
                <a:gd name="connsiteY1" fmla="*/ 152400 h 1019175"/>
                <a:gd name="connsiteX2" fmla="*/ 120717 w 190567"/>
                <a:gd name="connsiteY2" fmla="*/ 269875 h 1019175"/>
                <a:gd name="connsiteX3" fmla="*/ 79442 w 190567"/>
                <a:gd name="connsiteY3" fmla="*/ 473075 h 1019175"/>
                <a:gd name="connsiteX4" fmla="*/ 28642 w 190567"/>
                <a:gd name="connsiteY4" fmla="*/ 622300 h 1019175"/>
                <a:gd name="connsiteX5" fmla="*/ 67 w 190567"/>
                <a:gd name="connsiteY5" fmla="*/ 774700 h 1019175"/>
                <a:gd name="connsiteX6" fmla="*/ 22292 w 190567"/>
                <a:gd name="connsiteY6" fmla="*/ 1019175 h 1019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0567" h="1019175" extrusionOk="0">
                  <a:moveTo>
                    <a:pt x="190567" y="0"/>
                  </a:moveTo>
                  <a:cubicBezTo>
                    <a:pt x="175391" y="58154"/>
                    <a:pt x="160720" y="107610"/>
                    <a:pt x="142942" y="152400"/>
                  </a:cubicBezTo>
                  <a:cubicBezTo>
                    <a:pt x="130987" y="196715"/>
                    <a:pt x="131208" y="215265"/>
                    <a:pt x="120717" y="269875"/>
                  </a:cubicBezTo>
                  <a:cubicBezTo>
                    <a:pt x="106354" y="324063"/>
                    <a:pt x="88075" y="419475"/>
                    <a:pt x="79442" y="473075"/>
                  </a:cubicBezTo>
                  <a:cubicBezTo>
                    <a:pt x="60156" y="531382"/>
                    <a:pt x="34027" y="571618"/>
                    <a:pt x="28642" y="622300"/>
                  </a:cubicBezTo>
                  <a:cubicBezTo>
                    <a:pt x="13986" y="679923"/>
                    <a:pt x="6552" y="708889"/>
                    <a:pt x="67" y="774700"/>
                  </a:cubicBezTo>
                  <a:cubicBezTo>
                    <a:pt x="1630" y="852947"/>
                    <a:pt x="9467" y="918223"/>
                    <a:pt x="22292" y="1019175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3333161998">
                    <a:custGeom>
                      <a:avLst/>
                      <a:gdLst>
                        <a:gd name="connsiteX0" fmla="*/ 190567 w 190567"/>
                        <a:gd name="connsiteY0" fmla="*/ 0 h 1019175"/>
                        <a:gd name="connsiteX1" fmla="*/ 142942 w 190567"/>
                        <a:gd name="connsiteY1" fmla="*/ 152400 h 1019175"/>
                        <a:gd name="connsiteX2" fmla="*/ 120717 w 190567"/>
                        <a:gd name="connsiteY2" fmla="*/ 269875 h 1019175"/>
                        <a:gd name="connsiteX3" fmla="*/ 79442 w 190567"/>
                        <a:gd name="connsiteY3" fmla="*/ 473075 h 1019175"/>
                        <a:gd name="connsiteX4" fmla="*/ 28642 w 190567"/>
                        <a:gd name="connsiteY4" fmla="*/ 622300 h 1019175"/>
                        <a:gd name="connsiteX5" fmla="*/ 67 w 190567"/>
                        <a:gd name="connsiteY5" fmla="*/ 774700 h 1019175"/>
                        <a:gd name="connsiteX6" fmla="*/ 22292 w 190567"/>
                        <a:gd name="connsiteY6" fmla="*/ 1019175 h 101917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190567" h="1019175">
                          <a:moveTo>
                            <a:pt x="190567" y="0"/>
                          </a:moveTo>
                          <a:cubicBezTo>
                            <a:pt x="172575" y="53710"/>
                            <a:pt x="154584" y="107421"/>
                            <a:pt x="142942" y="152400"/>
                          </a:cubicBezTo>
                          <a:cubicBezTo>
                            <a:pt x="131300" y="197379"/>
                            <a:pt x="131300" y="216429"/>
                            <a:pt x="120717" y="269875"/>
                          </a:cubicBezTo>
                          <a:cubicBezTo>
                            <a:pt x="110134" y="323321"/>
                            <a:pt x="94788" y="414338"/>
                            <a:pt x="79442" y="473075"/>
                          </a:cubicBezTo>
                          <a:cubicBezTo>
                            <a:pt x="64096" y="531813"/>
                            <a:pt x="41871" y="572029"/>
                            <a:pt x="28642" y="622300"/>
                          </a:cubicBezTo>
                          <a:cubicBezTo>
                            <a:pt x="15413" y="672571"/>
                            <a:pt x="1125" y="708554"/>
                            <a:pt x="67" y="774700"/>
                          </a:cubicBezTo>
                          <a:cubicBezTo>
                            <a:pt x="-991" y="840846"/>
                            <a:pt x="10650" y="930010"/>
                            <a:pt x="22292" y="1019175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" name="フリーフォーム: 図形 148">
              <a:extLst>
                <a:ext uri="{FF2B5EF4-FFF2-40B4-BE49-F238E27FC236}">
                  <a16:creationId xmlns:a16="http://schemas.microsoft.com/office/drawing/2014/main" id="{F2847F94-8579-4798-BE31-3B31573C5535}"/>
                </a:ext>
              </a:extLst>
            </p:cNvPr>
            <p:cNvSpPr/>
            <p:nvPr/>
          </p:nvSpPr>
          <p:spPr>
            <a:xfrm>
              <a:off x="1483783" y="4711700"/>
              <a:ext cx="232834" cy="112183"/>
            </a:xfrm>
            <a:custGeom>
              <a:avLst/>
              <a:gdLst>
                <a:gd name="connsiteX0" fmla="*/ 232834 w 232834"/>
                <a:gd name="connsiteY0" fmla="*/ 0 h 112183"/>
                <a:gd name="connsiteX1" fmla="*/ 131234 w 232834"/>
                <a:gd name="connsiteY1" fmla="*/ 76200 h 112183"/>
                <a:gd name="connsiteX2" fmla="*/ 0 w 232834"/>
                <a:gd name="connsiteY2" fmla="*/ 112183 h 112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2834" h="112183" extrusionOk="0">
                  <a:moveTo>
                    <a:pt x="232834" y="0"/>
                  </a:moveTo>
                  <a:cubicBezTo>
                    <a:pt x="199048" y="25627"/>
                    <a:pt x="170408" y="60354"/>
                    <a:pt x="131234" y="76200"/>
                  </a:cubicBezTo>
                  <a:cubicBezTo>
                    <a:pt x="91488" y="94080"/>
                    <a:pt x="42511" y="97355"/>
                    <a:pt x="0" y="112183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1028143687">
                    <a:custGeom>
                      <a:avLst/>
                      <a:gdLst>
                        <a:gd name="connsiteX0" fmla="*/ 232834 w 232834"/>
                        <a:gd name="connsiteY0" fmla="*/ 0 h 112183"/>
                        <a:gd name="connsiteX1" fmla="*/ 131234 w 232834"/>
                        <a:gd name="connsiteY1" fmla="*/ 76200 h 112183"/>
                        <a:gd name="connsiteX2" fmla="*/ 0 w 232834"/>
                        <a:gd name="connsiteY2" fmla="*/ 112183 h 11218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232834" h="112183">
                          <a:moveTo>
                            <a:pt x="232834" y="0"/>
                          </a:moveTo>
                          <a:cubicBezTo>
                            <a:pt x="201437" y="28751"/>
                            <a:pt x="170040" y="57503"/>
                            <a:pt x="131234" y="76200"/>
                          </a:cubicBezTo>
                          <a:cubicBezTo>
                            <a:pt x="92428" y="94897"/>
                            <a:pt x="46214" y="103540"/>
                            <a:pt x="0" y="112183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" name="フリーフォーム: 図形 151">
              <a:extLst>
                <a:ext uri="{FF2B5EF4-FFF2-40B4-BE49-F238E27FC236}">
                  <a16:creationId xmlns:a16="http://schemas.microsoft.com/office/drawing/2014/main" id="{C7ABC84F-BB44-49B5-AA49-3A57483C3F0E}"/>
                </a:ext>
              </a:extLst>
            </p:cNvPr>
            <p:cNvSpPr/>
            <p:nvPr/>
          </p:nvSpPr>
          <p:spPr>
            <a:xfrm>
              <a:off x="1983317" y="4749135"/>
              <a:ext cx="296333" cy="144598"/>
            </a:xfrm>
            <a:custGeom>
              <a:avLst/>
              <a:gdLst>
                <a:gd name="connsiteX0" fmla="*/ 0 w 296333"/>
                <a:gd name="connsiteY0" fmla="*/ 144598 h 144598"/>
                <a:gd name="connsiteX1" fmla="*/ 228600 w 296333"/>
                <a:gd name="connsiteY1" fmla="*/ 21832 h 144598"/>
                <a:gd name="connsiteX2" fmla="*/ 296333 w 296333"/>
                <a:gd name="connsiteY2" fmla="*/ 665 h 144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6333" h="144598" extrusionOk="0">
                  <a:moveTo>
                    <a:pt x="0" y="144598"/>
                  </a:moveTo>
                  <a:cubicBezTo>
                    <a:pt x="90506" y="92486"/>
                    <a:pt x="182274" y="47904"/>
                    <a:pt x="228600" y="21832"/>
                  </a:cubicBezTo>
                  <a:cubicBezTo>
                    <a:pt x="277860" y="-3347"/>
                    <a:pt x="285473" y="-411"/>
                    <a:pt x="296333" y="665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226027324">
                    <a:custGeom>
                      <a:avLst/>
                      <a:gdLst>
                        <a:gd name="connsiteX0" fmla="*/ 0 w 296333"/>
                        <a:gd name="connsiteY0" fmla="*/ 144598 h 144598"/>
                        <a:gd name="connsiteX1" fmla="*/ 228600 w 296333"/>
                        <a:gd name="connsiteY1" fmla="*/ 21832 h 144598"/>
                        <a:gd name="connsiteX2" fmla="*/ 296333 w 296333"/>
                        <a:gd name="connsiteY2" fmla="*/ 665 h 14459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296333" h="144598">
                          <a:moveTo>
                            <a:pt x="0" y="144598"/>
                          </a:moveTo>
                          <a:cubicBezTo>
                            <a:pt x="89605" y="95209"/>
                            <a:pt x="179211" y="45821"/>
                            <a:pt x="228600" y="21832"/>
                          </a:cubicBezTo>
                          <a:cubicBezTo>
                            <a:pt x="277989" y="-2157"/>
                            <a:pt x="287161" y="-746"/>
                            <a:pt x="296333" y="665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" name="フリーフォーム: 図形 152">
              <a:extLst>
                <a:ext uri="{FF2B5EF4-FFF2-40B4-BE49-F238E27FC236}">
                  <a16:creationId xmlns:a16="http://schemas.microsoft.com/office/drawing/2014/main" id="{1D33D9BB-EF10-4D05-983D-5DC1557CC7B4}"/>
                </a:ext>
              </a:extLst>
            </p:cNvPr>
            <p:cNvSpPr/>
            <p:nvPr/>
          </p:nvSpPr>
          <p:spPr>
            <a:xfrm>
              <a:off x="2065867" y="4747683"/>
              <a:ext cx="389466" cy="141817"/>
            </a:xfrm>
            <a:custGeom>
              <a:avLst/>
              <a:gdLst>
                <a:gd name="connsiteX0" fmla="*/ 0 w 389466"/>
                <a:gd name="connsiteY0" fmla="*/ 141817 h 141817"/>
                <a:gd name="connsiteX1" fmla="*/ 196850 w 389466"/>
                <a:gd name="connsiteY1" fmla="*/ 55034 h 141817"/>
                <a:gd name="connsiteX2" fmla="*/ 289983 w 389466"/>
                <a:gd name="connsiteY2" fmla="*/ 16934 h 141817"/>
                <a:gd name="connsiteX3" fmla="*/ 389466 w 389466"/>
                <a:gd name="connsiteY3" fmla="*/ 0 h 141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9466" h="141817" extrusionOk="0">
                  <a:moveTo>
                    <a:pt x="0" y="141817"/>
                  </a:moveTo>
                  <a:cubicBezTo>
                    <a:pt x="80477" y="110273"/>
                    <a:pt x="147465" y="70598"/>
                    <a:pt x="196850" y="55034"/>
                  </a:cubicBezTo>
                  <a:cubicBezTo>
                    <a:pt x="243592" y="35301"/>
                    <a:pt x="257833" y="24864"/>
                    <a:pt x="289983" y="16934"/>
                  </a:cubicBezTo>
                  <a:cubicBezTo>
                    <a:pt x="327126" y="9059"/>
                    <a:pt x="356018" y="3087"/>
                    <a:pt x="389466" y="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1716575667">
                    <a:custGeom>
                      <a:avLst/>
                      <a:gdLst>
                        <a:gd name="connsiteX0" fmla="*/ 0 w 389466"/>
                        <a:gd name="connsiteY0" fmla="*/ 141817 h 141817"/>
                        <a:gd name="connsiteX1" fmla="*/ 196850 w 389466"/>
                        <a:gd name="connsiteY1" fmla="*/ 55034 h 141817"/>
                        <a:gd name="connsiteX2" fmla="*/ 289983 w 389466"/>
                        <a:gd name="connsiteY2" fmla="*/ 16934 h 141817"/>
                        <a:gd name="connsiteX3" fmla="*/ 389466 w 389466"/>
                        <a:gd name="connsiteY3" fmla="*/ 0 h 14181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389466" h="141817">
                          <a:moveTo>
                            <a:pt x="0" y="141817"/>
                          </a:moveTo>
                          <a:lnTo>
                            <a:pt x="196850" y="55034"/>
                          </a:lnTo>
                          <a:cubicBezTo>
                            <a:pt x="245181" y="34220"/>
                            <a:pt x="257880" y="26106"/>
                            <a:pt x="289983" y="16934"/>
                          </a:cubicBezTo>
                          <a:cubicBezTo>
                            <a:pt x="322086" y="7762"/>
                            <a:pt x="355776" y="3881"/>
                            <a:pt x="389466" y="0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" name="フリーフォーム: 図形 154">
              <a:extLst>
                <a:ext uri="{FF2B5EF4-FFF2-40B4-BE49-F238E27FC236}">
                  <a16:creationId xmlns:a16="http://schemas.microsoft.com/office/drawing/2014/main" id="{2D58F2BF-5D7B-4675-A4B3-B8B0294A8D39}"/>
                </a:ext>
              </a:extLst>
            </p:cNvPr>
            <p:cNvSpPr/>
            <p:nvPr/>
          </p:nvSpPr>
          <p:spPr>
            <a:xfrm>
              <a:off x="924560" y="7025640"/>
              <a:ext cx="955040" cy="746760"/>
            </a:xfrm>
            <a:custGeom>
              <a:avLst/>
              <a:gdLst>
                <a:gd name="connsiteX0" fmla="*/ 955040 w 955040"/>
                <a:gd name="connsiteY0" fmla="*/ 0 h 746760"/>
                <a:gd name="connsiteX1" fmla="*/ 563880 w 955040"/>
                <a:gd name="connsiteY1" fmla="*/ 254000 h 746760"/>
                <a:gd name="connsiteX2" fmla="*/ 274320 w 955040"/>
                <a:gd name="connsiteY2" fmla="*/ 528320 h 746760"/>
                <a:gd name="connsiteX3" fmla="*/ 0 w 955040"/>
                <a:gd name="connsiteY3" fmla="*/ 746760 h 746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5040" h="746760" extrusionOk="0">
                  <a:moveTo>
                    <a:pt x="955040" y="0"/>
                  </a:moveTo>
                  <a:cubicBezTo>
                    <a:pt x="822929" y="84564"/>
                    <a:pt x="695627" y="171189"/>
                    <a:pt x="563880" y="254000"/>
                  </a:cubicBezTo>
                  <a:cubicBezTo>
                    <a:pt x="442809" y="326083"/>
                    <a:pt x="382288" y="454407"/>
                    <a:pt x="274320" y="528320"/>
                  </a:cubicBezTo>
                  <a:cubicBezTo>
                    <a:pt x="169341" y="626831"/>
                    <a:pt x="81639" y="683066"/>
                    <a:pt x="0" y="74676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2219824705">
                    <a:custGeom>
                      <a:avLst/>
                      <a:gdLst>
                        <a:gd name="connsiteX0" fmla="*/ 955040 w 955040"/>
                        <a:gd name="connsiteY0" fmla="*/ 0 h 746760"/>
                        <a:gd name="connsiteX1" fmla="*/ 563880 w 955040"/>
                        <a:gd name="connsiteY1" fmla="*/ 254000 h 746760"/>
                        <a:gd name="connsiteX2" fmla="*/ 274320 w 955040"/>
                        <a:gd name="connsiteY2" fmla="*/ 528320 h 746760"/>
                        <a:gd name="connsiteX3" fmla="*/ 0 w 955040"/>
                        <a:gd name="connsiteY3" fmla="*/ 746760 h 74676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955040" h="746760">
                          <a:moveTo>
                            <a:pt x="955040" y="0"/>
                          </a:moveTo>
                          <a:cubicBezTo>
                            <a:pt x="816186" y="82973"/>
                            <a:pt x="677333" y="165947"/>
                            <a:pt x="563880" y="254000"/>
                          </a:cubicBezTo>
                          <a:cubicBezTo>
                            <a:pt x="450427" y="342053"/>
                            <a:pt x="368300" y="446193"/>
                            <a:pt x="274320" y="528320"/>
                          </a:cubicBezTo>
                          <a:cubicBezTo>
                            <a:pt x="180340" y="610447"/>
                            <a:pt x="90170" y="678603"/>
                            <a:pt x="0" y="746760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" name="フリーフォーム: 図形 155">
              <a:extLst>
                <a:ext uri="{FF2B5EF4-FFF2-40B4-BE49-F238E27FC236}">
                  <a16:creationId xmlns:a16="http://schemas.microsoft.com/office/drawing/2014/main" id="{9C8CF965-0D05-47AA-914A-E91CEFEF29B1}"/>
                </a:ext>
              </a:extLst>
            </p:cNvPr>
            <p:cNvSpPr/>
            <p:nvPr/>
          </p:nvSpPr>
          <p:spPr>
            <a:xfrm>
              <a:off x="314960" y="7015480"/>
              <a:ext cx="568960" cy="792480"/>
            </a:xfrm>
            <a:custGeom>
              <a:avLst/>
              <a:gdLst>
                <a:gd name="connsiteX0" fmla="*/ 0 w 568960"/>
                <a:gd name="connsiteY0" fmla="*/ 0 h 792480"/>
                <a:gd name="connsiteX1" fmla="*/ 264160 w 568960"/>
                <a:gd name="connsiteY1" fmla="*/ 325120 h 792480"/>
                <a:gd name="connsiteX2" fmla="*/ 386080 w 568960"/>
                <a:gd name="connsiteY2" fmla="*/ 589280 h 792480"/>
                <a:gd name="connsiteX3" fmla="*/ 477520 w 568960"/>
                <a:gd name="connsiteY3" fmla="*/ 716280 h 792480"/>
                <a:gd name="connsiteX4" fmla="*/ 568960 w 568960"/>
                <a:gd name="connsiteY4" fmla="*/ 792480 h 79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8960" h="792480" extrusionOk="0">
                  <a:moveTo>
                    <a:pt x="0" y="0"/>
                  </a:moveTo>
                  <a:cubicBezTo>
                    <a:pt x="98296" y="114951"/>
                    <a:pt x="202230" y="237736"/>
                    <a:pt x="264160" y="325120"/>
                  </a:cubicBezTo>
                  <a:cubicBezTo>
                    <a:pt x="333745" y="422835"/>
                    <a:pt x="344183" y="517230"/>
                    <a:pt x="386080" y="589280"/>
                  </a:cubicBezTo>
                  <a:cubicBezTo>
                    <a:pt x="424937" y="651096"/>
                    <a:pt x="454253" y="680554"/>
                    <a:pt x="477520" y="716280"/>
                  </a:cubicBezTo>
                  <a:cubicBezTo>
                    <a:pt x="511219" y="743661"/>
                    <a:pt x="541752" y="773779"/>
                    <a:pt x="568960" y="79248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4091753963">
                    <a:custGeom>
                      <a:avLst/>
                      <a:gdLst>
                        <a:gd name="connsiteX0" fmla="*/ 0 w 568960"/>
                        <a:gd name="connsiteY0" fmla="*/ 0 h 792480"/>
                        <a:gd name="connsiteX1" fmla="*/ 264160 w 568960"/>
                        <a:gd name="connsiteY1" fmla="*/ 325120 h 792480"/>
                        <a:gd name="connsiteX2" fmla="*/ 386080 w 568960"/>
                        <a:gd name="connsiteY2" fmla="*/ 589280 h 792480"/>
                        <a:gd name="connsiteX3" fmla="*/ 477520 w 568960"/>
                        <a:gd name="connsiteY3" fmla="*/ 716280 h 792480"/>
                        <a:gd name="connsiteX4" fmla="*/ 568960 w 568960"/>
                        <a:gd name="connsiteY4" fmla="*/ 792480 h 79248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68960" h="792480">
                          <a:moveTo>
                            <a:pt x="0" y="0"/>
                          </a:moveTo>
                          <a:cubicBezTo>
                            <a:pt x="99906" y="113453"/>
                            <a:pt x="199813" y="226907"/>
                            <a:pt x="264160" y="325120"/>
                          </a:cubicBezTo>
                          <a:cubicBezTo>
                            <a:pt x="328507" y="423333"/>
                            <a:pt x="350520" y="524087"/>
                            <a:pt x="386080" y="589280"/>
                          </a:cubicBezTo>
                          <a:cubicBezTo>
                            <a:pt x="421640" y="654473"/>
                            <a:pt x="447040" y="682413"/>
                            <a:pt x="477520" y="716280"/>
                          </a:cubicBezTo>
                          <a:cubicBezTo>
                            <a:pt x="508000" y="750147"/>
                            <a:pt x="538480" y="771313"/>
                            <a:pt x="568960" y="792480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" name="フリーフォーム: 図形 156">
              <a:extLst>
                <a:ext uri="{FF2B5EF4-FFF2-40B4-BE49-F238E27FC236}">
                  <a16:creationId xmlns:a16="http://schemas.microsoft.com/office/drawing/2014/main" id="{BEB0404F-D8B2-4BD7-8D89-3DBB08C04A0B}"/>
                </a:ext>
              </a:extLst>
            </p:cNvPr>
            <p:cNvSpPr/>
            <p:nvPr/>
          </p:nvSpPr>
          <p:spPr>
            <a:xfrm>
              <a:off x="1295400" y="6429375"/>
              <a:ext cx="609600" cy="501650"/>
            </a:xfrm>
            <a:custGeom>
              <a:avLst/>
              <a:gdLst>
                <a:gd name="connsiteX0" fmla="*/ 0 w 609600"/>
                <a:gd name="connsiteY0" fmla="*/ 0 h 501650"/>
                <a:gd name="connsiteX1" fmla="*/ 342900 w 609600"/>
                <a:gd name="connsiteY1" fmla="*/ 314325 h 501650"/>
                <a:gd name="connsiteX2" fmla="*/ 609600 w 609600"/>
                <a:gd name="connsiteY2" fmla="*/ 501650 h 501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09600" h="501650" extrusionOk="0">
                  <a:moveTo>
                    <a:pt x="0" y="0"/>
                  </a:moveTo>
                  <a:cubicBezTo>
                    <a:pt x="121936" y="116963"/>
                    <a:pt x="239551" y="229513"/>
                    <a:pt x="342900" y="314325"/>
                  </a:cubicBezTo>
                  <a:cubicBezTo>
                    <a:pt x="446377" y="412430"/>
                    <a:pt x="523196" y="454667"/>
                    <a:pt x="609600" y="50165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2099012296">
                    <a:custGeom>
                      <a:avLst/>
                      <a:gdLst>
                        <a:gd name="connsiteX0" fmla="*/ 0 w 609600"/>
                        <a:gd name="connsiteY0" fmla="*/ 0 h 501650"/>
                        <a:gd name="connsiteX1" fmla="*/ 342900 w 609600"/>
                        <a:gd name="connsiteY1" fmla="*/ 314325 h 501650"/>
                        <a:gd name="connsiteX2" fmla="*/ 609600 w 609600"/>
                        <a:gd name="connsiteY2" fmla="*/ 501650 h 50165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609600" h="501650">
                          <a:moveTo>
                            <a:pt x="0" y="0"/>
                          </a:moveTo>
                          <a:cubicBezTo>
                            <a:pt x="120650" y="115358"/>
                            <a:pt x="241300" y="230717"/>
                            <a:pt x="342900" y="314325"/>
                          </a:cubicBezTo>
                          <a:cubicBezTo>
                            <a:pt x="444500" y="397933"/>
                            <a:pt x="527050" y="449791"/>
                            <a:pt x="609600" y="501650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" name="フリーフォーム: 図形 157">
              <a:extLst>
                <a:ext uri="{FF2B5EF4-FFF2-40B4-BE49-F238E27FC236}">
                  <a16:creationId xmlns:a16="http://schemas.microsoft.com/office/drawing/2014/main" id="{825D45A0-A9BF-4FB7-93F2-0692934D0841}"/>
                </a:ext>
              </a:extLst>
            </p:cNvPr>
            <p:cNvSpPr/>
            <p:nvPr/>
          </p:nvSpPr>
          <p:spPr>
            <a:xfrm>
              <a:off x="2527300" y="6851650"/>
              <a:ext cx="247650" cy="253227"/>
            </a:xfrm>
            <a:custGeom>
              <a:avLst/>
              <a:gdLst>
                <a:gd name="connsiteX0" fmla="*/ 247650 w 247650"/>
                <a:gd name="connsiteY0" fmla="*/ 0 h 253227"/>
                <a:gd name="connsiteX1" fmla="*/ 168275 w 247650"/>
                <a:gd name="connsiteY1" fmla="*/ 88900 h 253227"/>
                <a:gd name="connsiteX2" fmla="*/ 146050 w 247650"/>
                <a:gd name="connsiteY2" fmla="*/ 165100 h 253227"/>
                <a:gd name="connsiteX3" fmla="*/ 63500 w 247650"/>
                <a:gd name="connsiteY3" fmla="*/ 244475 h 253227"/>
                <a:gd name="connsiteX4" fmla="*/ 0 w 247650"/>
                <a:gd name="connsiteY4" fmla="*/ 247650 h 253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7650" h="253227" extrusionOk="0">
                  <a:moveTo>
                    <a:pt x="247650" y="0"/>
                  </a:moveTo>
                  <a:cubicBezTo>
                    <a:pt x="213740" y="29897"/>
                    <a:pt x="186199" y="59540"/>
                    <a:pt x="168275" y="88900"/>
                  </a:cubicBezTo>
                  <a:cubicBezTo>
                    <a:pt x="153155" y="113013"/>
                    <a:pt x="166322" y="138965"/>
                    <a:pt x="146050" y="165100"/>
                  </a:cubicBezTo>
                  <a:cubicBezTo>
                    <a:pt x="129086" y="187139"/>
                    <a:pt x="88461" y="228597"/>
                    <a:pt x="63500" y="244475"/>
                  </a:cubicBezTo>
                  <a:cubicBezTo>
                    <a:pt x="38144" y="257913"/>
                    <a:pt x="21007" y="251614"/>
                    <a:pt x="0" y="24765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688056532">
                    <a:custGeom>
                      <a:avLst/>
                      <a:gdLst>
                        <a:gd name="connsiteX0" fmla="*/ 247650 w 247650"/>
                        <a:gd name="connsiteY0" fmla="*/ 0 h 253227"/>
                        <a:gd name="connsiteX1" fmla="*/ 168275 w 247650"/>
                        <a:gd name="connsiteY1" fmla="*/ 88900 h 253227"/>
                        <a:gd name="connsiteX2" fmla="*/ 146050 w 247650"/>
                        <a:gd name="connsiteY2" fmla="*/ 165100 h 253227"/>
                        <a:gd name="connsiteX3" fmla="*/ 63500 w 247650"/>
                        <a:gd name="connsiteY3" fmla="*/ 244475 h 253227"/>
                        <a:gd name="connsiteX4" fmla="*/ 0 w 247650"/>
                        <a:gd name="connsiteY4" fmla="*/ 247650 h 25322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47650" h="253227">
                          <a:moveTo>
                            <a:pt x="247650" y="0"/>
                          </a:moveTo>
                          <a:cubicBezTo>
                            <a:pt x="216429" y="30691"/>
                            <a:pt x="185208" y="61383"/>
                            <a:pt x="168275" y="88900"/>
                          </a:cubicBezTo>
                          <a:cubicBezTo>
                            <a:pt x="151342" y="116417"/>
                            <a:pt x="163512" y="139171"/>
                            <a:pt x="146050" y="165100"/>
                          </a:cubicBezTo>
                          <a:cubicBezTo>
                            <a:pt x="128588" y="191029"/>
                            <a:pt x="87842" y="230717"/>
                            <a:pt x="63500" y="244475"/>
                          </a:cubicBezTo>
                          <a:cubicBezTo>
                            <a:pt x="39158" y="258233"/>
                            <a:pt x="19579" y="252941"/>
                            <a:pt x="0" y="247650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" name="フリーフォーム: 図形 158">
              <a:extLst>
                <a:ext uri="{FF2B5EF4-FFF2-40B4-BE49-F238E27FC236}">
                  <a16:creationId xmlns:a16="http://schemas.microsoft.com/office/drawing/2014/main" id="{27AA80D9-1CDA-42F3-835F-218B8801C4C3}"/>
                </a:ext>
              </a:extLst>
            </p:cNvPr>
            <p:cNvSpPr/>
            <p:nvPr/>
          </p:nvSpPr>
          <p:spPr>
            <a:xfrm>
              <a:off x="3165475" y="5673725"/>
              <a:ext cx="82550" cy="212725"/>
            </a:xfrm>
            <a:custGeom>
              <a:avLst/>
              <a:gdLst>
                <a:gd name="connsiteX0" fmla="*/ 0 w 82550"/>
                <a:gd name="connsiteY0" fmla="*/ 0 h 212725"/>
                <a:gd name="connsiteX1" fmla="*/ 63500 w 82550"/>
                <a:gd name="connsiteY1" fmla="*/ 85725 h 212725"/>
                <a:gd name="connsiteX2" fmla="*/ 82550 w 82550"/>
                <a:gd name="connsiteY2" fmla="*/ 212725 h 212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2550" h="212725" extrusionOk="0">
                  <a:moveTo>
                    <a:pt x="0" y="0"/>
                  </a:moveTo>
                  <a:cubicBezTo>
                    <a:pt x="23884" y="28561"/>
                    <a:pt x="42937" y="51391"/>
                    <a:pt x="63500" y="85725"/>
                  </a:cubicBezTo>
                  <a:cubicBezTo>
                    <a:pt x="81367" y="117256"/>
                    <a:pt x="81856" y="173866"/>
                    <a:pt x="82550" y="212725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3028083674">
                    <a:custGeom>
                      <a:avLst/>
                      <a:gdLst>
                        <a:gd name="connsiteX0" fmla="*/ 0 w 82550"/>
                        <a:gd name="connsiteY0" fmla="*/ 0 h 212725"/>
                        <a:gd name="connsiteX1" fmla="*/ 63500 w 82550"/>
                        <a:gd name="connsiteY1" fmla="*/ 85725 h 212725"/>
                        <a:gd name="connsiteX2" fmla="*/ 82550 w 82550"/>
                        <a:gd name="connsiteY2" fmla="*/ 212725 h 21272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82550" h="212725">
                          <a:moveTo>
                            <a:pt x="0" y="0"/>
                          </a:moveTo>
                          <a:cubicBezTo>
                            <a:pt x="24871" y="25135"/>
                            <a:pt x="49742" y="50271"/>
                            <a:pt x="63500" y="85725"/>
                          </a:cubicBezTo>
                          <a:cubicBezTo>
                            <a:pt x="77258" y="121179"/>
                            <a:pt x="79904" y="166952"/>
                            <a:pt x="82550" y="212725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0" name="フリーフォーム: 図形 159">
              <a:extLst>
                <a:ext uri="{FF2B5EF4-FFF2-40B4-BE49-F238E27FC236}">
                  <a16:creationId xmlns:a16="http://schemas.microsoft.com/office/drawing/2014/main" id="{3E17C622-EAB2-4BFF-B395-8A869CA3AE04}"/>
                </a:ext>
              </a:extLst>
            </p:cNvPr>
            <p:cNvSpPr/>
            <p:nvPr/>
          </p:nvSpPr>
          <p:spPr>
            <a:xfrm>
              <a:off x="1104900" y="6229350"/>
              <a:ext cx="88671" cy="107950"/>
            </a:xfrm>
            <a:custGeom>
              <a:avLst/>
              <a:gdLst>
                <a:gd name="connsiteX0" fmla="*/ 76200 w 88671"/>
                <a:gd name="connsiteY0" fmla="*/ 0 h 107950"/>
                <a:gd name="connsiteX1" fmla="*/ 82550 w 88671"/>
                <a:gd name="connsiteY1" fmla="*/ 66675 h 107950"/>
                <a:gd name="connsiteX2" fmla="*/ 0 w 88671"/>
                <a:gd name="connsiteY2" fmla="*/ 107950 h 107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8671" h="107950" extrusionOk="0">
                  <a:moveTo>
                    <a:pt x="76200" y="0"/>
                  </a:moveTo>
                  <a:cubicBezTo>
                    <a:pt x="85610" y="23514"/>
                    <a:pt x="99037" y="48635"/>
                    <a:pt x="82550" y="66675"/>
                  </a:cubicBezTo>
                  <a:cubicBezTo>
                    <a:pt x="74719" y="83608"/>
                    <a:pt x="35742" y="96100"/>
                    <a:pt x="0" y="10795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3934324930">
                    <a:custGeom>
                      <a:avLst/>
                      <a:gdLst>
                        <a:gd name="connsiteX0" fmla="*/ 76200 w 88671"/>
                        <a:gd name="connsiteY0" fmla="*/ 0 h 107950"/>
                        <a:gd name="connsiteX1" fmla="*/ 82550 w 88671"/>
                        <a:gd name="connsiteY1" fmla="*/ 66675 h 107950"/>
                        <a:gd name="connsiteX2" fmla="*/ 0 w 88671"/>
                        <a:gd name="connsiteY2" fmla="*/ 107950 h 10795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88671" h="107950">
                          <a:moveTo>
                            <a:pt x="76200" y="0"/>
                          </a:moveTo>
                          <a:cubicBezTo>
                            <a:pt x="85725" y="24341"/>
                            <a:pt x="95250" y="48683"/>
                            <a:pt x="82550" y="66675"/>
                          </a:cubicBezTo>
                          <a:cubicBezTo>
                            <a:pt x="69850" y="84667"/>
                            <a:pt x="34925" y="96308"/>
                            <a:pt x="0" y="107950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" name="フリーフォーム: 図形 160">
              <a:extLst>
                <a:ext uri="{FF2B5EF4-FFF2-40B4-BE49-F238E27FC236}">
                  <a16:creationId xmlns:a16="http://schemas.microsoft.com/office/drawing/2014/main" id="{183DE27B-3EEA-4C75-941E-FD675C9B9403}"/>
                </a:ext>
              </a:extLst>
            </p:cNvPr>
            <p:cNvSpPr/>
            <p:nvPr/>
          </p:nvSpPr>
          <p:spPr>
            <a:xfrm>
              <a:off x="2663825" y="5957888"/>
              <a:ext cx="88900" cy="1587"/>
            </a:xfrm>
            <a:custGeom>
              <a:avLst/>
              <a:gdLst>
                <a:gd name="connsiteX0" fmla="*/ 0 w 88900"/>
                <a:gd name="connsiteY0" fmla="*/ 0 h 1587"/>
                <a:gd name="connsiteX1" fmla="*/ 88900 w 88900"/>
                <a:gd name="connsiteY1" fmla="*/ 1587 h 1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8900" h="1587" extrusionOk="0">
                  <a:moveTo>
                    <a:pt x="0" y="0"/>
                  </a:moveTo>
                  <a:cubicBezTo>
                    <a:pt x="39874" y="-1718"/>
                    <a:pt x="67473" y="4076"/>
                    <a:pt x="88900" y="1587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3058062730">
                    <a:custGeom>
                      <a:avLst/>
                      <a:gdLst>
                        <a:gd name="connsiteX0" fmla="*/ 0 w 88900"/>
                        <a:gd name="connsiteY0" fmla="*/ 0 h 1587"/>
                        <a:gd name="connsiteX1" fmla="*/ 88900 w 88900"/>
                        <a:gd name="connsiteY1" fmla="*/ 1587 h 158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88900" h="1587">
                          <a:moveTo>
                            <a:pt x="0" y="0"/>
                          </a:moveTo>
                          <a:lnTo>
                            <a:pt x="88900" y="1587"/>
                          </a:ln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2" name="フリーフォーム: 図形 161">
              <a:extLst>
                <a:ext uri="{FF2B5EF4-FFF2-40B4-BE49-F238E27FC236}">
                  <a16:creationId xmlns:a16="http://schemas.microsoft.com/office/drawing/2014/main" id="{D00CD0DC-10C7-400A-B3B2-E10052D12485}"/>
                </a:ext>
              </a:extLst>
            </p:cNvPr>
            <p:cNvSpPr/>
            <p:nvPr/>
          </p:nvSpPr>
          <p:spPr>
            <a:xfrm>
              <a:off x="2997200" y="6032500"/>
              <a:ext cx="117475" cy="70150"/>
            </a:xfrm>
            <a:custGeom>
              <a:avLst/>
              <a:gdLst>
                <a:gd name="connsiteX0" fmla="*/ 117475 w 117475"/>
                <a:gd name="connsiteY0" fmla="*/ 0 h 70150"/>
                <a:gd name="connsiteX1" fmla="*/ 55563 w 117475"/>
                <a:gd name="connsiteY1" fmla="*/ 55563 h 70150"/>
                <a:gd name="connsiteX2" fmla="*/ 28575 w 117475"/>
                <a:gd name="connsiteY2" fmla="*/ 68263 h 70150"/>
                <a:gd name="connsiteX3" fmla="*/ 0 w 117475"/>
                <a:gd name="connsiteY3" fmla="*/ 69850 h 70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7475" h="70150" extrusionOk="0">
                  <a:moveTo>
                    <a:pt x="117475" y="0"/>
                  </a:moveTo>
                  <a:cubicBezTo>
                    <a:pt x="97563" y="22249"/>
                    <a:pt x="69926" y="42090"/>
                    <a:pt x="55563" y="55563"/>
                  </a:cubicBezTo>
                  <a:cubicBezTo>
                    <a:pt x="40663" y="67206"/>
                    <a:pt x="37486" y="65880"/>
                    <a:pt x="28575" y="68263"/>
                  </a:cubicBezTo>
                  <a:cubicBezTo>
                    <a:pt x="18289" y="69686"/>
                    <a:pt x="11007" y="70428"/>
                    <a:pt x="0" y="6985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3438445732">
                    <a:custGeom>
                      <a:avLst/>
                      <a:gdLst>
                        <a:gd name="connsiteX0" fmla="*/ 117475 w 117475"/>
                        <a:gd name="connsiteY0" fmla="*/ 0 h 70150"/>
                        <a:gd name="connsiteX1" fmla="*/ 55563 w 117475"/>
                        <a:gd name="connsiteY1" fmla="*/ 55563 h 70150"/>
                        <a:gd name="connsiteX2" fmla="*/ 28575 w 117475"/>
                        <a:gd name="connsiteY2" fmla="*/ 68263 h 70150"/>
                        <a:gd name="connsiteX3" fmla="*/ 0 w 117475"/>
                        <a:gd name="connsiteY3" fmla="*/ 69850 h 7015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17475" h="70150">
                          <a:moveTo>
                            <a:pt x="117475" y="0"/>
                          </a:moveTo>
                          <a:cubicBezTo>
                            <a:pt x="93927" y="22093"/>
                            <a:pt x="70380" y="44186"/>
                            <a:pt x="55563" y="55563"/>
                          </a:cubicBezTo>
                          <a:cubicBezTo>
                            <a:pt x="40746" y="66940"/>
                            <a:pt x="37835" y="65882"/>
                            <a:pt x="28575" y="68263"/>
                          </a:cubicBezTo>
                          <a:cubicBezTo>
                            <a:pt x="19314" y="70644"/>
                            <a:pt x="9657" y="70247"/>
                            <a:pt x="0" y="69850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3" name="フリーフォーム: 図形 162">
              <a:extLst>
                <a:ext uri="{FF2B5EF4-FFF2-40B4-BE49-F238E27FC236}">
                  <a16:creationId xmlns:a16="http://schemas.microsoft.com/office/drawing/2014/main" id="{D1A091CC-3789-43A5-95BB-72BE77DE7F06}"/>
                </a:ext>
              </a:extLst>
            </p:cNvPr>
            <p:cNvSpPr/>
            <p:nvPr/>
          </p:nvSpPr>
          <p:spPr>
            <a:xfrm>
              <a:off x="2420938" y="4970463"/>
              <a:ext cx="280987" cy="103187"/>
            </a:xfrm>
            <a:custGeom>
              <a:avLst/>
              <a:gdLst>
                <a:gd name="connsiteX0" fmla="*/ 0 w 280987"/>
                <a:gd name="connsiteY0" fmla="*/ 0 h 103187"/>
                <a:gd name="connsiteX1" fmla="*/ 203200 w 280987"/>
                <a:gd name="connsiteY1" fmla="*/ 82550 h 103187"/>
                <a:gd name="connsiteX2" fmla="*/ 280987 w 280987"/>
                <a:gd name="connsiteY2" fmla="*/ 103187 h 103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0987" h="103187" extrusionOk="0">
                  <a:moveTo>
                    <a:pt x="0" y="0"/>
                  </a:moveTo>
                  <a:cubicBezTo>
                    <a:pt x="72762" y="29683"/>
                    <a:pt x="153341" y="57430"/>
                    <a:pt x="203200" y="82550"/>
                  </a:cubicBezTo>
                  <a:cubicBezTo>
                    <a:pt x="250713" y="101524"/>
                    <a:pt x="265101" y="100097"/>
                    <a:pt x="280987" y="103187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2262018875">
                    <a:custGeom>
                      <a:avLst/>
                      <a:gdLst>
                        <a:gd name="connsiteX0" fmla="*/ 0 w 280987"/>
                        <a:gd name="connsiteY0" fmla="*/ 0 h 103187"/>
                        <a:gd name="connsiteX1" fmla="*/ 203200 w 280987"/>
                        <a:gd name="connsiteY1" fmla="*/ 82550 h 103187"/>
                        <a:gd name="connsiteX2" fmla="*/ 280987 w 280987"/>
                        <a:gd name="connsiteY2" fmla="*/ 103187 h 10318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280987" h="103187">
                          <a:moveTo>
                            <a:pt x="0" y="0"/>
                          </a:moveTo>
                          <a:cubicBezTo>
                            <a:pt x="78184" y="32676"/>
                            <a:pt x="156369" y="65352"/>
                            <a:pt x="203200" y="82550"/>
                          </a:cubicBezTo>
                          <a:cubicBezTo>
                            <a:pt x="250031" y="99748"/>
                            <a:pt x="265509" y="101467"/>
                            <a:pt x="280987" y="103187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6" name="フリーフォーム: 図形 165">
              <a:extLst>
                <a:ext uri="{FF2B5EF4-FFF2-40B4-BE49-F238E27FC236}">
                  <a16:creationId xmlns:a16="http://schemas.microsoft.com/office/drawing/2014/main" id="{6585457F-EA23-4451-88AF-ECDDE3136ABC}"/>
                </a:ext>
              </a:extLst>
            </p:cNvPr>
            <p:cNvSpPr/>
            <p:nvPr/>
          </p:nvSpPr>
          <p:spPr>
            <a:xfrm>
              <a:off x="2527300" y="5962650"/>
              <a:ext cx="110067" cy="69850"/>
            </a:xfrm>
            <a:custGeom>
              <a:avLst/>
              <a:gdLst>
                <a:gd name="connsiteX0" fmla="*/ 0 w 110067"/>
                <a:gd name="connsiteY0" fmla="*/ 0 h 69850"/>
                <a:gd name="connsiteX1" fmla="*/ 57150 w 110067"/>
                <a:gd name="connsiteY1" fmla="*/ 42333 h 69850"/>
                <a:gd name="connsiteX2" fmla="*/ 110067 w 110067"/>
                <a:gd name="connsiteY2" fmla="*/ 69850 h 69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0067" h="69850" extrusionOk="0">
                  <a:moveTo>
                    <a:pt x="0" y="0"/>
                  </a:moveTo>
                  <a:cubicBezTo>
                    <a:pt x="21194" y="17170"/>
                    <a:pt x="39363" y="29155"/>
                    <a:pt x="57150" y="42333"/>
                  </a:cubicBezTo>
                  <a:cubicBezTo>
                    <a:pt x="74433" y="55107"/>
                    <a:pt x="91577" y="63676"/>
                    <a:pt x="110067" y="6985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678219672">
                    <a:custGeom>
                      <a:avLst/>
                      <a:gdLst>
                        <a:gd name="connsiteX0" fmla="*/ 0 w 110067"/>
                        <a:gd name="connsiteY0" fmla="*/ 0 h 69850"/>
                        <a:gd name="connsiteX1" fmla="*/ 57150 w 110067"/>
                        <a:gd name="connsiteY1" fmla="*/ 42333 h 69850"/>
                        <a:gd name="connsiteX2" fmla="*/ 110067 w 110067"/>
                        <a:gd name="connsiteY2" fmla="*/ 69850 h 6985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110067" h="69850">
                          <a:moveTo>
                            <a:pt x="0" y="0"/>
                          </a:moveTo>
                          <a:cubicBezTo>
                            <a:pt x="19403" y="15345"/>
                            <a:pt x="38806" y="30691"/>
                            <a:pt x="57150" y="42333"/>
                          </a:cubicBezTo>
                          <a:cubicBezTo>
                            <a:pt x="75495" y="53975"/>
                            <a:pt x="92781" y="61912"/>
                            <a:pt x="110067" y="69850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9" name="フリーフォーム: 図形 168">
              <a:extLst>
                <a:ext uri="{FF2B5EF4-FFF2-40B4-BE49-F238E27FC236}">
                  <a16:creationId xmlns:a16="http://schemas.microsoft.com/office/drawing/2014/main" id="{540CFEDE-2005-4D68-8FC5-FF0A8C7FCA56}"/>
                </a:ext>
              </a:extLst>
            </p:cNvPr>
            <p:cNvSpPr/>
            <p:nvPr/>
          </p:nvSpPr>
          <p:spPr>
            <a:xfrm>
              <a:off x="3164417" y="5469467"/>
              <a:ext cx="42333" cy="103010"/>
            </a:xfrm>
            <a:custGeom>
              <a:avLst/>
              <a:gdLst>
                <a:gd name="connsiteX0" fmla="*/ 0 w 42333"/>
                <a:gd name="connsiteY0" fmla="*/ 0 h 103010"/>
                <a:gd name="connsiteX1" fmla="*/ 27516 w 42333"/>
                <a:gd name="connsiteY1" fmla="*/ 88900 h 103010"/>
                <a:gd name="connsiteX2" fmla="*/ 42333 w 42333"/>
                <a:gd name="connsiteY2" fmla="*/ 101600 h 103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333" h="103010" extrusionOk="0">
                  <a:moveTo>
                    <a:pt x="0" y="0"/>
                  </a:moveTo>
                  <a:cubicBezTo>
                    <a:pt x="11237" y="35629"/>
                    <a:pt x="22634" y="74274"/>
                    <a:pt x="27516" y="88900"/>
                  </a:cubicBezTo>
                  <a:cubicBezTo>
                    <a:pt x="34431" y="105654"/>
                    <a:pt x="38415" y="103760"/>
                    <a:pt x="42333" y="10160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3559696054">
                    <a:custGeom>
                      <a:avLst/>
                      <a:gdLst>
                        <a:gd name="connsiteX0" fmla="*/ 0 w 42333"/>
                        <a:gd name="connsiteY0" fmla="*/ 0 h 103010"/>
                        <a:gd name="connsiteX1" fmla="*/ 27516 w 42333"/>
                        <a:gd name="connsiteY1" fmla="*/ 88900 h 103010"/>
                        <a:gd name="connsiteX2" fmla="*/ 42333 w 42333"/>
                        <a:gd name="connsiteY2" fmla="*/ 101600 h 10301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2333" h="103010">
                          <a:moveTo>
                            <a:pt x="0" y="0"/>
                          </a:moveTo>
                          <a:cubicBezTo>
                            <a:pt x="10230" y="35983"/>
                            <a:pt x="20461" y="71967"/>
                            <a:pt x="27516" y="88900"/>
                          </a:cubicBezTo>
                          <a:cubicBezTo>
                            <a:pt x="34571" y="105833"/>
                            <a:pt x="38452" y="103716"/>
                            <a:pt x="42333" y="101600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3" name="フリーフォーム: 図形 182">
              <a:extLst>
                <a:ext uri="{FF2B5EF4-FFF2-40B4-BE49-F238E27FC236}">
                  <a16:creationId xmlns:a16="http://schemas.microsoft.com/office/drawing/2014/main" id="{240640C0-0946-47CE-9C53-778893A8535B}"/>
                </a:ext>
              </a:extLst>
            </p:cNvPr>
            <p:cNvSpPr/>
            <p:nvPr/>
          </p:nvSpPr>
          <p:spPr>
            <a:xfrm>
              <a:off x="2998788" y="5705475"/>
              <a:ext cx="155590" cy="377825"/>
            </a:xfrm>
            <a:custGeom>
              <a:avLst/>
              <a:gdLst>
                <a:gd name="connsiteX0" fmla="*/ 90487 w 155590"/>
                <a:gd name="connsiteY0" fmla="*/ 0 h 377825"/>
                <a:gd name="connsiteX1" fmla="*/ 131762 w 155590"/>
                <a:gd name="connsiteY1" fmla="*/ 157163 h 377825"/>
                <a:gd name="connsiteX2" fmla="*/ 155575 w 155590"/>
                <a:gd name="connsiteY2" fmla="*/ 220663 h 377825"/>
                <a:gd name="connsiteX3" fmla="*/ 128587 w 155590"/>
                <a:gd name="connsiteY3" fmla="*/ 282575 h 377825"/>
                <a:gd name="connsiteX4" fmla="*/ 79375 w 155590"/>
                <a:gd name="connsiteY4" fmla="*/ 333375 h 377825"/>
                <a:gd name="connsiteX5" fmla="*/ 0 w 155590"/>
                <a:gd name="connsiteY5" fmla="*/ 377825 h 377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5590" h="377825" extrusionOk="0">
                  <a:moveTo>
                    <a:pt x="90487" y="0"/>
                  </a:moveTo>
                  <a:cubicBezTo>
                    <a:pt x="109171" y="58307"/>
                    <a:pt x="125200" y="122583"/>
                    <a:pt x="131762" y="157163"/>
                  </a:cubicBezTo>
                  <a:cubicBezTo>
                    <a:pt x="142089" y="194285"/>
                    <a:pt x="155440" y="197982"/>
                    <a:pt x="155575" y="220663"/>
                  </a:cubicBezTo>
                  <a:cubicBezTo>
                    <a:pt x="154740" y="240335"/>
                    <a:pt x="144724" y="263450"/>
                    <a:pt x="128587" y="282575"/>
                  </a:cubicBezTo>
                  <a:cubicBezTo>
                    <a:pt x="112725" y="298354"/>
                    <a:pt x="97695" y="316943"/>
                    <a:pt x="79375" y="333375"/>
                  </a:cubicBezTo>
                  <a:cubicBezTo>
                    <a:pt x="60625" y="351264"/>
                    <a:pt x="32803" y="360398"/>
                    <a:pt x="0" y="377825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2718050625">
                    <a:custGeom>
                      <a:avLst/>
                      <a:gdLst>
                        <a:gd name="connsiteX0" fmla="*/ 90487 w 155590"/>
                        <a:gd name="connsiteY0" fmla="*/ 0 h 377825"/>
                        <a:gd name="connsiteX1" fmla="*/ 131762 w 155590"/>
                        <a:gd name="connsiteY1" fmla="*/ 157163 h 377825"/>
                        <a:gd name="connsiteX2" fmla="*/ 155575 w 155590"/>
                        <a:gd name="connsiteY2" fmla="*/ 220663 h 377825"/>
                        <a:gd name="connsiteX3" fmla="*/ 128587 w 155590"/>
                        <a:gd name="connsiteY3" fmla="*/ 282575 h 377825"/>
                        <a:gd name="connsiteX4" fmla="*/ 79375 w 155590"/>
                        <a:gd name="connsiteY4" fmla="*/ 333375 h 377825"/>
                        <a:gd name="connsiteX5" fmla="*/ 0 w 155590"/>
                        <a:gd name="connsiteY5" fmla="*/ 377825 h 37782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155590" h="377825">
                          <a:moveTo>
                            <a:pt x="90487" y="0"/>
                          </a:moveTo>
                          <a:cubicBezTo>
                            <a:pt x="105700" y="60193"/>
                            <a:pt x="120914" y="120386"/>
                            <a:pt x="131762" y="157163"/>
                          </a:cubicBezTo>
                          <a:cubicBezTo>
                            <a:pt x="142610" y="193940"/>
                            <a:pt x="156104" y="199761"/>
                            <a:pt x="155575" y="220663"/>
                          </a:cubicBezTo>
                          <a:cubicBezTo>
                            <a:pt x="155046" y="241565"/>
                            <a:pt x="141287" y="263790"/>
                            <a:pt x="128587" y="282575"/>
                          </a:cubicBezTo>
                          <a:cubicBezTo>
                            <a:pt x="115887" y="301360"/>
                            <a:pt x="100806" y="317500"/>
                            <a:pt x="79375" y="333375"/>
                          </a:cubicBezTo>
                          <a:cubicBezTo>
                            <a:pt x="57944" y="349250"/>
                            <a:pt x="28972" y="363537"/>
                            <a:pt x="0" y="377825"/>
                          </a:cubicBezTo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4" name="フリーフォーム: 図形 193">
              <a:extLst>
                <a:ext uri="{FF2B5EF4-FFF2-40B4-BE49-F238E27FC236}">
                  <a16:creationId xmlns:a16="http://schemas.microsoft.com/office/drawing/2014/main" id="{66D893C2-92B0-43A4-BB73-1201F8AC3B8C}"/>
                </a:ext>
              </a:extLst>
            </p:cNvPr>
            <p:cNvSpPr/>
            <p:nvPr/>
          </p:nvSpPr>
          <p:spPr>
            <a:xfrm>
              <a:off x="1805517" y="4779433"/>
              <a:ext cx="1028700" cy="285750"/>
            </a:xfrm>
            <a:custGeom>
              <a:avLst/>
              <a:gdLst>
                <a:gd name="connsiteX0" fmla="*/ 0 w 1028700"/>
                <a:gd name="connsiteY0" fmla="*/ 179917 h 285750"/>
                <a:gd name="connsiteX1" fmla="*/ 186266 w 1028700"/>
                <a:gd name="connsiteY1" fmla="*/ 129117 h 285750"/>
                <a:gd name="connsiteX2" fmla="*/ 539750 w 1028700"/>
                <a:gd name="connsiteY2" fmla="*/ 0 h 285750"/>
                <a:gd name="connsiteX3" fmla="*/ 980016 w 1028700"/>
                <a:gd name="connsiteY3" fmla="*/ 186267 h 285750"/>
                <a:gd name="connsiteX4" fmla="*/ 1028700 w 1028700"/>
                <a:gd name="connsiteY4" fmla="*/ 247650 h 285750"/>
                <a:gd name="connsiteX5" fmla="*/ 994833 w 1028700"/>
                <a:gd name="connsiteY5" fmla="*/ 285750 h 285750"/>
                <a:gd name="connsiteX6" fmla="*/ 503766 w 1028700"/>
                <a:gd name="connsiteY6" fmla="*/ 76200 h 285750"/>
                <a:gd name="connsiteX7" fmla="*/ 482600 w 1028700"/>
                <a:gd name="connsiteY7" fmla="*/ 71967 h 285750"/>
                <a:gd name="connsiteX8" fmla="*/ 234950 w 1028700"/>
                <a:gd name="connsiteY8" fmla="*/ 160867 h 285750"/>
                <a:gd name="connsiteX9" fmla="*/ 154516 w 1028700"/>
                <a:gd name="connsiteY9" fmla="*/ 188384 h 285750"/>
                <a:gd name="connsiteX10" fmla="*/ 0 w 1028700"/>
                <a:gd name="connsiteY10" fmla="*/ 179917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28700" h="285750" fill="none" extrusionOk="0">
                  <a:moveTo>
                    <a:pt x="0" y="179917"/>
                  </a:moveTo>
                  <a:cubicBezTo>
                    <a:pt x="70454" y="146807"/>
                    <a:pt x="102301" y="169806"/>
                    <a:pt x="186266" y="129117"/>
                  </a:cubicBezTo>
                  <a:cubicBezTo>
                    <a:pt x="234629" y="113308"/>
                    <a:pt x="503735" y="33503"/>
                    <a:pt x="539750" y="0"/>
                  </a:cubicBezTo>
                  <a:cubicBezTo>
                    <a:pt x="626505" y="47802"/>
                    <a:pt x="820347" y="85315"/>
                    <a:pt x="980016" y="186267"/>
                  </a:cubicBezTo>
                  <a:cubicBezTo>
                    <a:pt x="989018" y="206712"/>
                    <a:pt x="1027025" y="234928"/>
                    <a:pt x="1028700" y="247650"/>
                  </a:cubicBezTo>
                  <a:cubicBezTo>
                    <a:pt x="1013441" y="258398"/>
                    <a:pt x="1013025" y="268425"/>
                    <a:pt x="994833" y="285750"/>
                  </a:cubicBezTo>
                  <a:cubicBezTo>
                    <a:pt x="936495" y="210970"/>
                    <a:pt x="613862" y="84840"/>
                    <a:pt x="503766" y="76200"/>
                  </a:cubicBezTo>
                  <a:cubicBezTo>
                    <a:pt x="495614" y="74077"/>
                    <a:pt x="490019" y="75277"/>
                    <a:pt x="482600" y="71967"/>
                  </a:cubicBezTo>
                  <a:cubicBezTo>
                    <a:pt x="420061" y="112745"/>
                    <a:pt x="291013" y="138863"/>
                    <a:pt x="234950" y="160867"/>
                  </a:cubicBezTo>
                  <a:cubicBezTo>
                    <a:pt x="216911" y="168555"/>
                    <a:pt x="175198" y="178728"/>
                    <a:pt x="154516" y="188384"/>
                  </a:cubicBezTo>
                  <a:cubicBezTo>
                    <a:pt x="100766" y="175469"/>
                    <a:pt x="36666" y="178512"/>
                    <a:pt x="0" y="179917"/>
                  </a:cubicBezTo>
                  <a:close/>
                </a:path>
                <a:path w="1028700" h="285750" stroke="0" extrusionOk="0">
                  <a:moveTo>
                    <a:pt x="0" y="179917"/>
                  </a:moveTo>
                  <a:cubicBezTo>
                    <a:pt x="61331" y="155190"/>
                    <a:pt x="156180" y="128981"/>
                    <a:pt x="186266" y="129117"/>
                  </a:cubicBezTo>
                  <a:cubicBezTo>
                    <a:pt x="367986" y="98257"/>
                    <a:pt x="498766" y="13334"/>
                    <a:pt x="539750" y="0"/>
                  </a:cubicBezTo>
                  <a:cubicBezTo>
                    <a:pt x="652257" y="89471"/>
                    <a:pt x="939083" y="157097"/>
                    <a:pt x="980016" y="186267"/>
                  </a:cubicBezTo>
                  <a:cubicBezTo>
                    <a:pt x="988358" y="194156"/>
                    <a:pt x="1026010" y="235746"/>
                    <a:pt x="1028700" y="247650"/>
                  </a:cubicBezTo>
                  <a:cubicBezTo>
                    <a:pt x="1017605" y="258098"/>
                    <a:pt x="1005583" y="270270"/>
                    <a:pt x="994833" y="285750"/>
                  </a:cubicBezTo>
                  <a:cubicBezTo>
                    <a:pt x="864123" y="270613"/>
                    <a:pt x="741226" y="174820"/>
                    <a:pt x="503766" y="76200"/>
                  </a:cubicBezTo>
                  <a:cubicBezTo>
                    <a:pt x="500234" y="75965"/>
                    <a:pt x="490447" y="72279"/>
                    <a:pt x="482600" y="71967"/>
                  </a:cubicBezTo>
                  <a:cubicBezTo>
                    <a:pt x="450348" y="84739"/>
                    <a:pt x="269951" y="143123"/>
                    <a:pt x="234950" y="160867"/>
                  </a:cubicBezTo>
                  <a:cubicBezTo>
                    <a:pt x="206768" y="171216"/>
                    <a:pt x="184269" y="184347"/>
                    <a:pt x="154516" y="188384"/>
                  </a:cubicBezTo>
                  <a:cubicBezTo>
                    <a:pt x="84480" y="175180"/>
                    <a:pt x="28495" y="179859"/>
                    <a:pt x="0" y="179917"/>
                  </a:cubicBezTo>
                  <a:close/>
                </a:path>
              </a:pathLst>
            </a:custGeom>
            <a:solidFill>
              <a:srgbClr val="FF0000"/>
            </a:solidFill>
            <a:ln w="19050" cap="rnd">
              <a:solidFill>
                <a:srgbClr val="FF0000"/>
              </a:solidFill>
              <a:extLst>
                <a:ext uri="{C807C97D-BFC1-408E-A445-0C87EB9F89A2}">
                  <ask:lineSketchStyleProps xmlns:ask="http://schemas.microsoft.com/office/drawing/2018/sketchyshapes" sd="2974178523">
                    <a:custGeom>
                      <a:avLst/>
                      <a:gdLst>
                        <a:gd name="connsiteX0" fmla="*/ 0 w 1028700"/>
                        <a:gd name="connsiteY0" fmla="*/ 179917 h 285750"/>
                        <a:gd name="connsiteX1" fmla="*/ 186266 w 1028700"/>
                        <a:gd name="connsiteY1" fmla="*/ 129117 h 285750"/>
                        <a:gd name="connsiteX2" fmla="*/ 539750 w 1028700"/>
                        <a:gd name="connsiteY2" fmla="*/ 0 h 285750"/>
                        <a:gd name="connsiteX3" fmla="*/ 980016 w 1028700"/>
                        <a:gd name="connsiteY3" fmla="*/ 186267 h 285750"/>
                        <a:gd name="connsiteX4" fmla="*/ 1028700 w 1028700"/>
                        <a:gd name="connsiteY4" fmla="*/ 247650 h 285750"/>
                        <a:gd name="connsiteX5" fmla="*/ 994833 w 1028700"/>
                        <a:gd name="connsiteY5" fmla="*/ 285750 h 285750"/>
                        <a:gd name="connsiteX6" fmla="*/ 503766 w 1028700"/>
                        <a:gd name="connsiteY6" fmla="*/ 76200 h 285750"/>
                        <a:gd name="connsiteX7" fmla="*/ 482600 w 1028700"/>
                        <a:gd name="connsiteY7" fmla="*/ 71967 h 285750"/>
                        <a:gd name="connsiteX8" fmla="*/ 234950 w 1028700"/>
                        <a:gd name="connsiteY8" fmla="*/ 160867 h 285750"/>
                        <a:gd name="connsiteX9" fmla="*/ 154516 w 1028700"/>
                        <a:gd name="connsiteY9" fmla="*/ 188384 h 285750"/>
                        <a:gd name="connsiteX10" fmla="*/ 0 w 1028700"/>
                        <a:gd name="connsiteY10" fmla="*/ 179917 h 28575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028700" h="285750">
                          <a:moveTo>
                            <a:pt x="0" y="179917"/>
                          </a:moveTo>
                          <a:lnTo>
                            <a:pt x="186266" y="129117"/>
                          </a:lnTo>
                          <a:lnTo>
                            <a:pt x="539750" y="0"/>
                          </a:lnTo>
                          <a:lnTo>
                            <a:pt x="980016" y="186267"/>
                          </a:lnTo>
                          <a:lnTo>
                            <a:pt x="1028700" y="247650"/>
                          </a:lnTo>
                          <a:lnTo>
                            <a:pt x="994833" y="285750"/>
                          </a:lnTo>
                          <a:lnTo>
                            <a:pt x="503766" y="76200"/>
                          </a:lnTo>
                          <a:lnTo>
                            <a:pt x="482600" y="71967"/>
                          </a:lnTo>
                          <a:lnTo>
                            <a:pt x="234950" y="160867"/>
                          </a:lnTo>
                          <a:lnTo>
                            <a:pt x="154516" y="188384"/>
                          </a:lnTo>
                          <a:lnTo>
                            <a:pt x="0" y="179917"/>
                          </a:ln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" name="フリーフォーム: 図形 1">
              <a:extLst>
                <a:ext uri="{FF2B5EF4-FFF2-40B4-BE49-F238E27FC236}">
                  <a16:creationId xmlns:a16="http://schemas.microsoft.com/office/drawing/2014/main" id="{F81299C7-8112-48D6-BA48-3611A4EC409B}"/>
                </a:ext>
              </a:extLst>
            </p:cNvPr>
            <p:cNvSpPr/>
            <p:nvPr/>
          </p:nvSpPr>
          <p:spPr>
            <a:xfrm>
              <a:off x="349250" y="8432800"/>
              <a:ext cx="1317647" cy="2609850"/>
            </a:xfrm>
            <a:custGeom>
              <a:avLst/>
              <a:gdLst>
                <a:gd name="connsiteX0" fmla="*/ 1206500 w 1317647"/>
                <a:gd name="connsiteY0" fmla="*/ 0 h 2609850"/>
                <a:gd name="connsiteX1" fmla="*/ 1282700 w 1317647"/>
                <a:gd name="connsiteY1" fmla="*/ 514350 h 2609850"/>
                <a:gd name="connsiteX2" fmla="*/ 711200 w 1317647"/>
                <a:gd name="connsiteY2" fmla="*/ 1695450 h 2609850"/>
                <a:gd name="connsiteX3" fmla="*/ 0 w 1317647"/>
                <a:gd name="connsiteY3" fmla="*/ 2609850 h 2609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17647" h="2609850">
                  <a:moveTo>
                    <a:pt x="1206500" y="0"/>
                  </a:moveTo>
                  <a:cubicBezTo>
                    <a:pt x="1285875" y="115887"/>
                    <a:pt x="1365250" y="231775"/>
                    <a:pt x="1282700" y="514350"/>
                  </a:cubicBezTo>
                  <a:cubicBezTo>
                    <a:pt x="1200150" y="796925"/>
                    <a:pt x="924983" y="1346200"/>
                    <a:pt x="711200" y="1695450"/>
                  </a:cubicBezTo>
                  <a:cubicBezTo>
                    <a:pt x="497417" y="2044700"/>
                    <a:pt x="248708" y="2327275"/>
                    <a:pt x="0" y="260985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フリーフォーム: 図形 2">
              <a:extLst>
                <a:ext uri="{FF2B5EF4-FFF2-40B4-BE49-F238E27FC236}">
                  <a16:creationId xmlns:a16="http://schemas.microsoft.com/office/drawing/2014/main" id="{725DDB98-C823-4C34-9B83-1CDCF57D75AB}"/>
                </a:ext>
              </a:extLst>
            </p:cNvPr>
            <p:cNvSpPr/>
            <p:nvPr/>
          </p:nvSpPr>
          <p:spPr>
            <a:xfrm>
              <a:off x="2616200" y="6866467"/>
              <a:ext cx="1453644" cy="1172633"/>
            </a:xfrm>
            <a:custGeom>
              <a:avLst/>
              <a:gdLst>
                <a:gd name="connsiteX0" fmla="*/ 1375833 w 1453644"/>
                <a:gd name="connsiteY0" fmla="*/ 0 h 1172633"/>
                <a:gd name="connsiteX1" fmla="*/ 1452033 w 1453644"/>
                <a:gd name="connsiteY1" fmla="*/ 46566 h 1172633"/>
                <a:gd name="connsiteX2" fmla="*/ 1312333 w 1453644"/>
                <a:gd name="connsiteY2" fmla="*/ 190500 h 1172633"/>
                <a:gd name="connsiteX3" fmla="*/ 918633 w 1453644"/>
                <a:gd name="connsiteY3" fmla="*/ 355600 h 1172633"/>
                <a:gd name="connsiteX4" fmla="*/ 639233 w 1453644"/>
                <a:gd name="connsiteY4" fmla="*/ 575733 h 1172633"/>
                <a:gd name="connsiteX5" fmla="*/ 359833 w 1453644"/>
                <a:gd name="connsiteY5" fmla="*/ 867833 h 1172633"/>
                <a:gd name="connsiteX6" fmla="*/ 0 w 1453644"/>
                <a:gd name="connsiteY6" fmla="*/ 1172633 h 1172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3644" h="1172633">
                  <a:moveTo>
                    <a:pt x="1375833" y="0"/>
                  </a:moveTo>
                  <a:cubicBezTo>
                    <a:pt x="1419224" y="7408"/>
                    <a:pt x="1462616" y="14816"/>
                    <a:pt x="1452033" y="46566"/>
                  </a:cubicBezTo>
                  <a:cubicBezTo>
                    <a:pt x="1441450" y="78316"/>
                    <a:pt x="1401233" y="138994"/>
                    <a:pt x="1312333" y="190500"/>
                  </a:cubicBezTo>
                  <a:cubicBezTo>
                    <a:pt x="1223433" y="242006"/>
                    <a:pt x="1030816" y="291395"/>
                    <a:pt x="918633" y="355600"/>
                  </a:cubicBezTo>
                  <a:cubicBezTo>
                    <a:pt x="806450" y="419805"/>
                    <a:pt x="732366" y="490361"/>
                    <a:pt x="639233" y="575733"/>
                  </a:cubicBezTo>
                  <a:cubicBezTo>
                    <a:pt x="546100" y="661105"/>
                    <a:pt x="466372" y="768350"/>
                    <a:pt x="359833" y="867833"/>
                  </a:cubicBezTo>
                  <a:cubicBezTo>
                    <a:pt x="253294" y="967316"/>
                    <a:pt x="126647" y="1069974"/>
                    <a:pt x="0" y="1172633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フリーフォーム: 図形 3">
              <a:extLst>
                <a:ext uri="{FF2B5EF4-FFF2-40B4-BE49-F238E27FC236}">
                  <a16:creationId xmlns:a16="http://schemas.microsoft.com/office/drawing/2014/main" id="{0A5ED664-F7DF-4DEA-8EC7-0B2C160C808B}"/>
                </a:ext>
              </a:extLst>
            </p:cNvPr>
            <p:cNvSpPr/>
            <p:nvPr/>
          </p:nvSpPr>
          <p:spPr>
            <a:xfrm>
              <a:off x="3122875" y="7209367"/>
              <a:ext cx="628219" cy="1477433"/>
            </a:xfrm>
            <a:custGeom>
              <a:avLst/>
              <a:gdLst>
                <a:gd name="connsiteX0" fmla="*/ 526258 w 628219"/>
                <a:gd name="connsiteY0" fmla="*/ 0 h 1477433"/>
                <a:gd name="connsiteX1" fmla="*/ 610925 w 628219"/>
                <a:gd name="connsiteY1" fmla="*/ 76200 h 1477433"/>
                <a:gd name="connsiteX2" fmla="*/ 585525 w 628219"/>
                <a:gd name="connsiteY2" fmla="*/ 127000 h 1477433"/>
                <a:gd name="connsiteX3" fmla="*/ 191825 w 628219"/>
                <a:gd name="connsiteY3" fmla="*/ 474133 h 1477433"/>
                <a:gd name="connsiteX4" fmla="*/ 43658 w 628219"/>
                <a:gd name="connsiteY4" fmla="*/ 702733 h 1477433"/>
                <a:gd name="connsiteX5" fmla="*/ 5558 w 628219"/>
                <a:gd name="connsiteY5" fmla="*/ 884766 h 1477433"/>
                <a:gd name="connsiteX6" fmla="*/ 9792 w 628219"/>
                <a:gd name="connsiteY6" fmla="*/ 1172633 h 1477433"/>
                <a:gd name="connsiteX7" fmla="*/ 94458 w 628219"/>
                <a:gd name="connsiteY7" fmla="*/ 1422400 h 1477433"/>
                <a:gd name="connsiteX8" fmla="*/ 81758 w 628219"/>
                <a:gd name="connsiteY8" fmla="*/ 1477433 h 1477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219" h="1477433">
                  <a:moveTo>
                    <a:pt x="526258" y="0"/>
                  </a:moveTo>
                  <a:cubicBezTo>
                    <a:pt x="563652" y="27516"/>
                    <a:pt x="601047" y="55033"/>
                    <a:pt x="610925" y="76200"/>
                  </a:cubicBezTo>
                  <a:cubicBezTo>
                    <a:pt x="620803" y="97367"/>
                    <a:pt x="655375" y="60678"/>
                    <a:pt x="585525" y="127000"/>
                  </a:cubicBezTo>
                  <a:cubicBezTo>
                    <a:pt x="515675" y="193322"/>
                    <a:pt x="282136" y="378178"/>
                    <a:pt x="191825" y="474133"/>
                  </a:cubicBezTo>
                  <a:cubicBezTo>
                    <a:pt x="101514" y="570089"/>
                    <a:pt x="74702" y="634294"/>
                    <a:pt x="43658" y="702733"/>
                  </a:cubicBezTo>
                  <a:cubicBezTo>
                    <a:pt x="12614" y="771172"/>
                    <a:pt x="11202" y="806449"/>
                    <a:pt x="5558" y="884766"/>
                  </a:cubicBezTo>
                  <a:cubicBezTo>
                    <a:pt x="-86" y="963083"/>
                    <a:pt x="-5025" y="1083027"/>
                    <a:pt x="9792" y="1172633"/>
                  </a:cubicBezTo>
                  <a:cubicBezTo>
                    <a:pt x="24609" y="1262239"/>
                    <a:pt x="82464" y="1371600"/>
                    <a:pt x="94458" y="1422400"/>
                  </a:cubicBezTo>
                  <a:cubicBezTo>
                    <a:pt x="106452" y="1473200"/>
                    <a:pt x="81758" y="1464028"/>
                    <a:pt x="81758" y="1477433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: 図形 14">
              <a:extLst>
                <a:ext uri="{FF2B5EF4-FFF2-40B4-BE49-F238E27FC236}">
                  <a16:creationId xmlns:a16="http://schemas.microsoft.com/office/drawing/2014/main" id="{A017443B-14C1-44F4-AB07-EA1F3705FFE6}"/>
                </a:ext>
              </a:extLst>
            </p:cNvPr>
            <p:cNvSpPr/>
            <p:nvPr/>
          </p:nvSpPr>
          <p:spPr>
            <a:xfrm>
              <a:off x="520700" y="8674100"/>
              <a:ext cx="2698750" cy="3702050"/>
            </a:xfrm>
            <a:custGeom>
              <a:avLst/>
              <a:gdLst>
                <a:gd name="connsiteX0" fmla="*/ 2698750 w 2698750"/>
                <a:gd name="connsiteY0" fmla="*/ 0 h 3702050"/>
                <a:gd name="connsiteX1" fmla="*/ 2368550 w 2698750"/>
                <a:gd name="connsiteY1" fmla="*/ 266700 h 3702050"/>
                <a:gd name="connsiteX2" fmla="*/ 1466850 w 2698750"/>
                <a:gd name="connsiteY2" fmla="*/ 1536700 h 3702050"/>
                <a:gd name="connsiteX3" fmla="*/ 749300 w 2698750"/>
                <a:gd name="connsiteY3" fmla="*/ 2686050 h 3702050"/>
                <a:gd name="connsiteX4" fmla="*/ 196850 w 2698750"/>
                <a:gd name="connsiteY4" fmla="*/ 3467100 h 3702050"/>
                <a:gd name="connsiteX5" fmla="*/ 0 w 2698750"/>
                <a:gd name="connsiteY5" fmla="*/ 3702050 h 3702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8750" h="3702050">
                  <a:moveTo>
                    <a:pt x="2698750" y="0"/>
                  </a:moveTo>
                  <a:cubicBezTo>
                    <a:pt x="2636308" y="5291"/>
                    <a:pt x="2573867" y="10583"/>
                    <a:pt x="2368550" y="266700"/>
                  </a:cubicBezTo>
                  <a:cubicBezTo>
                    <a:pt x="2163233" y="522817"/>
                    <a:pt x="1736725" y="1133475"/>
                    <a:pt x="1466850" y="1536700"/>
                  </a:cubicBezTo>
                  <a:cubicBezTo>
                    <a:pt x="1196975" y="1939925"/>
                    <a:pt x="960967" y="2364317"/>
                    <a:pt x="749300" y="2686050"/>
                  </a:cubicBezTo>
                  <a:cubicBezTo>
                    <a:pt x="537633" y="3007783"/>
                    <a:pt x="321733" y="3297767"/>
                    <a:pt x="196850" y="3467100"/>
                  </a:cubicBezTo>
                  <a:cubicBezTo>
                    <a:pt x="71967" y="3636433"/>
                    <a:pt x="35983" y="3669241"/>
                    <a:pt x="0" y="370205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: 図形 18">
              <a:extLst>
                <a:ext uri="{FF2B5EF4-FFF2-40B4-BE49-F238E27FC236}">
                  <a16:creationId xmlns:a16="http://schemas.microsoft.com/office/drawing/2014/main" id="{3A3D0F96-F8E3-4DAD-901C-A56BFF3824F9}"/>
                </a:ext>
              </a:extLst>
            </p:cNvPr>
            <p:cNvSpPr/>
            <p:nvPr/>
          </p:nvSpPr>
          <p:spPr>
            <a:xfrm>
              <a:off x="342900" y="5775105"/>
              <a:ext cx="109885" cy="765395"/>
            </a:xfrm>
            <a:custGeom>
              <a:avLst/>
              <a:gdLst>
                <a:gd name="connsiteX0" fmla="*/ 76200 w 109885"/>
                <a:gd name="connsiteY0" fmla="*/ 16095 h 765395"/>
                <a:gd name="connsiteX1" fmla="*/ 69850 w 109885"/>
                <a:gd name="connsiteY1" fmla="*/ 73245 h 765395"/>
                <a:gd name="connsiteX2" fmla="*/ 107950 w 109885"/>
                <a:gd name="connsiteY2" fmla="*/ 593945 h 765395"/>
                <a:gd name="connsiteX3" fmla="*/ 0 w 109885"/>
                <a:gd name="connsiteY3" fmla="*/ 765395 h 765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885" h="765395">
                  <a:moveTo>
                    <a:pt x="76200" y="16095"/>
                  </a:moveTo>
                  <a:cubicBezTo>
                    <a:pt x="70379" y="-3484"/>
                    <a:pt x="64558" y="-23063"/>
                    <a:pt x="69850" y="73245"/>
                  </a:cubicBezTo>
                  <a:cubicBezTo>
                    <a:pt x="75142" y="169553"/>
                    <a:pt x="119592" y="478587"/>
                    <a:pt x="107950" y="593945"/>
                  </a:cubicBezTo>
                  <a:cubicBezTo>
                    <a:pt x="96308" y="709303"/>
                    <a:pt x="48154" y="737349"/>
                    <a:pt x="0" y="765395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フリーフォーム: 図形 51">
              <a:extLst>
                <a:ext uri="{FF2B5EF4-FFF2-40B4-BE49-F238E27FC236}">
                  <a16:creationId xmlns:a16="http://schemas.microsoft.com/office/drawing/2014/main" id="{ACDDC35D-66D1-40F4-9E7A-2F21E2112A3E}"/>
                </a:ext>
              </a:extLst>
            </p:cNvPr>
            <p:cNvSpPr/>
            <p:nvPr/>
          </p:nvSpPr>
          <p:spPr>
            <a:xfrm>
              <a:off x="2357120" y="6360160"/>
              <a:ext cx="1163320" cy="624840"/>
            </a:xfrm>
            <a:custGeom>
              <a:avLst/>
              <a:gdLst>
                <a:gd name="connsiteX0" fmla="*/ 0 w 1163320"/>
                <a:gd name="connsiteY0" fmla="*/ 0 h 624840"/>
                <a:gd name="connsiteX1" fmla="*/ 502920 w 1163320"/>
                <a:gd name="connsiteY1" fmla="*/ 208280 h 624840"/>
                <a:gd name="connsiteX2" fmla="*/ 645160 w 1163320"/>
                <a:gd name="connsiteY2" fmla="*/ 248920 h 624840"/>
                <a:gd name="connsiteX3" fmla="*/ 1163320 w 1163320"/>
                <a:gd name="connsiteY3" fmla="*/ 624840 h 62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3320" h="624840">
                  <a:moveTo>
                    <a:pt x="0" y="0"/>
                  </a:moveTo>
                  <a:lnTo>
                    <a:pt x="502920" y="208280"/>
                  </a:lnTo>
                  <a:cubicBezTo>
                    <a:pt x="610447" y="249767"/>
                    <a:pt x="535093" y="179493"/>
                    <a:pt x="645160" y="248920"/>
                  </a:cubicBezTo>
                  <a:cubicBezTo>
                    <a:pt x="755227" y="318347"/>
                    <a:pt x="959273" y="471593"/>
                    <a:pt x="1163320" y="62484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" name="フリーフォーム: 図形 142">
              <a:extLst>
                <a:ext uri="{FF2B5EF4-FFF2-40B4-BE49-F238E27FC236}">
                  <a16:creationId xmlns:a16="http://schemas.microsoft.com/office/drawing/2014/main" id="{FB00E414-DAB7-4CEC-A992-90E2BD683A11}"/>
                </a:ext>
              </a:extLst>
            </p:cNvPr>
            <p:cNvSpPr/>
            <p:nvPr/>
          </p:nvSpPr>
          <p:spPr>
            <a:xfrm>
              <a:off x="2799080" y="6685280"/>
              <a:ext cx="523240" cy="345440"/>
            </a:xfrm>
            <a:custGeom>
              <a:avLst/>
              <a:gdLst>
                <a:gd name="connsiteX0" fmla="*/ 0 w 523240"/>
                <a:gd name="connsiteY0" fmla="*/ 0 h 345440"/>
                <a:gd name="connsiteX1" fmla="*/ 248920 w 523240"/>
                <a:gd name="connsiteY1" fmla="*/ 157480 h 345440"/>
                <a:gd name="connsiteX2" fmla="*/ 523240 w 523240"/>
                <a:gd name="connsiteY2" fmla="*/ 345440 h 345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23240" h="345440">
                  <a:moveTo>
                    <a:pt x="0" y="0"/>
                  </a:moveTo>
                  <a:cubicBezTo>
                    <a:pt x="80856" y="49953"/>
                    <a:pt x="161713" y="99907"/>
                    <a:pt x="248920" y="157480"/>
                  </a:cubicBezTo>
                  <a:cubicBezTo>
                    <a:pt x="336127" y="215053"/>
                    <a:pt x="429683" y="280246"/>
                    <a:pt x="523240" y="34544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6" name="フリーフォーム: 図形 195">
              <a:extLst>
                <a:ext uri="{FF2B5EF4-FFF2-40B4-BE49-F238E27FC236}">
                  <a16:creationId xmlns:a16="http://schemas.microsoft.com/office/drawing/2014/main" id="{94072D15-4278-4211-BAED-542D12DB80ED}"/>
                </a:ext>
              </a:extLst>
            </p:cNvPr>
            <p:cNvSpPr/>
            <p:nvPr/>
          </p:nvSpPr>
          <p:spPr>
            <a:xfrm>
              <a:off x="3568964" y="6950428"/>
              <a:ext cx="3246703" cy="2168172"/>
            </a:xfrm>
            <a:custGeom>
              <a:avLst/>
              <a:gdLst>
                <a:gd name="connsiteX0" fmla="*/ 232569 w 3246703"/>
                <a:gd name="connsiteY0" fmla="*/ 178505 h 2168172"/>
                <a:gd name="connsiteX1" fmla="*/ 308769 w 3246703"/>
                <a:gd name="connsiteY1" fmla="*/ 195439 h 2168172"/>
                <a:gd name="connsiteX2" fmla="*/ 3246703 w 3246703"/>
                <a:gd name="connsiteY2" fmla="*/ 2168172 h 2168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46703" h="2168172">
                  <a:moveTo>
                    <a:pt x="232569" y="178505"/>
                  </a:moveTo>
                  <a:cubicBezTo>
                    <a:pt x="19491" y="21166"/>
                    <a:pt x="-193587" y="-136172"/>
                    <a:pt x="308769" y="195439"/>
                  </a:cubicBezTo>
                  <a:cubicBezTo>
                    <a:pt x="811125" y="527050"/>
                    <a:pt x="2028914" y="1347611"/>
                    <a:pt x="3246703" y="2168172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7" name="フリーフォーム: 図形 196">
              <a:extLst>
                <a:ext uri="{FF2B5EF4-FFF2-40B4-BE49-F238E27FC236}">
                  <a16:creationId xmlns:a16="http://schemas.microsoft.com/office/drawing/2014/main" id="{A75E3B61-E1E8-46FB-9C76-A3E8E145A8C1}"/>
                </a:ext>
              </a:extLst>
            </p:cNvPr>
            <p:cNvSpPr/>
            <p:nvPr/>
          </p:nvSpPr>
          <p:spPr>
            <a:xfrm>
              <a:off x="3713360" y="7242167"/>
              <a:ext cx="3085373" cy="1918766"/>
            </a:xfrm>
            <a:custGeom>
              <a:avLst/>
              <a:gdLst>
                <a:gd name="connsiteX0" fmla="*/ 11973 w 3085373"/>
                <a:gd name="connsiteY0" fmla="*/ 22233 h 1918766"/>
                <a:gd name="connsiteX1" fmla="*/ 96640 w 3085373"/>
                <a:gd name="connsiteY1" fmla="*/ 47633 h 1918766"/>
                <a:gd name="connsiteX2" fmla="*/ 723173 w 3085373"/>
                <a:gd name="connsiteY2" fmla="*/ 445566 h 1918766"/>
                <a:gd name="connsiteX3" fmla="*/ 2103240 w 3085373"/>
                <a:gd name="connsiteY3" fmla="*/ 1359966 h 1918766"/>
                <a:gd name="connsiteX4" fmla="*/ 3085373 w 3085373"/>
                <a:gd name="connsiteY4" fmla="*/ 1918766 h 1918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5373" h="1918766">
                  <a:moveTo>
                    <a:pt x="11973" y="22233"/>
                  </a:moveTo>
                  <a:cubicBezTo>
                    <a:pt x="-4960" y="-345"/>
                    <a:pt x="-21893" y="-22923"/>
                    <a:pt x="96640" y="47633"/>
                  </a:cubicBezTo>
                  <a:cubicBezTo>
                    <a:pt x="215173" y="118189"/>
                    <a:pt x="723173" y="445566"/>
                    <a:pt x="723173" y="445566"/>
                  </a:cubicBezTo>
                  <a:cubicBezTo>
                    <a:pt x="1057606" y="664288"/>
                    <a:pt x="1709540" y="1114433"/>
                    <a:pt x="2103240" y="1359966"/>
                  </a:cubicBezTo>
                  <a:cubicBezTo>
                    <a:pt x="2496940" y="1605499"/>
                    <a:pt x="2791156" y="1762132"/>
                    <a:pt x="3085373" y="1918766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8" name="フリーフォーム: 図形 197">
              <a:extLst>
                <a:ext uri="{FF2B5EF4-FFF2-40B4-BE49-F238E27FC236}">
                  <a16:creationId xmlns:a16="http://schemas.microsoft.com/office/drawing/2014/main" id="{26A51425-0E67-4453-A11B-62D8FA165268}"/>
                </a:ext>
              </a:extLst>
            </p:cNvPr>
            <p:cNvSpPr/>
            <p:nvPr/>
          </p:nvSpPr>
          <p:spPr>
            <a:xfrm>
              <a:off x="6836833" y="9093200"/>
              <a:ext cx="1485900" cy="901700"/>
            </a:xfrm>
            <a:custGeom>
              <a:avLst/>
              <a:gdLst>
                <a:gd name="connsiteX0" fmla="*/ 0 w 1485900"/>
                <a:gd name="connsiteY0" fmla="*/ 4233 h 901700"/>
                <a:gd name="connsiteX1" fmla="*/ 169334 w 1485900"/>
                <a:gd name="connsiteY1" fmla="*/ 42333 h 901700"/>
                <a:gd name="connsiteX2" fmla="*/ 618067 w 1485900"/>
                <a:gd name="connsiteY2" fmla="*/ 309033 h 901700"/>
                <a:gd name="connsiteX3" fmla="*/ 1485900 w 1485900"/>
                <a:gd name="connsiteY3" fmla="*/ 901700 h 90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85900" h="901700">
                  <a:moveTo>
                    <a:pt x="0" y="4233"/>
                  </a:moveTo>
                  <a:cubicBezTo>
                    <a:pt x="33161" y="-2117"/>
                    <a:pt x="66323" y="-8467"/>
                    <a:pt x="169334" y="42333"/>
                  </a:cubicBezTo>
                  <a:cubicBezTo>
                    <a:pt x="272345" y="93133"/>
                    <a:pt x="398639" y="165805"/>
                    <a:pt x="618067" y="309033"/>
                  </a:cubicBezTo>
                  <a:cubicBezTo>
                    <a:pt x="837495" y="452261"/>
                    <a:pt x="1161697" y="676980"/>
                    <a:pt x="1485900" y="90170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9" name="フリーフォーム: 図形 198">
              <a:extLst>
                <a:ext uri="{FF2B5EF4-FFF2-40B4-BE49-F238E27FC236}">
                  <a16:creationId xmlns:a16="http://schemas.microsoft.com/office/drawing/2014/main" id="{B9719576-C834-4060-A7F9-EAEB1B69FC6A}"/>
                </a:ext>
              </a:extLst>
            </p:cNvPr>
            <p:cNvSpPr/>
            <p:nvPr/>
          </p:nvSpPr>
          <p:spPr>
            <a:xfrm>
              <a:off x="6802967" y="9194800"/>
              <a:ext cx="1468966" cy="939800"/>
            </a:xfrm>
            <a:custGeom>
              <a:avLst/>
              <a:gdLst>
                <a:gd name="connsiteX0" fmla="*/ 0 w 1468966"/>
                <a:gd name="connsiteY0" fmla="*/ 0 h 939800"/>
                <a:gd name="connsiteX1" fmla="*/ 270933 w 1468966"/>
                <a:gd name="connsiteY1" fmla="*/ 173567 h 939800"/>
                <a:gd name="connsiteX2" fmla="*/ 766233 w 1468966"/>
                <a:gd name="connsiteY2" fmla="*/ 508000 h 939800"/>
                <a:gd name="connsiteX3" fmla="*/ 1265766 w 1468966"/>
                <a:gd name="connsiteY3" fmla="*/ 812800 h 939800"/>
                <a:gd name="connsiteX4" fmla="*/ 1468966 w 1468966"/>
                <a:gd name="connsiteY4" fmla="*/ 939800 h 939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68966" h="939800">
                  <a:moveTo>
                    <a:pt x="0" y="0"/>
                  </a:moveTo>
                  <a:cubicBezTo>
                    <a:pt x="71613" y="44450"/>
                    <a:pt x="143227" y="88900"/>
                    <a:pt x="270933" y="173567"/>
                  </a:cubicBezTo>
                  <a:cubicBezTo>
                    <a:pt x="398639" y="258234"/>
                    <a:pt x="600428" y="401461"/>
                    <a:pt x="766233" y="508000"/>
                  </a:cubicBezTo>
                  <a:cubicBezTo>
                    <a:pt x="932038" y="614539"/>
                    <a:pt x="1148644" y="740833"/>
                    <a:pt x="1265766" y="812800"/>
                  </a:cubicBezTo>
                  <a:cubicBezTo>
                    <a:pt x="1382888" y="884767"/>
                    <a:pt x="1425927" y="912283"/>
                    <a:pt x="1468966" y="93980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5" name="フリーフォーム: 図形 204">
              <a:extLst>
                <a:ext uri="{FF2B5EF4-FFF2-40B4-BE49-F238E27FC236}">
                  <a16:creationId xmlns:a16="http://schemas.microsoft.com/office/drawing/2014/main" id="{C10FFE1F-7937-4C4D-B74D-280A074AF9ED}"/>
                </a:ext>
              </a:extLst>
            </p:cNvPr>
            <p:cNvSpPr/>
            <p:nvPr/>
          </p:nvSpPr>
          <p:spPr>
            <a:xfrm>
              <a:off x="8238752" y="10021197"/>
              <a:ext cx="220224" cy="172991"/>
            </a:xfrm>
            <a:custGeom>
              <a:avLst/>
              <a:gdLst>
                <a:gd name="connsiteX0" fmla="*/ 164415 w 220224"/>
                <a:gd name="connsiteY0" fmla="*/ 45670 h 172991"/>
                <a:gd name="connsiteX1" fmla="*/ 54348 w 220224"/>
                <a:gd name="connsiteY1" fmla="*/ 3336 h 172991"/>
                <a:gd name="connsiteX2" fmla="*/ 7781 w 220224"/>
                <a:gd name="connsiteY2" fmla="*/ 11803 h 172991"/>
                <a:gd name="connsiteX3" fmla="*/ 7781 w 220224"/>
                <a:gd name="connsiteY3" fmla="*/ 83770 h 172991"/>
                <a:gd name="connsiteX4" fmla="*/ 83981 w 220224"/>
                <a:gd name="connsiteY4" fmla="*/ 151503 h 172991"/>
                <a:gd name="connsiteX5" fmla="*/ 147481 w 220224"/>
                <a:gd name="connsiteY5" fmla="*/ 172670 h 172991"/>
                <a:gd name="connsiteX6" fmla="*/ 219448 w 220224"/>
                <a:gd name="connsiteY6" fmla="*/ 138803 h 172991"/>
                <a:gd name="connsiteX7" fmla="*/ 164415 w 220224"/>
                <a:gd name="connsiteY7" fmla="*/ 45670 h 172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0224" h="172991">
                  <a:moveTo>
                    <a:pt x="164415" y="45670"/>
                  </a:moveTo>
                  <a:cubicBezTo>
                    <a:pt x="136898" y="23092"/>
                    <a:pt x="80454" y="8980"/>
                    <a:pt x="54348" y="3336"/>
                  </a:cubicBezTo>
                  <a:cubicBezTo>
                    <a:pt x="28242" y="-2308"/>
                    <a:pt x="15542" y="-1603"/>
                    <a:pt x="7781" y="11803"/>
                  </a:cubicBezTo>
                  <a:cubicBezTo>
                    <a:pt x="20" y="25209"/>
                    <a:pt x="-4919" y="60487"/>
                    <a:pt x="7781" y="83770"/>
                  </a:cubicBezTo>
                  <a:cubicBezTo>
                    <a:pt x="20481" y="107053"/>
                    <a:pt x="60698" y="136686"/>
                    <a:pt x="83981" y="151503"/>
                  </a:cubicBezTo>
                  <a:cubicBezTo>
                    <a:pt x="107264" y="166320"/>
                    <a:pt x="124903" y="174787"/>
                    <a:pt x="147481" y="172670"/>
                  </a:cubicBezTo>
                  <a:cubicBezTo>
                    <a:pt x="170059" y="170553"/>
                    <a:pt x="213098" y="157853"/>
                    <a:pt x="219448" y="138803"/>
                  </a:cubicBezTo>
                  <a:cubicBezTo>
                    <a:pt x="225798" y="119753"/>
                    <a:pt x="191932" y="68248"/>
                    <a:pt x="164415" y="45670"/>
                  </a:cubicBezTo>
                  <a:close/>
                </a:path>
              </a:pathLst>
            </a:custGeom>
            <a:noFill/>
            <a:ln w="19050" cap="rnd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6" name="フリーフォーム: 図形 205">
              <a:extLst>
                <a:ext uri="{FF2B5EF4-FFF2-40B4-BE49-F238E27FC236}">
                  <a16:creationId xmlns:a16="http://schemas.microsoft.com/office/drawing/2014/main" id="{DA27C893-E99A-4EF8-9E15-D4CCD7B6C473}"/>
                </a:ext>
              </a:extLst>
            </p:cNvPr>
            <p:cNvSpPr/>
            <p:nvPr/>
          </p:nvSpPr>
          <p:spPr>
            <a:xfrm>
              <a:off x="1981200" y="5024438"/>
              <a:ext cx="649288" cy="301625"/>
            </a:xfrm>
            <a:custGeom>
              <a:avLst/>
              <a:gdLst>
                <a:gd name="connsiteX0" fmla="*/ 0 w 649288"/>
                <a:gd name="connsiteY0" fmla="*/ 87312 h 301625"/>
                <a:gd name="connsiteX1" fmla="*/ 88900 w 649288"/>
                <a:gd name="connsiteY1" fmla="*/ 77787 h 301625"/>
                <a:gd name="connsiteX2" fmla="*/ 158750 w 649288"/>
                <a:gd name="connsiteY2" fmla="*/ 63500 h 301625"/>
                <a:gd name="connsiteX3" fmla="*/ 220663 w 649288"/>
                <a:gd name="connsiteY3" fmla="*/ 34925 h 301625"/>
                <a:gd name="connsiteX4" fmla="*/ 282575 w 649288"/>
                <a:gd name="connsiteY4" fmla="*/ 14287 h 301625"/>
                <a:gd name="connsiteX5" fmla="*/ 358775 w 649288"/>
                <a:gd name="connsiteY5" fmla="*/ 0 h 301625"/>
                <a:gd name="connsiteX6" fmla="*/ 439738 w 649288"/>
                <a:gd name="connsiteY6" fmla="*/ 25400 h 301625"/>
                <a:gd name="connsiteX7" fmla="*/ 520700 w 649288"/>
                <a:gd name="connsiteY7" fmla="*/ 66675 h 301625"/>
                <a:gd name="connsiteX8" fmla="*/ 566738 w 649288"/>
                <a:gd name="connsiteY8" fmla="*/ 95250 h 301625"/>
                <a:gd name="connsiteX9" fmla="*/ 611188 w 649288"/>
                <a:gd name="connsiteY9" fmla="*/ 138112 h 301625"/>
                <a:gd name="connsiteX10" fmla="*/ 641350 w 649288"/>
                <a:gd name="connsiteY10" fmla="*/ 180975 h 301625"/>
                <a:gd name="connsiteX11" fmla="*/ 649288 w 649288"/>
                <a:gd name="connsiteY11" fmla="*/ 225425 h 301625"/>
                <a:gd name="connsiteX12" fmla="*/ 644525 w 649288"/>
                <a:gd name="connsiteY12" fmla="*/ 260350 h 301625"/>
                <a:gd name="connsiteX13" fmla="*/ 625475 w 649288"/>
                <a:gd name="connsiteY13" fmla="*/ 301625 h 301625"/>
                <a:gd name="connsiteX14" fmla="*/ 582613 w 649288"/>
                <a:gd name="connsiteY14" fmla="*/ 234950 h 301625"/>
                <a:gd name="connsiteX15" fmla="*/ 542925 w 649288"/>
                <a:gd name="connsiteY15" fmla="*/ 177800 h 301625"/>
                <a:gd name="connsiteX16" fmla="*/ 446088 w 649288"/>
                <a:gd name="connsiteY16" fmla="*/ 120650 h 301625"/>
                <a:gd name="connsiteX17" fmla="*/ 431800 w 649288"/>
                <a:gd name="connsiteY17" fmla="*/ 147637 h 301625"/>
                <a:gd name="connsiteX18" fmla="*/ 419100 w 649288"/>
                <a:gd name="connsiteY18" fmla="*/ 188912 h 301625"/>
                <a:gd name="connsiteX19" fmla="*/ 384175 w 649288"/>
                <a:gd name="connsiteY19" fmla="*/ 214312 h 301625"/>
                <a:gd name="connsiteX20" fmla="*/ 338138 w 649288"/>
                <a:gd name="connsiteY20" fmla="*/ 233362 h 301625"/>
                <a:gd name="connsiteX21" fmla="*/ 285750 w 649288"/>
                <a:gd name="connsiteY21" fmla="*/ 214312 h 301625"/>
                <a:gd name="connsiteX22" fmla="*/ 234950 w 649288"/>
                <a:gd name="connsiteY22" fmla="*/ 158750 h 301625"/>
                <a:gd name="connsiteX23" fmla="*/ 228600 w 649288"/>
                <a:gd name="connsiteY23" fmla="*/ 142875 h 301625"/>
                <a:gd name="connsiteX24" fmla="*/ 200025 w 649288"/>
                <a:gd name="connsiteY24" fmla="*/ 147637 h 301625"/>
                <a:gd name="connsiteX25" fmla="*/ 144463 w 649288"/>
                <a:gd name="connsiteY25" fmla="*/ 169862 h 301625"/>
                <a:gd name="connsiteX26" fmla="*/ 79375 w 649288"/>
                <a:gd name="connsiteY26" fmla="*/ 144462 h 301625"/>
                <a:gd name="connsiteX27" fmla="*/ 41275 w 649288"/>
                <a:gd name="connsiteY27" fmla="*/ 119062 h 301625"/>
                <a:gd name="connsiteX28" fmla="*/ 0 w 649288"/>
                <a:gd name="connsiteY28" fmla="*/ 87312 h 301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49288" h="301625">
                  <a:moveTo>
                    <a:pt x="0" y="87312"/>
                  </a:moveTo>
                  <a:lnTo>
                    <a:pt x="88900" y="77787"/>
                  </a:lnTo>
                  <a:lnTo>
                    <a:pt x="158750" y="63500"/>
                  </a:lnTo>
                  <a:lnTo>
                    <a:pt x="220663" y="34925"/>
                  </a:lnTo>
                  <a:lnTo>
                    <a:pt x="282575" y="14287"/>
                  </a:lnTo>
                  <a:lnTo>
                    <a:pt x="358775" y="0"/>
                  </a:lnTo>
                  <a:lnTo>
                    <a:pt x="439738" y="25400"/>
                  </a:lnTo>
                  <a:lnTo>
                    <a:pt x="520700" y="66675"/>
                  </a:lnTo>
                  <a:lnTo>
                    <a:pt x="566738" y="95250"/>
                  </a:lnTo>
                  <a:lnTo>
                    <a:pt x="611188" y="138112"/>
                  </a:lnTo>
                  <a:lnTo>
                    <a:pt x="641350" y="180975"/>
                  </a:lnTo>
                  <a:lnTo>
                    <a:pt x="649288" y="225425"/>
                  </a:lnTo>
                  <a:lnTo>
                    <a:pt x="644525" y="260350"/>
                  </a:lnTo>
                  <a:lnTo>
                    <a:pt x="625475" y="301625"/>
                  </a:lnTo>
                  <a:lnTo>
                    <a:pt x="582613" y="234950"/>
                  </a:lnTo>
                  <a:lnTo>
                    <a:pt x="542925" y="177800"/>
                  </a:lnTo>
                  <a:lnTo>
                    <a:pt x="446088" y="120650"/>
                  </a:lnTo>
                  <a:lnTo>
                    <a:pt x="431800" y="147637"/>
                  </a:lnTo>
                  <a:lnTo>
                    <a:pt x="419100" y="188912"/>
                  </a:lnTo>
                  <a:lnTo>
                    <a:pt x="384175" y="214312"/>
                  </a:lnTo>
                  <a:lnTo>
                    <a:pt x="338138" y="233362"/>
                  </a:lnTo>
                  <a:lnTo>
                    <a:pt x="285750" y="214312"/>
                  </a:lnTo>
                  <a:lnTo>
                    <a:pt x="234950" y="158750"/>
                  </a:lnTo>
                  <a:lnTo>
                    <a:pt x="228600" y="142875"/>
                  </a:lnTo>
                  <a:lnTo>
                    <a:pt x="200025" y="147637"/>
                  </a:lnTo>
                  <a:lnTo>
                    <a:pt x="144463" y="169862"/>
                  </a:lnTo>
                  <a:lnTo>
                    <a:pt x="79375" y="144462"/>
                  </a:lnTo>
                  <a:lnTo>
                    <a:pt x="41275" y="119062"/>
                  </a:lnTo>
                  <a:lnTo>
                    <a:pt x="0" y="87312"/>
                  </a:lnTo>
                  <a:close/>
                </a:path>
              </a:pathLst>
            </a:custGeom>
            <a:solidFill>
              <a:srgbClr val="FF0000"/>
            </a:solidFill>
            <a:ln w="19050" cap="rnd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7" name="フリーフォーム: 図形 206">
              <a:extLst>
                <a:ext uri="{FF2B5EF4-FFF2-40B4-BE49-F238E27FC236}">
                  <a16:creationId xmlns:a16="http://schemas.microsoft.com/office/drawing/2014/main" id="{84C5A45C-CB1E-4A8F-AEBC-C30C4AF4FA8C}"/>
                </a:ext>
              </a:extLst>
            </p:cNvPr>
            <p:cNvSpPr/>
            <p:nvPr/>
          </p:nvSpPr>
          <p:spPr>
            <a:xfrm>
              <a:off x="1941990" y="5114798"/>
              <a:ext cx="620843" cy="273925"/>
            </a:xfrm>
            <a:custGeom>
              <a:avLst/>
              <a:gdLst>
                <a:gd name="connsiteX0" fmla="*/ 1110 w 620843"/>
                <a:gd name="connsiteY0" fmla="*/ 127 h 273925"/>
                <a:gd name="connsiteX1" fmla="*/ 118585 w 620843"/>
                <a:gd name="connsiteY1" fmla="*/ 79502 h 273925"/>
                <a:gd name="connsiteX2" fmla="*/ 232885 w 620843"/>
                <a:gd name="connsiteY2" fmla="*/ 154115 h 273925"/>
                <a:gd name="connsiteX3" fmla="*/ 328135 w 620843"/>
                <a:gd name="connsiteY3" fmla="*/ 211265 h 273925"/>
                <a:gd name="connsiteX4" fmla="*/ 402748 w 620843"/>
                <a:gd name="connsiteY4" fmla="*/ 246190 h 273925"/>
                <a:gd name="connsiteX5" fmla="*/ 518635 w 620843"/>
                <a:gd name="connsiteY5" fmla="*/ 273177 h 273925"/>
                <a:gd name="connsiteX6" fmla="*/ 620235 w 620843"/>
                <a:gd name="connsiteY6" fmla="*/ 263652 h 273925"/>
                <a:gd name="connsiteX7" fmla="*/ 559910 w 620843"/>
                <a:gd name="connsiteY7" fmla="*/ 235077 h 273925"/>
                <a:gd name="connsiteX8" fmla="*/ 537685 w 620843"/>
                <a:gd name="connsiteY8" fmla="*/ 216027 h 273925"/>
                <a:gd name="connsiteX9" fmla="*/ 464660 w 620843"/>
                <a:gd name="connsiteY9" fmla="*/ 222377 h 273925"/>
                <a:gd name="connsiteX10" fmla="*/ 366235 w 620843"/>
                <a:gd name="connsiteY10" fmla="*/ 177927 h 273925"/>
                <a:gd name="connsiteX11" fmla="*/ 269398 w 620843"/>
                <a:gd name="connsiteY11" fmla="*/ 130302 h 273925"/>
                <a:gd name="connsiteX12" fmla="*/ 191610 w 620843"/>
                <a:gd name="connsiteY12" fmla="*/ 98552 h 273925"/>
                <a:gd name="connsiteX13" fmla="*/ 1110 w 620843"/>
                <a:gd name="connsiteY13" fmla="*/ 127 h 27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20843" h="273925">
                  <a:moveTo>
                    <a:pt x="1110" y="127"/>
                  </a:moveTo>
                  <a:cubicBezTo>
                    <a:pt x="-11061" y="-3048"/>
                    <a:pt x="79956" y="53837"/>
                    <a:pt x="118585" y="79502"/>
                  </a:cubicBezTo>
                  <a:cubicBezTo>
                    <a:pt x="157214" y="105167"/>
                    <a:pt x="197960" y="132155"/>
                    <a:pt x="232885" y="154115"/>
                  </a:cubicBezTo>
                  <a:cubicBezTo>
                    <a:pt x="267810" y="176075"/>
                    <a:pt x="299825" y="195919"/>
                    <a:pt x="328135" y="211265"/>
                  </a:cubicBezTo>
                  <a:cubicBezTo>
                    <a:pt x="356445" y="226611"/>
                    <a:pt x="370998" y="235871"/>
                    <a:pt x="402748" y="246190"/>
                  </a:cubicBezTo>
                  <a:cubicBezTo>
                    <a:pt x="434498" y="256509"/>
                    <a:pt x="482387" y="270267"/>
                    <a:pt x="518635" y="273177"/>
                  </a:cubicBezTo>
                  <a:cubicBezTo>
                    <a:pt x="554883" y="276087"/>
                    <a:pt x="613356" y="270002"/>
                    <a:pt x="620235" y="263652"/>
                  </a:cubicBezTo>
                  <a:cubicBezTo>
                    <a:pt x="627114" y="257302"/>
                    <a:pt x="573668" y="243015"/>
                    <a:pt x="559910" y="235077"/>
                  </a:cubicBezTo>
                  <a:cubicBezTo>
                    <a:pt x="546152" y="227140"/>
                    <a:pt x="553560" y="218144"/>
                    <a:pt x="537685" y="216027"/>
                  </a:cubicBezTo>
                  <a:cubicBezTo>
                    <a:pt x="521810" y="213910"/>
                    <a:pt x="493235" y="228727"/>
                    <a:pt x="464660" y="222377"/>
                  </a:cubicBezTo>
                  <a:cubicBezTo>
                    <a:pt x="436085" y="216027"/>
                    <a:pt x="398779" y="193273"/>
                    <a:pt x="366235" y="177927"/>
                  </a:cubicBezTo>
                  <a:cubicBezTo>
                    <a:pt x="333691" y="162581"/>
                    <a:pt x="298502" y="143531"/>
                    <a:pt x="269398" y="130302"/>
                  </a:cubicBezTo>
                  <a:cubicBezTo>
                    <a:pt x="240294" y="117073"/>
                    <a:pt x="237383" y="121041"/>
                    <a:pt x="191610" y="98552"/>
                  </a:cubicBezTo>
                  <a:cubicBezTo>
                    <a:pt x="145837" y="76063"/>
                    <a:pt x="13281" y="3302"/>
                    <a:pt x="1110" y="127"/>
                  </a:cubicBezTo>
                  <a:close/>
                </a:path>
              </a:pathLst>
            </a:custGeom>
            <a:solidFill>
              <a:srgbClr val="FF0000"/>
            </a:solidFill>
            <a:ln w="19050" cap="rnd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8" name="フリーフォーム: 図形 207">
              <a:extLst>
                <a:ext uri="{FF2B5EF4-FFF2-40B4-BE49-F238E27FC236}">
                  <a16:creationId xmlns:a16="http://schemas.microsoft.com/office/drawing/2014/main" id="{0B3362DE-DF75-4A8A-8E5A-AC4D7E2C0FB0}"/>
                </a:ext>
              </a:extLst>
            </p:cNvPr>
            <p:cNvSpPr/>
            <p:nvPr/>
          </p:nvSpPr>
          <p:spPr>
            <a:xfrm>
              <a:off x="2496430" y="5213003"/>
              <a:ext cx="116620" cy="166028"/>
            </a:xfrm>
            <a:custGeom>
              <a:avLst/>
              <a:gdLst>
                <a:gd name="connsiteX0" fmla="*/ 16583 w 116620"/>
                <a:gd name="connsiteY0" fmla="*/ 1935 h 166028"/>
                <a:gd name="connsiteX1" fmla="*/ 56270 w 116620"/>
                <a:gd name="connsiteY1" fmla="*/ 74960 h 166028"/>
                <a:gd name="connsiteX2" fmla="*/ 48333 w 116620"/>
                <a:gd name="connsiteY2" fmla="*/ 103535 h 166028"/>
                <a:gd name="connsiteX3" fmla="*/ 708 w 116620"/>
                <a:gd name="connsiteY3" fmla="*/ 136872 h 166028"/>
                <a:gd name="connsiteX4" fmla="*/ 89608 w 116620"/>
                <a:gd name="connsiteY4" fmla="*/ 165447 h 166028"/>
                <a:gd name="connsiteX5" fmla="*/ 116595 w 116620"/>
                <a:gd name="connsiteY5" fmla="*/ 109885 h 166028"/>
                <a:gd name="connsiteX6" fmla="*/ 92783 w 116620"/>
                <a:gd name="connsiteY6" fmla="*/ 28922 h 166028"/>
                <a:gd name="connsiteX7" fmla="*/ 16583 w 116620"/>
                <a:gd name="connsiteY7" fmla="*/ 1935 h 166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6620" h="166028">
                  <a:moveTo>
                    <a:pt x="16583" y="1935"/>
                  </a:moveTo>
                  <a:cubicBezTo>
                    <a:pt x="10498" y="9608"/>
                    <a:pt x="50978" y="58027"/>
                    <a:pt x="56270" y="74960"/>
                  </a:cubicBezTo>
                  <a:cubicBezTo>
                    <a:pt x="61562" y="91893"/>
                    <a:pt x="57593" y="93216"/>
                    <a:pt x="48333" y="103535"/>
                  </a:cubicBezTo>
                  <a:cubicBezTo>
                    <a:pt x="39073" y="113854"/>
                    <a:pt x="-6171" y="126553"/>
                    <a:pt x="708" y="136872"/>
                  </a:cubicBezTo>
                  <a:cubicBezTo>
                    <a:pt x="7587" y="147191"/>
                    <a:pt x="70294" y="169945"/>
                    <a:pt x="89608" y="165447"/>
                  </a:cubicBezTo>
                  <a:cubicBezTo>
                    <a:pt x="108922" y="160949"/>
                    <a:pt x="116066" y="132639"/>
                    <a:pt x="116595" y="109885"/>
                  </a:cubicBezTo>
                  <a:cubicBezTo>
                    <a:pt x="117124" y="87131"/>
                    <a:pt x="109452" y="47178"/>
                    <a:pt x="92783" y="28922"/>
                  </a:cubicBezTo>
                  <a:cubicBezTo>
                    <a:pt x="76114" y="10666"/>
                    <a:pt x="22668" y="-5738"/>
                    <a:pt x="16583" y="1935"/>
                  </a:cubicBezTo>
                  <a:close/>
                </a:path>
              </a:pathLst>
            </a:custGeom>
            <a:solidFill>
              <a:srgbClr val="FF0000"/>
            </a:solidFill>
            <a:ln w="19050" cap="rnd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10" name="フリーフォーム: 図形 209">
            <a:extLst>
              <a:ext uri="{FF2B5EF4-FFF2-40B4-BE49-F238E27FC236}">
                <a16:creationId xmlns:a16="http://schemas.microsoft.com/office/drawing/2014/main" id="{7E6DAD6E-C872-4256-8FB7-F9E34E402E61}"/>
              </a:ext>
            </a:extLst>
          </p:cNvPr>
          <p:cNvSpPr/>
          <p:nvPr/>
        </p:nvSpPr>
        <p:spPr>
          <a:xfrm>
            <a:off x="2995083" y="4969933"/>
            <a:ext cx="469900" cy="480484"/>
          </a:xfrm>
          <a:custGeom>
            <a:avLst/>
            <a:gdLst>
              <a:gd name="connsiteX0" fmla="*/ 469900 w 469900"/>
              <a:gd name="connsiteY0" fmla="*/ 0 h 480484"/>
              <a:gd name="connsiteX1" fmla="*/ 467784 w 469900"/>
              <a:gd name="connsiteY1" fmla="*/ 57150 h 480484"/>
              <a:gd name="connsiteX2" fmla="*/ 389467 w 469900"/>
              <a:gd name="connsiteY2" fmla="*/ 107950 h 480484"/>
              <a:gd name="connsiteX3" fmla="*/ 281517 w 469900"/>
              <a:gd name="connsiteY3" fmla="*/ 146050 h 480484"/>
              <a:gd name="connsiteX4" fmla="*/ 270934 w 469900"/>
              <a:gd name="connsiteY4" fmla="*/ 167217 h 480484"/>
              <a:gd name="connsiteX5" fmla="*/ 294217 w 469900"/>
              <a:gd name="connsiteY5" fmla="*/ 198967 h 480484"/>
              <a:gd name="connsiteX6" fmla="*/ 406400 w 469900"/>
              <a:gd name="connsiteY6" fmla="*/ 226484 h 480484"/>
              <a:gd name="connsiteX7" fmla="*/ 448734 w 469900"/>
              <a:gd name="connsiteY7" fmla="*/ 234950 h 480484"/>
              <a:gd name="connsiteX8" fmla="*/ 459317 w 469900"/>
              <a:gd name="connsiteY8" fmla="*/ 328084 h 480484"/>
              <a:gd name="connsiteX9" fmla="*/ 459317 w 469900"/>
              <a:gd name="connsiteY9" fmla="*/ 383117 h 480484"/>
              <a:gd name="connsiteX10" fmla="*/ 325967 w 469900"/>
              <a:gd name="connsiteY10" fmla="*/ 429684 h 480484"/>
              <a:gd name="connsiteX11" fmla="*/ 281517 w 469900"/>
              <a:gd name="connsiteY11" fmla="*/ 474134 h 480484"/>
              <a:gd name="connsiteX12" fmla="*/ 86784 w 469900"/>
              <a:gd name="connsiteY12" fmla="*/ 480484 h 480484"/>
              <a:gd name="connsiteX13" fmla="*/ 298450 w 469900"/>
              <a:gd name="connsiteY13" fmla="*/ 433917 h 480484"/>
              <a:gd name="connsiteX14" fmla="*/ 315384 w 469900"/>
              <a:gd name="connsiteY14" fmla="*/ 374650 h 480484"/>
              <a:gd name="connsiteX15" fmla="*/ 279400 w 469900"/>
              <a:gd name="connsiteY15" fmla="*/ 315384 h 480484"/>
              <a:gd name="connsiteX16" fmla="*/ 192617 w 469900"/>
              <a:gd name="connsiteY16" fmla="*/ 285750 h 480484"/>
              <a:gd name="connsiteX17" fmla="*/ 182034 w 469900"/>
              <a:gd name="connsiteY17" fmla="*/ 321734 h 480484"/>
              <a:gd name="connsiteX18" fmla="*/ 146050 w 469900"/>
              <a:gd name="connsiteY18" fmla="*/ 359834 h 480484"/>
              <a:gd name="connsiteX19" fmla="*/ 137584 w 469900"/>
              <a:gd name="connsiteY19" fmla="*/ 427567 h 480484"/>
              <a:gd name="connsiteX20" fmla="*/ 42334 w 469900"/>
              <a:gd name="connsiteY20" fmla="*/ 421217 h 480484"/>
              <a:gd name="connsiteX21" fmla="*/ 0 w 469900"/>
              <a:gd name="connsiteY21" fmla="*/ 366184 h 480484"/>
              <a:gd name="connsiteX22" fmla="*/ 84667 w 469900"/>
              <a:gd name="connsiteY22" fmla="*/ 232834 h 480484"/>
              <a:gd name="connsiteX23" fmla="*/ 186267 w 469900"/>
              <a:gd name="connsiteY23" fmla="*/ 146050 h 480484"/>
              <a:gd name="connsiteX24" fmla="*/ 249767 w 469900"/>
              <a:gd name="connsiteY24" fmla="*/ 112184 h 480484"/>
              <a:gd name="connsiteX25" fmla="*/ 268817 w 469900"/>
              <a:gd name="connsiteY25" fmla="*/ 69850 h 480484"/>
              <a:gd name="connsiteX26" fmla="*/ 406400 w 469900"/>
              <a:gd name="connsiteY26" fmla="*/ 21167 h 480484"/>
              <a:gd name="connsiteX27" fmla="*/ 469900 w 469900"/>
              <a:gd name="connsiteY27" fmla="*/ 0 h 480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69900" h="480484" fill="none" extrusionOk="0">
                <a:moveTo>
                  <a:pt x="469900" y="0"/>
                </a:moveTo>
                <a:cubicBezTo>
                  <a:pt x="469707" y="18553"/>
                  <a:pt x="469530" y="36129"/>
                  <a:pt x="467784" y="57150"/>
                </a:cubicBezTo>
                <a:cubicBezTo>
                  <a:pt x="456388" y="65744"/>
                  <a:pt x="406496" y="101198"/>
                  <a:pt x="389467" y="107950"/>
                </a:cubicBezTo>
                <a:cubicBezTo>
                  <a:pt x="372886" y="120897"/>
                  <a:pt x="318130" y="133166"/>
                  <a:pt x="281517" y="146050"/>
                </a:cubicBezTo>
                <a:cubicBezTo>
                  <a:pt x="279016" y="149013"/>
                  <a:pt x="273615" y="160274"/>
                  <a:pt x="270934" y="167217"/>
                </a:cubicBezTo>
                <a:cubicBezTo>
                  <a:pt x="275124" y="178687"/>
                  <a:pt x="290884" y="193284"/>
                  <a:pt x="294217" y="198967"/>
                </a:cubicBezTo>
                <a:cubicBezTo>
                  <a:pt x="332397" y="209481"/>
                  <a:pt x="369366" y="224450"/>
                  <a:pt x="406400" y="226484"/>
                </a:cubicBezTo>
                <a:cubicBezTo>
                  <a:pt x="415684" y="230528"/>
                  <a:pt x="441369" y="233105"/>
                  <a:pt x="448734" y="234950"/>
                </a:cubicBezTo>
                <a:cubicBezTo>
                  <a:pt x="443908" y="263609"/>
                  <a:pt x="463241" y="299973"/>
                  <a:pt x="459317" y="328084"/>
                </a:cubicBezTo>
                <a:cubicBezTo>
                  <a:pt x="462878" y="333633"/>
                  <a:pt x="454868" y="370783"/>
                  <a:pt x="459317" y="383117"/>
                </a:cubicBezTo>
                <a:cubicBezTo>
                  <a:pt x="418859" y="405055"/>
                  <a:pt x="373976" y="416072"/>
                  <a:pt x="325967" y="429684"/>
                </a:cubicBezTo>
                <a:cubicBezTo>
                  <a:pt x="306285" y="454037"/>
                  <a:pt x="296744" y="456690"/>
                  <a:pt x="281517" y="474134"/>
                </a:cubicBezTo>
                <a:cubicBezTo>
                  <a:pt x="200346" y="486811"/>
                  <a:pt x="173969" y="473371"/>
                  <a:pt x="86784" y="480484"/>
                </a:cubicBezTo>
                <a:cubicBezTo>
                  <a:pt x="170510" y="463290"/>
                  <a:pt x="250484" y="428133"/>
                  <a:pt x="298450" y="433917"/>
                </a:cubicBezTo>
                <a:cubicBezTo>
                  <a:pt x="307961" y="407943"/>
                  <a:pt x="310395" y="386529"/>
                  <a:pt x="315384" y="374650"/>
                </a:cubicBezTo>
                <a:cubicBezTo>
                  <a:pt x="300591" y="346915"/>
                  <a:pt x="285481" y="325469"/>
                  <a:pt x="279400" y="315384"/>
                </a:cubicBezTo>
                <a:cubicBezTo>
                  <a:pt x="239132" y="304117"/>
                  <a:pt x="230258" y="306180"/>
                  <a:pt x="192617" y="285750"/>
                </a:cubicBezTo>
                <a:cubicBezTo>
                  <a:pt x="188561" y="303536"/>
                  <a:pt x="187454" y="306057"/>
                  <a:pt x="182034" y="321734"/>
                </a:cubicBezTo>
                <a:cubicBezTo>
                  <a:pt x="171199" y="332788"/>
                  <a:pt x="161081" y="347681"/>
                  <a:pt x="146050" y="359834"/>
                </a:cubicBezTo>
                <a:cubicBezTo>
                  <a:pt x="142883" y="368419"/>
                  <a:pt x="142704" y="413940"/>
                  <a:pt x="137584" y="427567"/>
                </a:cubicBezTo>
                <a:cubicBezTo>
                  <a:pt x="100265" y="425854"/>
                  <a:pt x="71490" y="427377"/>
                  <a:pt x="42334" y="421217"/>
                </a:cubicBezTo>
                <a:cubicBezTo>
                  <a:pt x="38073" y="411589"/>
                  <a:pt x="12590" y="387058"/>
                  <a:pt x="0" y="366184"/>
                </a:cubicBezTo>
                <a:cubicBezTo>
                  <a:pt x="19892" y="310060"/>
                  <a:pt x="48481" y="301100"/>
                  <a:pt x="84667" y="232834"/>
                </a:cubicBezTo>
                <a:cubicBezTo>
                  <a:pt x="95440" y="224754"/>
                  <a:pt x="159352" y="163382"/>
                  <a:pt x="186267" y="146050"/>
                </a:cubicBezTo>
                <a:cubicBezTo>
                  <a:pt x="194483" y="139425"/>
                  <a:pt x="229466" y="122366"/>
                  <a:pt x="249767" y="112184"/>
                </a:cubicBezTo>
                <a:cubicBezTo>
                  <a:pt x="258849" y="98742"/>
                  <a:pt x="262291" y="79871"/>
                  <a:pt x="268817" y="69850"/>
                </a:cubicBezTo>
                <a:cubicBezTo>
                  <a:pt x="303344" y="68606"/>
                  <a:pt x="392469" y="28293"/>
                  <a:pt x="406400" y="21167"/>
                </a:cubicBezTo>
                <a:cubicBezTo>
                  <a:pt x="437267" y="11804"/>
                  <a:pt x="462327" y="3583"/>
                  <a:pt x="469900" y="0"/>
                </a:cubicBezTo>
                <a:close/>
              </a:path>
              <a:path w="469900" h="480484" stroke="0" extrusionOk="0">
                <a:moveTo>
                  <a:pt x="469900" y="0"/>
                </a:moveTo>
                <a:cubicBezTo>
                  <a:pt x="469012" y="17379"/>
                  <a:pt x="467518" y="39003"/>
                  <a:pt x="467784" y="57150"/>
                </a:cubicBezTo>
                <a:cubicBezTo>
                  <a:pt x="448968" y="60752"/>
                  <a:pt x="405155" y="95093"/>
                  <a:pt x="389467" y="107950"/>
                </a:cubicBezTo>
                <a:cubicBezTo>
                  <a:pt x="355560" y="115334"/>
                  <a:pt x="297873" y="135145"/>
                  <a:pt x="281517" y="146050"/>
                </a:cubicBezTo>
                <a:cubicBezTo>
                  <a:pt x="278438" y="148975"/>
                  <a:pt x="273461" y="158752"/>
                  <a:pt x="270934" y="167217"/>
                </a:cubicBezTo>
                <a:cubicBezTo>
                  <a:pt x="274588" y="173274"/>
                  <a:pt x="284862" y="183910"/>
                  <a:pt x="294217" y="198967"/>
                </a:cubicBezTo>
                <a:cubicBezTo>
                  <a:pt x="312468" y="212046"/>
                  <a:pt x="381969" y="210163"/>
                  <a:pt x="406400" y="226484"/>
                </a:cubicBezTo>
                <a:cubicBezTo>
                  <a:pt x="426103" y="232009"/>
                  <a:pt x="438442" y="232915"/>
                  <a:pt x="448734" y="234950"/>
                </a:cubicBezTo>
                <a:cubicBezTo>
                  <a:pt x="460766" y="275374"/>
                  <a:pt x="462981" y="308111"/>
                  <a:pt x="459317" y="328084"/>
                </a:cubicBezTo>
                <a:cubicBezTo>
                  <a:pt x="459834" y="351093"/>
                  <a:pt x="461848" y="371697"/>
                  <a:pt x="459317" y="383117"/>
                </a:cubicBezTo>
                <a:cubicBezTo>
                  <a:pt x="398740" y="412875"/>
                  <a:pt x="356838" y="419258"/>
                  <a:pt x="325967" y="429684"/>
                </a:cubicBezTo>
                <a:cubicBezTo>
                  <a:pt x="302501" y="449041"/>
                  <a:pt x="289022" y="467866"/>
                  <a:pt x="281517" y="474134"/>
                </a:cubicBezTo>
                <a:cubicBezTo>
                  <a:pt x="206700" y="469830"/>
                  <a:pt x="136471" y="461882"/>
                  <a:pt x="86784" y="480484"/>
                </a:cubicBezTo>
                <a:cubicBezTo>
                  <a:pt x="179217" y="450304"/>
                  <a:pt x="238899" y="462139"/>
                  <a:pt x="298450" y="433917"/>
                </a:cubicBezTo>
                <a:cubicBezTo>
                  <a:pt x="300348" y="415246"/>
                  <a:pt x="312098" y="381653"/>
                  <a:pt x="315384" y="374650"/>
                </a:cubicBezTo>
                <a:cubicBezTo>
                  <a:pt x="303579" y="350386"/>
                  <a:pt x="293846" y="339412"/>
                  <a:pt x="279400" y="315384"/>
                </a:cubicBezTo>
                <a:cubicBezTo>
                  <a:pt x="254449" y="313368"/>
                  <a:pt x="230926" y="306035"/>
                  <a:pt x="192617" y="285750"/>
                </a:cubicBezTo>
                <a:cubicBezTo>
                  <a:pt x="188829" y="298554"/>
                  <a:pt x="182271" y="309772"/>
                  <a:pt x="182034" y="321734"/>
                </a:cubicBezTo>
                <a:cubicBezTo>
                  <a:pt x="176600" y="333734"/>
                  <a:pt x="160607" y="338549"/>
                  <a:pt x="146050" y="359834"/>
                </a:cubicBezTo>
                <a:cubicBezTo>
                  <a:pt x="144411" y="391251"/>
                  <a:pt x="144186" y="403381"/>
                  <a:pt x="137584" y="427567"/>
                </a:cubicBezTo>
                <a:cubicBezTo>
                  <a:pt x="124542" y="434205"/>
                  <a:pt x="62056" y="423944"/>
                  <a:pt x="42334" y="421217"/>
                </a:cubicBezTo>
                <a:cubicBezTo>
                  <a:pt x="28656" y="394196"/>
                  <a:pt x="19161" y="382740"/>
                  <a:pt x="0" y="366184"/>
                </a:cubicBezTo>
                <a:cubicBezTo>
                  <a:pt x="9487" y="328088"/>
                  <a:pt x="61399" y="246001"/>
                  <a:pt x="84667" y="232834"/>
                </a:cubicBezTo>
                <a:cubicBezTo>
                  <a:pt x="108820" y="200830"/>
                  <a:pt x="143291" y="198429"/>
                  <a:pt x="186267" y="146050"/>
                </a:cubicBezTo>
                <a:cubicBezTo>
                  <a:pt x="195871" y="139341"/>
                  <a:pt x="223739" y="129926"/>
                  <a:pt x="249767" y="112184"/>
                </a:cubicBezTo>
                <a:cubicBezTo>
                  <a:pt x="252101" y="100938"/>
                  <a:pt x="260957" y="90464"/>
                  <a:pt x="268817" y="69850"/>
                </a:cubicBezTo>
                <a:cubicBezTo>
                  <a:pt x="307317" y="57240"/>
                  <a:pt x="356880" y="42573"/>
                  <a:pt x="406400" y="21167"/>
                </a:cubicBezTo>
                <a:cubicBezTo>
                  <a:pt x="416699" y="16366"/>
                  <a:pt x="447868" y="3421"/>
                  <a:pt x="469900" y="0"/>
                </a:cubicBezTo>
                <a:close/>
              </a:path>
            </a:pathLst>
          </a:custGeom>
          <a:solidFill>
            <a:srgbClr val="FF0000"/>
          </a:solidFill>
          <a:ln w="19050" cap="rnd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2280805122">
                  <a:custGeom>
                    <a:avLst/>
                    <a:gdLst>
                      <a:gd name="connsiteX0" fmla="*/ 469900 w 469900"/>
                      <a:gd name="connsiteY0" fmla="*/ 0 h 480484"/>
                      <a:gd name="connsiteX1" fmla="*/ 467784 w 469900"/>
                      <a:gd name="connsiteY1" fmla="*/ 57150 h 480484"/>
                      <a:gd name="connsiteX2" fmla="*/ 389467 w 469900"/>
                      <a:gd name="connsiteY2" fmla="*/ 107950 h 480484"/>
                      <a:gd name="connsiteX3" fmla="*/ 281517 w 469900"/>
                      <a:gd name="connsiteY3" fmla="*/ 146050 h 480484"/>
                      <a:gd name="connsiteX4" fmla="*/ 270934 w 469900"/>
                      <a:gd name="connsiteY4" fmla="*/ 167217 h 480484"/>
                      <a:gd name="connsiteX5" fmla="*/ 294217 w 469900"/>
                      <a:gd name="connsiteY5" fmla="*/ 198967 h 480484"/>
                      <a:gd name="connsiteX6" fmla="*/ 406400 w 469900"/>
                      <a:gd name="connsiteY6" fmla="*/ 226484 h 480484"/>
                      <a:gd name="connsiteX7" fmla="*/ 448734 w 469900"/>
                      <a:gd name="connsiteY7" fmla="*/ 234950 h 480484"/>
                      <a:gd name="connsiteX8" fmla="*/ 459317 w 469900"/>
                      <a:gd name="connsiteY8" fmla="*/ 328084 h 480484"/>
                      <a:gd name="connsiteX9" fmla="*/ 459317 w 469900"/>
                      <a:gd name="connsiteY9" fmla="*/ 383117 h 480484"/>
                      <a:gd name="connsiteX10" fmla="*/ 325967 w 469900"/>
                      <a:gd name="connsiteY10" fmla="*/ 429684 h 480484"/>
                      <a:gd name="connsiteX11" fmla="*/ 281517 w 469900"/>
                      <a:gd name="connsiteY11" fmla="*/ 474134 h 480484"/>
                      <a:gd name="connsiteX12" fmla="*/ 86784 w 469900"/>
                      <a:gd name="connsiteY12" fmla="*/ 480484 h 480484"/>
                      <a:gd name="connsiteX13" fmla="*/ 298450 w 469900"/>
                      <a:gd name="connsiteY13" fmla="*/ 433917 h 480484"/>
                      <a:gd name="connsiteX14" fmla="*/ 315384 w 469900"/>
                      <a:gd name="connsiteY14" fmla="*/ 374650 h 480484"/>
                      <a:gd name="connsiteX15" fmla="*/ 279400 w 469900"/>
                      <a:gd name="connsiteY15" fmla="*/ 315384 h 480484"/>
                      <a:gd name="connsiteX16" fmla="*/ 192617 w 469900"/>
                      <a:gd name="connsiteY16" fmla="*/ 285750 h 480484"/>
                      <a:gd name="connsiteX17" fmla="*/ 182034 w 469900"/>
                      <a:gd name="connsiteY17" fmla="*/ 321734 h 480484"/>
                      <a:gd name="connsiteX18" fmla="*/ 146050 w 469900"/>
                      <a:gd name="connsiteY18" fmla="*/ 359834 h 480484"/>
                      <a:gd name="connsiteX19" fmla="*/ 137584 w 469900"/>
                      <a:gd name="connsiteY19" fmla="*/ 427567 h 480484"/>
                      <a:gd name="connsiteX20" fmla="*/ 42334 w 469900"/>
                      <a:gd name="connsiteY20" fmla="*/ 421217 h 480484"/>
                      <a:gd name="connsiteX21" fmla="*/ 0 w 469900"/>
                      <a:gd name="connsiteY21" fmla="*/ 366184 h 480484"/>
                      <a:gd name="connsiteX22" fmla="*/ 84667 w 469900"/>
                      <a:gd name="connsiteY22" fmla="*/ 232834 h 480484"/>
                      <a:gd name="connsiteX23" fmla="*/ 186267 w 469900"/>
                      <a:gd name="connsiteY23" fmla="*/ 146050 h 480484"/>
                      <a:gd name="connsiteX24" fmla="*/ 249767 w 469900"/>
                      <a:gd name="connsiteY24" fmla="*/ 112184 h 480484"/>
                      <a:gd name="connsiteX25" fmla="*/ 268817 w 469900"/>
                      <a:gd name="connsiteY25" fmla="*/ 69850 h 480484"/>
                      <a:gd name="connsiteX26" fmla="*/ 406400 w 469900"/>
                      <a:gd name="connsiteY26" fmla="*/ 21167 h 480484"/>
                      <a:gd name="connsiteX27" fmla="*/ 469900 w 469900"/>
                      <a:gd name="connsiteY27" fmla="*/ 0 h 48048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</a:cxnLst>
                    <a:rect l="l" t="t" r="r" b="b"/>
                    <a:pathLst>
                      <a:path w="469900" h="480484">
                        <a:moveTo>
                          <a:pt x="469900" y="0"/>
                        </a:moveTo>
                        <a:cubicBezTo>
                          <a:pt x="469195" y="19050"/>
                          <a:pt x="468489" y="38100"/>
                          <a:pt x="467784" y="57150"/>
                        </a:cubicBezTo>
                        <a:lnTo>
                          <a:pt x="389467" y="107950"/>
                        </a:lnTo>
                        <a:lnTo>
                          <a:pt x="281517" y="146050"/>
                        </a:lnTo>
                        <a:lnTo>
                          <a:pt x="270934" y="167217"/>
                        </a:lnTo>
                        <a:lnTo>
                          <a:pt x="294217" y="198967"/>
                        </a:lnTo>
                        <a:lnTo>
                          <a:pt x="406400" y="226484"/>
                        </a:lnTo>
                        <a:lnTo>
                          <a:pt x="448734" y="234950"/>
                        </a:lnTo>
                        <a:lnTo>
                          <a:pt x="459317" y="328084"/>
                        </a:lnTo>
                        <a:lnTo>
                          <a:pt x="459317" y="383117"/>
                        </a:lnTo>
                        <a:lnTo>
                          <a:pt x="325967" y="429684"/>
                        </a:lnTo>
                        <a:lnTo>
                          <a:pt x="281517" y="474134"/>
                        </a:lnTo>
                        <a:lnTo>
                          <a:pt x="86784" y="480484"/>
                        </a:lnTo>
                        <a:lnTo>
                          <a:pt x="298450" y="433917"/>
                        </a:lnTo>
                        <a:lnTo>
                          <a:pt x="315384" y="374650"/>
                        </a:lnTo>
                        <a:lnTo>
                          <a:pt x="279400" y="315384"/>
                        </a:lnTo>
                        <a:lnTo>
                          <a:pt x="192617" y="285750"/>
                        </a:lnTo>
                        <a:lnTo>
                          <a:pt x="182034" y="321734"/>
                        </a:lnTo>
                        <a:lnTo>
                          <a:pt x="146050" y="359834"/>
                        </a:lnTo>
                        <a:lnTo>
                          <a:pt x="137584" y="427567"/>
                        </a:lnTo>
                        <a:lnTo>
                          <a:pt x="42334" y="421217"/>
                        </a:lnTo>
                        <a:lnTo>
                          <a:pt x="0" y="366184"/>
                        </a:lnTo>
                        <a:lnTo>
                          <a:pt x="84667" y="232834"/>
                        </a:lnTo>
                        <a:lnTo>
                          <a:pt x="186267" y="146050"/>
                        </a:lnTo>
                        <a:lnTo>
                          <a:pt x="249767" y="112184"/>
                        </a:lnTo>
                        <a:lnTo>
                          <a:pt x="268817" y="69850"/>
                        </a:lnTo>
                        <a:lnTo>
                          <a:pt x="406400" y="21167"/>
                        </a:lnTo>
                        <a:lnTo>
                          <a:pt x="469900" y="0"/>
                        </a:lnTo>
                        <a:close/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3118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3399"/>
        </a:solidFill>
        <a:ln w="19050" cap="rnd"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367</TotalTime>
  <Words>0</Words>
  <Application>Microsoft Office PowerPoint</Application>
  <PresentationFormat>A3 297x420 mm</PresentationFormat>
  <Paragraphs>0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45</cp:revision>
  <dcterms:created xsi:type="dcterms:W3CDTF">2021-04-17T01:50:49Z</dcterms:created>
  <dcterms:modified xsi:type="dcterms:W3CDTF">2021-07-13T11:57:50Z</dcterms:modified>
</cp:coreProperties>
</file>