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84" autoAdjust="0"/>
  </p:normalViewPr>
  <p:slideViewPr>
    <p:cSldViewPr snapToGrid="0" showGuides="1">
      <p:cViewPr>
        <p:scale>
          <a:sx n="66" d="100"/>
          <a:sy n="66" d="100"/>
        </p:scale>
        <p:origin x="396" y="-90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374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92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248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78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75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654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88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51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79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136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60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F7E07-0EB6-4356-9823-D2896C37A718}" type="datetimeFigureOut">
              <a:rPr kumimoji="1" lang="ja-JP" altLang="en-US" smtClean="0"/>
              <a:t>2021/7/14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C7E57-5D5F-4243-A8CF-38A9C6BDF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8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gelina Jolie" hidden="1">
            <a:extLst>
              <a:ext uri="{FF2B5EF4-FFF2-40B4-BE49-F238E27FC236}">
                <a16:creationId xmlns:a16="http://schemas.microsoft.com/office/drawing/2014/main" id="{FDA6BF09-DFEB-4FEF-AD3B-247CE811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0202"/>
            <a:ext cx="9601200" cy="958119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EB1A0B8-8BD8-43A6-BF4D-123BDD7D5ADE}"/>
              </a:ext>
            </a:extLst>
          </p:cNvPr>
          <p:cNvSpPr/>
          <p:nvPr/>
        </p:nvSpPr>
        <p:spPr>
          <a:xfrm>
            <a:off x="3046136" y="4799892"/>
            <a:ext cx="167151" cy="179276"/>
          </a:xfrm>
          <a:custGeom>
            <a:avLst/>
            <a:gdLst>
              <a:gd name="connsiteX0" fmla="*/ 1864 w 167151"/>
              <a:gd name="connsiteY0" fmla="*/ 178508 h 179276"/>
              <a:gd name="connsiteX1" fmla="*/ 151089 w 167151"/>
              <a:gd name="connsiteY1" fmla="*/ 18171 h 179276"/>
              <a:gd name="connsiteX2" fmla="*/ 154264 w 167151"/>
              <a:gd name="connsiteY2" fmla="*/ 10233 h 179276"/>
              <a:gd name="connsiteX3" fmla="*/ 73302 w 167151"/>
              <a:gd name="connsiteY3" fmla="*/ 76908 h 179276"/>
              <a:gd name="connsiteX4" fmla="*/ 1864 w 167151"/>
              <a:gd name="connsiteY4" fmla="*/ 178508 h 179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151" h="179276">
                <a:moveTo>
                  <a:pt x="1864" y="178508"/>
                </a:moveTo>
                <a:cubicBezTo>
                  <a:pt x="14828" y="168719"/>
                  <a:pt x="125689" y="46217"/>
                  <a:pt x="151089" y="18171"/>
                </a:cubicBezTo>
                <a:cubicBezTo>
                  <a:pt x="176489" y="-9875"/>
                  <a:pt x="167228" y="444"/>
                  <a:pt x="154264" y="10233"/>
                </a:cubicBezTo>
                <a:cubicBezTo>
                  <a:pt x="141300" y="20022"/>
                  <a:pt x="99760" y="52037"/>
                  <a:pt x="73302" y="76908"/>
                </a:cubicBezTo>
                <a:cubicBezTo>
                  <a:pt x="46844" y="101779"/>
                  <a:pt x="-11100" y="188297"/>
                  <a:pt x="1864" y="1785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2FA7CF1-5B8C-4E55-AFCE-52A2E203B86E}"/>
              </a:ext>
            </a:extLst>
          </p:cNvPr>
          <p:cNvSpPr/>
          <p:nvPr/>
        </p:nvSpPr>
        <p:spPr>
          <a:xfrm>
            <a:off x="3203561" y="4747961"/>
            <a:ext cx="823806" cy="288686"/>
          </a:xfrm>
          <a:custGeom>
            <a:avLst/>
            <a:gdLst>
              <a:gd name="connsiteX0" fmla="*/ 14 w 823806"/>
              <a:gd name="connsiteY0" fmla="*/ 27239 h 288686"/>
              <a:gd name="connsiteX1" fmla="*/ 79389 w 823806"/>
              <a:gd name="connsiteY1" fmla="*/ 252 h 288686"/>
              <a:gd name="connsiteX2" fmla="*/ 458802 w 823806"/>
              <a:gd name="connsiteY2" fmla="*/ 46289 h 288686"/>
              <a:gd name="connsiteX3" fmla="*/ 536589 w 823806"/>
              <a:gd name="connsiteY3" fmla="*/ 103439 h 288686"/>
              <a:gd name="connsiteX4" fmla="*/ 611202 w 823806"/>
              <a:gd name="connsiteY4" fmla="*/ 187577 h 288686"/>
              <a:gd name="connsiteX5" fmla="*/ 693752 w 823806"/>
              <a:gd name="connsiteY5" fmla="*/ 241552 h 288686"/>
              <a:gd name="connsiteX6" fmla="*/ 822339 w 823806"/>
              <a:gd name="connsiteY6" fmla="*/ 287589 h 288686"/>
              <a:gd name="connsiteX7" fmla="*/ 758839 w 823806"/>
              <a:gd name="connsiteY7" fmla="*/ 273302 h 288686"/>
              <a:gd name="connsiteX8" fmla="*/ 688989 w 823806"/>
              <a:gd name="connsiteY8" fmla="*/ 262189 h 288686"/>
              <a:gd name="connsiteX9" fmla="*/ 455627 w 823806"/>
              <a:gd name="connsiteY9" fmla="*/ 66927 h 288686"/>
              <a:gd name="connsiteX10" fmla="*/ 114314 w 823806"/>
              <a:gd name="connsiteY10" fmla="*/ 14539 h 288686"/>
              <a:gd name="connsiteX11" fmla="*/ 73039 w 823806"/>
              <a:gd name="connsiteY11" fmla="*/ 14539 h 288686"/>
              <a:gd name="connsiteX12" fmla="*/ 14 w 823806"/>
              <a:gd name="connsiteY12" fmla="*/ 27239 h 288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23806" h="288686">
                <a:moveTo>
                  <a:pt x="14" y="27239"/>
                </a:moveTo>
                <a:cubicBezTo>
                  <a:pt x="1072" y="24858"/>
                  <a:pt x="2924" y="-2923"/>
                  <a:pt x="79389" y="252"/>
                </a:cubicBezTo>
                <a:cubicBezTo>
                  <a:pt x="155854" y="3427"/>
                  <a:pt x="382602" y="29091"/>
                  <a:pt x="458802" y="46289"/>
                </a:cubicBezTo>
                <a:cubicBezTo>
                  <a:pt x="535002" y="63487"/>
                  <a:pt x="511189" y="79891"/>
                  <a:pt x="536589" y="103439"/>
                </a:cubicBezTo>
                <a:cubicBezTo>
                  <a:pt x="561989" y="126987"/>
                  <a:pt x="585008" y="164558"/>
                  <a:pt x="611202" y="187577"/>
                </a:cubicBezTo>
                <a:cubicBezTo>
                  <a:pt x="637396" y="210596"/>
                  <a:pt x="658563" y="224883"/>
                  <a:pt x="693752" y="241552"/>
                </a:cubicBezTo>
                <a:cubicBezTo>
                  <a:pt x="728941" y="258221"/>
                  <a:pt x="811491" y="282297"/>
                  <a:pt x="822339" y="287589"/>
                </a:cubicBezTo>
                <a:cubicBezTo>
                  <a:pt x="833187" y="292881"/>
                  <a:pt x="781064" y="277535"/>
                  <a:pt x="758839" y="273302"/>
                </a:cubicBezTo>
                <a:cubicBezTo>
                  <a:pt x="736614" y="269069"/>
                  <a:pt x="739524" y="296585"/>
                  <a:pt x="688989" y="262189"/>
                </a:cubicBezTo>
                <a:cubicBezTo>
                  <a:pt x="638454" y="227793"/>
                  <a:pt x="551406" y="108202"/>
                  <a:pt x="455627" y="66927"/>
                </a:cubicBezTo>
                <a:cubicBezTo>
                  <a:pt x="359848" y="25652"/>
                  <a:pt x="178079" y="23270"/>
                  <a:pt x="114314" y="14539"/>
                </a:cubicBezTo>
                <a:cubicBezTo>
                  <a:pt x="50549" y="5808"/>
                  <a:pt x="90766" y="10041"/>
                  <a:pt x="73039" y="14539"/>
                </a:cubicBezTo>
                <a:cubicBezTo>
                  <a:pt x="55312" y="19037"/>
                  <a:pt x="-1044" y="29620"/>
                  <a:pt x="14" y="272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F9F53B5-2460-4BB1-99E2-BE8D7233FA0C}"/>
              </a:ext>
            </a:extLst>
          </p:cNvPr>
          <p:cNvSpPr/>
          <p:nvPr/>
        </p:nvSpPr>
        <p:spPr>
          <a:xfrm>
            <a:off x="3032106" y="4946118"/>
            <a:ext cx="424557" cy="184710"/>
          </a:xfrm>
          <a:custGeom>
            <a:avLst/>
            <a:gdLst>
              <a:gd name="connsiteX0" fmla="*/ 19 w 424557"/>
              <a:gd name="connsiteY0" fmla="*/ 184682 h 184710"/>
              <a:gd name="connsiteX1" fmla="*/ 188932 w 424557"/>
              <a:gd name="connsiteY1" fmla="*/ 38632 h 184710"/>
              <a:gd name="connsiteX2" fmla="*/ 422294 w 424557"/>
              <a:gd name="connsiteY2" fmla="*/ 5295 h 184710"/>
              <a:gd name="connsiteX3" fmla="*/ 300057 w 424557"/>
              <a:gd name="connsiteY3" fmla="*/ 2120 h 184710"/>
              <a:gd name="connsiteX4" fmla="*/ 177819 w 424557"/>
              <a:gd name="connsiteY4" fmla="*/ 25932 h 184710"/>
              <a:gd name="connsiteX5" fmla="*/ 19 w 424557"/>
              <a:gd name="connsiteY5" fmla="*/ 184682 h 184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557" h="184710">
                <a:moveTo>
                  <a:pt x="19" y="184682"/>
                </a:moveTo>
                <a:cubicBezTo>
                  <a:pt x="1871" y="186799"/>
                  <a:pt x="118553" y="68530"/>
                  <a:pt x="188932" y="38632"/>
                </a:cubicBezTo>
                <a:cubicBezTo>
                  <a:pt x="259311" y="8734"/>
                  <a:pt x="403773" y="11380"/>
                  <a:pt x="422294" y="5295"/>
                </a:cubicBezTo>
                <a:cubicBezTo>
                  <a:pt x="440815" y="-790"/>
                  <a:pt x="340803" y="-1319"/>
                  <a:pt x="300057" y="2120"/>
                </a:cubicBezTo>
                <a:cubicBezTo>
                  <a:pt x="259311" y="5559"/>
                  <a:pt x="229677" y="-1849"/>
                  <a:pt x="177819" y="25932"/>
                </a:cubicBezTo>
                <a:cubicBezTo>
                  <a:pt x="125961" y="53713"/>
                  <a:pt x="-1833" y="182565"/>
                  <a:pt x="19" y="184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4D61A31-E75E-491F-9C2E-584EE691D8DE}"/>
              </a:ext>
            </a:extLst>
          </p:cNvPr>
          <p:cNvSpPr/>
          <p:nvPr/>
        </p:nvSpPr>
        <p:spPr>
          <a:xfrm>
            <a:off x="3225926" y="4912881"/>
            <a:ext cx="750875" cy="238596"/>
          </a:xfrm>
          <a:custGeom>
            <a:avLst/>
            <a:gdLst>
              <a:gd name="connsiteX0" fmla="*/ 1462 w 750875"/>
              <a:gd name="connsiteY0" fmla="*/ 49644 h 238596"/>
              <a:gd name="connsiteX1" fmla="*/ 285624 w 750875"/>
              <a:gd name="connsiteY1" fmla="*/ 432 h 238596"/>
              <a:gd name="connsiteX2" fmla="*/ 538037 w 750875"/>
              <a:gd name="connsiteY2" fmla="*/ 82982 h 238596"/>
              <a:gd name="connsiteX3" fmla="*/ 612649 w 750875"/>
              <a:gd name="connsiteY3" fmla="*/ 146482 h 238596"/>
              <a:gd name="connsiteX4" fmla="*/ 733299 w 750875"/>
              <a:gd name="connsiteY4" fmla="*/ 38532 h 238596"/>
              <a:gd name="connsiteX5" fmla="*/ 696787 w 750875"/>
              <a:gd name="connsiteY5" fmla="*/ 95682 h 238596"/>
              <a:gd name="connsiteX6" fmla="*/ 699962 w 750875"/>
              <a:gd name="connsiteY6" fmla="*/ 152832 h 238596"/>
              <a:gd name="connsiteX7" fmla="*/ 750762 w 750875"/>
              <a:gd name="connsiteY7" fmla="*/ 184582 h 238596"/>
              <a:gd name="connsiteX8" fmla="*/ 684087 w 750875"/>
              <a:gd name="connsiteY8" fmla="*/ 184582 h 238596"/>
              <a:gd name="connsiteX9" fmla="*/ 647574 w 750875"/>
              <a:gd name="connsiteY9" fmla="*/ 238557 h 238596"/>
              <a:gd name="connsiteX10" fmla="*/ 568199 w 750875"/>
              <a:gd name="connsiteY10" fmla="*/ 175057 h 238596"/>
              <a:gd name="connsiteX11" fmla="*/ 461837 w 750875"/>
              <a:gd name="connsiteY11" fmla="*/ 79807 h 238596"/>
              <a:gd name="connsiteX12" fmla="*/ 269749 w 750875"/>
              <a:gd name="connsiteY12" fmla="*/ 36944 h 238596"/>
              <a:gd name="connsiteX13" fmla="*/ 177674 w 750875"/>
              <a:gd name="connsiteY13" fmla="*/ 30594 h 238596"/>
              <a:gd name="connsiteX14" fmla="*/ 1462 w 750875"/>
              <a:gd name="connsiteY14" fmla="*/ 49644 h 23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50875" h="238596">
                <a:moveTo>
                  <a:pt x="1462" y="49644"/>
                </a:moveTo>
                <a:cubicBezTo>
                  <a:pt x="19453" y="44617"/>
                  <a:pt x="196195" y="-5124"/>
                  <a:pt x="285624" y="432"/>
                </a:cubicBezTo>
                <a:cubicBezTo>
                  <a:pt x="375053" y="5988"/>
                  <a:pt x="483533" y="58640"/>
                  <a:pt x="538037" y="82982"/>
                </a:cubicBezTo>
                <a:cubicBezTo>
                  <a:pt x="592541" y="107324"/>
                  <a:pt x="580106" y="153890"/>
                  <a:pt x="612649" y="146482"/>
                </a:cubicBezTo>
                <a:cubicBezTo>
                  <a:pt x="645192" y="139074"/>
                  <a:pt x="719276" y="46999"/>
                  <a:pt x="733299" y="38532"/>
                </a:cubicBezTo>
                <a:cubicBezTo>
                  <a:pt x="747322" y="30065"/>
                  <a:pt x="702343" y="76632"/>
                  <a:pt x="696787" y="95682"/>
                </a:cubicBezTo>
                <a:cubicBezTo>
                  <a:pt x="691231" y="114732"/>
                  <a:pt x="690966" y="138015"/>
                  <a:pt x="699962" y="152832"/>
                </a:cubicBezTo>
                <a:cubicBezTo>
                  <a:pt x="708958" y="167649"/>
                  <a:pt x="753408" y="179290"/>
                  <a:pt x="750762" y="184582"/>
                </a:cubicBezTo>
                <a:cubicBezTo>
                  <a:pt x="748116" y="189874"/>
                  <a:pt x="701285" y="175586"/>
                  <a:pt x="684087" y="184582"/>
                </a:cubicBezTo>
                <a:cubicBezTo>
                  <a:pt x="666889" y="193578"/>
                  <a:pt x="666889" y="240144"/>
                  <a:pt x="647574" y="238557"/>
                </a:cubicBezTo>
                <a:cubicBezTo>
                  <a:pt x="628259" y="236970"/>
                  <a:pt x="599155" y="201515"/>
                  <a:pt x="568199" y="175057"/>
                </a:cubicBezTo>
                <a:cubicBezTo>
                  <a:pt x="537243" y="148599"/>
                  <a:pt x="511579" y="102826"/>
                  <a:pt x="461837" y="79807"/>
                </a:cubicBezTo>
                <a:cubicBezTo>
                  <a:pt x="412095" y="56788"/>
                  <a:pt x="317109" y="45146"/>
                  <a:pt x="269749" y="36944"/>
                </a:cubicBezTo>
                <a:cubicBezTo>
                  <a:pt x="222389" y="28742"/>
                  <a:pt x="218684" y="31652"/>
                  <a:pt x="177674" y="30594"/>
                </a:cubicBezTo>
                <a:cubicBezTo>
                  <a:pt x="136664" y="29536"/>
                  <a:pt x="-16529" y="54671"/>
                  <a:pt x="1462" y="49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207169CE-D368-41CE-AD54-B49955101058}"/>
              </a:ext>
            </a:extLst>
          </p:cNvPr>
          <p:cNvSpPr/>
          <p:nvPr/>
        </p:nvSpPr>
        <p:spPr>
          <a:xfrm>
            <a:off x="3089157" y="4820920"/>
            <a:ext cx="229410" cy="196628"/>
          </a:xfrm>
          <a:custGeom>
            <a:avLst/>
            <a:gdLst>
              <a:gd name="connsiteX0" fmla="*/ 228718 w 229410"/>
              <a:gd name="connsiteY0" fmla="*/ 143193 h 196628"/>
              <a:gd name="connsiteX1" fmla="*/ 133468 w 229410"/>
              <a:gd name="connsiteY1" fmla="*/ 189230 h 196628"/>
              <a:gd name="connsiteX2" fmla="*/ 62031 w 229410"/>
              <a:gd name="connsiteY2" fmla="*/ 192405 h 196628"/>
              <a:gd name="connsiteX3" fmla="*/ 118 w 229410"/>
              <a:gd name="connsiteY3" fmla="*/ 147955 h 196628"/>
              <a:gd name="connsiteX4" fmla="*/ 77906 w 229410"/>
              <a:gd name="connsiteY4" fmla="*/ 168593 h 196628"/>
              <a:gd name="connsiteX5" fmla="*/ 136643 w 229410"/>
              <a:gd name="connsiteY5" fmla="*/ 154305 h 196628"/>
              <a:gd name="connsiteX6" fmla="*/ 100131 w 229410"/>
              <a:gd name="connsiteY6" fmla="*/ 98743 h 196628"/>
              <a:gd name="connsiteX7" fmla="*/ 111243 w 229410"/>
              <a:gd name="connsiteY7" fmla="*/ 11430 h 196628"/>
              <a:gd name="connsiteX8" fmla="*/ 116006 w 229410"/>
              <a:gd name="connsiteY8" fmla="*/ 8255 h 196628"/>
              <a:gd name="connsiteX9" fmla="*/ 81081 w 229410"/>
              <a:gd name="connsiteY9" fmla="*/ 78105 h 196628"/>
              <a:gd name="connsiteX10" fmla="*/ 228718 w 229410"/>
              <a:gd name="connsiteY10" fmla="*/ 143193 h 196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410" h="196628">
                <a:moveTo>
                  <a:pt x="228718" y="143193"/>
                </a:moveTo>
                <a:cubicBezTo>
                  <a:pt x="237449" y="161714"/>
                  <a:pt x="161249" y="181028"/>
                  <a:pt x="133468" y="189230"/>
                </a:cubicBezTo>
                <a:cubicBezTo>
                  <a:pt x="105687" y="197432"/>
                  <a:pt x="84256" y="199284"/>
                  <a:pt x="62031" y="192405"/>
                </a:cubicBezTo>
                <a:cubicBezTo>
                  <a:pt x="39806" y="185526"/>
                  <a:pt x="-2528" y="151924"/>
                  <a:pt x="118" y="147955"/>
                </a:cubicBezTo>
                <a:cubicBezTo>
                  <a:pt x="2764" y="143986"/>
                  <a:pt x="55152" y="167535"/>
                  <a:pt x="77906" y="168593"/>
                </a:cubicBezTo>
                <a:cubicBezTo>
                  <a:pt x="100660" y="169651"/>
                  <a:pt x="132939" y="165947"/>
                  <a:pt x="136643" y="154305"/>
                </a:cubicBezTo>
                <a:cubicBezTo>
                  <a:pt x="140347" y="142663"/>
                  <a:pt x="104364" y="122555"/>
                  <a:pt x="100131" y="98743"/>
                </a:cubicBezTo>
                <a:cubicBezTo>
                  <a:pt x="95898" y="74931"/>
                  <a:pt x="108597" y="26511"/>
                  <a:pt x="111243" y="11430"/>
                </a:cubicBezTo>
                <a:cubicBezTo>
                  <a:pt x="113889" y="-3651"/>
                  <a:pt x="121033" y="-2857"/>
                  <a:pt x="116006" y="8255"/>
                </a:cubicBezTo>
                <a:cubicBezTo>
                  <a:pt x="110979" y="19367"/>
                  <a:pt x="62560" y="61701"/>
                  <a:pt x="81081" y="78105"/>
                </a:cubicBezTo>
                <a:cubicBezTo>
                  <a:pt x="99602" y="94509"/>
                  <a:pt x="219987" y="124672"/>
                  <a:pt x="228718" y="143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20D1F484-C57C-4504-875B-6E84B7201F68}"/>
              </a:ext>
            </a:extLst>
          </p:cNvPr>
          <p:cNvSpPr/>
          <p:nvPr/>
        </p:nvSpPr>
        <p:spPr>
          <a:xfrm>
            <a:off x="3182277" y="4789281"/>
            <a:ext cx="653405" cy="278267"/>
          </a:xfrm>
          <a:custGeom>
            <a:avLst/>
            <a:gdLst>
              <a:gd name="connsiteX0" fmla="*/ 2248 w 653405"/>
              <a:gd name="connsiteY0" fmla="*/ 100219 h 278267"/>
              <a:gd name="connsiteX1" fmla="*/ 129248 w 653405"/>
              <a:gd name="connsiteY1" fmla="*/ 141494 h 278267"/>
              <a:gd name="connsiteX2" fmla="*/ 84798 w 653405"/>
              <a:gd name="connsiteY2" fmla="*/ 66882 h 278267"/>
              <a:gd name="connsiteX3" fmla="*/ 78448 w 653405"/>
              <a:gd name="connsiteY3" fmla="*/ 207 h 278267"/>
              <a:gd name="connsiteX4" fmla="*/ 140361 w 653405"/>
              <a:gd name="connsiteY4" fmla="*/ 89107 h 278267"/>
              <a:gd name="connsiteX5" fmla="*/ 203861 w 653405"/>
              <a:gd name="connsiteY5" fmla="*/ 139907 h 278267"/>
              <a:gd name="connsiteX6" fmla="*/ 176873 w 653405"/>
              <a:gd name="connsiteY6" fmla="*/ 43069 h 278267"/>
              <a:gd name="connsiteX7" fmla="*/ 273711 w 653405"/>
              <a:gd name="connsiteY7" fmla="*/ 125619 h 278267"/>
              <a:gd name="connsiteX8" fmla="*/ 280061 w 653405"/>
              <a:gd name="connsiteY8" fmla="*/ 92282 h 278267"/>
              <a:gd name="connsiteX9" fmla="*/ 314986 w 653405"/>
              <a:gd name="connsiteY9" fmla="*/ 65294 h 278267"/>
              <a:gd name="connsiteX10" fmla="*/ 351498 w 653405"/>
              <a:gd name="connsiteY10" fmla="*/ 11319 h 278267"/>
              <a:gd name="connsiteX11" fmla="*/ 332448 w 653405"/>
              <a:gd name="connsiteY11" fmla="*/ 79582 h 278267"/>
              <a:gd name="connsiteX12" fmla="*/ 388011 w 653405"/>
              <a:gd name="connsiteY12" fmla="*/ 135144 h 278267"/>
              <a:gd name="connsiteX13" fmla="*/ 388011 w 653405"/>
              <a:gd name="connsiteY13" fmla="*/ 44657 h 278267"/>
              <a:gd name="connsiteX14" fmla="*/ 380073 w 653405"/>
              <a:gd name="connsiteY14" fmla="*/ 135144 h 278267"/>
              <a:gd name="connsiteX15" fmla="*/ 457861 w 653405"/>
              <a:gd name="connsiteY15" fmla="*/ 133557 h 278267"/>
              <a:gd name="connsiteX16" fmla="*/ 473736 w 653405"/>
              <a:gd name="connsiteY16" fmla="*/ 57357 h 278267"/>
              <a:gd name="connsiteX17" fmla="*/ 502311 w 653405"/>
              <a:gd name="connsiteY17" fmla="*/ 152607 h 278267"/>
              <a:gd name="connsiteX18" fmla="*/ 537236 w 653405"/>
              <a:gd name="connsiteY18" fmla="*/ 151019 h 278267"/>
              <a:gd name="connsiteX19" fmla="*/ 546761 w 653405"/>
              <a:gd name="connsiteY19" fmla="*/ 141494 h 278267"/>
              <a:gd name="connsiteX20" fmla="*/ 565811 w 653405"/>
              <a:gd name="connsiteY20" fmla="*/ 184357 h 278267"/>
              <a:gd name="connsiteX21" fmla="*/ 653123 w 653405"/>
              <a:gd name="connsiteY21" fmla="*/ 278019 h 278267"/>
              <a:gd name="connsiteX22" fmla="*/ 586448 w 653405"/>
              <a:gd name="connsiteY22" fmla="*/ 209757 h 278267"/>
              <a:gd name="connsiteX23" fmla="*/ 402298 w 653405"/>
              <a:gd name="connsiteY23" fmla="*/ 149432 h 278267"/>
              <a:gd name="connsiteX24" fmla="*/ 173698 w 653405"/>
              <a:gd name="connsiteY24" fmla="*/ 146257 h 278267"/>
              <a:gd name="connsiteX25" fmla="*/ 57811 w 653405"/>
              <a:gd name="connsiteY25" fmla="*/ 173244 h 278267"/>
              <a:gd name="connsiteX26" fmla="*/ 2248 w 653405"/>
              <a:gd name="connsiteY26" fmla="*/ 100219 h 278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53405" h="278267">
                <a:moveTo>
                  <a:pt x="2248" y="100219"/>
                </a:moveTo>
                <a:cubicBezTo>
                  <a:pt x="14154" y="94927"/>
                  <a:pt x="115490" y="147050"/>
                  <a:pt x="129248" y="141494"/>
                </a:cubicBezTo>
                <a:cubicBezTo>
                  <a:pt x="143006" y="135938"/>
                  <a:pt x="93265" y="90430"/>
                  <a:pt x="84798" y="66882"/>
                </a:cubicBezTo>
                <a:cubicBezTo>
                  <a:pt x="76331" y="43334"/>
                  <a:pt x="69188" y="-3497"/>
                  <a:pt x="78448" y="207"/>
                </a:cubicBezTo>
                <a:cubicBezTo>
                  <a:pt x="87709" y="3911"/>
                  <a:pt x="119459" y="65824"/>
                  <a:pt x="140361" y="89107"/>
                </a:cubicBezTo>
                <a:cubicBezTo>
                  <a:pt x="161263" y="112390"/>
                  <a:pt x="197776" y="147580"/>
                  <a:pt x="203861" y="139907"/>
                </a:cubicBezTo>
                <a:cubicBezTo>
                  <a:pt x="209946" y="132234"/>
                  <a:pt x="165232" y="45450"/>
                  <a:pt x="176873" y="43069"/>
                </a:cubicBezTo>
                <a:cubicBezTo>
                  <a:pt x="188514" y="40688"/>
                  <a:pt x="256513" y="117417"/>
                  <a:pt x="273711" y="125619"/>
                </a:cubicBezTo>
                <a:cubicBezTo>
                  <a:pt x="290909" y="133821"/>
                  <a:pt x="273182" y="102336"/>
                  <a:pt x="280061" y="92282"/>
                </a:cubicBezTo>
                <a:cubicBezTo>
                  <a:pt x="286940" y="82228"/>
                  <a:pt x="303080" y="78788"/>
                  <a:pt x="314986" y="65294"/>
                </a:cubicBezTo>
                <a:cubicBezTo>
                  <a:pt x="326892" y="51800"/>
                  <a:pt x="348588" y="8938"/>
                  <a:pt x="351498" y="11319"/>
                </a:cubicBezTo>
                <a:cubicBezTo>
                  <a:pt x="354408" y="13700"/>
                  <a:pt x="326363" y="58945"/>
                  <a:pt x="332448" y="79582"/>
                </a:cubicBezTo>
                <a:cubicBezTo>
                  <a:pt x="338533" y="100219"/>
                  <a:pt x="378750" y="140965"/>
                  <a:pt x="388011" y="135144"/>
                </a:cubicBezTo>
                <a:cubicBezTo>
                  <a:pt x="397272" y="129323"/>
                  <a:pt x="389334" y="44657"/>
                  <a:pt x="388011" y="44657"/>
                </a:cubicBezTo>
                <a:cubicBezTo>
                  <a:pt x="386688" y="44657"/>
                  <a:pt x="368431" y="120328"/>
                  <a:pt x="380073" y="135144"/>
                </a:cubicBezTo>
                <a:cubicBezTo>
                  <a:pt x="391715" y="149960"/>
                  <a:pt x="442251" y="146521"/>
                  <a:pt x="457861" y="133557"/>
                </a:cubicBezTo>
                <a:cubicBezTo>
                  <a:pt x="473471" y="120593"/>
                  <a:pt x="466328" y="54182"/>
                  <a:pt x="473736" y="57357"/>
                </a:cubicBezTo>
                <a:cubicBezTo>
                  <a:pt x="481144" y="60532"/>
                  <a:pt x="491728" y="136997"/>
                  <a:pt x="502311" y="152607"/>
                </a:cubicBezTo>
                <a:cubicBezTo>
                  <a:pt x="512894" y="168217"/>
                  <a:pt x="529828" y="152871"/>
                  <a:pt x="537236" y="151019"/>
                </a:cubicBezTo>
                <a:cubicBezTo>
                  <a:pt x="544644" y="149167"/>
                  <a:pt x="541999" y="135938"/>
                  <a:pt x="546761" y="141494"/>
                </a:cubicBezTo>
                <a:cubicBezTo>
                  <a:pt x="551524" y="147050"/>
                  <a:pt x="548084" y="161603"/>
                  <a:pt x="565811" y="184357"/>
                </a:cubicBezTo>
                <a:cubicBezTo>
                  <a:pt x="583538" y="207111"/>
                  <a:pt x="649684" y="273786"/>
                  <a:pt x="653123" y="278019"/>
                </a:cubicBezTo>
                <a:cubicBezTo>
                  <a:pt x="656562" y="282252"/>
                  <a:pt x="628252" y="231188"/>
                  <a:pt x="586448" y="209757"/>
                </a:cubicBezTo>
                <a:cubicBezTo>
                  <a:pt x="544644" y="188326"/>
                  <a:pt x="471090" y="160015"/>
                  <a:pt x="402298" y="149432"/>
                </a:cubicBezTo>
                <a:cubicBezTo>
                  <a:pt x="333506" y="138849"/>
                  <a:pt x="231112" y="142288"/>
                  <a:pt x="173698" y="146257"/>
                </a:cubicBezTo>
                <a:cubicBezTo>
                  <a:pt x="116284" y="150226"/>
                  <a:pt x="87444" y="181446"/>
                  <a:pt x="57811" y="173244"/>
                </a:cubicBezTo>
                <a:cubicBezTo>
                  <a:pt x="28178" y="165042"/>
                  <a:pt x="-9658" y="105511"/>
                  <a:pt x="2248" y="100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8F81EE8D-DA7A-4558-B8AB-0BF5E051D6E3}"/>
              </a:ext>
            </a:extLst>
          </p:cNvPr>
          <p:cNvSpPr/>
          <p:nvPr/>
        </p:nvSpPr>
        <p:spPr>
          <a:xfrm>
            <a:off x="2993656" y="4998604"/>
            <a:ext cx="157532" cy="109359"/>
          </a:xfrm>
          <a:custGeom>
            <a:avLst/>
            <a:gdLst>
              <a:gd name="connsiteX0" fmla="*/ 157532 w 157532"/>
              <a:gd name="connsiteY0" fmla="*/ 434 h 109359"/>
              <a:gd name="connsiteX1" fmla="*/ 87682 w 157532"/>
              <a:gd name="connsiteY1" fmla="*/ 57584 h 109359"/>
              <a:gd name="connsiteX2" fmla="*/ 369 w 157532"/>
              <a:gd name="connsiteY2" fmla="*/ 108384 h 109359"/>
              <a:gd name="connsiteX3" fmla="*/ 57519 w 157532"/>
              <a:gd name="connsiteY3" fmla="*/ 90921 h 109359"/>
              <a:gd name="connsiteX4" fmla="*/ 87682 w 157532"/>
              <a:gd name="connsiteY4" fmla="*/ 89334 h 109359"/>
              <a:gd name="connsiteX5" fmla="*/ 157532 w 157532"/>
              <a:gd name="connsiteY5" fmla="*/ 434 h 109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32" h="109359">
                <a:moveTo>
                  <a:pt x="157532" y="434"/>
                </a:moveTo>
                <a:cubicBezTo>
                  <a:pt x="157532" y="-4858"/>
                  <a:pt x="113876" y="39592"/>
                  <a:pt x="87682" y="57584"/>
                </a:cubicBezTo>
                <a:cubicBezTo>
                  <a:pt x="61488" y="75576"/>
                  <a:pt x="5396" y="102828"/>
                  <a:pt x="369" y="108384"/>
                </a:cubicBezTo>
                <a:cubicBezTo>
                  <a:pt x="-4658" y="113940"/>
                  <a:pt x="42967" y="94096"/>
                  <a:pt x="57519" y="90921"/>
                </a:cubicBezTo>
                <a:cubicBezTo>
                  <a:pt x="72071" y="87746"/>
                  <a:pt x="70484" y="103886"/>
                  <a:pt x="87682" y="89334"/>
                </a:cubicBezTo>
                <a:cubicBezTo>
                  <a:pt x="104880" y="74782"/>
                  <a:pt x="157532" y="5726"/>
                  <a:pt x="157532" y="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21886AB7-E880-4B8A-841C-9ED2AF838C0B}"/>
              </a:ext>
            </a:extLst>
          </p:cNvPr>
          <p:cNvSpPr/>
          <p:nvPr/>
        </p:nvSpPr>
        <p:spPr>
          <a:xfrm>
            <a:off x="3049499" y="5116882"/>
            <a:ext cx="847556" cy="96556"/>
          </a:xfrm>
          <a:custGeom>
            <a:avLst/>
            <a:gdLst>
              <a:gd name="connsiteX0" fmla="*/ 89 w 847556"/>
              <a:gd name="connsiteY0" fmla="*/ 15506 h 96556"/>
              <a:gd name="connsiteX1" fmla="*/ 157251 w 847556"/>
              <a:gd name="connsiteY1" fmla="*/ 17093 h 96556"/>
              <a:gd name="connsiteX2" fmla="*/ 292189 w 847556"/>
              <a:gd name="connsiteY2" fmla="*/ 75831 h 96556"/>
              <a:gd name="connsiteX3" fmla="*/ 474751 w 847556"/>
              <a:gd name="connsiteY3" fmla="*/ 96468 h 96556"/>
              <a:gd name="connsiteX4" fmla="*/ 628739 w 847556"/>
              <a:gd name="connsiteY4" fmla="*/ 69481 h 96556"/>
              <a:gd name="connsiteX5" fmla="*/ 820826 w 847556"/>
              <a:gd name="connsiteY5" fmla="*/ 9156 h 96556"/>
              <a:gd name="connsiteX6" fmla="*/ 835114 w 847556"/>
              <a:gd name="connsiteY6" fmla="*/ 9156 h 96556"/>
              <a:gd name="connsiteX7" fmla="*/ 717639 w 847556"/>
              <a:gd name="connsiteY7" fmla="*/ 18681 h 96556"/>
              <a:gd name="connsiteX8" fmla="*/ 565239 w 847556"/>
              <a:gd name="connsiteY8" fmla="*/ 66306 h 96556"/>
              <a:gd name="connsiteX9" fmla="*/ 377914 w 847556"/>
              <a:gd name="connsiteY9" fmla="*/ 77418 h 96556"/>
              <a:gd name="connsiteX10" fmla="*/ 179476 w 847556"/>
              <a:gd name="connsiteY10" fmla="*/ 4393 h 96556"/>
              <a:gd name="connsiteX11" fmla="*/ 89 w 847556"/>
              <a:gd name="connsiteY11" fmla="*/ 15506 h 96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47556" h="96556">
                <a:moveTo>
                  <a:pt x="89" y="15506"/>
                </a:moveTo>
                <a:cubicBezTo>
                  <a:pt x="-3615" y="17623"/>
                  <a:pt x="108568" y="7039"/>
                  <a:pt x="157251" y="17093"/>
                </a:cubicBezTo>
                <a:cubicBezTo>
                  <a:pt x="205934" y="27147"/>
                  <a:pt x="239272" y="62602"/>
                  <a:pt x="292189" y="75831"/>
                </a:cubicBezTo>
                <a:cubicBezTo>
                  <a:pt x="345106" y="89060"/>
                  <a:pt x="418659" y="97526"/>
                  <a:pt x="474751" y="96468"/>
                </a:cubicBezTo>
                <a:cubicBezTo>
                  <a:pt x="530843" y="95410"/>
                  <a:pt x="571060" y="84033"/>
                  <a:pt x="628739" y="69481"/>
                </a:cubicBezTo>
                <a:cubicBezTo>
                  <a:pt x="686418" y="54929"/>
                  <a:pt x="786430" y="19210"/>
                  <a:pt x="820826" y="9156"/>
                </a:cubicBezTo>
                <a:cubicBezTo>
                  <a:pt x="855222" y="-898"/>
                  <a:pt x="852312" y="7568"/>
                  <a:pt x="835114" y="9156"/>
                </a:cubicBezTo>
                <a:cubicBezTo>
                  <a:pt x="817916" y="10743"/>
                  <a:pt x="762618" y="9156"/>
                  <a:pt x="717639" y="18681"/>
                </a:cubicBezTo>
                <a:cubicBezTo>
                  <a:pt x="672660" y="28206"/>
                  <a:pt x="621860" y="56517"/>
                  <a:pt x="565239" y="66306"/>
                </a:cubicBezTo>
                <a:cubicBezTo>
                  <a:pt x="508618" y="76096"/>
                  <a:pt x="442208" y="87737"/>
                  <a:pt x="377914" y="77418"/>
                </a:cubicBezTo>
                <a:cubicBezTo>
                  <a:pt x="313620" y="67099"/>
                  <a:pt x="243505" y="18151"/>
                  <a:pt x="179476" y="4393"/>
                </a:cubicBezTo>
                <a:cubicBezTo>
                  <a:pt x="115447" y="-9365"/>
                  <a:pt x="3793" y="13389"/>
                  <a:pt x="89" y="155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771CC433-26D5-4241-BF54-C5DBAE9E2140}"/>
              </a:ext>
            </a:extLst>
          </p:cNvPr>
          <p:cNvSpPr/>
          <p:nvPr/>
        </p:nvSpPr>
        <p:spPr>
          <a:xfrm>
            <a:off x="3139867" y="4990005"/>
            <a:ext cx="95462" cy="130313"/>
          </a:xfrm>
          <a:custGeom>
            <a:avLst/>
            <a:gdLst>
              <a:gd name="connsiteX0" fmla="*/ 95458 w 95462"/>
              <a:gd name="connsiteY0" fmla="*/ 1095 h 130313"/>
              <a:gd name="connsiteX1" fmla="*/ 36721 w 95462"/>
              <a:gd name="connsiteY1" fmla="*/ 75708 h 130313"/>
              <a:gd name="connsiteX2" fmla="*/ 43071 w 95462"/>
              <a:gd name="connsiteY2" fmla="*/ 129683 h 130313"/>
              <a:gd name="connsiteX3" fmla="*/ 8146 w 95462"/>
              <a:gd name="connsiteY3" fmla="*/ 104283 h 130313"/>
              <a:gd name="connsiteX4" fmla="*/ 1796 w 95462"/>
              <a:gd name="connsiteY4" fmla="*/ 89995 h 130313"/>
              <a:gd name="connsiteX5" fmla="*/ 33546 w 95462"/>
              <a:gd name="connsiteY5" fmla="*/ 34433 h 130313"/>
              <a:gd name="connsiteX6" fmla="*/ 95458 w 95462"/>
              <a:gd name="connsiteY6" fmla="*/ 1095 h 13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462" h="130313">
                <a:moveTo>
                  <a:pt x="95458" y="1095"/>
                </a:moveTo>
                <a:cubicBezTo>
                  <a:pt x="95987" y="7974"/>
                  <a:pt x="45452" y="54277"/>
                  <a:pt x="36721" y="75708"/>
                </a:cubicBezTo>
                <a:cubicBezTo>
                  <a:pt x="27990" y="97139"/>
                  <a:pt x="47833" y="124921"/>
                  <a:pt x="43071" y="129683"/>
                </a:cubicBezTo>
                <a:cubicBezTo>
                  <a:pt x="38309" y="134445"/>
                  <a:pt x="15025" y="110898"/>
                  <a:pt x="8146" y="104283"/>
                </a:cubicBezTo>
                <a:cubicBezTo>
                  <a:pt x="1267" y="97668"/>
                  <a:pt x="-2437" y="101637"/>
                  <a:pt x="1796" y="89995"/>
                </a:cubicBezTo>
                <a:cubicBezTo>
                  <a:pt x="6029" y="78353"/>
                  <a:pt x="18994" y="47398"/>
                  <a:pt x="33546" y="34433"/>
                </a:cubicBezTo>
                <a:cubicBezTo>
                  <a:pt x="48098" y="21469"/>
                  <a:pt x="94929" y="-5784"/>
                  <a:pt x="95458" y="10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81DC2287-BE77-4860-8854-5D8C934DEEDD}"/>
              </a:ext>
            </a:extLst>
          </p:cNvPr>
          <p:cNvSpPr/>
          <p:nvPr/>
        </p:nvSpPr>
        <p:spPr>
          <a:xfrm>
            <a:off x="3696985" y="4973495"/>
            <a:ext cx="166864" cy="172325"/>
          </a:xfrm>
          <a:custGeom>
            <a:avLst/>
            <a:gdLst>
              <a:gd name="connsiteX0" fmla="*/ 3478 w 166864"/>
              <a:gd name="connsiteY0" fmla="*/ 143 h 172325"/>
              <a:gd name="connsiteX1" fmla="*/ 44753 w 166864"/>
              <a:gd name="connsiteY1" fmla="*/ 93805 h 172325"/>
              <a:gd name="connsiteX2" fmla="*/ 162228 w 166864"/>
              <a:gd name="connsiteY2" fmla="*/ 171593 h 172325"/>
              <a:gd name="connsiteX3" fmla="*/ 141590 w 166864"/>
              <a:gd name="connsiteY3" fmla="*/ 131905 h 172325"/>
              <a:gd name="connsiteX4" fmla="*/ 125715 w 166864"/>
              <a:gd name="connsiteY4" fmla="*/ 116030 h 172325"/>
              <a:gd name="connsiteX5" fmla="*/ 3478 w 166864"/>
              <a:gd name="connsiteY5" fmla="*/ 143 h 17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864" h="172325">
                <a:moveTo>
                  <a:pt x="3478" y="143"/>
                </a:moveTo>
                <a:cubicBezTo>
                  <a:pt x="-10016" y="-3561"/>
                  <a:pt x="18295" y="65230"/>
                  <a:pt x="44753" y="93805"/>
                </a:cubicBezTo>
                <a:cubicBezTo>
                  <a:pt x="71211" y="122380"/>
                  <a:pt x="146089" y="165243"/>
                  <a:pt x="162228" y="171593"/>
                </a:cubicBezTo>
                <a:cubicBezTo>
                  <a:pt x="178367" y="177943"/>
                  <a:pt x="147675" y="141165"/>
                  <a:pt x="141590" y="131905"/>
                </a:cubicBezTo>
                <a:cubicBezTo>
                  <a:pt x="135505" y="122645"/>
                  <a:pt x="146352" y="132699"/>
                  <a:pt x="125715" y="116030"/>
                </a:cubicBezTo>
                <a:cubicBezTo>
                  <a:pt x="105078" y="99361"/>
                  <a:pt x="16972" y="3847"/>
                  <a:pt x="3478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49EE5C46-620D-4369-AFF5-BA97B8AECD32}"/>
              </a:ext>
            </a:extLst>
          </p:cNvPr>
          <p:cNvSpPr/>
          <p:nvPr/>
        </p:nvSpPr>
        <p:spPr>
          <a:xfrm>
            <a:off x="3343018" y="5068849"/>
            <a:ext cx="415979" cy="106453"/>
          </a:xfrm>
          <a:custGeom>
            <a:avLst/>
            <a:gdLst>
              <a:gd name="connsiteX0" fmla="*/ 1845 w 415979"/>
              <a:gd name="connsiteY0" fmla="*/ 96876 h 106453"/>
              <a:gd name="connsiteX1" fmla="*/ 276482 w 415979"/>
              <a:gd name="connsiteY1" fmla="*/ 103226 h 106453"/>
              <a:gd name="connsiteX2" fmla="*/ 403482 w 415979"/>
              <a:gd name="connsiteY2" fmla="*/ 36551 h 106453"/>
              <a:gd name="connsiteX3" fmla="*/ 409832 w 415979"/>
              <a:gd name="connsiteY3" fmla="*/ 39 h 106453"/>
              <a:gd name="connsiteX4" fmla="*/ 390782 w 415979"/>
              <a:gd name="connsiteY4" fmla="*/ 42901 h 106453"/>
              <a:gd name="connsiteX5" fmla="*/ 335220 w 415979"/>
              <a:gd name="connsiteY5" fmla="*/ 77826 h 106453"/>
              <a:gd name="connsiteX6" fmla="*/ 165357 w 415979"/>
              <a:gd name="connsiteY6" fmla="*/ 104814 h 106453"/>
              <a:gd name="connsiteX7" fmla="*/ 1845 w 415979"/>
              <a:gd name="connsiteY7" fmla="*/ 96876 h 10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5979" h="106453">
                <a:moveTo>
                  <a:pt x="1845" y="96876"/>
                </a:moveTo>
                <a:cubicBezTo>
                  <a:pt x="20366" y="96611"/>
                  <a:pt x="209542" y="113280"/>
                  <a:pt x="276482" y="103226"/>
                </a:cubicBezTo>
                <a:cubicBezTo>
                  <a:pt x="343422" y="93172"/>
                  <a:pt x="381257" y="53749"/>
                  <a:pt x="403482" y="36551"/>
                </a:cubicBezTo>
                <a:cubicBezTo>
                  <a:pt x="425707" y="19353"/>
                  <a:pt x="411949" y="-1019"/>
                  <a:pt x="409832" y="39"/>
                </a:cubicBezTo>
                <a:cubicBezTo>
                  <a:pt x="407715" y="1097"/>
                  <a:pt x="403217" y="29937"/>
                  <a:pt x="390782" y="42901"/>
                </a:cubicBezTo>
                <a:cubicBezTo>
                  <a:pt x="378347" y="55865"/>
                  <a:pt x="372791" y="67507"/>
                  <a:pt x="335220" y="77826"/>
                </a:cubicBezTo>
                <a:cubicBezTo>
                  <a:pt x="297649" y="88145"/>
                  <a:pt x="221713" y="100845"/>
                  <a:pt x="165357" y="104814"/>
                </a:cubicBezTo>
                <a:cubicBezTo>
                  <a:pt x="109001" y="108783"/>
                  <a:pt x="-16676" y="97141"/>
                  <a:pt x="1845" y="96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811FE27-30EF-49B4-911F-CBB8417745F3}"/>
              </a:ext>
            </a:extLst>
          </p:cNvPr>
          <p:cNvSpPr/>
          <p:nvPr/>
        </p:nvSpPr>
        <p:spPr>
          <a:xfrm>
            <a:off x="3223457" y="4735711"/>
            <a:ext cx="467000" cy="66995"/>
          </a:xfrm>
          <a:custGeom>
            <a:avLst/>
            <a:gdLst>
              <a:gd name="connsiteX0" fmla="*/ 756 w 467000"/>
              <a:gd name="connsiteY0" fmla="*/ 18852 h 66995"/>
              <a:gd name="connsiteX1" fmla="*/ 218243 w 467000"/>
              <a:gd name="connsiteY1" fmla="*/ 1389 h 66995"/>
              <a:gd name="connsiteX2" fmla="*/ 457956 w 467000"/>
              <a:gd name="connsiteY2" fmla="*/ 63302 h 66995"/>
              <a:gd name="connsiteX3" fmla="*/ 391281 w 467000"/>
              <a:gd name="connsiteY3" fmla="*/ 53777 h 66995"/>
              <a:gd name="connsiteX4" fmla="*/ 154743 w 467000"/>
              <a:gd name="connsiteY4" fmla="*/ 2977 h 66995"/>
              <a:gd name="connsiteX5" fmla="*/ 756 w 467000"/>
              <a:gd name="connsiteY5" fmla="*/ 18852 h 6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000" h="66995">
                <a:moveTo>
                  <a:pt x="756" y="18852"/>
                </a:moveTo>
                <a:cubicBezTo>
                  <a:pt x="11339" y="18587"/>
                  <a:pt x="142043" y="-6019"/>
                  <a:pt x="218243" y="1389"/>
                </a:cubicBezTo>
                <a:cubicBezTo>
                  <a:pt x="294443" y="8797"/>
                  <a:pt x="429116" y="54571"/>
                  <a:pt x="457956" y="63302"/>
                </a:cubicBezTo>
                <a:cubicBezTo>
                  <a:pt x="486796" y="72033"/>
                  <a:pt x="441816" y="63831"/>
                  <a:pt x="391281" y="53777"/>
                </a:cubicBezTo>
                <a:cubicBezTo>
                  <a:pt x="340746" y="43723"/>
                  <a:pt x="216391" y="11973"/>
                  <a:pt x="154743" y="2977"/>
                </a:cubicBezTo>
                <a:cubicBezTo>
                  <a:pt x="93095" y="-6019"/>
                  <a:pt x="-9827" y="19117"/>
                  <a:pt x="756" y="18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EA67AFD-A20B-4A49-8628-0D18DD18F9A0}"/>
              </a:ext>
            </a:extLst>
          </p:cNvPr>
          <p:cNvSpPr/>
          <p:nvPr/>
        </p:nvSpPr>
        <p:spPr>
          <a:xfrm>
            <a:off x="3266114" y="4936200"/>
            <a:ext cx="475794" cy="213651"/>
          </a:xfrm>
          <a:custGeom>
            <a:avLst/>
            <a:gdLst>
              <a:gd name="connsiteX0" fmla="*/ 961 w 475794"/>
              <a:gd name="connsiteY0" fmla="*/ 24738 h 213651"/>
              <a:gd name="connsiteX1" fmla="*/ 147011 w 475794"/>
              <a:gd name="connsiteY1" fmla="*/ 39025 h 213651"/>
              <a:gd name="connsiteX2" fmla="*/ 131136 w 475794"/>
              <a:gd name="connsiteY2" fmla="*/ 83475 h 213651"/>
              <a:gd name="connsiteX3" fmla="*/ 177174 w 475794"/>
              <a:gd name="connsiteY3" fmla="*/ 196188 h 213651"/>
              <a:gd name="connsiteX4" fmla="*/ 312111 w 475794"/>
              <a:gd name="connsiteY4" fmla="*/ 212063 h 213651"/>
              <a:gd name="connsiteX5" fmla="*/ 405774 w 475794"/>
              <a:gd name="connsiteY5" fmla="*/ 183488 h 213651"/>
              <a:gd name="connsiteX6" fmla="*/ 464511 w 475794"/>
              <a:gd name="connsiteY6" fmla="*/ 66013 h 213651"/>
              <a:gd name="connsiteX7" fmla="*/ 451811 w 475794"/>
              <a:gd name="connsiteY7" fmla="*/ 35850 h 213651"/>
              <a:gd name="connsiteX8" fmla="*/ 229561 w 475794"/>
              <a:gd name="connsiteY8" fmla="*/ 925 h 213651"/>
              <a:gd name="connsiteX9" fmla="*/ 961 w 475794"/>
              <a:gd name="connsiteY9" fmla="*/ 24738 h 213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75794" h="213651">
                <a:moveTo>
                  <a:pt x="961" y="24738"/>
                </a:moveTo>
                <a:cubicBezTo>
                  <a:pt x="-12797" y="31088"/>
                  <a:pt x="125315" y="29236"/>
                  <a:pt x="147011" y="39025"/>
                </a:cubicBezTo>
                <a:cubicBezTo>
                  <a:pt x="168707" y="48814"/>
                  <a:pt x="126109" y="57281"/>
                  <a:pt x="131136" y="83475"/>
                </a:cubicBezTo>
                <a:cubicBezTo>
                  <a:pt x="136163" y="109669"/>
                  <a:pt x="147012" y="174757"/>
                  <a:pt x="177174" y="196188"/>
                </a:cubicBezTo>
                <a:cubicBezTo>
                  <a:pt x="207336" y="217619"/>
                  <a:pt x="274011" y="214180"/>
                  <a:pt x="312111" y="212063"/>
                </a:cubicBezTo>
                <a:cubicBezTo>
                  <a:pt x="350211" y="209946"/>
                  <a:pt x="380374" y="207830"/>
                  <a:pt x="405774" y="183488"/>
                </a:cubicBezTo>
                <a:cubicBezTo>
                  <a:pt x="431174" y="159146"/>
                  <a:pt x="456838" y="90619"/>
                  <a:pt x="464511" y="66013"/>
                </a:cubicBezTo>
                <a:cubicBezTo>
                  <a:pt x="472184" y="41407"/>
                  <a:pt x="490969" y="46698"/>
                  <a:pt x="451811" y="35850"/>
                </a:cubicBezTo>
                <a:cubicBezTo>
                  <a:pt x="412653" y="25002"/>
                  <a:pt x="301528" y="6746"/>
                  <a:pt x="229561" y="925"/>
                </a:cubicBezTo>
                <a:cubicBezTo>
                  <a:pt x="157594" y="-4896"/>
                  <a:pt x="14719" y="18388"/>
                  <a:pt x="961" y="247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A6BA3213-22E3-4F39-B1DD-7E613ADFE467}"/>
              </a:ext>
            </a:extLst>
          </p:cNvPr>
          <p:cNvSpPr/>
          <p:nvPr/>
        </p:nvSpPr>
        <p:spPr>
          <a:xfrm>
            <a:off x="3522663" y="500538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27D7E14-23CD-4731-BAA0-BDE8C3C85D36}"/>
              </a:ext>
            </a:extLst>
          </p:cNvPr>
          <p:cNvSpPr/>
          <p:nvPr/>
        </p:nvSpPr>
        <p:spPr>
          <a:xfrm>
            <a:off x="3270243" y="4675185"/>
            <a:ext cx="520748" cy="73106"/>
          </a:xfrm>
          <a:custGeom>
            <a:avLst/>
            <a:gdLst>
              <a:gd name="connsiteX0" fmla="*/ 7 w 520748"/>
              <a:gd name="connsiteY0" fmla="*/ 68265 h 73106"/>
              <a:gd name="connsiteX1" fmla="*/ 258770 w 520748"/>
              <a:gd name="connsiteY1" fmla="*/ 3 h 73106"/>
              <a:gd name="connsiteX2" fmla="*/ 512770 w 520748"/>
              <a:gd name="connsiteY2" fmla="*/ 71440 h 73106"/>
              <a:gd name="connsiteX3" fmla="*/ 439745 w 520748"/>
              <a:gd name="connsiteY3" fmla="*/ 47628 h 73106"/>
              <a:gd name="connsiteX4" fmla="*/ 266707 w 520748"/>
              <a:gd name="connsiteY4" fmla="*/ 15878 h 73106"/>
              <a:gd name="connsiteX5" fmla="*/ 7 w 520748"/>
              <a:gd name="connsiteY5" fmla="*/ 68265 h 731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0748" h="73106">
                <a:moveTo>
                  <a:pt x="7" y="68265"/>
                </a:moveTo>
                <a:cubicBezTo>
                  <a:pt x="-1316" y="65619"/>
                  <a:pt x="173310" y="-526"/>
                  <a:pt x="258770" y="3"/>
                </a:cubicBezTo>
                <a:cubicBezTo>
                  <a:pt x="344231" y="532"/>
                  <a:pt x="482607" y="63502"/>
                  <a:pt x="512770" y="71440"/>
                </a:cubicBezTo>
                <a:cubicBezTo>
                  <a:pt x="542933" y="79378"/>
                  <a:pt x="480755" y="56888"/>
                  <a:pt x="439745" y="47628"/>
                </a:cubicBezTo>
                <a:cubicBezTo>
                  <a:pt x="398735" y="38368"/>
                  <a:pt x="335499" y="15084"/>
                  <a:pt x="266707" y="15878"/>
                </a:cubicBezTo>
                <a:cubicBezTo>
                  <a:pt x="197915" y="16672"/>
                  <a:pt x="1330" y="70911"/>
                  <a:pt x="7" y="68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C7AEDCCF-9933-455E-A829-5500183B8D46}"/>
              </a:ext>
            </a:extLst>
          </p:cNvPr>
          <p:cNvSpPr/>
          <p:nvPr/>
        </p:nvSpPr>
        <p:spPr>
          <a:xfrm>
            <a:off x="2979709" y="5159215"/>
            <a:ext cx="319704" cy="40112"/>
          </a:xfrm>
          <a:custGeom>
            <a:avLst/>
            <a:gdLst>
              <a:gd name="connsiteX0" fmla="*/ 29 w 319704"/>
              <a:gd name="connsiteY0" fmla="*/ 160 h 40112"/>
              <a:gd name="connsiteX1" fmla="*/ 161954 w 319704"/>
              <a:gd name="connsiteY1" fmla="*/ 39848 h 40112"/>
              <a:gd name="connsiteX2" fmla="*/ 317529 w 319704"/>
              <a:gd name="connsiteY2" fmla="*/ 17623 h 40112"/>
              <a:gd name="connsiteX3" fmla="*/ 257204 w 319704"/>
              <a:gd name="connsiteY3" fmla="*/ 20798 h 40112"/>
              <a:gd name="connsiteX4" fmla="*/ 174654 w 319704"/>
              <a:gd name="connsiteY4" fmla="*/ 25560 h 40112"/>
              <a:gd name="connsiteX5" fmla="*/ 29 w 319704"/>
              <a:gd name="connsiteY5" fmla="*/ 160 h 4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9704" h="40112">
                <a:moveTo>
                  <a:pt x="29" y="160"/>
                </a:moveTo>
                <a:cubicBezTo>
                  <a:pt x="-2088" y="2541"/>
                  <a:pt x="109037" y="36938"/>
                  <a:pt x="161954" y="39848"/>
                </a:cubicBezTo>
                <a:cubicBezTo>
                  <a:pt x="214871" y="42758"/>
                  <a:pt x="301654" y="20798"/>
                  <a:pt x="317529" y="17623"/>
                </a:cubicBezTo>
                <a:cubicBezTo>
                  <a:pt x="333404" y="14448"/>
                  <a:pt x="257204" y="20798"/>
                  <a:pt x="257204" y="20798"/>
                </a:cubicBezTo>
                <a:cubicBezTo>
                  <a:pt x="233392" y="22121"/>
                  <a:pt x="218046" y="28470"/>
                  <a:pt x="174654" y="25560"/>
                </a:cubicBezTo>
                <a:cubicBezTo>
                  <a:pt x="131262" y="22650"/>
                  <a:pt x="2146" y="-2221"/>
                  <a:pt x="29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2AA2E27-335A-461E-AC1A-4C2C73D1986A}"/>
              </a:ext>
            </a:extLst>
          </p:cNvPr>
          <p:cNvSpPr/>
          <p:nvPr/>
        </p:nvSpPr>
        <p:spPr>
          <a:xfrm>
            <a:off x="2973158" y="5140179"/>
            <a:ext cx="875532" cy="156049"/>
          </a:xfrm>
          <a:custGeom>
            <a:avLst/>
            <a:gdLst>
              <a:gd name="connsiteX0" fmla="*/ 230 w 875532"/>
              <a:gd name="connsiteY0" fmla="*/ 46184 h 156049"/>
              <a:gd name="connsiteX1" fmla="*/ 273280 w 875532"/>
              <a:gd name="connsiteY1" fmla="*/ 130321 h 156049"/>
              <a:gd name="connsiteX2" fmla="*/ 493942 w 875532"/>
              <a:gd name="connsiteY2" fmla="*/ 144609 h 156049"/>
              <a:gd name="connsiteX3" fmla="*/ 622530 w 875532"/>
              <a:gd name="connsiteY3" fmla="*/ 130321 h 156049"/>
              <a:gd name="connsiteX4" fmla="*/ 838430 w 875532"/>
              <a:gd name="connsiteY4" fmla="*/ 31896 h 156049"/>
              <a:gd name="connsiteX5" fmla="*/ 868592 w 875532"/>
              <a:gd name="connsiteY5" fmla="*/ 1734 h 156049"/>
              <a:gd name="connsiteX6" fmla="*/ 762230 w 875532"/>
              <a:gd name="connsiteY6" fmla="*/ 74759 h 156049"/>
              <a:gd name="connsiteX7" fmla="*/ 511405 w 875532"/>
              <a:gd name="connsiteY7" fmla="*/ 154134 h 156049"/>
              <a:gd name="connsiteX8" fmla="*/ 320905 w 875532"/>
              <a:gd name="connsiteY8" fmla="*/ 125559 h 156049"/>
              <a:gd name="connsiteX9" fmla="*/ 230 w 875532"/>
              <a:gd name="connsiteY9" fmla="*/ 46184 h 15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5532" h="156049">
                <a:moveTo>
                  <a:pt x="230" y="46184"/>
                </a:moveTo>
                <a:cubicBezTo>
                  <a:pt x="-7707" y="46978"/>
                  <a:pt x="190995" y="113917"/>
                  <a:pt x="273280" y="130321"/>
                </a:cubicBezTo>
                <a:cubicBezTo>
                  <a:pt x="355565" y="146725"/>
                  <a:pt x="435734" y="144609"/>
                  <a:pt x="493942" y="144609"/>
                </a:cubicBezTo>
                <a:cubicBezTo>
                  <a:pt x="552150" y="144609"/>
                  <a:pt x="565115" y="149106"/>
                  <a:pt x="622530" y="130321"/>
                </a:cubicBezTo>
                <a:cubicBezTo>
                  <a:pt x="679945" y="111536"/>
                  <a:pt x="797420" y="53327"/>
                  <a:pt x="838430" y="31896"/>
                </a:cubicBezTo>
                <a:cubicBezTo>
                  <a:pt x="879440" y="10465"/>
                  <a:pt x="881292" y="-5410"/>
                  <a:pt x="868592" y="1734"/>
                </a:cubicBezTo>
                <a:cubicBezTo>
                  <a:pt x="855892" y="8878"/>
                  <a:pt x="821761" y="49359"/>
                  <a:pt x="762230" y="74759"/>
                </a:cubicBezTo>
                <a:cubicBezTo>
                  <a:pt x="702699" y="100159"/>
                  <a:pt x="584959" y="145667"/>
                  <a:pt x="511405" y="154134"/>
                </a:cubicBezTo>
                <a:cubicBezTo>
                  <a:pt x="437851" y="162601"/>
                  <a:pt x="402397" y="141169"/>
                  <a:pt x="320905" y="125559"/>
                </a:cubicBezTo>
                <a:cubicBezTo>
                  <a:pt x="239413" y="109949"/>
                  <a:pt x="8167" y="45390"/>
                  <a:pt x="230" y="46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C8558B82-8801-4541-9DA0-03D1DD414810}"/>
              </a:ext>
            </a:extLst>
          </p:cNvPr>
          <p:cNvSpPr/>
          <p:nvPr/>
        </p:nvSpPr>
        <p:spPr>
          <a:xfrm>
            <a:off x="2977040" y="5157647"/>
            <a:ext cx="866537" cy="178859"/>
          </a:xfrm>
          <a:custGeom>
            <a:avLst/>
            <a:gdLst>
              <a:gd name="connsiteX0" fmla="*/ 2698 w 866537"/>
              <a:gd name="connsiteY0" fmla="*/ 33478 h 178859"/>
              <a:gd name="connsiteX1" fmla="*/ 207485 w 866537"/>
              <a:gd name="connsiteY1" fmla="*/ 170003 h 178859"/>
              <a:gd name="connsiteX2" fmla="*/ 521810 w 866537"/>
              <a:gd name="connsiteY2" fmla="*/ 165241 h 178859"/>
              <a:gd name="connsiteX3" fmla="*/ 672623 w 866537"/>
              <a:gd name="connsiteY3" fmla="*/ 163653 h 178859"/>
              <a:gd name="connsiteX4" fmla="*/ 785335 w 866537"/>
              <a:gd name="connsiteY4" fmla="*/ 84278 h 178859"/>
              <a:gd name="connsiteX5" fmla="*/ 866298 w 866537"/>
              <a:gd name="connsiteY5" fmla="*/ 141 h 178859"/>
              <a:gd name="connsiteX6" fmla="*/ 759935 w 866537"/>
              <a:gd name="connsiteY6" fmla="*/ 104916 h 178859"/>
              <a:gd name="connsiteX7" fmla="*/ 593248 w 866537"/>
              <a:gd name="connsiteY7" fmla="*/ 150953 h 178859"/>
              <a:gd name="connsiteX8" fmla="*/ 248760 w 866537"/>
              <a:gd name="connsiteY8" fmla="*/ 162066 h 178859"/>
              <a:gd name="connsiteX9" fmla="*/ 99535 w 866537"/>
              <a:gd name="connsiteY9" fmla="*/ 117616 h 178859"/>
              <a:gd name="connsiteX10" fmla="*/ 2698 w 866537"/>
              <a:gd name="connsiteY10" fmla="*/ 33478 h 17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537" h="178859">
                <a:moveTo>
                  <a:pt x="2698" y="33478"/>
                </a:moveTo>
                <a:cubicBezTo>
                  <a:pt x="20690" y="42209"/>
                  <a:pt x="120966" y="148043"/>
                  <a:pt x="207485" y="170003"/>
                </a:cubicBezTo>
                <a:cubicBezTo>
                  <a:pt x="294004" y="191963"/>
                  <a:pt x="444287" y="166299"/>
                  <a:pt x="521810" y="165241"/>
                </a:cubicBezTo>
                <a:cubicBezTo>
                  <a:pt x="599333" y="164183"/>
                  <a:pt x="628702" y="177147"/>
                  <a:pt x="672623" y="163653"/>
                </a:cubicBezTo>
                <a:cubicBezTo>
                  <a:pt x="716544" y="150159"/>
                  <a:pt x="753056" y="111530"/>
                  <a:pt x="785335" y="84278"/>
                </a:cubicBezTo>
                <a:cubicBezTo>
                  <a:pt x="817614" y="57026"/>
                  <a:pt x="870531" y="-3299"/>
                  <a:pt x="866298" y="141"/>
                </a:cubicBezTo>
                <a:cubicBezTo>
                  <a:pt x="862065" y="3581"/>
                  <a:pt x="805443" y="79781"/>
                  <a:pt x="759935" y="104916"/>
                </a:cubicBezTo>
                <a:cubicBezTo>
                  <a:pt x="714427" y="130051"/>
                  <a:pt x="678444" y="141428"/>
                  <a:pt x="593248" y="150953"/>
                </a:cubicBezTo>
                <a:cubicBezTo>
                  <a:pt x="508052" y="160478"/>
                  <a:pt x="331046" y="167622"/>
                  <a:pt x="248760" y="162066"/>
                </a:cubicBezTo>
                <a:cubicBezTo>
                  <a:pt x="166475" y="156510"/>
                  <a:pt x="137900" y="134814"/>
                  <a:pt x="99535" y="117616"/>
                </a:cubicBezTo>
                <a:cubicBezTo>
                  <a:pt x="61171" y="100418"/>
                  <a:pt x="-15294" y="24747"/>
                  <a:pt x="2698" y="334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6BBC651B-6D5C-4450-B2BA-3C5A28D517EE}"/>
              </a:ext>
            </a:extLst>
          </p:cNvPr>
          <p:cNvSpPr/>
          <p:nvPr/>
        </p:nvSpPr>
        <p:spPr>
          <a:xfrm>
            <a:off x="2974510" y="4771953"/>
            <a:ext cx="102150" cy="195661"/>
          </a:xfrm>
          <a:custGeom>
            <a:avLst/>
            <a:gdLst>
              <a:gd name="connsiteX0" fmla="*/ 102065 w 102150"/>
              <a:gd name="connsiteY0" fmla="*/ 72 h 195661"/>
              <a:gd name="connsiteX1" fmla="*/ 30628 w 102150"/>
              <a:gd name="connsiteY1" fmla="*/ 120722 h 195661"/>
              <a:gd name="connsiteX2" fmla="*/ 90953 w 102150"/>
              <a:gd name="connsiteY2" fmla="*/ 195335 h 195661"/>
              <a:gd name="connsiteX3" fmla="*/ 8403 w 102150"/>
              <a:gd name="connsiteY3" fmla="*/ 146122 h 195661"/>
              <a:gd name="connsiteX4" fmla="*/ 13165 w 102150"/>
              <a:gd name="connsiteY4" fmla="*/ 103260 h 195661"/>
              <a:gd name="connsiteX5" fmla="*/ 102065 w 102150"/>
              <a:gd name="connsiteY5" fmla="*/ 72 h 19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150" h="195661">
                <a:moveTo>
                  <a:pt x="102065" y="72"/>
                </a:moveTo>
                <a:cubicBezTo>
                  <a:pt x="104976" y="2982"/>
                  <a:pt x="32480" y="88178"/>
                  <a:pt x="30628" y="120722"/>
                </a:cubicBezTo>
                <a:cubicBezTo>
                  <a:pt x="28776" y="153266"/>
                  <a:pt x="94657" y="191102"/>
                  <a:pt x="90953" y="195335"/>
                </a:cubicBezTo>
                <a:cubicBezTo>
                  <a:pt x="87249" y="199568"/>
                  <a:pt x="21368" y="161468"/>
                  <a:pt x="8403" y="146122"/>
                </a:cubicBezTo>
                <a:cubicBezTo>
                  <a:pt x="-4562" y="130776"/>
                  <a:pt x="-2181" y="123897"/>
                  <a:pt x="13165" y="103260"/>
                </a:cubicBezTo>
                <a:cubicBezTo>
                  <a:pt x="28511" y="82623"/>
                  <a:pt x="99154" y="-2838"/>
                  <a:pt x="102065" y="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E2BBA271-B17B-47FB-8EE4-1604541D1785}"/>
              </a:ext>
            </a:extLst>
          </p:cNvPr>
          <p:cNvSpPr/>
          <p:nvPr/>
        </p:nvSpPr>
        <p:spPr>
          <a:xfrm>
            <a:off x="2877121" y="4767260"/>
            <a:ext cx="177247" cy="387358"/>
          </a:xfrm>
          <a:custGeom>
            <a:avLst/>
            <a:gdLst>
              <a:gd name="connsiteX0" fmla="*/ 177229 w 177247"/>
              <a:gd name="connsiteY0" fmla="*/ 3 h 387358"/>
              <a:gd name="connsiteX1" fmla="*/ 8954 w 177247"/>
              <a:gd name="connsiteY1" fmla="*/ 152403 h 387358"/>
              <a:gd name="connsiteX2" fmla="*/ 21654 w 177247"/>
              <a:gd name="connsiteY2" fmla="*/ 204790 h 387358"/>
              <a:gd name="connsiteX3" fmla="*/ 8954 w 177247"/>
              <a:gd name="connsiteY3" fmla="*/ 387353 h 387358"/>
              <a:gd name="connsiteX4" fmla="*/ 56579 w 177247"/>
              <a:gd name="connsiteY4" fmla="*/ 211140 h 387358"/>
              <a:gd name="connsiteX5" fmla="*/ 88329 w 177247"/>
              <a:gd name="connsiteY5" fmla="*/ 261940 h 387358"/>
              <a:gd name="connsiteX6" fmla="*/ 107379 w 177247"/>
              <a:gd name="connsiteY6" fmla="*/ 296865 h 387358"/>
              <a:gd name="connsiteX7" fmla="*/ 110554 w 177247"/>
              <a:gd name="connsiteY7" fmla="*/ 371478 h 387358"/>
              <a:gd name="connsiteX8" fmla="*/ 105792 w 177247"/>
              <a:gd name="connsiteY8" fmla="*/ 255590 h 387358"/>
              <a:gd name="connsiteX9" fmla="*/ 64517 w 177247"/>
              <a:gd name="connsiteY9" fmla="*/ 207965 h 387358"/>
              <a:gd name="connsiteX10" fmla="*/ 34354 w 177247"/>
              <a:gd name="connsiteY10" fmla="*/ 311153 h 387358"/>
              <a:gd name="connsiteX11" fmla="*/ 31179 w 177247"/>
              <a:gd name="connsiteY11" fmla="*/ 206378 h 387358"/>
              <a:gd name="connsiteX12" fmla="*/ 20067 w 177247"/>
              <a:gd name="connsiteY12" fmla="*/ 157165 h 387358"/>
              <a:gd name="connsiteX13" fmla="*/ 177229 w 177247"/>
              <a:gd name="connsiteY13" fmla="*/ 3 h 38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77247" h="387358">
                <a:moveTo>
                  <a:pt x="177229" y="3"/>
                </a:moveTo>
                <a:cubicBezTo>
                  <a:pt x="175377" y="-791"/>
                  <a:pt x="34883" y="118272"/>
                  <a:pt x="8954" y="152403"/>
                </a:cubicBezTo>
                <a:cubicBezTo>
                  <a:pt x="-16975" y="186534"/>
                  <a:pt x="21654" y="165632"/>
                  <a:pt x="21654" y="204790"/>
                </a:cubicBezTo>
                <a:cubicBezTo>
                  <a:pt x="21654" y="243948"/>
                  <a:pt x="3133" y="386295"/>
                  <a:pt x="8954" y="387353"/>
                </a:cubicBezTo>
                <a:cubicBezTo>
                  <a:pt x="14775" y="388411"/>
                  <a:pt x="43350" y="232042"/>
                  <a:pt x="56579" y="211140"/>
                </a:cubicBezTo>
                <a:cubicBezTo>
                  <a:pt x="69808" y="190238"/>
                  <a:pt x="79862" y="247652"/>
                  <a:pt x="88329" y="261940"/>
                </a:cubicBezTo>
                <a:cubicBezTo>
                  <a:pt x="96796" y="276228"/>
                  <a:pt x="103675" y="278609"/>
                  <a:pt x="107379" y="296865"/>
                </a:cubicBezTo>
                <a:cubicBezTo>
                  <a:pt x="111083" y="315121"/>
                  <a:pt x="110818" y="378357"/>
                  <a:pt x="110554" y="371478"/>
                </a:cubicBezTo>
                <a:cubicBezTo>
                  <a:pt x="110290" y="364599"/>
                  <a:pt x="113465" y="282842"/>
                  <a:pt x="105792" y="255590"/>
                </a:cubicBezTo>
                <a:cubicBezTo>
                  <a:pt x="98119" y="228338"/>
                  <a:pt x="76423" y="198705"/>
                  <a:pt x="64517" y="207965"/>
                </a:cubicBezTo>
                <a:cubicBezTo>
                  <a:pt x="52611" y="217226"/>
                  <a:pt x="39910" y="311418"/>
                  <a:pt x="34354" y="311153"/>
                </a:cubicBezTo>
                <a:cubicBezTo>
                  <a:pt x="28798" y="310889"/>
                  <a:pt x="33560" y="232043"/>
                  <a:pt x="31179" y="206378"/>
                </a:cubicBezTo>
                <a:cubicBezTo>
                  <a:pt x="28798" y="180713"/>
                  <a:pt x="-2158" y="189709"/>
                  <a:pt x="20067" y="157165"/>
                </a:cubicBezTo>
                <a:cubicBezTo>
                  <a:pt x="42292" y="124621"/>
                  <a:pt x="179081" y="797"/>
                  <a:pt x="17722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EFA5B875-459F-47F1-B0AA-0800F5B31BC5}"/>
              </a:ext>
            </a:extLst>
          </p:cNvPr>
          <p:cNvSpPr/>
          <p:nvPr/>
        </p:nvSpPr>
        <p:spPr>
          <a:xfrm>
            <a:off x="3388930" y="4726014"/>
            <a:ext cx="463065" cy="93923"/>
          </a:xfrm>
          <a:custGeom>
            <a:avLst/>
            <a:gdLst>
              <a:gd name="connsiteX0" fmla="*/ 1970 w 463065"/>
              <a:gd name="connsiteY0" fmla="*/ 9499 h 93923"/>
              <a:gd name="connsiteX1" fmla="*/ 294070 w 463065"/>
              <a:gd name="connsiteY1" fmla="*/ 26961 h 93923"/>
              <a:gd name="connsiteX2" fmla="*/ 460758 w 463065"/>
              <a:gd name="connsiteY2" fmla="*/ 93636 h 93923"/>
              <a:gd name="connsiteX3" fmla="*/ 376620 w 463065"/>
              <a:gd name="connsiteY3" fmla="*/ 49186 h 93923"/>
              <a:gd name="connsiteX4" fmla="*/ 175008 w 463065"/>
              <a:gd name="connsiteY4" fmla="*/ 3149 h 93923"/>
              <a:gd name="connsiteX5" fmla="*/ 1970 w 463065"/>
              <a:gd name="connsiteY5" fmla="*/ 9499 h 93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3065" h="93923">
                <a:moveTo>
                  <a:pt x="1970" y="9499"/>
                </a:moveTo>
                <a:cubicBezTo>
                  <a:pt x="21814" y="13468"/>
                  <a:pt x="217605" y="12938"/>
                  <a:pt x="294070" y="26961"/>
                </a:cubicBezTo>
                <a:cubicBezTo>
                  <a:pt x="370535" y="40984"/>
                  <a:pt x="447000" y="89932"/>
                  <a:pt x="460758" y="93636"/>
                </a:cubicBezTo>
                <a:cubicBezTo>
                  <a:pt x="474516" y="97340"/>
                  <a:pt x="424245" y="64267"/>
                  <a:pt x="376620" y="49186"/>
                </a:cubicBezTo>
                <a:cubicBezTo>
                  <a:pt x="328995" y="34105"/>
                  <a:pt x="232687" y="11616"/>
                  <a:pt x="175008" y="3149"/>
                </a:cubicBezTo>
                <a:cubicBezTo>
                  <a:pt x="117329" y="-5318"/>
                  <a:pt x="-17874" y="5530"/>
                  <a:pt x="1970" y="9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D6D2354-FDAC-4E30-8A1E-AB887920BA34}"/>
              </a:ext>
            </a:extLst>
          </p:cNvPr>
          <p:cNvSpPr/>
          <p:nvPr/>
        </p:nvSpPr>
        <p:spPr>
          <a:xfrm>
            <a:off x="3533724" y="4755723"/>
            <a:ext cx="336785" cy="201621"/>
          </a:xfrm>
          <a:custGeom>
            <a:avLst/>
            <a:gdLst>
              <a:gd name="connsiteX0" fmla="*/ 51 w 336785"/>
              <a:gd name="connsiteY0" fmla="*/ 427 h 201621"/>
              <a:gd name="connsiteX1" fmla="*/ 261989 w 336785"/>
              <a:gd name="connsiteY1" fmla="*/ 76627 h 201621"/>
              <a:gd name="connsiteX2" fmla="*/ 335014 w 336785"/>
              <a:gd name="connsiteY2" fmla="*/ 200452 h 201621"/>
              <a:gd name="connsiteX3" fmla="*/ 308026 w 336785"/>
              <a:gd name="connsiteY3" fmla="*/ 133777 h 201621"/>
              <a:gd name="connsiteX4" fmla="*/ 239764 w 336785"/>
              <a:gd name="connsiteY4" fmla="*/ 49640 h 201621"/>
              <a:gd name="connsiteX5" fmla="*/ 51 w 336785"/>
              <a:gd name="connsiteY5" fmla="*/ 427 h 201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6785" h="201621">
                <a:moveTo>
                  <a:pt x="51" y="427"/>
                </a:moveTo>
                <a:cubicBezTo>
                  <a:pt x="3755" y="4925"/>
                  <a:pt x="206162" y="43290"/>
                  <a:pt x="261989" y="76627"/>
                </a:cubicBezTo>
                <a:cubicBezTo>
                  <a:pt x="317816" y="109965"/>
                  <a:pt x="327341" y="190927"/>
                  <a:pt x="335014" y="200452"/>
                </a:cubicBezTo>
                <a:cubicBezTo>
                  <a:pt x="342687" y="209977"/>
                  <a:pt x="323901" y="158912"/>
                  <a:pt x="308026" y="133777"/>
                </a:cubicBezTo>
                <a:cubicBezTo>
                  <a:pt x="292151" y="108642"/>
                  <a:pt x="287918" y="71336"/>
                  <a:pt x="239764" y="49640"/>
                </a:cubicBezTo>
                <a:cubicBezTo>
                  <a:pt x="191610" y="27944"/>
                  <a:pt x="-3653" y="-4071"/>
                  <a:pt x="51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8211300C-D8DB-4E6B-85C3-5F94873E6B56}"/>
              </a:ext>
            </a:extLst>
          </p:cNvPr>
          <p:cNvSpPr/>
          <p:nvPr/>
        </p:nvSpPr>
        <p:spPr>
          <a:xfrm>
            <a:off x="2774828" y="4641762"/>
            <a:ext cx="290656" cy="185843"/>
          </a:xfrm>
          <a:custGeom>
            <a:avLst/>
            <a:gdLst>
              <a:gd name="connsiteX0" fmla="*/ 122 w 290656"/>
              <a:gd name="connsiteY0" fmla="*/ 88 h 185843"/>
              <a:gd name="connsiteX1" fmla="*/ 109660 w 290656"/>
              <a:gd name="connsiteY1" fmla="*/ 74701 h 185843"/>
              <a:gd name="connsiteX2" fmla="*/ 119185 w 290656"/>
              <a:gd name="connsiteY2" fmla="*/ 184238 h 185843"/>
              <a:gd name="connsiteX3" fmla="*/ 138235 w 290656"/>
              <a:gd name="connsiteY3" fmla="*/ 135026 h 185843"/>
              <a:gd name="connsiteX4" fmla="*/ 290635 w 290656"/>
              <a:gd name="connsiteY4" fmla="*/ 66763 h 185843"/>
              <a:gd name="connsiteX5" fmla="*/ 149347 w 290656"/>
              <a:gd name="connsiteY5" fmla="*/ 117563 h 185843"/>
              <a:gd name="connsiteX6" fmla="*/ 133472 w 290656"/>
              <a:gd name="connsiteY6" fmla="*/ 88988 h 185843"/>
              <a:gd name="connsiteX7" fmla="*/ 122 w 290656"/>
              <a:gd name="connsiteY7" fmla="*/ 88 h 185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656" h="185843">
                <a:moveTo>
                  <a:pt x="122" y="88"/>
                </a:moveTo>
                <a:cubicBezTo>
                  <a:pt x="-3847" y="-2293"/>
                  <a:pt x="89816" y="44009"/>
                  <a:pt x="109660" y="74701"/>
                </a:cubicBezTo>
                <a:cubicBezTo>
                  <a:pt x="129504" y="105393"/>
                  <a:pt x="114423" y="174184"/>
                  <a:pt x="119185" y="184238"/>
                </a:cubicBezTo>
                <a:cubicBezTo>
                  <a:pt x="123948" y="194292"/>
                  <a:pt x="109660" y="154605"/>
                  <a:pt x="138235" y="135026"/>
                </a:cubicBezTo>
                <a:cubicBezTo>
                  <a:pt x="166810" y="115447"/>
                  <a:pt x="288783" y="69673"/>
                  <a:pt x="290635" y="66763"/>
                </a:cubicBezTo>
                <a:cubicBezTo>
                  <a:pt x="292487" y="63853"/>
                  <a:pt x="175541" y="113859"/>
                  <a:pt x="149347" y="117563"/>
                </a:cubicBezTo>
                <a:cubicBezTo>
                  <a:pt x="123153" y="121267"/>
                  <a:pt x="155432" y="107509"/>
                  <a:pt x="133472" y="88988"/>
                </a:cubicBezTo>
                <a:cubicBezTo>
                  <a:pt x="111512" y="70467"/>
                  <a:pt x="4091" y="2469"/>
                  <a:pt x="122" y="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F3A98A83-7B32-4F16-AC1A-BEFC3B57C22F}"/>
              </a:ext>
            </a:extLst>
          </p:cNvPr>
          <p:cNvSpPr/>
          <p:nvPr/>
        </p:nvSpPr>
        <p:spPr>
          <a:xfrm>
            <a:off x="2828693" y="4536919"/>
            <a:ext cx="145886" cy="164252"/>
          </a:xfrm>
          <a:custGeom>
            <a:avLst/>
            <a:gdLst>
              <a:gd name="connsiteX0" fmla="*/ 1820 w 145886"/>
              <a:gd name="connsiteY0" fmla="*/ 163669 h 164252"/>
              <a:gd name="connsiteX1" fmla="*/ 90720 w 145886"/>
              <a:gd name="connsiteY1" fmla="*/ 38256 h 164252"/>
              <a:gd name="connsiteX2" fmla="*/ 144695 w 145886"/>
              <a:gd name="connsiteY2" fmla="*/ 1744 h 164252"/>
              <a:gd name="connsiteX3" fmla="*/ 39920 w 145886"/>
              <a:gd name="connsiteY3" fmla="*/ 82706 h 164252"/>
              <a:gd name="connsiteX4" fmla="*/ 1820 w 145886"/>
              <a:gd name="connsiteY4" fmla="*/ 163669 h 16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886" h="164252">
                <a:moveTo>
                  <a:pt x="1820" y="163669"/>
                </a:moveTo>
                <a:cubicBezTo>
                  <a:pt x="10287" y="156261"/>
                  <a:pt x="66908" y="65243"/>
                  <a:pt x="90720" y="38256"/>
                </a:cubicBezTo>
                <a:cubicBezTo>
                  <a:pt x="114532" y="11269"/>
                  <a:pt x="153162" y="-5664"/>
                  <a:pt x="144695" y="1744"/>
                </a:cubicBezTo>
                <a:cubicBezTo>
                  <a:pt x="136228" y="9152"/>
                  <a:pt x="63997" y="59423"/>
                  <a:pt x="39920" y="82706"/>
                </a:cubicBezTo>
                <a:cubicBezTo>
                  <a:pt x="15843" y="105989"/>
                  <a:pt x="-6647" y="171077"/>
                  <a:pt x="1820" y="163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D7FEBDBD-85CA-49D5-AB1D-521741E89DD7}"/>
              </a:ext>
            </a:extLst>
          </p:cNvPr>
          <p:cNvSpPr/>
          <p:nvPr/>
        </p:nvSpPr>
        <p:spPr>
          <a:xfrm>
            <a:off x="2938859" y="4467422"/>
            <a:ext cx="815792" cy="112815"/>
          </a:xfrm>
          <a:custGeom>
            <a:avLst/>
            <a:gdLst>
              <a:gd name="connsiteX0" fmla="*/ 4366 w 815792"/>
              <a:gd name="connsiteY0" fmla="*/ 112516 h 112815"/>
              <a:gd name="connsiteX1" fmla="*/ 382191 w 815792"/>
              <a:gd name="connsiteY1" fmla="*/ 14091 h 112815"/>
              <a:gd name="connsiteX2" fmla="*/ 555229 w 815792"/>
              <a:gd name="connsiteY2" fmla="*/ 7741 h 112815"/>
              <a:gd name="connsiteX3" fmla="*/ 813991 w 815792"/>
              <a:gd name="connsiteY3" fmla="*/ 23616 h 112815"/>
              <a:gd name="connsiteX4" fmla="*/ 658416 w 815792"/>
              <a:gd name="connsiteY4" fmla="*/ 2978 h 112815"/>
              <a:gd name="connsiteX5" fmla="*/ 437754 w 815792"/>
              <a:gd name="connsiteY5" fmla="*/ 4566 h 112815"/>
              <a:gd name="connsiteX6" fmla="*/ 191691 w 815792"/>
              <a:gd name="connsiteY6" fmla="*/ 44253 h 112815"/>
              <a:gd name="connsiteX7" fmla="*/ 4366 w 815792"/>
              <a:gd name="connsiteY7" fmla="*/ 112516 h 112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5792" h="112815">
                <a:moveTo>
                  <a:pt x="4366" y="112516"/>
                </a:moveTo>
                <a:cubicBezTo>
                  <a:pt x="36116" y="107489"/>
                  <a:pt x="290381" y="31553"/>
                  <a:pt x="382191" y="14091"/>
                </a:cubicBezTo>
                <a:cubicBezTo>
                  <a:pt x="474001" y="-3371"/>
                  <a:pt x="483262" y="6154"/>
                  <a:pt x="555229" y="7741"/>
                </a:cubicBezTo>
                <a:cubicBezTo>
                  <a:pt x="627196" y="9328"/>
                  <a:pt x="796793" y="24410"/>
                  <a:pt x="813991" y="23616"/>
                </a:cubicBezTo>
                <a:cubicBezTo>
                  <a:pt x="831189" y="22822"/>
                  <a:pt x="721122" y="6153"/>
                  <a:pt x="658416" y="2978"/>
                </a:cubicBezTo>
                <a:cubicBezTo>
                  <a:pt x="595710" y="-197"/>
                  <a:pt x="515541" y="-2313"/>
                  <a:pt x="437754" y="4566"/>
                </a:cubicBezTo>
                <a:cubicBezTo>
                  <a:pt x="359967" y="11445"/>
                  <a:pt x="261277" y="30759"/>
                  <a:pt x="191691" y="44253"/>
                </a:cubicBezTo>
                <a:cubicBezTo>
                  <a:pt x="122106" y="57747"/>
                  <a:pt x="-27384" y="117543"/>
                  <a:pt x="4366" y="112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3C6012B-72FD-4A31-A375-925FFC99CB1A}"/>
              </a:ext>
            </a:extLst>
          </p:cNvPr>
          <p:cNvSpPr/>
          <p:nvPr/>
        </p:nvSpPr>
        <p:spPr>
          <a:xfrm>
            <a:off x="3030482" y="4646014"/>
            <a:ext cx="159496" cy="69499"/>
          </a:xfrm>
          <a:custGeom>
            <a:avLst/>
            <a:gdLst>
              <a:gd name="connsiteX0" fmla="*/ 56 w 159496"/>
              <a:gd name="connsiteY0" fmla="*/ 67274 h 69499"/>
              <a:gd name="connsiteX1" fmla="*/ 149281 w 159496"/>
              <a:gd name="connsiteY1" fmla="*/ 60924 h 69499"/>
              <a:gd name="connsiteX2" fmla="*/ 147693 w 159496"/>
              <a:gd name="connsiteY2" fmla="*/ 599 h 69499"/>
              <a:gd name="connsiteX3" fmla="*/ 158806 w 159496"/>
              <a:gd name="connsiteY3" fmla="*/ 30761 h 69499"/>
              <a:gd name="connsiteX4" fmla="*/ 131818 w 159496"/>
              <a:gd name="connsiteY4" fmla="*/ 43461 h 69499"/>
              <a:gd name="connsiteX5" fmla="*/ 56 w 159496"/>
              <a:gd name="connsiteY5" fmla="*/ 67274 h 6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496" h="69499">
                <a:moveTo>
                  <a:pt x="56" y="67274"/>
                </a:moveTo>
                <a:cubicBezTo>
                  <a:pt x="2966" y="70184"/>
                  <a:pt x="124675" y="72036"/>
                  <a:pt x="149281" y="60924"/>
                </a:cubicBezTo>
                <a:cubicBezTo>
                  <a:pt x="173887" y="49812"/>
                  <a:pt x="146106" y="5626"/>
                  <a:pt x="147693" y="599"/>
                </a:cubicBezTo>
                <a:cubicBezTo>
                  <a:pt x="149280" y="-4428"/>
                  <a:pt x="161452" y="23617"/>
                  <a:pt x="158806" y="30761"/>
                </a:cubicBezTo>
                <a:cubicBezTo>
                  <a:pt x="156160" y="37905"/>
                  <a:pt x="156689" y="38699"/>
                  <a:pt x="131818" y="43461"/>
                </a:cubicBezTo>
                <a:cubicBezTo>
                  <a:pt x="106947" y="48223"/>
                  <a:pt x="-2854" y="64364"/>
                  <a:pt x="56" y="672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6274437-5BC4-4F5F-BE6B-2AE64F1B1CFB}"/>
              </a:ext>
            </a:extLst>
          </p:cNvPr>
          <p:cNvSpPr/>
          <p:nvPr/>
        </p:nvSpPr>
        <p:spPr>
          <a:xfrm>
            <a:off x="3174395" y="4584746"/>
            <a:ext cx="322465" cy="81213"/>
          </a:xfrm>
          <a:custGeom>
            <a:avLst/>
            <a:gdLst>
              <a:gd name="connsiteX0" fmla="*/ 2193 w 322465"/>
              <a:gd name="connsiteY0" fmla="*/ 79329 h 81213"/>
              <a:gd name="connsiteX1" fmla="*/ 221268 w 322465"/>
              <a:gd name="connsiteY1" fmla="*/ 4717 h 81213"/>
              <a:gd name="connsiteX2" fmla="*/ 318105 w 322465"/>
              <a:gd name="connsiteY2" fmla="*/ 7892 h 81213"/>
              <a:gd name="connsiteX3" fmla="*/ 306993 w 322465"/>
              <a:gd name="connsiteY3" fmla="*/ 9479 h 81213"/>
              <a:gd name="connsiteX4" fmla="*/ 189518 w 322465"/>
              <a:gd name="connsiteY4" fmla="*/ 23767 h 81213"/>
              <a:gd name="connsiteX5" fmla="*/ 114905 w 322465"/>
              <a:gd name="connsiteY5" fmla="*/ 55517 h 81213"/>
              <a:gd name="connsiteX6" fmla="*/ 2193 w 322465"/>
              <a:gd name="connsiteY6" fmla="*/ 79329 h 8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2465" h="81213">
                <a:moveTo>
                  <a:pt x="2193" y="79329"/>
                </a:moveTo>
                <a:cubicBezTo>
                  <a:pt x="19920" y="70862"/>
                  <a:pt x="168616" y="16623"/>
                  <a:pt x="221268" y="4717"/>
                </a:cubicBezTo>
                <a:cubicBezTo>
                  <a:pt x="273920" y="-7189"/>
                  <a:pt x="303818" y="7098"/>
                  <a:pt x="318105" y="7892"/>
                </a:cubicBezTo>
                <a:cubicBezTo>
                  <a:pt x="332392" y="8686"/>
                  <a:pt x="306993" y="9479"/>
                  <a:pt x="306993" y="9479"/>
                </a:cubicBezTo>
                <a:cubicBezTo>
                  <a:pt x="285562" y="12125"/>
                  <a:pt x="221533" y="16094"/>
                  <a:pt x="189518" y="23767"/>
                </a:cubicBezTo>
                <a:cubicBezTo>
                  <a:pt x="157503" y="31440"/>
                  <a:pt x="150888" y="45463"/>
                  <a:pt x="114905" y="55517"/>
                </a:cubicBezTo>
                <a:cubicBezTo>
                  <a:pt x="78922" y="65571"/>
                  <a:pt x="-15534" y="87796"/>
                  <a:pt x="2193" y="793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2DE8070-E4FE-40DF-8F6D-AE02C472B85A}"/>
              </a:ext>
            </a:extLst>
          </p:cNvPr>
          <p:cNvSpPr/>
          <p:nvPr/>
        </p:nvSpPr>
        <p:spPr>
          <a:xfrm>
            <a:off x="3467004" y="4591266"/>
            <a:ext cx="629421" cy="143078"/>
          </a:xfrm>
          <a:custGeom>
            <a:avLst/>
            <a:gdLst>
              <a:gd name="connsiteX0" fmla="*/ 96 w 629421"/>
              <a:gd name="connsiteY0" fmla="*/ 1372 h 143078"/>
              <a:gd name="connsiteX1" fmla="*/ 255684 w 629421"/>
              <a:gd name="connsiteY1" fmla="*/ 14072 h 143078"/>
              <a:gd name="connsiteX2" fmla="*/ 408084 w 629421"/>
              <a:gd name="connsiteY2" fmla="*/ 72809 h 143078"/>
              <a:gd name="connsiteX3" fmla="*/ 468409 w 629421"/>
              <a:gd name="connsiteY3" fmla="*/ 129959 h 143078"/>
              <a:gd name="connsiteX4" fmla="*/ 628746 w 629421"/>
              <a:gd name="connsiteY4" fmla="*/ 142659 h 143078"/>
              <a:gd name="connsiteX5" fmla="*/ 516034 w 629421"/>
              <a:gd name="connsiteY5" fmla="*/ 120434 h 143078"/>
              <a:gd name="connsiteX6" fmla="*/ 285846 w 629421"/>
              <a:gd name="connsiteY6" fmla="*/ 37884 h 143078"/>
              <a:gd name="connsiteX7" fmla="*/ 96 w 629421"/>
              <a:gd name="connsiteY7" fmla="*/ 1372 h 143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421" h="143078">
                <a:moveTo>
                  <a:pt x="96" y="1372"/>
                </a:moveTo>
                <a:cubicBezTo>
                  <a:pt x="-4931" y="-2597"/>
                  <a:pt x="187686" y="2166"/>
                  <a:pt x="255684" y="14072"/>
                </a:cubicBezTo>
                <a:cubicBezTo>
                  <a:pt x="323682" y="25978"/>
                  <a:pt x="372630" y="53495"/>
                  <a:pt x="408084" y="72809"/>
                </a:cubicBezTo>
                <a:cubicBezTo>
                  <a:pt x="443538" y="92123"/>
                  <a:pt x="431632" y="118317"/>
                  <a:pt x="468409" y="129959"/>
                </a:cubicBezTo>
                <a:cubicBezTo>
                  <a:pt x="505186" y="141601"/>
                  <a:pt x="620808" y="144247"/>
                  <a:pt x="628746" y="142659"/>
                </a:cubicBezTo>
                <a:cubicBezTo>
                  <a:pt x="636684" y="141071"/>
                  <a:pt x="573184" y="137896"/>
                  <a:pt x="516034" y="120434"/>
                </a:cubicBezTo>
                <a:cubicBezTo>
                  <a:pt x="458884" y="102972"/>
                  <a:pt x="370248" y="57463"/>
                  <a:pt x="285846" y="37884"/>
                </a:cubicBezTo>
                <a:cubicBezTo>
                  <a:pt x="201444" y="18305"/>
                  <a:pt x="5123" y="5341"/>
                  <a:pt x="96" y="13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FAD2A2C4-B9B6-44D5-86AD-F39698D892F0}"/>
              </a:ext>
            </a:extLst>
          </p:cNvPr>
          <p:cNvSpPr/>
          <p:nvPr/>
        </p:nvSpPr>
        <p:spPr>
          <a:xfrm>
            <a:off x="3637245" y="4478440"/>
            <a:ext cx="563082" cy="330099"/>
          </a:xfrm>
          <a:custGeom>
            <a:avLst/>
            <a:gdLst>
              <a:gd name="connsiteX0" fmla="*/ 9243 w 563082"/>
              <a:gd name="connsiteY0" fmla="*/ 4660 h 330099"/>
              <a:gd name="connsiteX1" fmla="*/ 106080 w 563082"/>
              <a:gd name="connsiteY1" fmla="*/ 45935 h 330099"/>
              <a:gd name="connsiteX2" fmla="*/ 228318 w 563082"/>
              <a:gd name="connsiteY2" fmla="*/ 91973 h 330099"/>
              <a:gd name="connsiteX3" fmla="*/ 385480 w 563082"/>
              <a:gd name="connsiteY3" fmla="*/ 191985 h 330099"/>
              <a:gd name="connsiteX4" fmla="*/ 499780 w 563082"/>
              <a:gd name="connsiteY4" fmla="*/ 249135 h 330099"/>
              <a:gd name="connsiteX5" fmla="*/ 542643 w 563082"/>
              <a:gd name="connsiteY5" fmla="*/ 314223 h 330099"/>
              <a:gd name="connsiteX6" fmla="*/ 547405 w 563082"/>
              <a:gd name="connsiteY6" fmla="*/ 328510 h 330099"/>
              <a:gd name="connsiteX7" fmla="*/ 518830 w 563082"/>
              <a:gd name="connsiteY7" fmla="*/ 312635 h 330099"/>
              <a:gd name="connsiteX8" fmla="*/ 383893 w 563082"/>
              <a:gd name="connsiteY8" fmla="*/ 298348 h 330099"/>
              <a:gd name="connsiteX9" fmla="*/ 542643 w 563082"/>
              <a:gd name="connsiteY9" fmla="*/ 330098 h 330099"/>
              <a:gd name="connsiteX10" fmla="*/ 539468 w 563082"/>
              <a:gd name="connsiteY10" fmla="*/ 296760 h 330099"/>
              <a:gd name="connsiteX11" fmla="*/ 345793 w 563082"/>
              <a:gd name="connsiteY11" fmla="*/ 161823 h 330099"/>
              <a:gd name="connsiteX12" fmla="*/ 9243 w 563082"/>
              <a:gd name="connsiteY12" fmla="*/ 4660 h 330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63082" h="330099">
                <a:moveTo>
                  <a:pt x="9243" y="4660"/>
                </a:moveTo>
                <a:cubicBezTo>
                  <a:pt x="-30709" y="-14655"/>
                  <a:pt x="69568" y="31383"/>
                  <a:pt x="106080" y="45935"/>
                </a:cubicBezTo>
                <a:cubicBezTo>
                  <a:pt x="142592" y="60487"/>
                  <a:pt x="181751" y="67631"/>
                  <a:pt x="228318" y="91973"/>
                </a:cubicBezTo>
                <a:cubicBezTo>
                  <a:pt x="274885" y="116315"/>
                  <a:pt x="340236" y="165791"/>
                  <a:pt x="385480" y="191985"/>
                </a:cubicBezTo>
                <a:cubicBezTo>
                  <a:pt x="430724" y="218179"/>
                  <a:pt x="473586" y="228762"/>
                  <a:pt x="499780" y="249135"/>
                </a:cubicBezTo>
                <a:cubicBezTo>
                  <a:pt x="525974" y="269508"/>
                  <a:pt x="534706" y="300994"/>
                  <a:pt x="542643" y="314223"/>
                </a:cubicBezTo>
                <a:cubicBezTo>
                  <a:pt x="550580" y="327452"/>
                  <a:pt x="551374" y="328775"/>
                  <a:pt x="547405" y="328510"/>
                </a:cubicBezTo>
                <a:cubicBezTo>
                  <a:pt x="543436" y="328245"/>
                  <a:pt x="546082" y="317662"/>
                  <a:pt x="518830" y="312635"/>
                </a:cubicBezTo>
                <a:cubicBezTo>
                  <a:pt x="491578" y="307608"/>
                  <a:pt x="379924" y="295438"/>
                  <a:pt x="383893" y="298348"/>
                </a:cubicBezTo>
                <a:cubicBezTo>
                  <a:pt x="387862" y="301258"/>
                  <a:pt x="516714" y="330363"/>
                  <a:pt x="542643" y="330098"/>
                </a:cubicBezTo>
                <a:cubicBezTo>
                  <a:pt x="568572" y="329833"/>
                  <a:pt x="572276" y="324806"/>
                  <a:pt x="539468" y="296760"/>
                </a:cubicBezTo>
                <a:cubicBezTo>
                  <a:pt x="506660" y="268714"/>
                  <a:pt x="428608" y="210506"/>
                  <a:pt x="345793" y="161823"/>
                </a:cubicBezTo>
                <a:cubicBezTo>
                  <a:pt x="262978" y="113140"/>
                  <a:pt x="49195" y="23975"/>
                  <a:pt x="9243" y="46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9348F193-7552-4FFD-A5C3-886A12E1DBA4}"/>
              </a:ext>
            </a:extLst>
          </p:cNvPr>
          <p:cNvSpPr/>
          <p:nvPr/>
        </p:nvSpPr>
        <p:spPr>
          <a:xfrm>
            <a:off x="3306267" y="5142998"/>
            <a:ext cx="463342" cy="167442"/>
          </a:xfrm>
          <a:custGeom>
            <a:avLst/>
            <a:gdLst>
              <a:gd name="connsiteX0" fmla="*/ 11608 w 463342"/>
              <a:gd name="connsiteY0" fmla="*/ 35427 h 167442"/>
              <a:gd name="connsiteX1" fmla="*/ 248146 w 463342"/>
              <a:gd name="connsiteY1" fmla="*/ 68765 h 167442"/>
              <a:gd name="connsiteX2" fmla="*/ 456108 w 463342"/>
              <a:gd name="connsiteY2" fmla="*/ 6852 h 167442"/>
              <a:gd name="connsiteX3" fmla="*/ 414833 w 463342"/>
              <a:gd name="connsiteY3" fmla="*/ 16377 h 167442"/>
              <a:gd name="connsiteX4" fmla="*/ 405308 w 463342"/>
              <a:gd name="connsiteY4" fmla="*/ 138615 h 167442"/>
              <a:gd name="connsiteX5" fmla="*/ 406896 w 463342"/>
              <a:gd name="connsiteY5" fmla="*/ 79877 h 167442"/>
              <a:gd name="connsiteX6" fmla="*/ 402133 w 463342"/>
              <a:gd name="connsiteY6" fmla="*/ 52890 h 167442"/>
              <a:gd name="connsiteX7" fmla="*/ 359271 w 463342"/>
              <a:gd name="connsiteY7" fmla="*/ 52890 h 167442"/>
              <a:gd name="connsiteX8" fmla="*/ 317996 w 463342"/>
              <a:gd name="connsiteY8" fmla="*/ 70352 h 167442"/>
              <a:gd name="connsiteX9" fmla="*/ 305296 w 463342"/>
              <a:gd name="connsiteY9" fmla="*/ 167190 h 167442"/>
              <a:gd name="connsiteX10" fmla="*/ 306883 w 463342"/>
              <a:gd name="connsiteY10" fmla="*/ 97340 h 167442"/>
              <a:gd name="connsiteX11" fmla="*/ 286246 w 463342"/>
              <a:gd name="connsiteY11" fmla="*/ 62415 h 167442"/>
              <a:gd name="connsiteX12" fmla="*/ 248146 w 463342"/>
              <a:gd name="connsiteY12" fmla="*/ 67177 h 167442"/>
              <a:gd name="connsiteX13" fmla="*/ 225921 w 463342"/>
              <a:gd name="connsiteY13" fmla="*/ 137027 h 167442"/>
              <a:gd name="connsiteX14" fmla="*/ 225921 w 463342"/>
              <a:gd name="connsiteY14" fmla="*/ 76702 h 167442"/>
              <a:gd name="connsiteX15" fmla="*/ 159246 w 463342"/>
              <a:gd name="connsiteY15" fmla="*/ 132265 h 167442"/>
              <a:gd name="connsiteX16" fmla="*/ 202108 w 463342"/>
              <a:gd name="connsiteY16" fmla="*/ 73527 h 167442"/>
              <a:gd name="connsiteX17" fmla="*/ 135433 w 463342"/>
              <a:gd name="connsiteY17" fmla="*/ 73527 h 167442"/>
              <a:gd name="connsiteX18" fmla="*/ 87808 w 463342"/>
              <a:gd name="connsiteY18" fmla="*/ 144965 h 167442"/>
              <a:gd name="connsiteX19" fmla="*/ 116383 w 463342"/>
              <a:gd name="connsiteY19" fmla="*/ 83052 h 167442"/>
              <a:gd name="connsiteX20" fmla="*/ 125908 w 463342"/>
              <a:gd name="connsiteY20" fmla="*/ 67177 h 167442"/>
              <a:gd name="connsiteX21" fmla="*/ 67171 w 463342"/>
              <a:gd name="connsiteY21" fmla="*/ 52890 h 167442"/>
              <a:gd name="connsiteX22" fmla="*/ 37008 w 463342"/>
              <a:gd name="connsiteY22" fmla="*/ 138615 h 167442"/>
              <a:gd name="connsiteX23" fmla="*/ 11608 w 463342"/>
              <a:gd name="connsiteY23" fmla="*/ 35427 h 167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63342" h="167442">
                <a:moveTo>
                  <a:pt x="11608" y="35427"/>
                </a:moveTo>
                <a:cubicBezTo>
                  <a:pt x="46798" y="23785"/>
                  <a:pt x="174063" y="73528"/>
                  <a:pt x="248146" y="68765"/>
                </a:cubicBezTo>
                <a:cubicBezTo>
                  <a:pt x="322229" y="64003"/>
                  <a:pt x="428327" y="15583"/>
                  <a:pt x="456108" y="6852"/>
                </a:cubicBezTo>
                <a:cubicBezTo>
                  <a:pt x="483889" y="-1879"/>
                  <a:pt x="423300" y="-5583"/>
                  <a:pt x="414833" y="16377"/>
                </a:cubicBezTo>
                <a:cubicBezTo>
                  <a:pt x="406366" y="38337"/>
                  <a:pt x="406631" y="128032"/>
                  <a:pt x="405308" y="138615"/>
                </a:cubicBezTo>
                <a:cubicBezTo>
                  <a:pt x="403985" y="149198"/>
                  <a:pt x="407425" y="94165"/>
                  <a:pt x="406896" y="79877"/>
                </a:cubicBezTo>
                <a:cubicBezTo>
                  <a:pt x="406367" y="65590"/>
                  <a:pt x="410070" y="57388"/>
                  <a:pt x="402133" y="52890"/>
                </a:cubicBezTo>
                <a:cubicBezTo>
                  <a:pt x="394196" y="48392"/>
                  <a:pt x="373294" y="49980"/>
                  <a:pt x="359271" y="52890"/>
                </a:cubicBezTo>
                <a:cubicBezTo>
                  <a:pt x="345248" y="55800"/>
                  <a:pt x="326992" y="51302"/>
                  <a:pt x="317996" y="70352"/>
                </a:cubicBezTo>
                <a:cubicBezTo>
                  <a:pt x="309000" y="89402"/>
                  <a:pt x="307148" y="162692"/>
                  <a:pt x="305296" y="167190"/>
                </a:cubicBezTo>
                <a:cubicBezTo>
                  <a:pt x="303444" y="171688"/>
                  <a:pt x="310058" y="114803"/>
                  <a:pt x="306883" y="97340"/>
                </a:cubicBezTo>
                <a:cubicBezTo>
                  <a:pt x="303708" y="79878"/>
                  <a:pt x="296036" y="67442"/>
                  <a:pt x="286246" y="62415"/>
                </a:cubicBezTo>
                <a:cubicBezTo>
                  <a:pt x="276457" y="57388"/>
                  <a:pt x="258200" y="54742"/>
                  <a:pt x="248146" y="67177"/>
                </a:cubicBezTo>
                <a:cubicBezTo>
                  <a:pt x="238092" y="79612"/>
                  <a:pt x="229625" y="135440"/>
                  <a:pt x="225921" y="137027"/>
                </a:cubicBezTo>
                <a:cubicBezTo>
                  <a:pt x="222217" y="138614"/>
                  <a:pt x="237033" y="77496"/>
                  <a:pt x="225921" y="76702"/>
                </a:cubicBezTo>
                <a:cubicBezTo>
                  <a:pt x="214809" y="75908"/>
                  <a:pt x="163215" y="132794"/>
                  <a:pt x="159246" y="132265"/>
                </a:cubicBezTo>
                <a:cubicBezTo>
                  <a:pt x="155277" y="131736"/>
                  <a:pt x="206077" y="83317"/>
                  <a:pt x="202108" y="73527"/>
                </a:cubicBezTo>
                <a:cubicBezTo>
                  <a:pt x="198139" y="63737"/>
                  <a:pt x="154483" y="61621"/>
                  <a:pt x="135433" y="73527"/>
                </a:cubicBezTo>
                <a:cubicBezTo>
                  <a:pt x="116383" y="85433"/>
                  <a:pt x="90983" y="143378"/>
                  <a:pt x="87808" y="144965"/>
                </a:cubicBezTo>
                <a:cubicBezTo>
                  <a:pt x="84633" y="146552"/>
                  <a:pt x="110033" y="96017"/>
                  <a:pt x="116383" y="83052"/>
                </a:cubicBezTo>
                <a:cubicBezTo>
                  <a:pt x="122733" y="70087"/>
                  <a:pt x="134110" y="72204"/>
                  <a:pt x="125908" y="67177"/>
                </a:cubicBezTo>
                <a:cubicBezTo>
                  <a:pt x="117706" y="62150"/>
                  <a:pt x="81988" y="40984"/>
                  <a:pt x="67171" y="52890"/>
                </a:cubicBezTo>
                <a:cubicBezTo>
                  <a:pt x="52354" y="64796"/>
                  <a:pt x="42035" y="135176"/>
                  <a:pt x="37008" y="138615"/>
                </a:cubicBezTo>
                <a:cubicBezTo>
                  <a:pt x="31981" y="142054"/>
                  <a:pt x="-23582" y="47069"/>
                  <a:pt x="11608" y="35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35D61340-8885-41B3-9B95-716008BA2FB9}"/>
              </a:ext>
            </a:extLst>
          </p:cNvPr>
          <p:cNvSpPr/>
          <p:nvPr/>
        </p:nvSpPr>
        <p:spPr>
          <a:xfrm>
            <a:off x="1953058" y="4806316"/>
            <a:ext cx="499345" cy="209202"/>
          </a:xfrm>
          <a:custGeom>
            <a:avLst/>
            <a:gdLst>
              <a:gd name="connsiteX0" fmla="*/ 6975 w 499345"/>
              <a:gd name="connsiteY0" fmla="*/ 23917 h 209202"/>
              <a:gd name="connsiteX1" fmla="*/ 195359 w 499345"/>
              <a:gd name="connsiteY1" fmla="*/ 634 h 209202"/>
              <a:gd name="connsiteX2" fmla="*/ 292725 w 499345"/>
              <a:gd name="connsiteY2" fmla="*/ 49317 h 209202"/>
              <a:gd name="connsiteX3" fmla="*/ 493809 w 499345"/>
              <a:gd name="connsiteY3" fmla="*/ 203834 h 209202"/>
              <a:gd name="connsiteX4" fmla="*/ 430309 w 499345"/>
              <a:gd name="connsiteY4" fmla="*/ 163617 h 209202"/>
              <a:gd name="connsiteX5" fmla="*/ 296959 w 499345"/>
              <a:gd name="connsiteY5" fmla="*/ 64134 h 209202"/>
              <a:gd name="connsiteX6" fmla="*/ 64125 w 499345"/>
              <a:gd name="connsiteY6" fmla="*/ 57784 h 209202"/>
              <a:gd name="connsiteX7" fmla="*/ 6975 w 499345"/>
              <a:gd name="connsiteY7" fmla="*/ 23917 h 209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9345" h="209202">
                <a:moveTo>
                  <a:pt x="6975" y="23917"/>
                </a:moveTo>
                <a:cubicBezTo>
                  <a:pt x="28847" y="14392"/>
                  <a:pt x="147734" y="-3599"/>
                  <a:pt x="195359" y="634"/>
                </a:cubicBezTo>
                <a:cubicBezTo>
                  <a:pt x="242984" y="4867"/>
                  <a:pt x="242983" y="15450"/>
                  <a:pt x="292725" y="49317"/>
                </a:cubicBezTo>
                <a:cubicBezTo>
                  <a:pt x="342467" y="83184"/>
                  <a:pt x="470878" y="184784"/>
                  <a:pt x="493809" y="203834"/>
                </a:cubicBezTo>
                <a:cubicBezTo>
                  <a:pt x="516740" y="222884"/>
                  <a:pt x="463117" y="186900"/>
                  <a:pt x="430309" y="163617"/>
                </a:cubicBezTo>
                <a:cubicBezTo>
                  <a:pt x="397501" y="140334"/>
                  <a:pt x="357990" y="81773"/>
                  <a:pt x="296959" y="64134"/>
                </a:cubicBezTo>
                <a:cubicBezTo>
                  <a:pt x="235928" y="46495"/>
                  <a:pt x="110692" y="56726"/>
                  <a:pt x="64125" y="57784"/>
                </a:cubicBezTo>
                <a:cubicBezTo>
                  <a:pt x="17558" y="58842"/>
                  <a:pt x="-14897" y="33442"/>
                  <a:pt x="6975" y="23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F637394E-D907-40C3-A37B-6F525A60BCC5}"/>
              </a:ext>
            </a:extLst>
          </p:cNvPr>
          <p:cNvSpPr/>
          <p:nvPr/>
        </p:nvSpPr>
        <p:spPr>
          <a:xfrm>
            <a:off x="1966818" y="4986433"/>
            <a:ext cx="123371" cy="104208"/>
          </a:xfrm>
          <a:custGeom>
            <a:avLst/>
            <a:gdLst>
              <a:gd name="connsiteX0" fmla="*/ 1682 w 123371"/>
              <a:gd name="connsiteY0" fmla="*/ 434 h 104208"/>
              <a:gd name="connsiteX1" fmla="*/ 122332 w 123371"/>
              <a:gd name="connsiteY1" fmla="*/ 102034 h 104208"/>
              <a:gd name="connsiteX2" fmla="*/ 56715 w 123371"/>
              <a:gd name="connsiteY2" fmla="*/ 66050 h 104208"/>
              <a:gd name="connsiteX3" fmla="*/ 1682 w 123371"/>
              <a:gd name="connsiteY3" fmla="*/ 434 h 10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71" h="104208">
                <a:moveTo>
                  <a:pt x="1682" y="434"/>
                </a:moveTo>
                <a:cubicBezTo>
                  <a:pt x="12618" y="6431"/>
                  <a:pt x="113160" y="91098"/>
                  <a:pt x="122332" y="102034"/>
                </a:cubicBezTo>
                <a:cubicBezTo>
                  <a:pt x="131504" y="112970"/>
                  <a:pt x="77529" y="79808"/>
                  <a:pt x="56715" y="66050"/>
                </a:cubicBezTo>
                <a:cubicBezTo>
                  <a:pt x="35901" y="52292"/>
                  <a:pt x="-9254" y="-5563"/>
                  <a:pt x="1682" y="4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932594A2-72A2-46CE-9138-6D3324F26213}"/>
              </a:ext>
            </a:extLst>
          </p:cNvPr>
          <p:cNvSpPr/>
          <p:nvPr/>
        </p:nvSpPr>
        <p:spPr>
          <a:xfrm>
            <a:off x="1937070" y="5079933"/>
            <a:ext cx="381182" cy="71769"/>
          </a:xfrm>
          <a:custGeom>
            <a:avLst/>
            <a:gdLst>
              <a:gd name="connsiteX0" fmla="*/ 1797 w 381182"/>
              <a:gd name="connsiteY0" fmla="*/ 67 h 71769"/>
              <a:gd name="connsiteX1" fmla="*/ 109747 w 381182"/>
              <a:gd name="connsiteY1" fmla="*/ 55100 h 71769"/>
              <a:gd name="connsiteX2" fmla="*/ 234630 w 381182"/>
              <a:gd name="connsiteY2" fmla="*/ 55100 h 71769"/>
              <a:gd name="connsiteX3" fmla="*/ 380680 w 381182"/>
              <a:gd name="connsiteY3" fmla="*/ 55100 h 71769"/>
              <a:gd name="connsiteX4" fmla="*/ 181713 w 381182"/>
              <a:gd name="connsiteY4" fmla="*/ 67800 h 71769"/>
              <a:gd name="connsiteX5" fmla="*/ 52597 w 381182"/>
              <a:gd name="connsiteY5" fmla="*/ 67800 h 71769"/>
              <a:gd name="connsiteX6" fmla="*/ 1797 w 381182"/>
              <a:gd name="connsiteY6" fmla="*/ 67 h 7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1182" h="71769">
                <a:moveTo>
                  <a:pt x="1797" y="67"/>
                </a:moveTo>
                <a:cubicBezTo>
                  <a:pt x="11322" y="-2050"/>
                  <a:pt x="70942" y="45928"/>
                  <a:pt x="109747" y="55100"/>
                </a:cubicBezTo>
                <a:cubicBezTo>
                  <a:pt x="148553" y="64272"/>
                  <a:pt x="234630" y="55100"/>
                  <a:pt x="234630" y="55100"/>
                </a:cubicBezTo>
                <a:cubicBezTo>
                  <a:pt x="279785" y="55100"/>
                  <a:pt x="389500" y="52983"/>
                  <a:pt x="380680" y="55100"/>
                </a:cubicBezTo>
                <a:cubicBezTo>
                  <a:pt x="371861" y="57217"/>
                  <a:pt x="236394" y="65683"/>
                  <a:pt x="181713" y="67800"/>
                </a:cubicBezTo>
                <a:cubicBezTo>
                  <a:pt x="127033" y="69917"/>
                  <a:pt x="82936" y="75561"/>
                  <a:pt x="52597" y="67800"/>
                </a:cubicBezTo>
                <a:cubicBezTo>
                  <a:pt x="22258" y="60039"/>
                  <a:pt x="-7728" y="2184"/>
                  <a:pt x="1797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1438C32A-5BA1-4C38-AAC6-4BF27F5CBB37}"/>
              </a:ext>
            </a:extLst>
          </p:cNvPr>
          <p:cNvSpPr/>
          <p:nvPr/>
        </p:nvSpPr>
        <p:spPr>
          <a:xfrm>
            <a:off x="1962114" y="5041899"/>
            <a:ext cx="370453" cy="76201"/>
          </a:xfrm>
          <a:custGeom>
            <a:avLst/>
            <a:gdLst>
              <a:gd name="connsiteX0" fmla="*/ 36 w 370453"/>
              <a:gd name="connsiteY0" fmla="*/ 1 h 76201"/>
              <a:gd name="connsiteX1" fmla="*/ 107986 w 370453"/>
              <a:gd name="connsiteY1" fmla="*/ 57151 h 76201"/>
              <a:gd name="connsiteX2" fmla="*/ 213819 w 370453"/>
              <a:gd name="connsiteY2" fmla="*/ 57151 h 76201"/>
              <a:gd name="connsiteX3" fmla="*/ 370453 w 370453"/>
              <a:gd name="connsiteY3" fmla="*/ 59268 h 76201"/>
              <a:gd name="connsiteX4" fmla="*/ 203236 w 370453"/>
              <a:gd name="connsiteY4" fmla="*/ 76201 h 76201"/>
              <a:gd name="connsiteX5" fmla="*/ 97403 w 370453"/>
              <a:gd name="connsiteY5" fmla="*/ 59268 h 76201"/>
              <a:gd name="connsiteX6" fmla="*/ 36 w 370453"/>
              <a:gd name="connsiteY6" fmla="*/ 1 h 76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0453" h="76201">
                <a:moveTo>
                  <a:pt x="36" y="1"/>
                </a:moveTo>
                <a:cubicBezTo>
                  <a:pt x="1800" y="-352"/>
                  <a:pt x="72356" y="47626"/>
                  <a:pt x="107986" y="57151"/>
                </a:cubicBezTo>
                <a:cubicBezTo>
                  <a:pt x="143616" y="66676"/>
                  <a:pt x="213819" y="57151"/>
                  <a:pt x="213819" y="57151"/>
                </a:cubicBezTo>
                <a:lnTo>
                  <a:pt x="370453" y="59268"/>
                </a:lnTo>
                <a:cubicBezTo>
                  <a:pt x="368689" y="62443"/>
                  <a:pt x="248744" y="76201"/>
                  <a:pt x="203236" y="76201"/>
                </a:cubicBezTo>
                <a:cubicBezTo>
                  <a:pt x="157728" y="76201"/>
                  <a:pt x="133386" y="69146"/>
                  <a:pt x="97403" y="59268"/>
                </a:cubicBezTo>
                <a:cubicBezTo>
                  <a:pt x="61420" y="49390"/>
                  <a:pt x="-1728" y="354"/>
                  <a:pt x="3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3F04A16-E61E-4CE7-8A86-B20E6A106A2A}"/>
              </a:ext>
            </a:extLst>
          </p:cNvPr>
          <p:cNvSpPr/>
          <p:nvPr/>
        </p:nvSpPr>
        <p:spPr>
          <a:xfrm>
            <a:off x="1939871" y="4852876"/>
            <a:ext cx="73446" cy="221278"/>
          </a:xfrm>
          <a:custGeom>
            <a:avLst/>
            <a:gdLst>
              <a:gd name="connsiteX0" fmla="*/ 73079 w 73446"/>
              <a:gd name="connsiteY0" fmla="*/ 641 h 221278"/>
              <a:gd name="connsiteX1" fmla="*/ 37096 w 73446"/>
              <a:gd name="connsiteY1" fmla="*/ 114941 h 221278"/>
              <a:gd name="connsiteX2" fmla="*/ 1112 w 73446"/>
              <a:gd name="connsiteY2" fmla="*/ 191141 h 221278"/>
              <a:gd name="connsiteX3" fmla="*/ 9579 w 73446"/>
              <a:gd name="connsiteY3" fmla="*/ 220774 h 221278"/>
              <a:gd name="connsiteX4" fmla="*/ 13812 w 73446"/>
              <a:gd name="connsiteY4" fmla="*/ 169974 h 221278"/>
              <a:gd name="connsiteX5" fmla="*/ 73079 w 73446"/>
              <a:gd name="connsiteY5" fmla="*/ 641 h 22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446" h="221278">
                <a:moveTo>
                  <a:pt x="73079" y="641"/>
                </a:moveTo>
                <a:cubicBezTo>
                  <a:pt x="76960" y="-8531"/>
                  <a:pt x="49090" y="83191"/>
                  <a:pt x="37096" y="114941"/>
                </a:cubicBezTo>
                <a:cubicBezTo>
                  <a:pt x="25102" y="146691"/>
                  <a:pt x="5698" y="173502"/>
                  <a:pt x="1112" y="191141"/>
                </a:cubicBezTo>
                <a:cubicBezTo>
                  <a:pt x="-3474" y="208780"/>
                  <a:pt x="7462" y="224302"/>
                  <a:pt x="9579" y="220774"/>
                </a:cubicBezTo>
                <a:cubicBezTo>
                  <a:pt x="11696" y="217246"/>
                  <a:pt x="7815" y="200666"/>
                  <a:pt x="13812" y="169974"/>
                </a:cubicBezTo>
                <a:cubicBezTo>
                  <a:pt x="19809" y="139282"/>
                  <a:pt x="69198" y="9813"/>
                  <a:pt x="73079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C185B1B-D513-4E1D-8202-2F53AE12634A}"/>
              </a:ext>
            </a:extLst>
          </p:cNvPr>
          <p:cNvSpPr/>
          <p:nvPr/>
        </p:nvSpPr>
        <p:spPr>
          <a:xfrm>
            <a:off x="1979064" y="5200649"/>
            <a:ext cx="427630" cy="92849"/>
          </a:xfrm>
          <a:custGeom>
            <a:avLst/>
            <a:gdLst>
              <a:gd name="connsiteX0" fmla="*/ 427586 w 427630"/>
              <a:gd name="connsiteY0" fmla="*/ 1 h 92849"/>
              <a:gd name="connsiteX1" fmla="*/ 209569 w 427630"/>
              <a:gd name="connsiteY1" fmla="*/ 76201 h 92849"/>
              <a:gd name="connsiteX2" fmla="*/ 107969 w 427630"/>
              <a:gd name="connsiteY2" fmla="*/ 88901 h 92849"/>
              <a:gd name="connsiteX3" fmla="*/ 19 w 427630"/>
              <a:gd name="connsiteY3" fmla="*/ 23284 h 92849"/>
              <a:gd name="connsiteX4" fmla="*/ 116436 w 427630"/>
              <a:gd name="connsiteY4" fmla="*/ 82551 h 92849"/>
              <a:gd name="connsiteX5" fmla="*/ 190519 w 427630"/>
              <a:gd name="connsiteY5" fmla="*/ 74084 h 92849"/>
              <a:gd name="connsiteX6" fmla="*/ 427586 w 427630"/>
              <a:gd name="connsiteY6" fmla="*/ 1 h 92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7630" h="92849">
                <a:moveTo>
                  <a:pt x="427586" y="1"/>
                </a:moveTo>
                <a:cubicBezTo>
                  <a:pt x="430761" y="354"/>
                  <a:pt x="262838" y="61384"/>
                  <a:pt x="209569" y="76201"/>
                </a:cubicBezTo>
                <a:cubicBezTo>
                  <a:pt x="156300" y="91018"/>
                  <a:pt x="142894" y="97720"/>
                  <a:pt x="107969" y="88901"/>
                </a:cubicBezTo>
                <a:cubicBezTo>
                  <a:pt x="73044" y="80082"/>
                  <a:pt x="-1392" y="24342"/>
                  <a:pt x="19" y="23284"/>
                </a:cubicBezTo>
                <a:cubicBezTo>
                  <a:pt x="1430" y="22226"/>
                  <a:pt x="84686" y="74084"/>
                  <a:pt x="116436" y="82551"/>
                </a:cubicBezTo>
                <a:cubicBezTo>
                  <a:pt x="148186" y="91018"/>
                  <a:pt x="140777" y="91017"/>
                  <a:pt x="190519" y="74084"/>
                </a:cubicBezTo>
                <a:cubicBezTo>
                  <a:pt x="240261" y="57151"/>
                  <a:pt x="424411" y="-352"/>
                  <a:pt x="427586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9F48050-38C2-4BD3-BA3E-5D6A65006258}"/>
              </a:ext>
            </a:extLst>
          </p:cNvPr>
          <p:cNvSpPr/>
          <p:nvPr/>
        </p:nvSpPr>
        <p:spPr>
          <a:xfrm>
            <a:off x="1987411" y="5145616"/>
            <a:ext cx="436624" cy="106113"/>
          </a:xfrm>
          <a:custGeom>
            <a:avLst/>
            <a:gdLst>
              <a:gd name="connsiteX0" fmla="*/ 436172 w 436624"/>
              <a:gd name="connsiteY0" fmla="*/ 1 h 106113"/>
              <a:gd name="connsiteX1" fmla="*/ 203339 w 436624"/>
              <a:gd name="connsiteY1" fmla="*/ 69851 h 106113"/>
              <a:gd name="connsiteX2" fmla="*/ 108089 w 436624"/>
              <a:gd name="connsiteY2" fmla="*/ 91017 h 106113"/>
              <a:gd name="connsiteX3" fmla="*/ 139 w 436624"/>
              <a:gd name="connsiteY3" fmla="*/ 57151 h 106113"/>
              <a:gd name="connsiteX4" fmla="*/ 131372 w 436624"/>
              <a:gd name="connsiteY4" fmla="*/ 105834 h 106113"/>
              <a:gd name="connsiteX5" fmla="*/ 258372 w 436624"/>
              <a:gd name="connsiteY5" fmla="*/ 71967 h 106113"/>
              <a:gd name="connsiteX6" fmla="*/ 436172 w 436624"/>
              <a:gd name="connsiteY6" fmla="*/ 1 h 10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624" h="106113">
                <a:moveTo>
                  <a:pt x="436172" y="1"/>
                </a:moveTo>
                <a:cubicBezTo>
                  <a:pt x="427000" y="-352"/>
                  <a:pt x="258020" y="54682"/>
                  <a:pt x="203339" y="69851"/>
                </a:cubicBezTo>
                <a:cubicBezTo>
                  <a:pt x="148658" y="85020"/>
                  <a:pt x="141956" y="93134"/>
                  <a:pt x="108089" y="91017"/>
                </a:cubicBezTo>
                <a:cubicBezTo>
                  <a:pt x="74222" y="88900"/>
                  <a:pt x="-3742" y="54682"/>
                  <a:pt x="139" y="57151"/>
                </a:cubicBezTo>
                <a:cubicBezTo>
                  <a:pt x="4019" y="59621"/>
                  <a:pt x="88333" y="103365"/>
                  <a:pt x="131372" y="105834"/>
                </a:cubicBezTo>
                <a:cubicBezTo>
                  <a:pt x="174411" y="108303"/>
                  <a:pt x="204044" y="94192"/>
                  <a:pt x="258372" y="71967"/>
                </a:cubicBezTo>
                <a:cubicBezTo>
                  <a:pt x="312700" y="49742"/>
                  <a:pt x="445344" y="354"/>
                  <a:pt x="436172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947E6DC-4AA2-4428-8AE7-775111EB8A76}"/>
              </a:ext>
            </a:extLst>
          </p:cNvPr>
          <p:cNvSpPr/>
          <p:nvPr/>
        </p:nvSpPr>
        <p:spPr>
          <a:xfrm>
            <a:off x="1956560" y="4732338"/>
            <a:ext cx="88527" cy="78451"/>
          </a:xfrm>
          <a:custGeom>
            <a:avLst/>
            <a:gdLst>
              <a:gd name="connsiteX0" fmla="*/ 88140 w 88527"/>
              <a:gd name="connsiteY0" fmla="*/ 77787 h 78451"/>
              <a:gd name="connsiteX1" fmla="*/ 32578 w 88527"/>
              <a:gd name="connsiteY1" fmla="*/ 53975 h 78451"/>
              <a:gd name="connsiteX2" fmla="*/ 26228 w 88527"/>
              <a:gd name="connsiteY2" fmla="*/ 11112 h 78451"/>
              <a:gd name="connsiteX3" fmla="*/ 53215 w 88527"/>
              <a:gd name="connsiteY3" fmla="*/ 0 h 78451"/>
              <a:gd name="connsiteX4" fmla="*/ 16703 w 88527"/>
              <a:gd name="connsiteY4" fmla="*/ 11112 h 78451"/>
              <a:gd name="connsiteX5" fmla="*/ 828 w 88527"/>
              <a:gd name="connsiteY5" fmla="*/ 28575 h 78451"/>
              <a:gd name="connsiteX6" fmla="*/ 88140 w 88527"/>
              <a:gd name="connsiteY6" fmla="*/ 77787 h 7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27" h="78451">
                <a:moveTo>
                  <a:pt x="88140" y="77787"/>
                </a:moveTo>
                <a:cubicBezTo>
                  <a:pt x="93432" y="82020"/>
                  <a:pt x="42897" y="65088"/>
                  <a:pt x="32578" y="53975"/>
                </a:cubicBezTo>
                <a:cubicBezTo>
                  <a:pt x="22259" y="42862"/>
                  <a:pt x="22789" y="20108"/>
                  <a:pt x="26228" y="11112"/>
                </a:cubicBezTo>
                <a:cubicBezTo>
                  <a:pt x="29667" y="2116"/>
                  <a:pt x="54802" y="0"/>
                  <a:pt x="53215" y="0"/>
                </a:cubicBezTo>
                <a:cubicBezTo>
                  <a:pt x="51628" y="0"/>
                  <a:pt x="25434" y="6350"/>
                  <a:pt x="16703" y="11112"/>
                </a:cubicBezTo>
                <a:cubicBezTo>
                  <a:pt x="7972" y="15874"/>
                  <a:pt x="-3141" y="15081"/>
                  <a:pt x="828" y="28575"/>
                </a:cubicBezTo>
                <a:cubicBezTo>
                  <a:pt x="4797" y="42069"/>
                  <a:pt x="82848" y="73554"/>
                  <a:pt x="88140" y="77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48ED0F4D-E13F-4101-94A4-A64C9E27F315}"/>
              </a:ext>
            </a:extLst>
          </p:cNvPr>
          <p:cNvSpPr/>
          <p:nvPr/>
        </p:nvSpPr>
        <p:spPr>
          <a:xfrm>
            <a:off x="1936673" y="4679166"/>
            <a:ext cx="536027" cy="328669"/>
          </a:xfrm>
          <a:custGeom>
            <a:avLst/>
            <a:gdLst>
              <a:gd name="connsiteX0" fmla="*/ 77 w 536027"/>
              <a:gd name="connsiteY0" fmla="*/ 56347 h 328669"/>
              <a:gd name="connsiteX1" fmla="*/ 125490 w 536027"/>
              <a:gd name="connsiteY1" fmla="*/ 2372 h 328669"/>
              <a:gd name="connsiteX2" fmla="*/ 262015 w 536027"/>
              <a:gd name="connsiteY2" fmla="*/ 23009 h 328669"/>
              <a:gd name="connsiteX3" fmla="*/ 449340 w 536027"/>
              <a:gd name="connsiteY3" fmla="*/ 140484 h 328669"/>
              <a:gd name="connsiteX4" fmla="*/ 508077 w 536027"/>
              <a:gd name="connsiteY4" fmla="*/ 256372 h 328669"/>
              <a:gd name="connsiteX5" fmla="*/ 516015 w 536027"/>
              <a:gd name="connsiteY5" fmla="*/ 300822 h 328669"/>
              <a:gd name="connsiteX6" fmla="*/ 535065 w 536027"/>
              <a:gd name="connsiteY6" fmla="*/ 327809 h 328669"/>
              <a:gd name="connsiteX7" fmla="*/ 482677 w 536027"/>
              <a:gd name="connsiteY7" fmla="*/ 269072 h 328669"/>
              <a:gd name="connsiteX8" fmla="*/ 425527 w 536027"/>
              <a:gd name="connsiteY8" fmla="*/ 159534 h 328669"/>
              <a:gd name="connsiteX9" fmla="*/ 322340 w 536027"/>
              <a:gd name="connsiteY9" fmla="*/ 91272 h 328669"/>
              <a:gd name="connsiteX10" fmla="*/ 225502 w 536027"/>
              <a:gd name="connsiteY10" fmla="*/ 48409 h 328669"/>
              <a:gd name="connsiteX11" fmla="*/ 108027 w 536027"/>
              <a:gd name="connsiteY11" fmla="*/ 48409 h 328669"/>
              <a:gd name="connsiteX12" fmla="*/ 77 w 536027"/>
              <a:gd name="connsiteY12" fmla="*/ 56347 h 328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36027" h="328669">
                <a:moveTo>
                  <a:pt x="77" y="56347"/>
                </a:moveTo>
                <a:cubicBezTo>
                  <a:pt x="2988" y="48674"/>
                  <a:pt x="81834" y="7928"/>
                  <a:pt x="125490" y="2372"/>
                </a:cubicBezTo>
                <a:cubicBezTo>
                  <a:pt x="169146" y="-3184"/>
                  <a:pt x="208040" y="-10"/>
                  <a:pt x="262015" y="23009"/>
                </a:cubicBezTo>
                <a:cubicBezTo>
                  <a:pt x="315990" y="46028"/>
                  <a:pt x="408330" y="101590"/>
                  <a:pt x="449340" y="140484"/>
                </a:cubicBezTo>
                <a:cubicBezTo>
                  <a:pt x="490350" y="179378"/>
                  <a:pt x="496965" y="229649"/>
                  <a:pt x="508077" y="256372"/>
                </a:cubicBezTo>
                <a:cubicBezTo>
                  <a:pt x="519190" y="283095"/>
                  <a:pt x="511517" y="288916"/>
                  <a:pt x="516015" y="300822"/>
                </a:cubicBezTo>
                <a:cubicBezTo>
                  <a:pt x="520513" y="312728"/>
                  <a:pt x="540621" y="333101"/>
                  <a:pt x="535065" y="327809"/>
                </a:cubicBezTo>
                <a:cubicBezTo>
                  <a:pt x="529509" y="322517"/>
                  <a:pt x="500933" y="297118"/>
                  <a:pt x="482677" y="269072"/>
                </a:cubicBezTo>
                <a:cubicBezTo>
                  <a:pt x="464421" y="241026"/>
                  <a:pt x="452250" y="189167"/>
                  <a:pt x="425527" y="159534"/>
                </a:cubicBezTo>
                <a:cubicBezTo>
                  <a:pt x="398804" y="129901"/>
                  <a:pt x="355678" y="109793"/>
                  <a:pt x="322340" y="91272"/>
                </a:cubicBezTo>
                <a:cubicBezTo>
                  <a:pt x="289003" y="72751"/>
                  <a:pt x="261221" y="55553"/>
                  <a:pt x="225502" y="48409"/>
                </a:cubicBezTo>
                <a:cubicBezTo>
                  <a:pt x="189783" y="41265"/>
                  <a:pt x="139248" y="46028"/>
                  <a:pt x="108027" y="48409"/>
                </a:cubicBezTo>
                <a:cubicBezTo>
                  <a:pt x="76806" y="50790"/>
                  <a:pt x="-2834" y="64020"/>
                  <a:pt x="77" y="56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AA9EDDC0-A8E4-481F-85C8-A8EC695FBE2F}"/>
              </a:ext>
            </a:extLst>
          </p:cNvPr>
          <p:cNvSpPr/>
          <p:nvPr/>
        </p:nvSpPr>
        <p:spPr>
          <a:xfrm>
            <a:off x="2011444" y="4708020"/>
            <a:ext cx="294119" cy="182022"/>
          </a:xfrm>
          <a:custGeom>
            <a:avLst/>
            <a:gdLst>
              <a:gd name="connsiteX0" fmla="*/ 12619 w 294119"/>
              <a:gd name="connsiteY0" fmla="*/ 137030 h 182022"/>
              <a:gd name="connsiteX1" fmla="*/ 215819 w 294119"/>
              <a:gd name="connsiteY1" fmla="*/ 146555 h 182022"/>
              <a:gd name="connsiteX2" fmla="*/ 293606 w 294119"/>
              <a:gd name="connsiteY2" fmla="*/ 179893 h 182022"/>
              <a:gd name="connsiteX3" fmla="*/ 184069 w 294119"/>
              <a:gd name="connsiteY3" fmla="*/ 78293 h 182022"/>
              <a:gd name="connsiteX4" fmla="*/ 193594 w 294119"/>
              <a:gd name="connsiteY4" fmla="*/ 19555 h 182022"/>
              <a:gd name="connsiteX5" fmla="*/ 177719 w 294119"/>
              <a:gd name="connsiteY5" fmla="*/ 84643 h 182022"/>
              <a:gd name="connsiteX6" fmla="*/ 176131 w 294119"/>
              <a:gd name="connsiteY6" fmla="*/ 114805 h 182022"/>
              <a:gd name="connsiteX7" fmla="*/ 139619 w 294119"/>
              <a:gd name="connsiteY7" fmla="*/ 121155 h 182022"/>
              <a:gd name="connsiteX8" fmla="*/ 145969 w 294119"/>
              <a:gd name="connsiteY8" fmla="*/ 81468 h 182022"/>
              <a:gd name="connsiteX9" fmla="*/ 161844 w 294119"/>
              <a:gd name="connsiteY9" fmla="*/ 16380 h 182022"/>
              <a:gd name="connsiteX10" fmla="*/ 133269 w 294119"/>
              <a:gd name="connsiteY10" fmla="*/ 81468 h 182022"/>
              <a:gd name="connsiteX11" fmla="*/ 133269 w 294119"/>
              <a:gd name="connsiteY11" fmla="*/ 95755 h 182022"/>
              <a:gd name="connsiteX12" fmla="*/ 90406 w 294119"/>
              <a:gd name="connsiteY12" fmla="*/ 70355 h 182022"/>
              <a:gd name="connsiteX13" fmla="*/ 79294 w 294119"/>
              <a:gd name="connsiteY13" fmla="*/ 25905 h 182022"/>
              <a:gd name="connsiteX14" fmla="*/ 103106 w 294119"/>
              <a:gd name="connsiteY14" fmla="*/ 505 h 182022"/>
              <a:gd name="connsiteX15" fmla="*/ 77706 w 294119"/>
              <a:gd name="connsiteY15" fmla="*/ 48130 h 182022"/>
              <a:gd name="connsiteX16" fmla="*/ 126919 w 294119"/>
              <a:gd name="connsiteY16" fmla="*/ 137030 h 182022"/>
              <a:gd name="connsiteX17" fmla="*/ 71356 w 294119"/>
              <a:gd name="connsiteY17" fmla="*/ 121155 h 182022"/>
              <a:gd name="connsiteX18" fmla="*/ 25319 w 294119"/>
              <a:gd name="connsiteY18" fmla="*/ 24318 h 182022"/>
              <a:gd name="connsiteX19" fmla="*/ 12619 w 294119"/>
              <a:gd name="connsiteY19" fmla="*/ 137030 h 182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94119" h="182022">
                <a:moveTo>
                  <a:pt x="12619" y="137030"/>
                </a:moveTo>
                <a:cubicBezTo>
                  <a:pt x="44369" y="157403"/>
                  <a:pt x="168988" y="139411"/>
                  <a:pt x="215819" y="146555"/>
                </a:cubicBezTo>
                <a:cubicBezTo>
                  <a:pt x="262650" y="153699"/>
                  <a:pt x="298898" y="191270"/>
                  <a:pt x="293606" y="179893"/>
                </a:cubicBezTo>
                <a:cubicBezTo>
                  <a:pt x="288314" y="168516"/>
                  <a:pt x="200738" y="105016"/>
                  <a:pt x="184069" y="78293"/>
                </a:cubicBezTo>
                <a:cubicBezTo>
                  <a:pt x="167400" y="51570"/>
                  <a:pt x="194652" y="18497"/>
                  <a:pt x="193594" y="19555"/>
                </a:cubicBezTo>
                <a:cubicBezTo>
                  <a:pt x="192536" y="20613"/>
                  <a:pt x="180629" y="68768"/>
                  <a:pt x="177719" y="84643"/>
                </a:cubicBezTo>
                <a:cubicBezTo>
                  <a:pt x="174809" y="100518"/>
                  <a:pt x="182481" y="108720"/>
                  <a:pt x="176131" y="114805"/>
                </a:cubicBezTo>
                <a:cubicBezTo>
                  <a:pt x="169781" y="120890"/>
                  <a:pt x="144646" y="126711"/>
                  <a:pt x="139619" y="121155"/>
                </a:cubicBezTo>
                <a:cubicBezTo>
                  <a:pt x="134592" y="115599"/>
                  <a:pt x="142265" y="98930"/>
                  <a:pt x="145969" y="81468"/>
                </a:cubicBezTo>
                <a:cubicBezTo>
                  <a:pt x="149673" y="64006"/>
                  <a:pt x="163961" y="16380"/>
                  <a:pt x="161844" y="16380"/>
                </a:cubicBezTo>
                <a:cubicBezTo>
                  <a:pt x="159727" y="16380"/>
                  <a:pt x="138031" y="68239"/>
                  <a:pt x="133269" y="81468"/>
                </a:cubicBezTo>
                <a:cubicBezTo>
                  <a:pt x="128507" y="94697"/>
                  <a:pt x="140413" y="97607"/>
                  <a:pt x="133269" y="95755"/>
                </a:cubicBezTo>
                <a:cubicBezTo>
                  <a:pt x="126125" y="93903"/>
                  <a:pt x="99402" y="81997"/>
                  <a:pt x="90406" y="70355"/>
                </a:cubicBezTo>
                <a:cubicBezTo>
                  <a:pt x="81410" y="58713"/>
                  <a:pt x="77177" y="37547"/>
                  <a:pt x="79294" y="25905"/>
                </a:cubicBezTo>
                <a:cubicBezTo>
                  <a:pt x="81411" y="14263"/>
                  <a:pt x="103371" y="-3199"/>
                  <a:pt x="103106" y="505"/>
                </a:cubicBezTo>
                <a:cubicBezTo>
                  <a:pt x="102841" y="4209"/>
                  <a:pt x="73737" y="25376"/>
                  <a:pt x="77706" y="48130"/>
                </a:cubicBezTo>
                <a:cubicBezTo>
                  <a:pt x="81675" y="70884"/>
                  <a:pt x="127977" y="124859"/>
                  <a:pt x="126919" y="137030"/>
                </a:cubicBezTo>
                <a:cubicBezTo>
                  <a:pt x="125861" y="149201"/>
                  <a:pt x="88289" y="139940"/>
                  <a:pt x="71356" y="121155"/>
                </a:cubicBezTo>
                <a:cubicBezTo>
                  <a:pt x="54423" y="102370"/>
                  <a:pt x="32463" y="29080"/>
                  <a:pt x="25319" y="24318"/>
                </a:cubicBezTo>
                <a:cubicBezTo>
                  <a:pt x="18175" y="19556"/>
                  <a:pt x="-19131" y="116657"/>
                  <a:pt x="12619" y="1370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57B1A3D3-0A3A-4840-BBA1-96E33BC0F498}"/>
              </a:ext>
            </a:extLst>
          </p:cNvPr>
          <p:cNvSpPr/>
          <p:nvPr/>
        </p:nvSpPr>
        <p:spPr>
          <a:xfrm>
            <a:off x="1969220" y="5098915"/>
            <a:ext cx="198124" cy="30325"/>
          </a:xfrm>
          <a:custGeom>
            <a:avLst/>
            <a:gdLst>
              <a:gd name="connsiteX0" fmla="*/ 868 w 198124"/>
              <a:gd name="connsiteY0" fmla="*/ 135 h 30325"/>
              <a:gd name="connsiteX1" fmla="*/ 161205 w 198124"/>
              <a:gd name="connsiteY1" fmla="*/ 19185 h 30325"/>
              <a:gd name="connsiteX2" fmla="*/ 194543 w 198124"/>
              <a:gd name="connsiteY2" fmla="*/ 19185 h 30325"/>
              <a:gd name="connsiteX3" fmla="*/ 100880 w 198124"/>
              <a:gd name="connsiteY3" fmla="*/ 30298 h 30325"/>
              <a:gd name="connsiteX4" fmla="*/ 868 w 198124"/>
              <a:gd name="connsiteY4" fmla="*/ 135 h 3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124" h="30325">
                <a:moveTo>
                  <a:pt x="868" y="135"/>
                </a:moveTo>
                <a:cubicBezTo>
                  <a:pt x="10922" y="-1717"/>
                  <a:pt x="128926" y="16010"/>
                  <a:pt x="161205" y="19185"/>
                </a:cubicBezTo>
                <a:cubicBezTo>
                  <a:pt x="193484" y="22360"/>
                  <a:pt x="204597" y="17333"/>
                  <a:pt x="194543" y="19185"/>
                </a:cubicBezTo>
                <a:cubicBezTo>
                  <a:pt x="184489" y="21037"/>
                  <a:pt x="131042" y="29240"/>
                  <a:pt x="100880" y="30298"/>
                </a:cubicBezTo>
                <a:cubicBezTo>
                  <a:pt x="70718" y="31356"/>
                  <a:pt x="-9186" y="1987"/>
                  <a:pt x="868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F3D097CE-C9CC-46F7-B50C-29820A31821E}"/>
              </a:ext>
            </a:extLst>
          </p:cNvPr>
          <p:cNvSpPr/>
          <p:nvPr/>
        </p:nvSpPr>
        <p:spPr>
          <a:xfrm>
            <a:off x="2046279" y="4841861"/>
            <a:ext cx="414364" cy="254219"/>
          </a:xfrm>
          <a:custGeom>
            <a:avLst/>
            <a:gdLst>
              <a:gd name="connsiteX0" fmla="*/ 9 w 414364"/>
              <a:gd name="connsiteY0" fmla="*/ 1602 h 254219"/>
              <a:gd name="connsiteX1" fmla="*/ 100021 w 414364"/>
              <a:gd name="connsiteY1" fmla="*/ 9539 h 254219"/>
              <a:gd name="connsiteX2" fmla="*/ 107959 w 414364"/>
              <a:gd name="connsiteY2" fmla="*/ 58752 h 254219"/>
              <a:gd name="connsiteX3" fmla="*/ 84146 w 414364"/>
              <a:gd name="connsiteY3" fmla="*/ 119077 h 254219"/>
              <a:gd name="connsiteX4" fmla="*/ 93671 w 414364"/>
              <a:gd name="connsiteY4" fmla="*/ 201627 h 254219"/>
              <a:gd name="connsiteX5" fmla="*/ 144471 w 414364"/>
              <a:gd name="connsiteY5" fmla="*/ 225439 h 254219"/>
              <a:gd name="connsiteX6" fmla="*/ 274646 w 414364"/>
              <a:gd name="connsiteY6" fmla="*/ 231789 h 254219"/>
              <a:gd name="connsiteX7" fmla="*/ 334971 w 414364"/>
              <a:gd name="connsiteY7" fmla="*/ 252427 h 254219"/>
              <a:gd name="connsiteX8" fmla="*/ 414346 w 414364"/>
              <a:gd name="connsiteY8" fmla="*/ 252427 h 254219"/>
              <a:gd name="connsiteX9" fmla="*/ 339734 w 414364"/>
              <a:gd name="connsiteY9" fmla="*/ 246077 h 254219"/>
              <a:gd name="connsiteX10" fmla="*/ 114309 w 414364"/>
              <a:gd name="connsiteY10" fmla="*/ 234964 h 254219"/>
              <a:gd name="connsiteX11" fmla="*/ 82559 w 414364"/>
              <a:gd name="connsiteY11" fmla="*/ 201627 h 254219"/>
              <a:gd name="connsiteX12" fmla="*/ 82559 w 414364"/>
              <a:gd name="connsiteY12" fmla="*/ 93677 h 254219"/>
              <a:gd name="connsiteX13" fmla="*/ 93671 w 414364"/>
              <a:gd name="connsiteY13" fmla="*/ 30177 h 254219"/>
              <a:gd name="connsiteX14" fmla="*/ 9 w 414364"/>
              <a:gd name="connsiteY14" fmla="*/ 1602 h 254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4364" h="254219">
                <a:moveTo>
                  <a:pt x="9" y="1602"/>
                </a:moveTo>
                <a:cubicBezTo>
                  <a:pt x="1067" y="-1837"/>
                  <a:pt x="82029" y="14"/>
                  <a:pt x="100021" y="9539"/>
                </a:cubicBezTo>
                <a:cubicBezTo>
                  <a:pt x="118013" y="19064"/>
                  <a:pt x="110605" y="40496"/>
                  <a:pt x="107959" y="58752"/>
                </a:cubicBezTo>
                <a:cubicBezTo>
                  <a:pt x="105313" y="77008"/>
                  <a:pt x="86527" y="95264"/>
                  <a:pt x="84146" y="119077"/>
                </a:cubicBezTo>
                <a:cubicBezTo>
                  <a:pt x="81765" y="142890"/>
                  <a:pt x="83617" y="183900"/>
                  <a:pt x="93671" y="201627"/>
                </a:cubicBezTo>
                <a:cubicBezTo>
                  <a:pt x="103725" y="219354"/>
                  <a:pt x="114309" y="220412"/>
                  <a:pt x="144471" y="225439"/>
                </a:cubicBezTo>
                <a:cubicBezTo>
                  <a:pt x="174633" y="230466"/>
                  <a:pt x="242896" y="227291"/>
                  <a:pt x="274646" y="231789"/>
                </a:cubicBezTo>
                <a:cubicBezTo>
                  <a:pt x="306396" y="236287"/>
                  <a:pt x="311688" y="248987"/>
                  <a:pt x="334971" y="252427"/>
                </a:cubicBezTo>
                <a:cubicBezTo>
                  <a:pt x="358254" y="255867"/>
                  <a:pt x="413552" y="253485"/>
                  <a:pt x="414346" y="252427"/>
                </a:cubicBezTo>
                <a:cubicBezTo>
                  <a:pt x="415140" y="251369"/>
                  <a:pt x="389740" y="248987"/>
                  <a:pt x="339734" y="246077"/>
                </a:cubicBezTo>
                <a:cubicBezTo>
                  <a:pt x="289728" y="243167"/>
                  <a:pt x="157171" y="242372"/>
                  <a:pt x="114309" y="234964"/>
                </a:cubicBezTo>
                <a:cubicBezTo>
                  <a:pt x="71447" y="227556"/>
                  <a:pt x="87851" y="225175"/>
                  <a:pt x="82559" y="201627"/>
                </a:cubicBezTo>
                <a:cubicBezTo>
                  <a:pt x="77267" y="178079"/>
                  <a:pt x="80707" y="122252"/>
                  <a:pt x="82559" y="93677"/>
                </a:cubicBezTo>
                <a:cubicBezTo>
                  <a:pt x="84411" y="65102"/>
                  <a:pt x="102138" y="42877"/>
                  <a:pt x="93671" y="30177"/>
                </a:cubicBezTo>
                <a:cubicBezTo>
                  <a:pt x="85204" y="17477"/>
                  <a:pt x="-1049" y="5041"/>
                  <a:pt x="9" y="16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D7441F7A-473B-413E-98C3-DE3EA8C2E706}"/>
              </a:ext>
            </a:extLst>
          </p:cNvPr>
          <p:cNvSpPr/>
          <p:nvPr/>
        </p:nvSpPr>
        <p:spPr>
          <a:xfrm>
            <a:off x="2396795" y="4984734"/>
            <a:ext cx="80025" cy="138136"/>
          </a:xfrm>
          <a:custGeom>
            <a:avLst/>
            <a:gdLst>
              <a:gd name="connsiteX0" fmla="*/ 330 w 80025"/>
              <a:gd name="connsiteY0" fmla="*/ 16 h 138136"/>
              <a:gd name="connsiteX1" fmla="*/ 51130 w 80025"/>
              <a:gd name="connsiteY1" fmla="*/ 50816 h 138136"/>
              <a:gd name="connsiteX2" fmla="*/ 44780 w 80025"/>
              <a:gd name="connsiteY2" fmla="*/ 138129 h 138136"/>
              <a:gd name="connsiteX3" fmla="*/ 79705 w 80025"/>
              <a:gd name="connsiteY3" fmla="*/ 55579 h 138136"/>
              <a:gd name="connsiteX4" fmla="*/ 330 w 80025"/>
              <a:gd name="connsiteY4" fmla="*/ 16 h 13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25" h="138136">
                <a:moveTo>
                  <a:pt x="330" y="16"/>
                </a:moveTo>
                <a:cubicBezTo>
                  <a:pt x="-4432" y="-778"/>
                  <a:pt x="43722" y="27797"/>
                  <a:pt x="51130" y="50816"/>
                </a:cubicBezTo>
                <a:cubicBezTo>
                  <a:pt x="58538" y="73835"/>
                  <a:pt x="40018" y="137335"/>
                  <a:pt x="44780" y="138129"/>
                </a:cubicBezTo>
                <a:cubicBezTo>
                  <a:pt x="49542" y="138923"/>
                  <a:pt x="83674" y="77275"/>
                  <a:pt x="79705" y="55579"/>
                </a:cubicBezTo>
                <a:cubicBezTo>
                  <a:pt x="75736" y="33883"/>
                  <a:pt x="5092" y="810"/>
                  <a:pt x="330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86BA58A2-A099-4E0B-ACC1-C4FDDB1058B0}"/>
              </a:ext>
            </a:extLst>
          </p:cNvPr>
          <p:cNvSpPr/>
          <p:nvPr/>
        </p:nvSpPr>
        <p:spPr>
          <a:xfrm>
            <a:off x="2141838" y="4835576"/>
            <a:ext cx="291911" cy="253802"/>
          </a:xfrm>
          <a:custGeom>
            <a:avLst/>
            <a:gdLst>
              <a:gd name="connsiteX0" fmla="*/ 18750 w 291911"/>
              <a:gd name="connsiteY0" fmla="*/ 3124 h 253802"/>
              <a:gd name="connsiteX1" fmla="*/ 2875 w 291911"/>
              <a:gd name="connsiteY1" fmla="*/ 119012 h 253802"/>
              <a:gd name="connsiteX2" fmla="*/ 25100 w 291911"/>
              <a:gd name="connsiteY2" fmla="*/ 203149 h 253802"/>
              <a:gd name="connsiteX3" fmla="*/ 98125 w 291911"/>
              <a:gd name="connsiteY3" fmla="*/ 246012 h 253802"/>
              <a:gd name="connsiteX4" fmla="*/ 239412 w 291911"/>
              <a:gd name="connsiteY4" fmla="*/ 250774 h 253802"/>
              <a:gd name="connsiteX5" fmla="*/ 267987 w 291911"/>
              <a:gd name="connsiteY5" fmla="*/ 212674 h 253802"/>
              <a:gd name="connsiteX6" fmla="*/ 291800 w 291911"/>
              <a:gd name="connsiteY6" fmla="*/ 174574 h 253802"/>
              <a:gd name="connsiteX7" fmla="*/ 271162 w 291911"/>
              <a:gd name="connsiteY7" fmla="*/ 149174 h 253802"/>
              <a:gd name="connsiteX8" fmla="*/ 167975 w 291911"/>
              <a:gd name="connsiteY8" fmla="*/ 42812 h 253802"/>
              <a:gd name="connsiteX9" fmla="*/ 18750 w 291911"/>
              <a:gd name="connsiteY9" fmla="*/ 3124 h 253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911" h="253802">
                <a:moveTo>
                  <a:pt x="18750" y="3124"/>
                </a:moveTo>
                <a:cubicBezTo>
                  <a:pt x="-8767" y="15824"/>
                  <a:pt x="1817" y="85675"/>
                  <a:pt x="2875" y="119012"/>
                </a:cubicBezTo>
                <a:cubicBezTo>
                  <a:pt x="3933" y="152349"/>
                  <a:pt x="9225" y="181982"/>
                  <a:pt x="25100" y="203149"/>
                </a:cubicBezTo>
                <a:cubicBezTo>
                  <a:pt x="40975" y="224316"/>
                  <a:pt x="62406" y="238075"/>
                  <a:pt x="98125" y="246012"/>
                </a:cubicBezTo>
                <a:cubicBezTo>
                  <a:pt x="133844" y="253949"/>
                  <a:pt x="211102" y="256330"/>
                  <a:pt x="239412" y="250774"/>
                </a:cubicBezTo>
                <a:cubicBezTo>
                  <a:pt x="267722" y="245218"/>
                  <a:pt x="259256" y="225374"/>
                  <a:pt x="267987" y="212674"/>
                </a:cubicBezTo>
                <a:cubicBezTo>
                  <a:pt x="276718" y="199974"/>
                  <a:pt x="291271" y="185157"/>
                  <a:pt x="291800" y="174574"/>
                </a:cubicBezTo>
                <a:cubicBezTo>
                  <a:pt x="292329" y="163991"/>
                  <a:pt x="291799" y="171134"/>
                  <a:pt x="271162" y="149174"/>
                </a:cubicBezTo>
                <a:cubicBezTo>
                  <a:pt x="250525" y="127214"/>
                  <a:pt x="207663" y="66625"/>
                  <a:pt x="167975" y="42812"/>
                </a:cubicBezTo>
                <a:cubicBezTo>
                  <a:pt x="128288" y="19000"/>
                  <a:pt x="46267" y="-9576"/>
                  <a:pt x="18750" y="31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09A21A38-123E-4010-AEFA-4E8EB13F4923}"/>
              </a:ext>
            </a:extLst>
          </p:cNvPr>
          <p:cNvSpPr/>
          <p:nvPr/>
        </p:nvSpPr>
        <p:spPr>
          <a:xfrm>
            <a:off x="2273300" y="493395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0EE2C9AE-DD57-4775-8B45-716E5FCD7DA8}"/>
              </a:ext>
            </a:extLst>
          </p:cNvPr>
          <p:cNvSpPr/>
          <p:nvPr/>
        </p:nvSpPr>
        <p:spPr>
          <a:xfrm>
            <a:off x="2912981" y="4808506"/>
            <a:ext cx="202058" cy="281046"/>
          </a:xfrm>
          <a:custGeom>
            <a:avLst/>
            <a:gdLst>
              <a:gd name="connsiteX0" fmla="*/ 128669 w 202058"/>
              <a:gd name="connsiteY0" fmla="*/ 32 h 281046"/>
              <a:gd name="connsiteX1" fmla="*/ 93744 w 202058"/>
              <a:gd name="connsiteY1" fmla="*/ 138144 h 281046"/>
              <a:gd name="connsiteX2" fmla="*/ 201694 w 202058"/>
              <a:gd name="connsiteY2" fmla="*/ 219107 h 281046"/>
              <a:gd name="connsiteX3" fmla="*/ 127082 w 202058"/>
              <a:gd name="connsiteY3" fmla="*/ 230219 h 281046"/>
              <a:gd name="connsiteX4" fmla="*/ 77869 w 202058"/>
              <a:gd name="connsiteY4" fmla="*/ 281019 h 281046"/>
              <a:gd name="connsiteX5" fmla="*/ 71519 w 202058"/>
              <a:gd name="connsiteY5" fmla="*/ 236569 h 281046"/>
              <a:gd name="connsiteX6" fmla="*/ 31832 w 202058"/>
              <a:gd name="connsiteY6" fmla="*/ 184182 h 281046"/>
              <a:gd name="connsiteX7" fmla="*/ 3257 w 202058"/>
              <a:gd name="connsiteY7" fmla="*/ 163544 h 281046"/>
              <a:gd name="connsiteX8" fmla="*/ 12782 w 202058"/>
              <a:gd name="connsiteY8" fmla="*/ 125444 h 281046"/>
              <a:gd name="connsiteX9" fmla="*/ 128669 w 202058"/>
              <a:gd name="connsiteY9" fmla="*/ 32 h 281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2058" h="281046">
                <a:moveTo>
                  <a:pt x="128669" y="32"/>
                </a:moveTo>
                <a:cubicBezTo>
                  <a:pt x="142163" y="2149"/>
                  <a:pt x="81573" y="101632"/>
                  <a:pt x="93744" y="138144"/>
                </a:cubicBezTo>
                <a:cubicBezTo>
                  <a:pt x="105915" y="174656"/>
                  <a:pt x="196138" y="203761"/>
                  <a:pt x="201694" y="219107"/>
                </a:cubicBezTo>
                <a:cubicBezTo>
                  <a:pt x="207250" y="234453"/>
                  <a:pt x="147720" y="219900"/>
                  <a:pt x="127082" y="230219"/>
                </a:cubicBezTo>
                <a:cubicBezTo>
                  <a:pt x="106444" y="240538"/>
                  <a:pt x="87129" y="279961"/>
                  <a:pt x="77869" y="281019"/>
                </a:cubicBezTo>
                <a:cubicBezTo>
                  <a:pt x="68609" y="282077"/>
                  <a:pt x="79192" y="252708"/>
                  <a:pt x="71519" y="236569"/>
                </a:cubicBezTo>
                <a:cubicBezTo>
                  <a:pt x="63846" y="220430"/>
                  <a:pt x="43209" y="196353"/>
                  <a:pt x="31832" y="184182"/>
                </a:cubicBezTo>
                <a:cubicBezTo>
                  <a:pt x="20455" y="172011"/>
                  <a:pt x="6432" y="173334"/>
                  <a:pt x="3257" y="163544"/>
                </a:cubicBezTo>
                <a:cubicBezTo>
                  <a:pt x="82" y="153754"/>
                  <a:pt x="-5210" y="150844"/>
                  <a:pt x="12782" y="125444"/>
                </a:cubicBezTo>
                <a:cubicBezTo>
                  <a:pt x="30774" y="100044"/>
                  <a:pt x="115175" y="-2085"/>
                  <a:pt x="128669" y="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6399DB8B-1286-4AF2-ACC4-5B74FAA7AC2A}"/>
              </a:ext>
            </a:extLst>
          </p:cNvPr>
          <p:cNvSpPr/>
          <p:nvPr/>
        </p:nvSpPr>
        <p:spPr>
          <a:xfrm>
            <a:off x="3180341" y="4814581"/>
            <a:ext cx="780229" cy="270057"/>
          </a:xfrm>
          <a:custGeom>
            <a:avLst/>
            <a:gdLst>
              <a:gd name="connsiteX0" fmla="*/ 4184 w 780229"/>
              <a:gd name="connsiteY0" fmla="*/ 155882 h 270057"/>
              <a:gd name="connsiteX1" fmla="*/ 369309 w 780229"/>
              <a:gd name="connsiteY1" fmla="*/ 117782 h 270057"/>
              <a:gd name="connsiteX2" fmla="*/ 756659 w 780229"/>
              <a:gd name="connsiteY2" fmla="*/ 268594 h 270057"/>
              <a:gd name="connsiteX3" fmla="*/ 713797 w 780229"/>
              <a:gd name="connsiteY3" fmla="*/ 184457 h 270057"/>
              <a:gd name="connsiteX4" fmla="*/ 518534 w 780229"/>
              <a:gd name="connsiteY4" fmla="*/ 24119 h 270057"/>
              <a:gd name="connsiteX5" fmla="*/ 348672 w 780229"/>
              <a:gd name="connsiteY5" fmla="*/ 307 h 270057"/>
              <a:gd name="connsiteX6" fmla="*/ 186747 w 780229"/>
              <a:gd name="connsiteY6" fmla="*/ 19357 h 270057"/>
              <a:gd name="connsiteX7" fmla="*/ 170872 w 780229"/>
              <a:gd name="connsiteY7" fmla="*/ 89207 h 270057"/>
              <a:gd name="connsiteX8" fmla="*/ 4184 w 780229"/>
              <a:gd name="connsiteY8" fmla="*/ 155882 h 27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229" h="270057">
                <a:moveTo>
                  <a:pt x="4184" y="155882"/>
                </a:moveTo>
                <a:cubicBezTo>
                  <a:pt x="37257" y="160645"/>
                  <a:pt x="243897" y="98997"/>
                  <a:pt x="369309" y="117782"/>
                </a:cubicBezTo>
                <a:cubicBezTo>
                  <a:pt x="494722" y="136567"/>
                  <a:pt x="699244" y="257481"/>
                  <a:pt x="756659" y="268594"/>
                </a:cubicBezTo>
                <a:cubicBezTo>
                  <a:pt x="814074" y="279707"/>
                  <a:pt x="753485" y="225203"/>
                  <a:pt x="713797" y="184457"/>
                </a:cubicBezTo>
                <a:cubicBezTo>
                  <a:pt x="674109" y="143711"/>
                  <a:pt x="579388" y="54811"/>
                  <a:pt x="518534" y="24119"/>
                </a:cubicBezTo>
                <a:cubicBezTo>
                  <a:pt x="457680" y="-6573"/>
                  <a:pt x="403970" y="1101"/>
                  <a:pt x="348672" y="307"/>
                </a:cubicBezTo>
                <a:cubicBezTo>
                  <a:pt x="293374" y="-487"/>
                  <a:pt x="216380" y="4540"/>
                  <a:pt x="186747" y="19357"/>
                </a:cubicBezTo>
                <a:cubicBezTo>
                  <a:pt x="157114" y="34174"/>
                  <a:pt x="197595" y="69099"/>
                  <a:pt x="170872" y="89207"/>
                </a:cubicBezTo>
                <a:cubicBezTo>
                  <a:pt x="144149" y="109315"/>
                  <a:pt x="-28889" y="151119"/>
                  <a:pt x="4184" y="15588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4F55DAF4-9A6E-4208-83D8-41B9306EB070}"/>
              </a:ext>
            </a:extLst>
          </p:cNvPr>
          <p:cNvSpPr/>
          <p:nvPr/>
        </p:nvSpPr>
        <p:spPr>
          <a:xfrm>
            <a:off x="1960378" y="4722333"/>
            <a:ext cx="498384" cy="259345"/>
          </a:xfrm>
          <a:custGeom>
            <a:avLst/>
            <a:gdLst>
              <a:gd name="connsiteX0" fmla="*/ 185 w 498384"/>
              <a:gd name="connsiteY0" fmla="*/ 102080 h 259345"/>
              <a:gd name="connsiteX1" fmla="*/ 244660 w 498384"/>
              <a:gd name="connsiteY1" fmla="*/ 100492 h 259345"/>
              <a:gd name="connsiteX2" fmla="*/ 489135 w 498384"/>
              <a:gd name="connsiteY2" fmla="*/ 259242 h 259345"/>
              <a:gd name="connsiteX3" fmla="*/ 424047 w 498384"/>
              <a:gd name="connsiteY3" fmla="*/ 122717 h 259345"/>
              <a:gd name="connsiteX4" fmla="*/ 208147 w 498384"/>
              <a:gd name="connsiteY4" fmla="*/ 480 h 259345"/>
              <a:gd name="connsiteX5" fmla="*/ 185 w 498384"/>
              <a:gd name="connsiteY5" fmla="*/ 102080 h 25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384" h="259345">
                <a:moveTo>
                  <a:pt x="185" y="102080"/>
                </a:moveTo>
                <a:cubicBezTo>
                  <a:pt x="6270" y="118749"/>
                  <a:pt x="163168" y="74298"/>
                  <a:pt x="244660" y="100492"/>
                </a:cubicBezTo>
                <a:cubicBezTo>
                  <a:pt x="326152" y="126686"/>
                  <a:pt x="459237" y="255538"/>
                  <a:pt x="489135" y="259242"/>
                </a:cubicBezTo>
                <a:cubicBezTo>
                  <a:pt x="519033" y="262946"/>
                  <a:pt x="470878" y="165844"/>
                  <a:pt x="424047" y="122717"/>
                </a:cubicBezTo>
                <a:cubicBezTo>
                  <a:pt x="377216" y="79590"/>
                  <a:pt x="276939" y="8417"/>
                  <a:pt x="208147" y="480"/>
                </a:cubicBezTo>
                <a:cubicBezTo>
                  <a:pt x="139355" y="-7457"/>
                  <a:pt x="-5900" y="85411"/>
                  <a:pt x="185" y="10208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8A8BE8D9-E106-4334-BE09-3B73021A6059}"/>
              </a:ext>
            </a:extLst>
          </p:cNvPr>
          <p:cNvSpPr/>
          <p:nvPr/>
        </p:nvSpPr>
        <p:spPr>
          <a:xfrm>
            <a:off x="1787017" y="4371274"/>
            <a:ext cx="110294" cy="123591"/>
          </a:xfrm>
          <a:custGeom>
            <a:avLst/>
            <a:gdLst>
              <a:gd name="connsiteX0" fmla="*/ 3683 w 110294"/>
              <a:gd name="connsiteY0" fmla="*/ 121351 h 123591"/>
              <a:gd name="connsiteX1" fmla="*/ 110046 w 110294"/>
              <a:gd name="connsiteY1" fmla="*/ 701 h 123591"/>
              <a:gd name="connsiteX2" fmla="*/ 32258 w 110294"/>
              <a:gd name="connsiteY2" fmla="*/ 73726 h 123591"/>
              <a:gd name="connsiteX3" fmla="*/ 3683 w 110294"/>
              <a:gd name="connsiteY3" fmla="*/ 121351 h 12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294" h="123591">
                <a:moveTo>
                  <a:pt x="3683" y="121351"/>
                </a:moveTo>
                <a:cubicBezTo>
                  <a:pt x="16648" y="109180"/>
                  <a:pt x="105284" y="8638"/>
                  <a:pt x="110046" y="701"/>
                </a:cubicBezTo>
                <a:cubicBezTo>
                  <a:pt x="114809" y="-7237"/>
                  <a:pt x="49721" y="54411"/>
                  <a:pt x="32258" y="73726"/>
                </a:cubicBezTo>
                <a:cubicBezTo>
                  <a:pt x="14795" y="93041"/>
                  <a:pt x="-9282" y="133522"/>
                  <a:pt x="3683" y="1213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6590ABE9-D0CC-4844-9EC0-FFDB71144C9C}"/>
              </a:ext>
            </a:extLst>
          </p:cNvPr>
          <p:cNvSpPr/>
          <p:nvPr/>
        </p:nvSpPr>
        <p:spPr>
          <a:xfrm>
            <a:off x="1893771" y="4375136"/>
            <a:ext cx="468690" cy="372618"/>
          </a:xfrm>
          <a:custGeom>
            <a:avLst/>
            <a:gdLst>
              <a:gd name="connsiteX0" fmla="*/ 117 w 468690"/>
              <a:gd name="connsiteY0" fmla="*/ 14 h 372618"/>
              <a:gd name="connsiteX1" fmla="*/ 171567 w 468690"/>
              <a:gd name="connsiteY1" fmla="*/ 82564 h 372618"/>
              <a:gd name="connsiteX2" fmla="*/ 208079 w 468690"/>
              <a:gd name="connsiteY2" fmla="*/ 122252 h 372618"/>
              <a:gd name="connsiteX3" fmla="*/ 309679 w 468690"/>
              <a:gd name="connsiteY3" fmla="*/ 165114 h 372618"/>
              <a:gd name="connsiteX4" fmla="*/ 360479 w 468690"/>
              <a:gd name="connsiteY4" fmla="*/ 212739 h 372618"/>
              <a:gd name="connsiteX5" fmla="*/ 417629 w 468690"/>
              <a:gd name="connsiteY5" fmla="*/ 298464 h 372618"/>
              <a:gd name="connsiteX6" fmla="*/ 468429 w 468690"/>
              <a:gd name="connsiteY6" fmla="*/ 371489 h 372618"/>
              <a:gd name="connsiteX7" fmla="*/ 395404 w 468690"/>
              <a:gd name="connsiteY7" fmla="*/ 239727 h 372618"/>
              <a:gd name="connsiteX8" fmla="*/ 252529 w 468690"/>
              <a:gd name="connsiteY8" fmla="*/ 131777 h 372618"/>
              <a:gd name="connsiteX9" fmla="*/ 146167 w 468690"/>
              <a:gd name="connsiteY9" fmla="*/ 76214 h 372618"/>
              <a:gd name="connsiteX10" fmla="*/ 117 w 468690"/>
              <a:gd name="connsiteY10" fmla="*/ 14 h 372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8690" h="372618">
                <a:moveTo>
                  <a:pt x="117" y="14"/>
                </a:moveTo>
                <a:cubicBezTo>
                  <a:pt x="4350" y="1072"/>
                  <a:pt x="136907" y="62191"/>
                  <a:pt x="171567" y="82564"/>
                </a:cubicBezTo>
                <a:cubicBezTo>
                  <a:pt x="206227" y="102937"/>
                  <a:pt x="185060" y="108494"/>
                  <a:pt x="208079" y="122252"/>
                </a:cubicBezTo>
                <a:cubicBezTo>
                  <a:pt x="231098" y="136010"/>
                  <a:pt x="284279" y="150033"/>
                  <a:pt x="309679" y="165114"/>
                </a:cubicBezTo>
                <a:cubicBezTo>
                  <a:pt x="335079" y="180195"/>
                  <a:pt x="342487" y="190514"/>
                  <a:pt x="360479" y="212739"/>
                </a:cubicBezTo>
                <a:cubicBezTo>
                  <a:pt x="378471" y="234964"/>
                  <a:pt x="399637" y="272006"/>
                  <a:pt x="417629" y="298464"/>
                </a:cubicBezTo>
                <a:cubicBezTo>
                  <a:pt x="435621" y="324922"/>
                  <a:pt x="472133" y="381279"/>
                  <a:pt x="468429" y="371489"/>
                </a:cubicBezTo>
                <a:cubicBezTo>
                  <a:pt x="464725" y="361700"/>
                  <a:pt x="431387" y="279679"/>
                  <a:pt x="395404" y="239727"/>
                </a:cubicBezTo>
                <a:cubicBezTo>
                  <a:pt x="359421" y="199775"/>
                  <a:pt x="294069" y="159029"/>
                  <a:pt x="252529" y="131777"/>
                </a:cubicBezTo>
                <a:cubicBezTo>
                  <a:pt x="210990" y="104525"/>
                  <a:pt x="146167" y="76214"/>
                  <a:pt x="146167" y="76214"/>
                </a:cubicBezTo>
                <a:cubicBezTo>
                  <a:pt x="107538" y="55576"/>
                  <a:pt x="-4116" y="-1044"/>
                  <a:pt x="11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BE5DD470-533C-46BC-AE74-E42BEAF7BD61}"/>
              </a:ext>
            </a:extLst>
          </p:cNvPr>
          <p:cNvSpPr/>
          <p:nvPr/>
        </p:nvSpPr>
        <p:spPr>
          <a:xfrm>
            <a:off x="1809750" y="4506631"/>
            <a:ext cx="561815" cy="227599"/>
          </a:xfrm>
          <a:custGeom>
            <a:avLst/>
            <a:gdLst>
              <a:gd name="connsiteX0" fmla="*/ 0 w 561815"/>
              <a:gd name="connsiteY0" fmla="*/ 22507 h 227599"/>
              <a:gd name="connsiteX1" fmla="*/ 58738 w 561815"/>
              <a:gd name="connsiteY1" fmla="*/ 3457 h 227599"/>
              <a:gd name="connsiteX2" fmla="*/ 227013 w 561815"/>
              <a:gd name="connsiteY2" fmla="*/ 84419 h 227599"/>
              <a:gd name="connsiteX3" fmla="*/ 350838 w 561815"/>
              <a:gd name="connsiteY3" fmla="*/ 139982 h 227599"/>
              <a:gd name="connsiteX4" fmla="*/ 558800 w 561815"/>
              <a:gd name="connsiteY4" fmla="*/ 227294 h 227599"/>
              <a:gd name="connsiteX5" fmla="*/ 473075 w 561815"/>
              <a:gd name="connsiteY5" fmla="*/ 166969 h 227599"/>
              <a:gd name="connsiteX6" fmla="*/ 455613 w 561815"/>
              <a:gd name="connsiteY6" fmla="*/ 116169 h 227599"/>
              <a:gd name="connsiteX7" fmla="*/ 442913 w 561815"/>
              <a:gd name="connsiteY7" fmla="*/ 146332 h 227599"/>
              <a:gd name="connsiteX8" fmla="*/ 271463 w 561815"/>
              <a:gd name="connsiteY8" fmla="*/ 81244 h 227599"/>
              <a:gd name="connsiteX9" fmla="*/ 0 w 561815"/>
              <a:gd name="connsiteY9" fmla="*/ 22507 h 22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61815" h="227599">
                <a:moveTo>
                  <a:pt x="0" y="22507"/>
                </a:moveTo>
                <a:cubicBezTo>
                  <a:pt x="10451" y="7822"/>
                  <a:pt x="20902" y="-6862"/>
                  <a:pt x="58738" y="3457"/>
                </a:cubicBezTo>
                <a:cubicBezTo>
                  <a:pt x="96574" y="13776"/>
                  <a:pt x="178330" y="61665"/>
                  <a:pt x="227013" y="84419"/>
                </a:cubicBezTo>
                <a:cubicBezTo>
                  <a:pt x="275696" y="107173"/>
                  <a:pt x="350838" y="139982"/>
                  <a:pt x="350838" y="139982"/>
                </a:cubicBezTo>
                <a:cubicBezTo>
                  <a:pt x="406136" y="163795"/>
                  <a:pt x="538427" y="222796"/>
                  <a:pt x="558800" y="227294"/>
                </a:cubicBezTo>
                <a:cubicBezTo>
                  <a:pt x="579173" y="231792"/>
                  <a:pt x="490273" y="185490"/>
                  <a:pt x="473075" y="166969"/>
                </a:cubicBezTo>
                <a:cubicBezTo>
                  <a:pt x="455877" y="148448"/>
                  <a:pt x="460640" y="119608"/>
                  <a:pt x="455613" y="116169"/>
                </a:cubicBezTo>
                <a:cubicBezTo>
                  <a:pt x="450586" y="112730"/>
                  <a:pt x="473605" y="152153"/>
                  <a:pt x="442913" y="146332"/>
                </a:cubicBezTo>
                <a:cubicBezTo>
                  <a:pt x="412221" y="140511"/>
                  <a:pt x="341578" y="106909"/>
                  <a:pt x="271463" y="81244"/>
                </a:cubicBezTo>
                <a:lnTo>
                  <a:pt x="0" y="225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1D2BB1AD-26DA-4BED-B076-E3705E1E945C}"/>
              </a:ext>
            </a:extLst>
          </p:cNvPr>
          <p:cNvSpPr/>
          <p:nvPr/>
        </p:nvSpPr>
        <p:spPr>
          <a:xfrm>
            <a:off x="1903812" y="4607918"/>
            <a:ext cx="487740" cy="220216"/>
          </a:xfrm>
          <a:custGeom>
            <a:avLst/>
            <a:gdLst>
              <a:gd name="connsiteX0" fmla="*/ 42463 w 487740"/>
              <a:gd name="connsiteY0" fmla="*/ 119657 h 220216"/>
              <a:gd name="connsiteX1" fmla="*/ 212326 w 487740"/>
              <a:gd name="connsiteY1" fmla="*/ 67270 h 220216"/>
              <a:gd name="connsiteX2" fmla="*/ 469501 w 487740"/>
              <a:gd name="connsiteY2" fmla="*/ 216495 h 220216"/>
              <a:gd name="connsiteX3" fmla="*/ 463151 w 487740"/>
              <a:gd name="connsiteY3" fmla="*/ 168870 h 220216"/>
              <a:gd name="connsiteX4" fmla="*/ 434576 w 487740"/>
              <a:gd name="connsiteY4" fmla="*/ 100607 h 220216"/>
              <a:gd name="connsiteX5" fmla="*/ 132951 w 487740"/>
              <a:gd name="connsiteY5" fmla="*/ 5357 h 220216"/>
              <a:gd name="connsiteX6" fmla="*/ 1188 w 487740"/>
              <a:gd name="connsiteY6" fmla="*/ 29170 h 220216"/>
              <a:gd name="connsiteX7" fmla="*/ 67863 w 487740"/>
              <a:gd name="connsiteY7" fmla="*/ 172045 h 220216"/>
              <a:gd name="connsiteX8" fmla="*/ 42463 w 487740"/>
              <a:gd name="connsiteY8" fmla="*/ 119657 h 22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7740" h="220216">
                <a:moveTo>
                  <a:pt x="42463" y="119657"/>
                </a:moveTo>
                <a:cubicBezTo>
                  <a:pt x="66540" y="102195"/>
                  <a:pt x="141153" y="51130"/>
                  <a:pt x="212326" y="67270"/>
                </a:cubicBezTo>
                <a:cubicBezTo>
                  <a:pt x="283499" y="83410"/>
                  <a:pt x="427697" y="199562"/>
                  <a:pt x="469501" y="216495"/>
                </a:cubicBezTo>
                <a:cubicBezTo>
                  <a:pt x="511305" y="233428"/>
                  <a:pt x="468972" y="188185"/>
                  <a:pt x="463151" y="168870"/>
                </a:cubicBezTo>
                <a:cubicBezTo>
                  <a:pt x="457330" y="149555"/>
                  <a:pt x="489609" y="127859"/>
                  <a:pt x="434576" y="100607"/>
                </a:cubicBezTo>
                <a:cubicBezTo>
                  <a:pt x="379543" y="73355"/>
                  <a:pt x="205182" y="17263"/>
                  <a:pt x="132951" y="5357"/>
                </a:cubicBezTo>
                <a:cubicBezTo>
                  <a:pt x="60720" y="-6549"/>
                  <a:pt x="12036" y="1389"/>
                  <a:pt x="1188" y="29170"/>
                </a:cubicBezTo>
                <a:cubicBezTo>
                  <a:pt x="-9660" y="56951"/>
                  <a:pt x="57015" y="152466"/>
                  <a:pt x="67863" y="172045"/>
                </a:cubicBezTo>
                <a:cubicBezTo>
                  <a:pt x="78711" y="191624"/>
                  <a:pt x="18386" y="137119"/>
                  <a:pt x="42463" y="119657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269851EA-B6C3-411C-9160-EF9DF7F8A256}"/>
              </a:ext>
            </a:extLst>
          </p:cNvPr>
          <p:cNvSpPr/>
          <p:nvPr/>
        </p:nvSpPr>
        <p:spPr>
          <a:xfrm>
            <a:off x="2247066" y="5142275"/>
            <a:ext cx="186932" cy="530734"/>
          </a:xfrm>
          <a:custGeom>
            <a:avLst/>
            <a:gdLst>
              <a:gd name="connsiteX0" fmla="*/ 184984 w 186932"/>
              <a:gd name="connsiteY0" fmla="*/ 2813 h 530734"/>
              <a:gd name="connsiteX1" fmla="*/ 115134 w 186932"/>
              <a:gd name="connsiteY1" fmla="*/ 253638 h 530734"/>
              <a:gd name="connsiteX2" fmla="*/ 4009 w 186932"/>
              <a:gd name="connsiteY2" fmla="*/ 521925 h 530734"/>
              <a:gd name="connsiteX3" fmla="*/ 38934 w 186932"/>
              <a:gd name="connsiteY3" fmla="*/ 423500 h 530734"/>
              <a:gd name="connsiteX4" fmla="*/ 184984 w 186932"/>
              <a:gd name="connsiteY4" fmla="*/ 2813 h 530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32" h="530734">
                <a:moveTo>
                  <a:pt x="184984" y="2813"/>
                </a:moveTo>
                <a:cubicBezTo>
                  <a:pt x="197684" y="-25497"/>
                  <a:pt x="145296" y="167119"/>
                  <a:pt x="115134" y="253638"/>
                </a:cubicBezTo>
                <a:cubicBezTo>
                  <a:pt x="84972" y="340157"/>
                  <a:pt x="16709" y="493615"/>
                  <a:pt x="4009" y="521925"/>
                </a:cubicBezTo>
                <a:cubicBezTo>
                  <a:pt x="-8691" y="550235"/>
                  <a:pt x="10359" y="508431"/>
                  <a:pt x="38934" y="423500"/>
                </a:cubicBezTo>
                <a:cubicBezTo>
                  <a:pt x="67509" y="338569"/>
                  <a:pt x="172284" y="31123"/>
                  <a:pt x="184984" y="2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CA20761D-56C8-4C99-BEA5-FDFB6B09472C}"/>
              </a:ext>
            </a:extLst>
          </p:cNvPr>
          <p:cNvSpPr/>
          <p:nvPr/>
        </p:nvSpPr>
        <p:spPr>
          <a:xfrm>
            <a:off x="2487198" y="4998671"/>
            <a:ext cx="84958" cy="357436"/>
          </a:xfrm>
          <a:custGeom>
            <a:avLst/>
            <a:gdLst>
              <a:gd name="connsiteX0" fmla="*/ 33752 w 84958"/>
              <a:gd name="connsiteY0" fmla="*/ 367 h 357436"/>
              <a:gd name="connsiteX1" fmla="*/ 84552 w 84958"/>
              <a:gd name="connsiteY1" fmla="*/ 76567 h 357436"/>
              <a:gd name="connsiteX2" fmla="*/ 415 w 84958"/>
              <a:gd name="connsiteY2" fmla="*/ 355967 h 357436"/>
              <a:gd name="connsiteX3" fmla="*/ 52802 w 84958"/>
              <a:gd name="connsiteY3" fmla="*/ 182929 h 357436"/>
              <a:gd name="connsiteX4" fmla="*/ 65502 w 84958"/>
              <a:gd name="connsiteY4" fmla="*/ 97204 h 357436"/>
              <a:gd name="connsiteX5" fmla="*/ 33752 w 84958"/>
              <a:gd name="connsiteY5" fmla="*/ 367 h 35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4958" h="357436">
                <a:moveTo>
                  <a:pt x="33752" y="367"/>
                </a:moveTo>
                <a:cubicBezTo>
                  <a:pt x="36927" y="-3073"/>
                  <a:pt x="90108" y="17300"/>
                  <a:pt x="84552" y="76567"/>
                </a:cubicBezTo>
                <a:cubicBezTo>
                  <a:pt x="78996" y="135834"/>
                  <a:pt x="5707" y="338240"/>
                  <a:pt x="415" y="355967"/>
                </a:cubicBezTo>
                <a:cubicBezTo>
                  <a:pt x="-4877" y="373694"/>
                  <a:pt x="41954" y="226056"/>
                  <a:pt x="52802" y="182929"/>
                </a:cubicBezTo>
                <a:cubicBezTo>
                  <a:pt x="63650" y="139802"/>
                  <a:pt x="64444" y="124191"/>
                  <a:pt x="65502" y="97204"/>
                </a:cubicBezTo>
                <a:cubicBezTo>
                  <a:pt x="66560" y="70217"/>
                  <a:pt x="30577" y="3807"/>
                  <a:pt x="33752" y="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719D648-5D67-4E48-8AD3-E2A2323089DD}"/>
              </a:ext>
            </a:extLst>
          </p:cNvPr>
          <p:cNvSpPr/>
          <p:nvPr/>
        </p:nvSpPr>
        <p:spPr>
          <a:xfrm>
            <a:off x="2179074" y="5854081"/>
            <a:ext cx="45919" cy="261038"/>
          </a:xfrm>
          <a:custGeom>
            <a:avLst/>
            <a:gdLst>
              <a:gd name="connsiteX0" fmla="*/ 14851 w 45919"/>
              <a:gd name="connsiteY0" fmla="*/ 619 h 261038"/>
              <a:gd name="connsiteX1" fmla="*/ 564 w 45919"/>
              <a:gd name="connsiteY1" fmla="*/ 72057 h 261038"/>
              <a:gd name="connsiteX2" fmla="*/ 35489 w 45919"/>
              <a:gd name="connsiteY2" fmla="*/ 157782 h 261038"/>
              <a:gd name="connsiteX3" fmla="*/ 43426 w 45919"/>
              <a:gd name="connsiteY3" fmla="*/ 246682 h 261038"/>
              <a:gd name="connsiteX4" fmla="*/ 43426 w 45919"/>
              <a:gd name="connsiteY4" fmla="*/ 251444 h 261038"/>
              <a:gd name="connsiteX5" fmla="*/ 45014 w 45919"/>
              <a:gd name="connsiteY5" fmla="*/ 153019 h 261038"/>
              <a:gd name="connsiteX6" fmla="*/ 27551 w 45919"/>
              <a:gd name="connsiteY6" fmla="*/ 113332 h 261038"/>
              <a:gd name="connsiteX7" fmla="*/ 14851 w 45919"/>
              <a:gd name="connsiteY7" fmla="*/ 619 h 26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919" h="261038">
                <a:moveTo>
                  <a:pt x="14851" y="619"/>
                </a:moveTo>
                <a:cubicBezTo>
                  <a:pt x="10353" y="-6260"/>
                  <a:pt x="-2876" y="45863"/>
                  <a:pt x="564" y="72057"/>
                </a:cubicBezTo>
                <a:cubicBezTo>
                  <a:pt x="4004" y="98251"/>
                  <a:pt x="28345" y="128678"/>
                  <a:pt x="35489" y="157782"/>
                </a:cubicBezTo>
                <a:cubicBezTo>
                  <a:pt x="42633" y="186886"/>
                  <a:pt x="42103" y="231072"/>
                  <a:pt x="43426" y="246682"/>
                </a:cubicBezTo>
                <a:cubicBezTo>
                  <a:pt x="44749" y="262292"/>
                  <a:pt x="43161" y="267054"/>
                  <a:pt x="43426" y="251444"/>
                </a:cubicBezTo>
                <a:cubicBezTo>
                  <a:pt x="43691" y="235834"/>
                  <a:pt x="47660" y="176038"/>
                  <a:pt x="45014" y="153019"/>
                </a:cubicBezTo>
                <a:cubicBezTo>
                  <a:pt x="42368" y="130000"/>
                  <a:pt x="33372" y="136615"/>
                  <a:pt x="27551" y="113332"/>
                </a:cubicBezTo>
                <a:cubicBezTo>
                  <a:pt x="21730" y="90049"/>
                  <a:pt x="19349" y="7498"/>
                  <a:pt x="14851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90FD381E-00C2-4018-A991-D61A018BDBE8}"/>
              </a:ext>
            </a:extLst>
          </p:cNvPr>
          <p:cNvSpPr/>
          <p:nvPr/>
        </p:nvSpPr>
        <p:spPr>
          <a:xfrm>
            <a:off x="2897046" y="5778500"/>
            <a:ext cx="107521" cy="339729"/>
          </a:xfrm>
          <a:custGeom>
            <a:avLst/>
            <a:gdLst>
              <a:gd name="connsiteX0" fmla="*/ 84279 w 107521"/>
              <a:gd name="connsiteY0" fmla="*/ 0 h 339729"/>
              <a:gd name="connsiteX1" fmla="*/ 93804 w 107521"/>
              <a:gd name="connsiteY1" fmla="*/ 160338 h 339729"/>
              <a:gd name="connsiteX2" fmla="*/ 101742 w 107521"/>
              <a:gd name="connsiteY2" fmla="*/ 209550 h 339729"/>
              <a:gd name="connsiteX3" fmla="*/ 142 w 107521"/>
              <a:gd name="connsiteY3" fmla="*/ 339725 h 339729"/>
              <a:gd name="connsiteX4" fmla="*/ 79517 w 107521"/>
              <a:gd name="connsiteY4" fmla="*/ 214313 h 339729"/>
              <a:gd name="connsiteX5" fmla="*/ 81104 w 107521"/>
              <a:gd name="connsiteY5" fmla="*/ 160338 h 339729"/>
              <a:gd name="connsiteX6" fmla="*/ 84279 w 107521"/>
              <a:gd name="connsiteY6" fmla="*/ 0 h 339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521" h="339729">
                <a:moveTo>
                  <a:pt x="84279" y="0"/>
                </a:moveTo>
                <a:cubicBezTo>
                  <a:pt x="86396" y="0"/>
                  <a:pt x="90894" y="125413"/>
                  <a:pt x="93804" y="160338"/>
                </a:cubicBezTo>
                <a:cubicBezTo>
                  <a:pt x="96715" y="195263"/>
                  <a:pt x="117352" y="179652"/>
                  <a:pt x="101742" y="209550"/>
                </a:cubicBezTo>
                <a:cubicBezTo>
                  <a:pt x="86132" y="239448"/>
                  <a:pt x="3846" y="338931"/>
                  <a:pt x="142" y="339725"/>
                </a:cubicBezTo>
                <a:cubicBezTo>
                  <a:pt x="-3562" y="340519"/>
                  <a:pt x="66023" y="244211"/>
                  <a:pt x="79517" y="214313"/>
                </a:cubicBezTo>
                <a:cubicBezTo>
                  <a:pt x="93011" y="184415"/>
                  <a:pt x="81104" y="193940"/>
                  <a:pt x="81104" y="160338"/>
                </a:cubicBezTo>
                <a:cubicBezTo>
                  <a:pt x="81104" y="126736"/>
                  <a:pt x="82162" y="0"/>
                  <a:pt x="8427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A0E37B6-8079-4670-B939-336772190B85}"/>
              </a:ext>
            </a:extLst>
          </p:cNvPr>
          <p:cNvSpPr/>
          <p:nvPr/>
        </p:nvSpPr>
        <p:spPr>
          <a:xfrm>
            <a:off x="2415689" y="6048000"/>
            <a:ext cx="150293" cy="105701"/>
          </a:xfrm>
          <a:custGeom>
            <a:avLst/>
            <a:gdLst>
              <a:gd name="connsiteX0" fmla="*/ 3661 w 150293"/>
              <a:gd name="connsiteY0" fmla="*/ 105150 h 105701"/>
              <a:gd name="connsiteX1" fmla="*/ 149711 w 150293"/>
              <a:gd name="connsiteY1" fmla="*/ 1963 h 105701"/>
              <a:gd name="connsiteX2" fmla="*/ 52874 w 150293"/>
              <a:gd name="connsiteY2" fmla="*/ 41650 h 105701"/>
              <a:gd name="connsiteX3" fmla="*/ 3661 w 150293"/>
              <a:gd name="connsiteY3" fmla="*/ 105150 h 105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293" h="105701">
                <a:moveTo>
                  <a:pt x="3661" y="105150"/>
                </a:moveTo>
                <a:cubicBezTo>
                  <a:pt x="19801" y="98535"/>
                  <a:pt x="141509" y="12546"/>
                  <a:pt x="149711" y="1963"/>
                </a:cubicBezTo>
                <a:cubicBezTo>
                  <a:pt x="157913" y="-8620"/>
                  <a:pt x="77216" y="26304"/>
                  <a:pt x="52874" y="41650"/>
                </a:cubicBezTo>
                <a:cubicBezTo>
                  <a:pt x="28532" y="56996"/>
                  <a:pt x="-12479" y="111765"/>
                  <a:pt x="3661" y="1051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F1C895B3-D407-401A-89E6-7FAB9A528D93}"/>
              </a:ext>
            </a:extLst>
          </p:cNvPr>
          <p:cNvSpPr/>
          <p:nvPr/>
        </p:nvSpPr>
        <p:spPr>
          <a:xfrm>
            <a:off x="2237991" y="6015932"/>
            <a:ext cx="82894" cy="77116"/>
          </a:xfrm>
          <a:custGeom>
            <a:avLst/>
            <a:gdLst>
              <a:gd name="connsiteX0" fmla="*/ 384 w 82894"/>
              <a:gd name="connsiteY0" fmla="*/ 2281 h 77116"/>
              <a:gd name="connsiteX1" fmla="*/ 81347 w 82894"/>
              <a:gd name="connsiteY1" fmla="*/ 76893 h 77116"/>
              <a:gd name="connsiteX2" fmla="*/ 51184 w 82894"/>
              <a:gd name="connsiteY2" fmla="*/ 24506 h 77116"/>
              <a:gd name="connsiteX3" fmla="*/ 384 w 82894"/>
              <a:gd name="connsiteY3" fmla="*/ 2281 h 7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894" h="77116">
                <a:moveTo>
                  <a:pt x="384" y="2281"/>
                </a:moveTo>
                <a:cubicBezTo>
                  <a:pt x="5411" y="11012"/>
                  <a:pt x="72880" y="73189"/>
                  <a:pt x="81347" y="76893"/>
                </a:cubicBezTo>
                <a:cubicBezTo>
                  <a:pt x="89814" y="80597"/>
                  <a:pt x="61238" y="37206"/>
                  <a:pt x="51184" y="24506"/>
                </a:cubicBezTo>
                <a:cubicBezTo>
                  <a:pt x="41130" y="11806"/>
                  <a:pt x="-4643" y="-6450"/>
                  <a:pt x="384" y="2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67B78432-DE9E-4A46-9D62-840F686084C3}"/>
              </a:ext>
            </a:extLst>
          </p:cNvPr>
          <p:cNvSpPr/>
          <p:nvPr/>
        </p:nvSpPr>
        <p:spPr>
          <a:xfrm>
            <a:off x="2412679" y="5935362"/>
            <a:ext cx="229734" cy="40005"/>
          </a:xfrm>
          <a:custGeom>
            <a:avLst/>
            <a:gdLst>
              <a:gd name="connsiteX0" fmla="*/ 321 w 229734"/>
              <a:gd name="connsiteY0" fmla="*/ 3476 h 40005"/>
              <a:gd name="connsiteX1" fmla="*/ 128909 w 229734"/>
              <a:gd name="connsiteY1" fmla="*/ 8238 h 40005"/>
              <a:gd name="connsiteX2" fmla="*/ 228921 w 229734"/>
              <a:gd name="connsiteY2" fmla="*/ 39988 h 40005"/>
              <a:gd name="connsiteX3" fmla="*/ 168596 w 229734"/>
              <a:gd name="connsiteY3" fmla="*/ 3476 h 40005"/>
              <a:gd name="connsiteX4" fmla="*/ 321 w 229734"/>
              <a:gd name="connsiteY4" fmla="*/ 3476 h 40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734" h="40005">
                <a:moveTo>
                  <a:pt x="321" y="3476"/>
                </a:moveTo>
                <a:cubicBezTo>
                  <a:pt x="-6293" y="4270"/>
                  <a:pt x="90809" y="2153"/>
                  <a:pt x="128909" y="8238"/>
                </a:cubicBezTo>
                <a:cubicBezTo>
                  <a:pt x="167009" y="14323"/>
                  <a:pt x="222307" y="40782"/>
                  <a:pt x="228921" y="39988"/>
                </a:cubicBezTo>
                <a:cubicBezTo>
                  <a:pt x="235535" y="39194"/>
                  <a:pt x="200610" y="10884"/>
                  <a:pt x="168596" y="3476"/>
                </a:cubicBezTo>
                <a:cubicBezTo>
                  <a:pt x="136582" y="-3932"/>
                  <a:pt x="6935" y="2682"/>
                  <a:pt x="321" y="34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98CCFD73-1D1B-4E04-A542-7A5C4FAB7279}"/>
              </a:ext>
            </a:extLst>
          </p:cNvPr>
          <p:cNvSpPr/>
          <p:nvPr/>
        </p:nvSpPr>
        <p:spPr>
          <a:xfrm>
            <a:off x="2546157" y="6049667"/>
            <a:ext cx="284326" cy="43159"/>
          </a:xfrm>
          <a:custGeom>
            <a:avLst/>
            <a:gdLst>
              <a:gd name="connsiteX0" fmla="*/ 1781 w 284326"/>
              <a:gd name="connsiteY0" fmla="*/ 6646 h 43159"/>
              <a:gd name="connsiteX1" fmla="*/ 98618 w 284326"/>
              <a:gd name="connsiteY1" fmla="*/ 1883 h 43159"/>
              <a:gd name="connsiteX2" fmla="*/ 282768 w 284326"/>
              <a:gd name="connsiteY2" fmla="*/ 43158 h 43159"/>
              <a:gd name="connsiteX3" fmla="*/ 177993 w 284326"/>
              <a:gd name="connsiteY3" fmla="*/ 3471 h 43159"/>
              <a:gd name="connsiteX4" fmla="*/ 1781 w 284326"/>
              <a:gd name="connsiteY4" fmla="*/ 6646 h 4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326" h="43159">
                <a:moveTo>
                  <a:pt x="1781" y="6646"/>
                </a:moveTo>
                <a:cubicBezTo>
                  <a:pt x="-11448" y="6381"/>
                  <a:pt x="51787" y="-4202"/>
                  <a:pt x="98618" y="1883"/>
                </a:cubicBezTo>
                <a:cubicBezTo>
                  <a:pt x="145449" y="7968"/>
                  <a:pt x="269539" y="42893"/>
                  <a:pt x="282768" y="43158"/>
                </a:cubicBezTo>
                <a:cubicBezTo>
                  <a:pt x="295997" y="43423"/>
                  <a:pt x="221914" y="11673"/>
                  <a:pt x="177993" y="3471"/>
                </a:cubicBezTo>
                <a:cubicBezTo>
                  <a:pt x="134072" y="-4731"/>
                  <a:pt x="15010" y="6911"/>
                  <a:pt x="1781" y="6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ECAD21FD-6DC9-4906-9147-D9CBE5B09D6E}"/>
              </a:ext>
            </a:extLst>
          </p:cNvPr>
          <p:cNvSpPr/>
          <p:nvPr/>
        </p:nvSpPr>
        <p:spPr>
          <a:xfrm>
            <a:off x="2464697" y="6052453"/>
            <a:ext cx="345178" cy="67805"/>
          </a:xfrm>
          <a:custGeom>
            <a:avLst/>
            <a:gdLst>
              <a:gd name="connsiteX0" fmla="*/ 691 w 345178"/>
              <a:gd name="connsiteY0" fmla="*/ 67360 h 67805"/>
              <a:gd name="connsiteX1" fmla="*/ 151503 w 345178"/>
              <a:gd name="connsiteY1" fmla="*/ 35610 h 67805"/>
              <a:gd name="connsiteX2" fmla="*/ 273741 w 345178"/>
              <a:gd name="connsiteY2" fmla="*/ 57835 h 67805"/>
              <a:gd name="connsiteX3" fmla="*/ 345178 w 345178"/>
              <a:gd name="connsiteY3" fmla="*/ 57835 h 67805"/>
              <a:gd name="connsiteX4" fmla="*/ 275328 w 345178"/>
              <a:gd name="connsiteY4" fmla="*/ 61010 h 67805"/>
              <a:gd name="connsiteX5" fmla="*/ 315016 w 345178"/>
              <a:gd name="connsiteY5" fmla="*/ 41960 h 67805"/>
              <a:gd name="connsiteX6" fmla="*/ 222941 w 345178"/>
              <a:gd name="connsiteY6" fmla="*/ 3860 h 67805"/>
              <a:gd name="connsiteX7" fmla="*/ 99116 w 345178"/>
              <a:gd name="connsiteY7" fmla="*/ 7035 h 67805"/>
              <a:gd name="connsiteX8" fmla="*/ 691 w 345178"/>
              <a:gd name="connsiteY8" fmla="*/ 67360 h 6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178" h="67805">
                <a:moveTo>
                  <a:pt x="691" y="67360"/>
                </a:moveTo>
                <a:cubicBezTo>
                  <a:pt x="9422" y="72122"/>
                  <a:pt x="105995" y="37197"/>
                  <a:pt x="151503" y="35610"/>
                </a:cubicBezTo>
                <a:cubicBezTo>
                  <a:pt x="197011" y="34022"/>
                  <a:pt x="241462" y="54131"/>
                  <a:pt x="273741" y="57835"/>
                </a:cubicBezTo>
                <a:cubicBezTo>
                  <a:pt x="306020" y="61539"/>
                  <a:pt x="344914" y="57306"/>
                  <a:pt x="345178" y="57835"/>
                </a:cubicBezTo>
                <a:cubicBezTo>
                  <a:pt x="345443" y="58364"/>
                  <a:pt x="280355" y="63656"/>
                  <a:pt x="275328" y="61010"/>
                </a:cubicBezTo>
                <a:cubicBezTo>
                  <a:pt x="270301" y="58364"/>
                  <a:pt x="323747" y="51485"/>
                  <a:pt x="315016" y="41960"/>
                </a:cubicBezTo>
                <a:cubicBezTo>
                  <a:pt x="306285" y="32435"/>
                  <a:pt x="258924" y="9681"/>
                  <a:pt x="222941" y="3860"/>
                </a:cubicBezTo>
                <a:cubicBezTo>
                  <a:pt x="186958" y="-1961"/>
                  <a:pt x="130072" y="-1432"/>
                  <a:pt x="99116" y="7035"/>
                </a:cubicBezTo>
                <a:cubicBezTo>
                  <a:pt x="68160" y="15502"/>
                  <a:pt x="-8040" y="62598"/>
                  <a:pt x="691" y="6736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DEA67948-B002-4239-A1A4-0CCC0B8B4FD9}"/>
              </a:ext>
            </a:extLst>
          </p:cNvPr>
          <p:cNvSpPr/>
          <p:nvPr/>
        </p:nvSpPr>
        <p:spPr>
          <a:xfrm>
            <a:off x="2705269" y="6061062"/>
            <a:ext cx="286463" cy="144189"/>
          </a:xfrm>
          <a:custGeom>
            <a:avLst/>
            <a:gdLst>
              <a:gd name="connsiteX0" fmla="*/ 277644 w 286463"/>
              <a:gd name="connsiteY0" fmla="*/ 13 h 144189"/>
              <a:gd name="connsiteX1" fmla="*/ 280819 w 286463"/>
              <a:gd name="connsiteY1" fmla="*/ 52401 h 144189"/>
              <a:gd name="connsiteX2" fmla="*/ 226844 w 286463"/>
              <a:gd name="connsiteY2" fmla="*/ 90501 h 144189"/>
              <a:gd name="connsiteX3" fmla="*/ 187156 w 286463"/>
              <a:gd name="connsiteY3" fmla="*/ 107963 h 144189"/>
              <a:gd name="connsiteX4" fmla="*/ 80794 w 286463"/>
              <a:gd name="connsiteY4" fmla="*/ 130188 h 144189"/>
              <a:gd name="connsiteX5" fmla="*/ 1419 w 286463"/>
              <a:gd name="connsiteY5" fmla="*/ 142888 h 144189"/>
              <a:gd name="connsiteX6" fmla="*/ 149056 w 286463"/>
              <a:gd name="connsiteY6" fmla="*/ 98438 h 144189"/>
              <a:gd name="connsiteX7" fmla="*/ 217319 w 286463"/>
              <a:gd name="connsiteY7" fmla="*/ 47638 h 144189"/>
              <a:gd name="connsiteX8" fmla="*/ 277644 w 286463"/>
              <a:gd name="connsiteY8" fmla="*/ 13 h 144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463" h="144189">
                <a:moveTo>
                  <a:pt x="277644" y="13"/>
                </a:moveTo>
                <a:cubicBezTo>
                  <a:pt x="288227" y="807"/>
                  <a:pt x="289286" y="37320"/>
                  <a:pt x="280819" y="52401"/>
                </a:cubicBezTo>
                <a:cubicBezTo>
                  <a:pt x="272352" y="67482"/>
                  <a:pt x="242454" y="81241"/>
                  <a:pt x="226844" y="90501"/>
                </a:cubicBezTo>
                <a:cubicBezTo>
                  <a:pt x="211233" y="99761"/>
                  <a:pt x="211498" y="101349"/>
                  <a:pt x="187156" y="107963"/>
                </a:cubicBezTo>
                <a:cubicBezTo>
                  <a:pt x="162814" y="114578"/>
                  <a:pt x="111750" y="124367"/>
                  <a:pt x="80794" y="130188"/>
                </a:cubicBezTo>
                <a:cubicBezTo>
                  <a:pt x="49838" y="136009"/>
                  <a:pt x="-9958" y="148180"/>
                  <a:pt x="1419" y="142888"/>
                </a:cubicBezTo>
                <a:cubicBezTo>
                  <a:pt x="12796" y="137596"/>
                  <a:pt x="113073" y="114313"/>
                  <a:pt x="149056" y="98438"/>
                </a:cubicBezTo>
                <a:cubicBezTo>
                  <a:pt x="185039" y="82563"/>
                  <a:pt x="195094" y="61396"/>
                  <a:pt x="217319" y="47638"/>
                </a:cubicBezTo>
                <a:cubicBezTo>
                  <a:pt x="239544" y="33880"/>
                  <a:pt x="267061" y="-781"/>
                  <a:pt x="277644" y="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F3AAB1C5-F289-46B4-A6A8-FA2B8FAF2AE7}"/>
              </a:ext>
            </a:extLst>
          </p:cNvPr>
          <p:cNvSpPr/>
          <p:nvPr/>
        </p:nvSpPr>
        <p:spPr>
          <a:xfrm>
            <a:off x="2166671" y="5973675"/>
            <a:ext cx="143947" cy="154935"/>
          </a:xfrm>
          <a:custGeom>
            <a:avLst/>
            <a:gdLst>
              <a:gd name="connsiteX0" fmla="*/ 5029 w 143947"/>
              <a:gd name="connsiteY0" fmla="*/ 88 h 154935"/>
              <a:gd name="connsiteX1" fmla="*/ 84404 w 143947"/>
              <a:gd name="connsiteY1" fmla="*/ 119150 h 154935"/>
              <a:gd name="connsiteX2" fmla="*/ 143142 w 143947"/>
              <a:gd name="connsiteY2" fmla="*/ 154075 h 154935"/>
              <a:gd name="connsiteX3" fmla="*/ 114567 w 143947"/>
              <a:gd name="connsiteY3" fmla="*/ 144550 h 154935"/>
              <a:gd name="connsiteX4" fmla="*/ 59004 w 143947"/>
              <a:gd name="connsiteY4" fmla="*/ 147725 h 154935"/>
              <a:gd name="connsiteX5" fmla="*/ 14554 w 143947"/>
              <a:gd name="connsiteY5" fmla="*/ 100100 h 154935"/>
              <a:gd name="connsiteX6" fmla="*/ 5029 w 143947"/>
              <a:gd name="connsiteY6" fmla="*/ 88 h 15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947" h="154935">
                <a:moveTo>
                  <a:pt x="5029" y="88"/>
                </a:moveTo>
                <a:cubicBezTo>
                  <a:pt x="16671" y="3263"/>
                  <a:pt x="61385" y="93486"/>
                  <a:pt x="84404" y="119150"/>
                </a:cubicBezTo>
                <a:cubicBezTo>
                  <a:pt x="107423" y="144814"/>
                  <a:pt x="138115" y="149842"/>
                  <a:pt x="143142" y="154075"/>
                </a:cubicBezTo>
                <a:cubicBezTo>
                  <a:pt x="148169" y="158308"/>
                  <a:pt x="128590" y="145608"/>
                  <a:pt x="114567" y="144550"/>
                </a:cubicBezTo>
                <a:cubicBezTo>
                  <a:pt x="100544" y="143492"/>
                  <a:pt x="75673" y="155133"/>
                  <a:pt x="59004" y="147725"/>
                </a:cubicBezTo>
                <a:cubicBezTo>
                  <a:pt x="42335" y="140317"/>
                  <a:pt x="24873" y="120473"/>
                  <a:pt x="14554" y="100100"/>
                </a:cubicBezTo>
                <a:cubicBezTo>
                  <a:pt x="4235" y="79727"/>
                  <a:pt x="-6613" y="-3087"/>
                  <a:pt x="5029" y="8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EE88091A-FBDB-417D-93F2-EE58C277C1F3}"/>
              </a:ext>
            </a:extLst>
          </p:cNvPr>
          <p:cNvSpPr/>
          <p:nvPr/>
        </p:nvSpPr>
        <p:spPr>
          <a:xfrm>
            <a:off x="2192093" y="6397486"/>
            <a:ext cx="455857" cy="62627"/>
          </a:xfrm>
          <a:custGeom>
            <a:avLst/>
            <a:gdLst>
              <a:gd name="connsiteX0" fmla="*/ 245 w 455857"/>
              <a:gd name="connsiteY0" fmla="*/ 139 h 62627"/>
              <a:gd name="connsiteX1" fmla="*/ 120895 w 455857"/>
              <a:gd name="connsiteY1" fmla="*/ 43002 h 62627"/>
              <a:gd name="connsiteX2" fmla="*/ 228845 w 455857"/>
              <a:gd name="connsiteY2" fmla="*/ 36652 h 62627"/>
              <a:gd name="connsiteX3" fmla="*/ 328857 w 455857"/>
              <a:gd name="connsiteY3" fmla="*/ 55702 h 62627"/>
              <a:gd name="connsiteX4" fmla="*/ 455857 w 455857"/>
              <a:gd name="connsiteY4" fmla="*/ 49352 h 62627"/>
              <a:gd name="connsiteX5" fmla="*/ 263770 w 455857"/>
              <a:gd name="connsiteY5" fmla="*/ 62052 h 62627"/>
              <a:gd name="connsiteX6" fmla="*/ 208207 w 455857"/>
              <a:gd name="connsiteY6" fmla="*/ 27127 h 62627"/>
              <a:gd name="connsiteX7" fmla="*/ 92320 w 455857"/>
              <a:gd name="connsiteY7" fmla="*/ 28714 h 62627"/>
              <a:gd name="connsiteX8" fmla="*/ 245 w 455857"/>
              <a:gd name="connsiteY8" fmla="*/ 139 h 62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5857" h="62627">
                <a:moveTo>
                  <a:pt x="245" y="139"/>
                </a:moveTo>
                <a:cubicBezTo>
                  <a:pt x="5007" y="2520"/>
                  <a:pt x="82795" y="36917"/>
                  <a:pt x="120895" y="43002"/>
                </a:cubicBezTo>
                <a:cubicBezTo>
                  <a:pt x="158995" y="49088"/>
                  <a:pt x="194185" y="34535"/>
                  <a:pt x="228845" y="36652"/>
                </a:cubicBezTo>
                <a:cubicBezTo>
                  <a:pt x="263505" y="38769"/>
                  <a:pt x="291022" y="53585"/>
                  <a:pt x="328857" y="55702"/>
                </a:cubicBezTo>
                <a:lnTo>
                  <a:pt x="455857" y="49352"/>
                </a:lnTo>
                <a:cubicBezTo>
                  <a:pt x="445009" y="50410"/>
                  <a:pt x="305045" y="65756"/>
                  <a:pt x="263770" y="62052"/>
                </a:cubicBezTo>
                <a:cubicBezTo>
                  <a:pt x="222495" y="58348"/>
                  <a:pt x="236782" y="32683"/>
                  <a:pt x="208207" y="27127"/>
                </a:cubicBezTo>
                <a:cubicBezTo>
                  <a:pt x="179632" y="21571"/>
                  <a:pt x="123541" y="30831"/>
                  <a:pt x="92320" y="28714"/>
                </a:cubicBezTo>
                <a:cubicBezTo>
                  <a:pt x="61099" y="26597"/>
                  <a:pt x="-4517" y="-2242"/>
                  <a:pt x="245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4A787AD4-B466-4733-BE07-3B0B31F65642}"/>
              </a:ext>
            </a:extLst>
          </p:cNvPr>
          <p:cNvSpPr/>
          <p:nvPr/>
        </p:nvSpPr>
        <p:spPr>
          <a:xfrm>
            <a:off x="2522474" y="6446484"/>
            <a:ext cx="1021505" cy="94040"/>
          </a:xfrm>
          <a:custGeom>
            <a:avLst/>
            <a:gdLst>
              <a:gd name="connsiteX0" fmla="*/ 64 w 1021505"/>
              <a:gd name="connsiteY0" fmla="*/ 1941 h 94040"/>
              <a:gd name="connsiteX1" fmla="*/ 255651 w 1021505"/>
              <a:gd name="connsiteY1" fmla="*/ 5116 h 94040"/>
              <a:gd name="connsiteX2" fmla="*/ 455676 w 1021505"/>
              <a:gd name="connsiteY2" fmla="*/ 25754 h 94040"/>
              <a:gd name="connsiteX3" fmla="*/ 566801 w 1021505"/>
              <a:gd name="connsiteY3" fmla="*/ 55916 h 94040"/>
              <a:gd name="connsiteX4" fmla="*/ 704914 w 1021505"/>
              <a:gd name="connsiteY4" fmla="*/ 86079 h 94040"/>
              <a:gd name="connsiteX5" fmla="*/ 804926 w 1021505"/>
              <a:gd name="connsiteY5" fmla="*/ 94016 h 94040"/>
              <a:gd name="connsiteX6" fmla="*/ 1020826 w 1021505"/>
              <a:gd name="connsiteY6" fmla="*/ 84491 h 94040"/>
              <a:gd name="connsiteX7" fmla="*/ 727139 w 1021505"/>
              <a:gd name="connsiteY7" fmla="*/ 74966 h 94040"/>
              <a:gd name="connsiteX8" fmla="*/ 490601 w 1021505"/>
              <a:gd name="connsiteY8" fmla="*/ 41629 h 94040"/>
              <a:gd name="connsiteX9" fmla="*/ 233426 w 1021505"/>
              <a:gd name="connsiteY9" fmla="*/ 30516 h 94040"/>
              <a:gd name="connsiteX10" fmla="*/ 64 w 1021505"/>
              <a:gd name="connsiteY10" fmla="*/ 1941 h 94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21505" h="94040">
                <a:moveTo>
                  <a:pt x="64" y="1941"/>
                </a:moveTo>
                <a:cubicBezTo>
                  <a:pt x="3768" y="-2292"/>
                  <a:pt x="179716" y="1147"/>
                  <a:pt x="255651" y="5116"/>
                </a:cubicBezTo>
                <a:cubicBezTo>
                  <a:pt x="331586" y="9085"/>
                  <a:pt x="403818" y="17287"/>
                  <a:pt x="455676" y="25754"/>
                </a:cubicBezTo>
                <a:cubicBezTo>
                  <a:pt x="507534" y="34221"/>
                  <a:pt x="525261" y="45862"/>
                  <a:pt x="566801" y="55916"/>
                </a:cubicBezTo>
                <a:cubicBezTo>
                  <a:pt x="608341" y="65970"/>
                  <a:pt x="665227" y="79729"/>
                  <a:pt x="704914" y="86079"/>
                </a:cubicBezTo>
                <a:cubicBezTo>
                  <a:pt x="744601" y="92429"/>
                  <a:pt x="752274" y="94281"/>
                  <a:pt x="804926" y="94016"/>
                </a:cubicBezTo>
                <a:cubicBezTo>
                  <a:pt x="857578" y="93751"/>
                  <a:pt x="1033791" y="87666"/>
                  <a:pt x="1020826" y="84491"/>
                </a:cubicBezTo>
                <a:cubicBezTo>
                  <a:pt x="1007861" y="81316"/>
                  <a:pt x="815510" y="82110"/>
                  <a:pt x="727139" y="74966"/>
                </a:cubicBezTo>
                <a:cubicBezTo>
                  <a:pt x="638768" y="67822"/>
                  <a:pt x="572886" y="49037"/>
                  <a:pt x="490601" y="41629"/>
                </a:cubicBezTo>
                <a:cubicBezTo>
                  <a:pt x="408316" y="34221"/>
                  <a:pt x="313595" y="36072"/>
                  <a:pt x="233426" y="30516"/>
                </a:cubicBezTo>
                <a:cubicBezTo>
                  <a:pt x="153257" y="24960"/>
                  <a:pt x="-3640" y="6174"/>
                  <a:pt x="64" y="19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EFAAB66-1926-45E9-85C4-2FBAF65CE693}"/>
              </a:ext>
            </a:extLst>
          </p:cNvPr>
          <p:cNvSpPr/>
          <p:nvPr/>
        </p:nvSpPr>
        <p:spPr>
          <a:xfrm>
            <a:off x="2160277" y="6394421"/>
            <a:ext cx="244801" cy="213137"/>
          </a:xfrm>
          <a:custGeom>
            <a:avLst/>
            <a:gdLst>
              <a:gd name="connsiteX0" fmla="*/ 311 w 244801"/>
              <a:gd name="connsiteY0" fmla="*/ 29 h 213137"/>
              <a:gd name="connsiteX1" fmla="*/ 81273 w 244801"/>
              <a:gd name="connsiteY1" fmla="*/ 92104 h 213137"/>
              <a:gd name="connsiteX2" fmla="*/ 95561 w 244801"/>
              <a:gd name="connsiteY2" fmla="*/ 165129 h 213137"/>
              <a:gd name="connsiteX3" fmla="*/ 244786 w 244801"/>
              <a:gd name="connsiteY3" fmla="*/ 212754 h 213137"/>
              <a:gd name="connsiteX4" fmla="*/ 86036 w 244801"/>
              <a:gd name="connsiteY4" fmla="*/ 139729 h 213137"/>
              <a:gd name="connsiteX5" fmla="*/ 54286 w 244801"/>
              <a:gd name="connsiteY5" fmla="*/ 82579 h 213137"/>
              <a:gd name="connsiteX6" fmla="*/ 311 w 244801"/>
              <a:gd name="connsiteY6" fmla="*/ 29 h 213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801" h="213137">
                <a:moveTo>
                  <a:pt x="311" y="29"/>
                </a:moveTo>
                <a:cubicBezTo>
                  <a:pt x="4809" y="1616"/>
                  <a:pt x="65398" y="64587"/>
                  <a:pt x="81273" y="92104"/>
                </a:cubicBezTo>
                <a:cubicBezTo>
                  <a:pt x="97148" y="119621"/>
                  <a:pt x="68309" y="145021"/>
                  <a:pt x="95561" y="165129"/>
                </a:cubicBezTo>
                <a:cubicBezTo>
                  <a:pt x="122813" y="185237"/>
                  <a:pt x="246373" y="216987"/>
                  <a:pt x="244786" y="212754"/>
                </a:cubicBezTo>
                <a:cubicBezTo>
                  <a:pt x="243199" y="208521"/>
                  <a:pt x="117786" y="161425"/>
                  <a:pt x="86036" y="139729"/>
                </a:cubicBezTo>
                <a:cubicBezTo>
                  <a:pt x="54286" y="118033"/>
                  <a:pt x="67251" y="103481"/>
                  <a:pt x="54286" y="82579"/>
                </a:cubicBezTo>
                <a:cubicBezTo>
                  <a:pt x="41321" y="61677"/>
                  <a:pt x="-4187" y="-1558"/>
                  <a:pt x="311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650049E9-C521-4C4F-B7F7-564843576E05}"/>
              </a:ext>
            </a:extLst>
          </p:cNvPr>
          <p:cNvSpPr/>
          <p:nvPr/>
        </p:nvSpPr>
        <p:spPr>
          <a:xfrm>
            <a:off x="2387341" y="6589188"/>
            <a:ext cx="261137" cy="48310"/>
          </a:xfrm>
          <a:custGeom>
            <a:avLst/>
            <a:gdLst>
              <a:gd name="connsiteX0" fmla="*/ 259 w 261137"/>
              <a:gd name="connsiteY0" fmla="*/ 27512 h 48310"/>
              <a:gd name="connsiteX1" fmla="*/ 139959 w 261137"/>
              <a:gd name="connsiteY1" fmla="*/ 16400 h 48310"/>
              <a:gd name="connsiteX2" fmla="*/ 260609 w 261137"/>
              <a:gd name="connsiteY2" fmla="*/ 48150 h 48310"/>
              <a:gd name="connsiteX3" fmla="*/ 176472 w 261137"/>
              <a:gd name="connsiteY3" fmla="*/ 525 h 48310"/>
              <a:gd name="connsiteX4" fmla="*/ 259 w 261137"/>
              <a:gd name="connsiteY4" fmla="*/ 27512 h 4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137" h="48310">
                <a:moveTo>
                  <a:pt x="259" y="27512"/>
                </a:moveTo>
                <a:cubicBezTo>
                  <a:pt x="-5826" y="30158"/>
                  <a:pt x="96567" y="12960"/>
                  <a:pt x="139959" y="16400"/>
                </a:cubicBezTo>
                <a:cubicBezTo>
                  <a:pt x="183351" y="19840"/>
                  <a:pt x="254524" y="50796"/>
                  <a:pt x="260609" y="48150"/>
                </a:cubicBezTo>
                <a:cubicBezTo>
                  <a:pt x="266694" y="45504"/>
                  <a:pt x="219070" y="5287"/>
                  <a:pt x="176472" y="525"/>
                </a:cubicBezTo>
                <a:cubicBezTo>
                  <a:pt x="133874" y="-4237"/>
                  <a:pt x="6344" y="24866"/>
                  <a:pt x="259" y="27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1455E1E6-B991-43B9-8044-4D50A71ABAE6}"/>
              </a:ext>
            </a:extLst>
          </p:cNvPr>
          <p:cNvSpPr/>
          <p:nvPr/>
        </p:nvSpPr>
        <p:spPr>
          <a:xfrm>
            <a:off x="2633354" y="6619503"/>
            <a:ext cx="432870" cy="42727"/>
          </a:xfrm>
          <a:custGeom>
            <a:avLst/>
            <a:gdLst>
              <a:gd name="connsiteX0" fmla="*/ 3484 w 432870"/>
              <a:gd name="connsiteY0" fmla="*/ 21010 h 42727"/>
              <a:gd name="connsiteX1" fmla="*/ 276534 w 432870"/>
              <a:gd name="connsiteY1" fmla="*/ 372 h 42727"/>
              <a:gd name="connsiteX2" fmla="*/ 397184 w 432870"/>
              <a:gd name="connsiteY2" fmla="*/ 41647 h 42727"/>
              <a:gd name="connsiteX3" fmla="*/ 428934 w 432870"/>
              <a:gd name="connsiteY3" fmla="*/ 30535 h 42727"/>
              <a:gd name="connsiteX4" fmla="*/ 322571 w 432870"/>
              <a:gd name="connsiteY4" fmla="*/ 28947 h 42727"/>
              <a:gd name="connsiteX5" fmla="*/ 133659 w 432870"/>
              <a:gd name="connsiteY5" fmla="*/ 16247 h 42727"/>
              <a:gd name="connsiteX6" fmla="*/ 3484 w 432870"/>
              <a:gd name="connsiteY6" fmla="*/ 21010 h 42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870" h="42727">
                <a:moveTo>
                  <a:pt x="3484" y="21010"/>
                </a:moveTo>
                <a:cubicBezTo>
                  <a:pt x="27296" y="18364"/>
                  <a:pt x="210917" y="-3068"/>
                  <a:pt x="276534" y="372"/>
                </a:cubicBezTo>
                <a:cubicBezTo>
                  <a:pt x="342151" y="3811"/>
                  <a:pt x="371784" y="36620"/>
                  <a:pt x="397184" y="41647"/>
                </a:cubicBezTo>
                <a:cubicBezTo>
                  <a:pt x="422584" y="46674"/>
                  <a:pt x="441369" y="32652"/>
                  <a:pt x="428934" y="30535"/>
                </a:cubicBezTo>
                <a:cubicBezTo>
                  <a:pt x="416499" y="28418"/>
                  <a:pt x="371783" y="31328"/>
                  <a:pt x="322571" y="28947"/>
                </a:cubicBezTo>
                <a:cubicBezTo>
                  <a:pt x="273359" y="26566"/>
                  <a:pt x="183401" y="18099"/>
                  <a:pt x="133659" y="16247"/>
                </a:cubicBezTo>
                <a:cubicBezTo>
                  <a:pt x="83917" y="14395"/>
                  <a:pt x="-20328" y="23656"/>
                  <a:pt x="3484" y="21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165AB5D0-C5FE-443A-B38C-39B33A22AEC7}"/>
              </a:ext>
            </a:extLst>
          </p:cNvPr>
          <p:cNvSpPr/>
          <p:nvPr/>
        </p:nvSpPr>
        <p:spPr>
          <a:xfrm>
            <a:off x="3016765" y="6524409"/>
            <a:ext cx="480969" cy="117736"/>
          </a:xfrm>
          <a:custGeom>
            <a:avLst/>
            <a:gdLst>
              <a:gd name="connsiteX0" fmla="*/ 1073 w 480969"/>
              <a:gd name="connsiteY0" fmla="*/ 117691 h 117736"/>
              <a:gd name="connsiteX1" fmla="*/ 237610 w 480969"/>
              <a:gd name="connsiteY1" fmla="*/ 82766 h 117736"/>
              <a:gd name="connsiteX2" fmla="*/ 359848 w 480969"/>
              <a:gd name="connsiteY2" fmla="*/ 33554 h 117736"/>
              <a:gd name="connsiteX3" fmla="*/ 480498 w 480969"/>
              <a:gd name="connsiteY3" fmla="*/ 216 h 117736"/>
              <a:gd name="connsiteX4" fmla="*/ 313810 w 480969"/>
              <a:gd name="connsiteY4" fmla="*/ 49429 h 117736"/>
              <a:gd name="connsiteX5" fmla="*/ 156648 w 480969"/>
              <a:gd name="connsiteY5" fmla="*/ 89116 h 117736"/>
              <a:gd name="connsiteX6" fmla="*/ 1073 w 480969"/>
              <a:gd name="connsiteY6" fmla="*/ 117691 h 11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969" h="117736">
                <a:moveTo>
                  <a:pt x="1073" y="117691"/>
                </a:moveTo>
                <a:cubicBezTo>
                  <a:pt x="14567" y="116633"/>
                  <a:pt x="177814" y="96789"/>
                  <a:pt x="237610" y="82766"/>
                </a:cubicBezTo>
                <a:cubicBezTo>
                  <a:pt x="297406" y="68743"/>
                  <a:pt x="319367" y="47312"/>
                  <a:pt x="359848" y="33554"/>
                </a:cubicBezTo>
                <a:cubicBezTo>
                  <a:pt x="400329" y="19796"/>
                  <a:pt x="488171" y="-2430"/>
                  <a:pt x="480498" y="216"/>
                </a:cubicBezTo>
                <a:cubicBezTo>
                  <a:pt x="472825" y="2862"/>
                  <a:pt x="313810" y="49429"/>
                  <a:pt x="313810" y="49429"/>
                </a:cubicBezTo>
                <a:cubicBezTo>
                  <a:pt x="259835" y="64246"/>
                  <a:pt x="208506" y="77210"/>
                  <a:pt x="156648" y="89116"/>
                </a:cubicBezTo>
                <a:cubicBezTo>
                  <a:pt x="104790" y="101022"/>
                  <a:pt x="-12421" y="118749"/>
                  <a:pt x="1073" y="1176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E34B506A-0D12-4DD6-AC33-33849D98C5B5}"/>
              </a:ext>
            </a:extLst>
          </p:cNvPr>
          <p:cNvSpPr/>
          <p:nvPr/>
        </p:nvSpPr>
        <p:spPr>
          <a:xfrm>
            <a:off x="2281308" y="6567347"/>
            <a:ext cx="400601" cy="143069"/>
          </a:xfrm>
          <a:custGeom>
            <a:avLst/>
            <a:gdLst>
              <a:gd name="connsiteX0" fmla="*/ 1517 w 400601"/>
              <a:gd name="connsiteY0" fmla="*/ 141 h 143069"/>
              <a:gd name="connsiteX1" fmla="*/ 95180 w 400601"/>
              <a:gd name="connsiteY1" fmla="*/ 73166 h 143069"/>
              <a:gd name="connsiteX2" fmla="*/ 253930 w 400601"/>
              <a:gd name="connsiteY2" fmla="*/ 117616 h 143069"/>
              <a:gd name="connsiteX3" fmla="*/ 272980 w 400601"/>
              <a:gd name="connsiteY3" fmla="*/ 143016 h 143069"/>
              <a:gd name="connsiteX4" fmla="*/ 325367 w 400601"/>
              <a:gd name="connsiteY4" fmla="*/ 111266 h 143069"/>
              <a:gd name="connsiteX5" fmla="*/ 399980 w 400601"/>
              <a:gd name="connsiteY5" fmla="*/ 81103 h 143069"/>
              <a:gd name="connsiteX6" fmla="*/ 280917 w 400601"/>
              <a:gd name="connsiteY6" fmla="*/ 55703 h 143069"/>
              <a:gd name="connsiteX7" fmla="*/ 168205 w 400601"/>
              <a:gd name="connsiteY7" fmla="*/ 54116 h 143069"/>
              <a:gd name="connsiteX8" fmla="*/ 1517 w 400601"/>
              <a:gd name="connsiteY8" fmla="*/ 141 h 14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0601" h="143069">
                <a:moveTo>
                  <a:pt x="1517" y="141"/>
                </a:moveTo>
                <a:cubicBezTo>
                  <a:pt x="-10654" y="3316"/>
                  <a:pt x="53111" y="53587"/>
                  <a:pt x="95180" y="73166"/>
                </a:cubicBezTo>
                <a:cubicBezTo>
                  <a:pt x="137249" y="92745"/>
                  <a:pt x="224297" y="105974"/>
                  <a:pt x="253930" y="117616"/>
                </a:cubicBezTo>
                <a:cubicBezTo>
                  <a:pt x="283563" y="129258"/>
                  <a:pt x="261074" y="144074"/>
                  <a:pt x="272980" y="143016"/>
                </a:cubicBezTo>
                <a:cubicBezTo>
                  <a:pt x="284886" y="141958"/>
                  <a:pt x="304200" y="121585"/>
                  <a:pt x="325367" y="111266"/>
                </a:cubicBezTo>
                <a:cubicBezTo>
                  <a:pt x="346534" y="100947"/>
                  <a:pt x="407388" y="90364"/>
                  <a:pt x="399980" y="81103"/>
                </a:cubicBezTo>
                <a:cubicBezTo>
                  <a:pt x="392572" y="71842"/>
                  <a:pt x="319546" y="60201"/>
                  <a:pt x="280917" y="55703"/>
                </a:cubicBezTo>
                <a:cubicBezTo>
                  <a:pt x="242288" y="51205"/>
                  <a:pt x="207892" y="60201"/>
                  <a:pt x="168205" y="54116"/>
                </a:cubicBezTo>
                <a:cubicBezTo>
                  <a:pt x="128518" y="48031"/>
                  <a:pt x="13688" y="-3034"/>
                  <a:pt x="1517" y="14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D4E0B334-D7F3-4705-95EE-ABF3FE8FFF4E}"/>
              </a:ext>
            </a:extLst>
          </p:cNvPr>
          <p:cNvSpPr/>
          <p:nvPr/>
        </p:nvSpPr>
        <p:spPr>
          <a:xfrm>
            <a:off x="2660650" y="6614995"/>
            <a:ext cx="556210" cy="51108"/>
          </a:xfrm>
          <a:custGeom>
            <a:avLst/>
            <a:gdLst>
              <a:gd name="connsiteX0" fmla="*/ 0 w 556210"/>
              <a:gd name="connsiteY0" fmla="*/ 39805 h 51108"/>
              <a:gd name="connsiteX1" fmla="*/ 311150 w 556210"/>
              <a:gd name="connsiteY1" fmla="*/ 50918 h 51108"/>
              <a:gd name="connsiteX2" fmla="*/ 488950 w 556210"/>
              <a:gd name="connsiteY2" fmla="*/ 42980 h 51108"/>
              <a:gd name="connsiteX3" fmla="*/ 555625 w 556210"/>
              <a:gd name="connsiteY3" fmla="*/ 118 h 51108"/>
              <a:gd name="connsiteX4" fmla="*/ 457200 w 556210"/>
              <a:gd name="connsiteY4" fmla="*/ 30280 h 51108"/>
              <a:gd name="connsiteX5" fmla="*/ 241300 w 556210"/>
              <a:gd name="connsiteY5" fmla="*/ 31868 h 51108"/>
              <a:gd name="connsiteX6" fmla="*/ 0 w 556210"/>
              <a:gd name="connsiteY6" fmla="*/ 39805 h 51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6210" h="51108">
                <a:moveTo>
                  <a:pt x="0" y="39805"/>
                </a:moveTo>
                <a:cubicBezTo>
                  <a:pt x="103717" y="43509"/>
                  <a:pt x="229658" y="50389"/>
                  <a:pt x="311150" y="50918"/>
                </a:cubicBezTo>
                <a:cubicBezTo>
                  <a:pt x="392642" y="51447"/>
                  <a:pt x="448204" y="51447"/>
                  <a:pt x="488950" y="42980"/>
                </a:cubicBezTo>
                <a:cubicBezTo>
                  <a:pt x="529696" y="34513"/>
                  <a:pt x="560917" y="2235"/>
                  <a:pt x="555625" y="118"/>
                </a:cubicBezTo>
                <a:cubicBezTo>
                  <a:pt x="550333" y="-1999"/>
                  <a:pt x="509587" y="24988"/>
                  <a:pt x="457200" y="30280"/>
                </a:cubicBezTo>
                <a:cubicBezTo>
                  <a:pt x="404813" y="35572"/>
                  <a:pt x="241300" y="31868"/>
                  <a:pt x="241300" y="31868"/>
                </a:cubicBezTo>
                <a:lnTo>
                  <a:pt x="0" y="39805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1A588082-5DEB-44A3-B919-11861C63D118}"/>
              </a:ext>
            </a:extLst>
          </p:cNvPr>
          <p:cNvSpPr/>
          <p:nvPr/>
        </p:nvSpPr>
        <p:spPr>
          <a:xfrm>
            <a:off x="3224881" y="6541458"/>
            <a:ext cx="297140" cy="107417"/>
          </a:xfrm>
          <a:custGeom>
            <a:avLst/>
            <a:gdLst>
              <a:gd name="connsiteX0" fmla="*/ 4094 w 297140"/>
              <a:gd name="connsiteY0" fmla="*/ 87942 h 107417"/>
              <a:gd name="connsiteX1" fmla="*/ 227932 w 297140"/>
              <a:gd name="connsiteY1" fmla="*/ 11742 h 107417"/>
              <a:gd name="connsiteX2" fmla="*/ 289844 w 297140"/>
              <a:gd name="connsiteY2" fmla="*/ 5392 h 107417"/>
              <a:gd name="connsiteX3" fmla="*/ 85057 w 297140"/>
              <a:gd name="connsiteY3" fmla="*/ 62542 h 107417"/>
              <a:gd name="connsiteX4" fmla="*/ 85057 w 297140"/>
              <a:gd name="connsiteY4" fmla="*/ 103817 h 107417"/>
              <a:gd name="connsiteX5" fmla="*/ 4094 w 297140"/>
              <a:gd name="connsiteY5" fmla="*/ 87942 h 107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140" h="107417">
                <a:moveTo>
                  <a:pt x="4094" y="87942"/>
                </a:moveTo>
                <a:cubicBezTo>
                  <a:pt x="27906" y="72596"/>
                  <a:pt x="180307" y="25500"/>
                  <a:pt x="227932" y="11742"/>
                </a:cubicBezTo>
                <a:cubicBezTo>
                  <a:pt x="275557" y="-2016"/>
                  <a:pt x="313656" y="-3075"/>
                  <a:pt x="289844" y="5392"/>
                </a:cubicBezTo>
                <a:cubicBezTo>
                  <a:pt x="266032" y="13859"/>
                  <a:pt x="119188" y="46138"/>
                  <a:pt x="85057" y="62542"/>
                </a:cubicBezTo>
                <a:cubicBezTo>
                  <a:pt x="50926" y="78946"/>
                  <a:pt x="102784" y="94557"/>
                  <a:pt x="85057" y="103817"/>
                </a:cubicBezTo>
                <a:cubicBezTo>
                  <a:pt x="67330" y="113077"/>
                  <a:pt x="-19718" y="103288"/>
                  <a:pt x="4094" y="8794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79D5EDBC-FDB7-45C6-9C98-0076EC0C0C80}"/>
              </a:ext>
            </a:extLst>
          </p:cNvPr>
          <p:cNvSpPr/>
          <p:nvPr/>
        </p:nvSpPr>
        <p:spPr>
          <a:xfrm>
            <a:off x="2240882" y="6576518"/>
            <a:ext cx="345679" cy="391112"/>
          </a:xfrm>
          <a:custGeom>
            <a:avLst/>
            <a:gdLst>
              <a:gd name="connsiteX0" fmla="*/ 32418 w 345679"/>
              <a:gd name="connsiteY0" fmla="*/ 3670 h 391112"/>
              <a:gd name="connsiteX1" fmla="*/ 2256 w 345679"/>
              <a:gd name="connsiteY1" fmla="*/ 86220 h 391112"/>
              <a:gd name="connsiteX2" fmla="*/ 10193 w 345679"/>
              <a:gd name="connsiteY2" fmla="*/ 192582 h 391112"/>
              <a:gd name="connsiteX3" fmla="*/ 73693 w 345679"/>
              <a:gd name="connsiteY3" fmla="*/ 281482 h 391112"/>
              <a:gd name="connsiteX4" fmla="*/ 149893 w 345679"/>
              <a:gd name="connsiteY4" fmla="*/ 356095 h 391112"/>
              <a:gd name="connsiteX5" fmla="*/ 345156 w 345679"/>
              <a:gd name="connsiteY5" fmla="*/ 389432 h 391112"/>
              <a:gd name="connsiteX6" fmla="*/ 84806 w 345679"/>
              <a:gd name="connsiteY6" fmla="*/ 306882 h 391112"/>
              <a:gd name="connsiteX7" fmla="*/ 27656 w 345679"/>
              <a:gd name="connsiteY7" fmla="*/ 210045 h 391112"/>
              <a:gd name="connsiteX8" fmla="*/ 32418 w 345679"/>
              <a:gd name="connsiteY8" fmla="*/ 3670 h 391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5679" h="391112">
                <a:moveTo>
                  <a:pt x="32418" y="3670"/>
                </a:moveTo>
                <a:cubicBezTo>
                  <a:pt x="28185" y="-16967"/>
                  <a:pt x="5960" y="54735"/>
                  <a:pt x="2256" y="86220"/>
                </a:cubicBezTo>
                <a:cubicBezTo>
                  <a:pt x="-1448" y="117705"/>
                  <a:pt x="-1713" y="160038"/>
                  <a:pt x="10193" y="192582"/>
                </a:cubicBezTo>
                <a:cubicBezTo>
                  <a:pt x="22099" y="225126"/>
                  <a:pt x="50410" y="254230"/>
                  <a:pt x="73693" y="281482"/>
                </a:cubicBezTo>
                <a:cubicBezTo>
                  <a:pt x="96976" y="308734"/>
                  <a:pt x="104649" y="338103"/>
                  <a:pt x="149893" y="356095"/>
                </a:cubicBezTo>
                <a:cubicBezTo>
                  <a:pt x="195137" y="374087"/>
                  <a:pt x="356004" y="397634"/>
                  <a:pt x="345156" y="389432"/>
                </a:cubicBezTo>
                <a:cubicBezTo>
                  <a:pt x="334308" y="381230"/>
                  <a:pt x="137723" y="336780"/>
                  <a:pt x="84806" y="306882"/>
                </a:cubicBezTo>
                <a:cubicBezTo>
                  <a:pt x="31889" y="276984"/>
                  <a:pt x="37710" y="255818"/>
                  <a:pt x="27656" y="210045"/>
                </a:cubicBezTo>
                <a:cubicBezTo>
                  <a:pt x="17602" y="164272"/>
                  <a:pt x="36651" y="24307"/>
                  <a:pt x="32418" y="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C7632FBF-4033-46BB-B107-CFEB107E3792}"/>
              </a:ext>
            </a:extLst>
          </p:cNvPr>
          <p:cNvSpPr/>
          <p:nvPr/>
        </p:nvSpPr>
        <p:spPr>
          <a:xfrm>
            <a:off x="2569804" y="6619052"/>
            <a:ext cx="713745" cy="339978"/>
          </a:xfrm>
          <a:custGeom>
            <a:avLst/>
            <a:gdLst>
              <a:gd name="connsiteX0" fmla="*/ 359 w 713745"/>
              <a:gd name="connsiteY0" fmla="*/ 338961 h 339978"/>
              <a:gd name="connsiteX1" fmla="*/ 243246 w 713745"/>
              <a:gd name="connsiteY1" fmla="*/ 305623 h 339978"/>
              <a:gd name="connsiteX2" fmla="*/ 357546 w 713745"/>
              <a:gd name="connsiteY2" fmla="*/ 237361 h 339978"/>
              <a:gd name="connsiteX3" fmla="*/ 471846 w 713745"/>
              <a:gd name="connsiteY3" fmla="*/ 172273 h 339978"/>
              <a:gd name="connsiteX4" fmla="*/ 608371 w 713745"/>
              <a:gd name="connsiteY4" fmla="*/ 110361 h 339978"/>
              <a:gd name="connsiteX5" fmla="*/ 713146 w 713745"/>
              <a:gd name="connsiteY5" fmla="*/ 823 h 339978"/>
              <a:gd name="connsiteX6" fmla="*/ 638534 w 713745"/>
              <a:gd name="connsiteY6" fmla="*/ 67498 h 339978"/>
              <a:gd name="connsiteX7" fmla="*/ 395646 w 713745"/>
              <a:gd name="connsiteY7" fmla="*/ 199261 h 339978"/>
              <a:gd name="connsiteX8" fmla="*/ 301984 w 713745"/>
              <a:gd name="connsiteY8" fmla="*/ 269111 h 339978"/>
              <a:gd name="connsiteX9" fmla="*/ 359 w 713745"/>
              <a:gd name="connsiteY9" fmla="*/ 338961 h 339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3745" h="339978">
                <a:moveTo>
                  <a:pt x="359" y="338961"/>
                </a:moveTo>
                <a:cubicBezTo>
                  <a:pt x="-9431" y="345046"/>
                  <a:pt x="183715" y="322556"/>
                  <a:pt x="243246" y="305623"/>
                </a:cubicBezTo>
                <a:cubicBezTo>
                  <a:pt x="302777" y="288690"/>
                  <a:pt x="357546" y="237361"/>
                  <a:pt x="357546" y="237361"/>
                </a:cubicBezTo>
                <a:cubicBezTo>
                  <a:pt x="395646" y="215136"/>
                  <a:pt x="430042" y="193440"/>
                  <a:pt x="471846" y="172273"/>
                </a:cubicBezTo>
                <a:cubicBezTo>
                  <a:pt x="513650" y="151106"/>
                  <a:pt x="568154" y="138936"/>
                  <a:pt x="608371" y="110361"/>
                </a:cubicBezTo>
                <a:cubicBezTo>
                  <a:pt x="648588" y="81786"/>
                  <a:pt x="708119" y="7967"/>
                  <a:pt x="713146" y="823"/>
                </a:cubicBezTo>
                <a:cubicBezTo>
                  <a:pt x="718173" y="-6321"/>
                  <a:pt x="691451" y="34425"/>
                  <a:pt x="638534" y="67498"/>
                </a:cubicBezTo>
                <a:cubicBezTo>
                  <a:pt x="585617" y="100571"/>
                  <a:pt x="451738" y="165659"/>
                  <a:pt x="395646" y="199261"/>
                </a:cubicBezTo>
                <a:cubicBezTo>
                  <a:pt x="339554" y="232863"/>
                  <a:pt x="368659" y="245828"/>
                  <a:pt x="301984" y="269111"/>
                </a:cubicBezTo>
                <a:cubicBezTo>
                  <a:pt x="235309" y="292394"/>
                  <a:pt x="10149" y="332876"/>
                  <a:pt x="359" y="338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8FAF492C-ACB9-4F89-B125-7266B17DD46E}"/>
              </a:ext>
            </a:extLst>
          </p:cNvPr>
          <p:cNvSpPr/>
          <p:nvPr/>
        </p:nvSpPr>
        <p:spPr>
          <a:xfrm>
            <a:off x="2555532" y="6715731"/>
            <a:ext cx="510941" cy="242816"/>
          </a:xfrm>
          <a:custGeom>
            <a:avLst/>
            <a:gdLst>
              <a:gd name="connsiteX0" fmla="*/ 25743 w 510941"/>
              <a:gd name="connsiteY0" fmla="*/ 239107 h 242816"/>
              <a:gd name="connsiteX1" fmla="*/ 20981 w 510941"/>
              <a:gd name="connsiteY1" fmla="*/ 131157 h 242816"/>
              <a:gd name="connsiteX2" fmla="*/ 232118 w 510941"/>
              <a:gd name="connsiteY2" fmla="*/ 142269 h 242816"/>
              <a:gd name="connsiteX3" fmla="*/ 400393 w 510941"/>
              <a:gd name="connsiteY3" fmla="*/ 70832 h 242816"/>
              <a:gd name="connsiteX4" fmla="*/ 503581 w 510941"/>
              <a:gd name="connsiteY4" fmla="*/ 982 h 242816"/>
              <a:gd name="connsiteX5" fmla="*/ 486118 w 510941"/>
              <a:gd name="connsiteY5" fmla="*/ 37494 h 242816"/>
              <a:gd name="connsiteX6" fmla="*/ 354356 w 510941"/>
              <a:gd name="connsiteY6" fmla="*/ 140682 h 242816"/>
              <a:gd name="connsiteX7" fmla="*/ 181318 w 510941"/>
              <a:gd name="connsiteY7" fmla="*/ 210532 h 242816"/>
              <a:gd name="connsiteX8" fmla="*/ 25743 w 510941"/>
              <a:gd name="connsiteY8" fmla="*/ 239107 h 242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0941" h="242816">
                <a:moveTo>
                  <a:pt x="25743" y="239107"/>
                </a:moveTo>
                <a:cubicBezTo>
                  <a:pt x="-980" y="225878"/>
                  <a:pt x="-13415" y="147297"/>
                  <a:pt x="20981" y="131157"/>
                </a:cubicBezTo>
                <a:cubicBezTo>
                  <a:pt x="55377" y="115017"/>
                  <a:pt x="168883" y="152323"/>
                  <a:pt x="232118" y="142269"/>
                </a:cubicBezTo>
                <a:cubicBezTo>
                  <a:pt x="295353" y="132215"/>
                  <a:pt x="355149" y="94380"/>
                  <a:pt x="400393" y="70832"/>
                </a:cubicBezTo>
                <a:cubicBezTo>
                  <a:pt x="445637" y="47284"/>
                  <a:pt x="489293" y="6538"/>
                  <a:pt x="503581" y="982"/>
                </a:cubicBezTo>
                <a:cubicBezTo>
                  <a:pt x="517869" y="-4574"/>
                  <a:pt x="510989" y="14211"/>
                  <a:pt x="486118" y="37494"/>
                </a:cubicBezTo>
                <a:cubicBezTo>
                  <a:pt x="461247" y="60777"/>
                  <a:pt x="405156" y="111842"/>
                  <a:pt x="354356" y="140682"/>
                </a:cubicBezTo>
                <a:cubicBezTo>
                  <a:pt x="303556" y="169522"/>
                  <a:pt x="234764" y="193863"/>
                  <a:pt x="181318" y="210532"/>
                </a:cubicBezTo>
                <a:cubicBezTo>
                  <a:pt x="127872" y="227201"/>
                  <a:pt x="52466" y="252336"/>
                  <a:pt x="25743" y="239107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E2D47A83-8A21-43A2-901D-3F10A3BCA94E}"/>
              </a:ext>
            </a:extLst>
          </p:cNvPr>
          <p:cNvSpPr/>
          <p:nvPr/>
        </p:nvSpPr>
        <p:spPr>
          <a:xfrm>
            <a:off x="2225096" y="6453012"/>
            <a:ext cx="1194364" cy="169451"/>
          </a:xfrm>
          <a:custGeom>
            <a:avLst/>
            <a:gdLst>
              <a:gd name="connsiteX0" fmla="*/ 579 w 1194364"/>
              <a:gd name="connsiteY0" fmla="*/ 6526 h 169451"/>
              <a:gd name="connsiteX1" fmla="*/ 172029 w 1194364"/>
              <a:gd name="connsiteY1" fmla="*/ 17638 h 169451"/>
              <a:gd name="connsiteX2" fmla="*/ 580017 w 1194364"/>
              <a:gd name="connsiteY2" fmla="*/ 25576 h 169451"/>
              <a:gd name="connsiteX3" fmla="*/ 832429 w 1194364"/>
              <a:gd name="connsiteY3" fmla="*/ 55738 h 169451"/>
              <a:gd name="connsiteX4" fmla="*/ 1184854 w 1194364"/>
              <a:gd name="connsiteY4" fmla="*/ 73201 h 169451"/>
              <a:gd name="connsiteX5" fmla="*/ 1054679 w 1194364"/>
              <a:gd name="connsiteY5" fmla="*/ 111301 h 169451"/>
              <a:gd name="connsiteX6" fmla="*/ 643517 w 1194364"/>
              <a:gd name="connsiteY6" fmla="*/ 163688 h 169451"/>
              <a:gd name="connsiteX7" fmla="*/ 443492 w 1194364"/>
              <a:gd name="connsiteY7" fmla="*/ 166863 h 169451"/>
              <a:gd name="connsiteX8" fmla="*/ 222829 w 1194364"/>
              <a:gd name="connsiteY8" fmla="*/ 152576 h 169451"/>
              <a:gd name="connsiteX9" fmla="*/ 119642 w 1194364"/>
              <a:gd name="connsiteY9" fmla="*/ 128763 h 169451"/>
              <a:gd name="connsiteX10" fmla="*/ 579 w 1194364"/>
              <a:gd name="connsiteY10" fmla="*/ 6526 h 169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94364" h="169451">
                <a:moveTo>
                  <a:pt x="579" y="6526"/>
                </a:moveTo>
                <a:cubicBezTo>
                  <a:pt x="9310" y="-11995"/>
                  <a:pt x="75456" y="14463"/>
                  <a:pt x="172029" y="17638"/>
                </a:cubicBezTo>
                <a:cubicBezTo>
                  <a:pt x="268602" y="20813"/>
                  <a:pt x="469950" y="19226"/>
                  <a:pt x="580017" y="25576"/>
                </a:cubicBezTo>
                <a:cubicBezTo>
                  <a:pt x="690084" y="31926"/>
                  <a:pt x="731623" y="47801"/>
                  <a:pt x="832429" y="55738"/>
                </a:cubicBezTo>
                <a:cubicBezTo>
                  <a:pt x="933235" y="63675"/>
                  <a:pt x="1147812" y="63941"/>
                  <a:pt x="1184854" y="73201"/>
                </a:cubicBezTo>
                <a:cubicBezTo>
                  <a:pt x="1221896" y="82461"/>
                  <a:pt x="1144902" y="96220"/>
                  <a:pt x="1054679" y="111301"/>
                </a:cubicBezTo>
                <a:cubicBezTo>
                  <a:pt x="964456" y="126382"/>
                  <a:pt x="745381" y="154428"/>
                  <a:pt x="643517" y="163688"/>
                </a:cubicBezTo>
                <a:cubicBezTo>
                  <a:pt x="541653" y="172948"/>
                  <a:pt x="513607" y="168715"/>
                  <a:pt x="443492" y="166863"/>
                </a:cubicBezTo>
                <a:cubicBezTo>
                  <a:pt x="373377" y="165011"/>
                  <a:pt x="276804" y="158926"/>
                  <a:pt x="222829" y="152576"/>
                </a:cubicBezTo>
                <a:cubicBezTo>
                  <a:pt x="168854" y="146226"/>
                  <a:pt x="155096" y="148078"/>
                  <a:pt x="119642" y="128763"/>
                </a:cubicBezTo>
                <a:cubicBezTo>
                  <a:pt x="84188" y="109448"/>
                  <a:pt x="-8152" y="25047"/>
                  <a:pt x="579" y="6526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F4DEF71C-403F-4CB1-8DF0-FF6643BA6084}"/>
              </a:ext>
            </a:extLst>
          </p:cNvPr>
          <p:cNvSpPr/>
          <p:nvPr/>
        </p:nvSpPr>
        <p:spPr>
          <a:xfrm>
            <a:off x="2268502" y="6475219"/>
            <a:ext cx="506481" cy="56573"/>
          </a:xfrm>
          <a:custGeom>
            <a:avLst/>
            <a:gdLst>
              <a:gd name="connsiteX0" fmla="*/ 36 w 506481"/>
              <a:gd name="connsiteY0" fmla="*/ 194 h 56573"/>
              <a:gd name="connsiteX1" fmla="*/ 285786 w 506481"/>
              <a:gd name="connsiteY1" fmla="*/ 33531 h 56573"/>
              <a:gd name="connsiteX2" fmla="*/ 504861 w 506481"/>
              <a:gd name="connsiteY2" fmla="*/ 33531 h 56573"/>
              <a:gd name="connsiteX3" fmla="*/ 379448 w 506481"/>
              <a:gd name="connsiteY3" fmla="*/ 54169 h 56573"/>
              <a:gd name="connsiteX4" fmla="*/ 266736 w 506481"/>
              <a:gd name="connsiteY4" fmla="*/ 50994 h 56573"/>
              <a:gd name="connsiteX5" fmla="*/ 36 w 506481"/>
              <a:gd name="connsiteY5" fmla="*/ 194 h 56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481" h="56573">
                <a:moveTo>
                  <a:pt x="36" y="194"/>
                </a:moveTo>
                <a:cubicBezTo>
                  <a:pt x="3211" y="-2717"/>
                  <a:pt x="201649" y="27975"/>
                  <a:pt x="285786" y="33531"/>
                </a:cubicBezTo>
                <a:cubicBezTo>
                  <a:pt x="369924" y="39087"/>
                  <a:pt x="489251" y="30091"/>
                  <a:pt x="504861" y="33531"/>
                </a:cubicBezTo>
                <a:cubicBezTo>
                  <a:pt x="520471" y="36971"/>
                  <a:pt x="419136" y="51259"/>
                  <a:pt x="379448" y="54169"/>
                </a:cubicBezTo>
                <a:cubicBezTo>
                  <a:pt x="339761" y="57080"/>
                  <a:pt x="329971" y="58667"/>
                  <a:pt x="266736" y="50994"/>
                </a:cubicBezTo>
                <a:cubicBezTo>
                  <a:pt x="203501" y="43321"/>
                  <a:pt x="-3139" y="3105"/>
                  <a:pt x="36" y="1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9B26D967-4642-4D02-A3B4-F9A6B314D0F3}"/>
              </a:ext>
            </a:extLst>
          </p:cNvPr>
          <p:cNvSpPr/>
          <p:nvPr/>
        </p:nvSpPr>
        <p:spPr>
          <a:xfrm>
            <a:off x="2812007" y="6549932"/>
            <a:ext cx="358942" cy="27494"/>
          </a:xfrm>
          <a:custGeom>
            <a:avLst/>
            <a:gdLst>
              <a:gd name="connsiteX0" fmla="*/ 1043 w 358942"/>
              <a:gd name="connsiteY0" fmla="*/ 93 h 27494"/>
              <a:gd name="connsiteX1" fmla="*/ 177256 w 358942"/>
              <a:gd name="connsiteY1" fmla="*/ 17556 h 27494"/>
              <a:gd name="connsiteX2" fmla="*/ 356643 w 358942"/>
              <a:gd name="connsiteY2" fmla="*/ 93 h 27494"/>
              <a:gd name="connsiteX3" fmla="*/ 261393 w 358942"/>
              <a:gd name="connsiteY3" fmla="*/ 27081 h 27494"/>
              <a:gd name="connsiteX4" fmla="*/ 1043 w 358942"/>
              <a:gd name="connsiteY4" fmla="*/ 93 h 27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942" h="27494">
                <a:moveTo>
                  <a:pt x="1043" y="93"/>
                </a:moveTo>
                <a:cubicBezTo>
                  <a:pt x="-12980" y="-1494"/>
                  <a:pt x="117989" y="17556"/>
                  <a:pt x="177256" y="17556"/>
                </a:cubicBezTo>
                <a:cubicBezTo>
                  <a:pt x="236523" y="17556"/>
                  <a:pt x="342620" y="-1494"/>
                  <a:pt x="356643" y="93"/>
                </a:cubicBezTo>
                <a:cubicBezTo>
                  <a:pt x="370666" y="1680"/>
                  <a:pt x="318278" y="22848"/>
                  <a:pt x="261393" y="27081"/>
                </a:cubicBezTo>
                <a:cubicBezTo>
                  <a:pt x="204508" y="31314"/>
                  <a:pt x="15066" y="1680"/>
                  <a:pt x="1043" y="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549C40D-D04C-41B7-9F59-48367D629F54}"/>
              </a:ext>
            </a:extLst>
          </p:cNvPr>
          <p:cNvSpPr/>
          <p:nvPr/>
        </p:nvSpPr>
        <p:spPr>
          <a:xfrm>
            <a:off x="2267032" y="6592607"/>
            <a:ext cx="1100190" cy="367097"/>
          </a:xfrm>
          <a:custGeom>
            <a:avLst/>
            <a:gdLst>
              <a:gd name="connsiteX0" fmla="*/ 14206 w 1100190"/>
              <a:gd name="connsiteY0" fmla="*/ 9806 h 367097"/>
              <a:gd name="connsiteX1" fmla="*/ 166606 w 1100190"/>
              <a:gd name="connsiteY1" fmla="*/ 84418 h 367097"/>
              <a:gd name="connsiteX2" fmla="*/ 295193 w 1100190"/>
              <a:gd name="connsiteY2" fmla="*/ 97118 h 367097"/>
              <a:gd name="connsiteX3" fmla="*/ 544431 w 1100190"/>
              <a:gd name="connsiteY3" fmla="*/ 78068 h 367097"/>
              <a:gd name="connsiteX4" fmla="*/ 819068 w 1100190"/>
              <a:gd name="connsiteY4" fmla="*/ 86006 h 367097"/>
              <a:gd name="connsiteX5" fmla="*/ 1100056 w 1100190"/>
              <a:gd name="connsiteY5" fmla="*/ 281 h 367097"/>
              <a:gd name="connsiteX6" fmla="*/ 853993 w 1100190"/>
              <a:gd name="connsiteY6" fmla="*/ 119343 h 367097"/>
              <a:gd name="connsiteX7" fmla="*/ 695243 w 1100190"/>
              <a:gd name="connsiteY7" fmla="*/ 214593 h 367097"/>
              <a:gd name="connsiteX8" fmla="*/ 615868 w 1100190"/>
              <a:gd name="connsiteY8" fmla="*/ 238406 h 367097"/>
              <a:gd name="connsiteX9" fmla="*/ 282493 w 1100190"/>
              <a:gd name="connsiteY9" fmla="*/ 360643 h 367097"/>
              <a:gd name="connsiteX10" fmla="*/ 98343 w 1100190"/>
              <a:gd name="connsiteY10" fmla="*/ 333656 h 367097"/>
              <a:gd name="connsiteX11" fmla="*/ 17381 w 1100190"/>
              <a:gd name="connsiteY11" fmla="*/ 193956 h 367097"/>
              <a:gd name="connsiteX12" fmla="*/ 7856 w 1100190"/>
              <a:gd name="connsiteY12" fmla="*/ 89181 h 367097"/>
              <a:gd name="connsiteX13" fmla="*/ 14206 w 1100190"/>
              <a:gd name="connsiteY13" fmla="*/ 9806 h 367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00190" h="367097">
                <a:moveTo>
                  <a:pt x="14206" y="9806"/>
                </a:moveTo>
                <a:cubicBezTo>
                  <a:pt x="40664" y="9012"/>
                  <a:pt x="119775" y="69866"/>
                  <a:pt x="166606" y="84418"/>
                </a:cubicBezTo>
                <a:cubicBezTo>
                  <a:pt x="213437" y="98970"/>
                  <a:pt x="232222" y="98176"/>
                  <a:pt x="295193" y="97118"/>
                </a:cubicBezTo>
                <a:cubicBezTo>
                  <a:pt x="358164" y="96060"/>
                  <a:pt x="457119" y="79920"/>
                  <a:pt x="544431" y="78068"/>
                </a:cubicBezTo>
                <a:cubicBezTo>
                  <a:pt x="631744" y="76216"/>
                  <a:pt x="726464" y="98970"/>
                  <a:pt x="819068" y="86006"/>
                </a:cubicBezTo>
                <a:cubicBezTo>
                  <a:pt x="911672" y="73042"/>
                  <a:pt x="1094235" y="-5275"/>
                  <a:pt x="1100056" y="281"/>
                </a:cubicBezTo>
                <a:cubicBezTo>
                  <a:pt x="1105877" y="5837"/>
                  <a:pt x="921462" y="83624"/>
                  <a:pt x="853993" y="119343"/>
                </a:cubicBezTo>
                <a:cubicBezTo>
                  <a:pt x="786524" y="155062"/>
                  <a:pt x="734930" y="194749"/>
                  <a:pt x="695243" y="214593"/>
                </a:cubicBezTo>
                <a:cubicBezTo>
                  <a:pt x="655556" y="234437"/>
                  <a:pt x="684660" y="214064"/>
                  <a:pt x="615868" y="238406"/>
                </a:cubicBezTo>
                <a:cubicBezTo>
                  <a:pt x="547076" y="262748"/>
                  <a:pt x="368747" y="344768"/>
                  <a:pt x="282493" y="360643"/>
                </a:cubicBezTo>
                <a:cubicBezTo>
                  <a:pt x="196239" y="376518"/>
                  <a:pt x="142528" y="361437"/>
                  <a:pt x="98343" y="333656"/>
                </a:cubicBezTo>
                <a:cubicBezTo>
                  <a:pt x="54158" y="305875"/>
                  <a:pt x="32462" y="234702"/>
                  <a:pt x="17381" y="193956"/>
                </a:cubicBezTo>
                <a:cubicBezTo>
                  <a:pt x="2300" y="153210"/>
                  <a:pt x="9708" y="115375"/>
                  <a:pt x="7856" y="89181"/>
                </a:cubicBezTo>
                <a:cubicBezTo>
                  <a:pt x="6004" y="62987"/>
                  <a:pt x="-12252" y="10600"/>
                  <a:pt x="14206" y="9806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2D06D4C3-EF3A-4FC3-99F2-C5DAD798D7D5}"/>
              </a:ext>
            </a:extLst>
          </p:cNvPr>
          <p:cNvSpPr/>
          <p:nvPr/>
        </p:nvSpPr>
        <p:spPr>
          <a:xfrm>
            <a:off x="2263098" y="6645201"/>
            <a:ext cx="821523" cy="172589"/>
          </a:xfrm>
          <a:custGeom>
            <a:avLst/>
            <a:gdLst>
              <a:gd name="connsiteX0" fmla="*/ 7027 w 821523"/>
              <a:gd name="connsiteY0" fmla="*/ 74 h 172589"/>
              <a:gd name="connsiteX1" fmla="*/ 191177 w 821523"/>
              <a:gd name="connsiteY1" fmla="*/ 100087 h 172589"/>
              <a:gd name="connsiteX2" fmla="*/ 380090 w 821523"/>
              <a:gd name="connsiteY2" fmla="*/ 85799 h 172589"/>
              <a:gd name="connsiteX3" fmla="*/ 708702 w 821523"/>
              <a:gd name="connsiteY3" fmla="*/ 58812 h 172589"/>
              <a:gd name="connsiteX4" fmla="*/ 819827 w 821523"/>
              <a:gd name="connsiteY4" fmla="*/ 55637 h 172589"/>
              <a:gd name="connsiteX5" fmla="*/ 638852 w 821523"/>
              <a:gd name="connsiteY5" fmla="*/ 122312 h 172589"/>
              <a:gd name="connsiteX6" fmla="*/ 559477 w 821523"/>
              <a:gd name="connsiteY6" fmla="*/ 169937 h 172589"/>
              <a:gd name="connsiteX7" fmla="*/ 349927 w 821523"/>
              <a:gd name="connsiteY7" fmla="*/ 165174 h 172589"/>
              <a:gd name="connsiteX8" fmla="*/ 297540 w 821523"/>
              <a:gd name="connsiteY8" fmla="*/ 154062 h 172589"/>
              <a:gd name="connsiteX9" fmla="*/ 280077 w 821523"/>
              <a:gd name="connsiteY9" fmla="*/ 136599 h 172589"/>
              <a:gd name="connsiteX10" fmla="*/ 268965 w 821523"/>
              <a:gd name="connsiteY10" fmla="*/ 119137 h 172589"/>
              <a:gd name="connsiteX11" fmla="*/ 226102 w 821523"/>
              <a:gd name="connsiteY11" fmla="*/ 142949 h 172589"/>
              <a:gd name="connsiteX12" fmla="*/ 137202 w 821523"/>
              <a:gd name="connsiteY12" fmla="*/ 139774 h 172589"/>
              <a:gd name="connsiteX13" fmla="*/ 46715 w 821523"/>
              <a:gd name="connsiteY13" fmla="*/ 84212 h 172589"/>
              <a:gd name="connsiteX14" fmla="*/ 7027 w 821523"/>
              <a:gd name="connsiteY14" fmla="*/ 74 h 172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1523" h="172589">
                <a:moveTo>
                  <a:pt x="7027" y="74"/>
                </a:moveTo>
                <a:cubicBezTo>
                  <a:pt x="31104" y="2720"/>
                  <a:pt x="129000" y="85800"/>
                  <a:pt x="191177" y="100087"/>
                </a:cubicBezTo>
                <a:cubicBezTo>
                  <a:pt x="253354" y="114374"/>
                  <a:pt x="380090" y="85799"/>
                  <a:pt x="380090" y="85799"/>
                </a:cubicBezTo>
                <a:lnTo>
                  <a:pt x="708702" y="58812"/>
                </a:lnTo>
                <a:cubicBezTo>
                  <a:pt x="781992" y="53785"/>
                  <a:pt x="831469" y="45054"/>
                  <a:pt x="819827" y="55637"/>
                </a:cubicBezTo>
                <a:cubicBezTo>
                  <a:pt x="808185" y="66220"/>
                  <a:pt x="682244" y="103262"/>
                  <a:pt x="638852" y="122312"/>
                </a:cubicBezTo>
                <a:cubicBezTo>
                  <a:pt x="595460" y="141362"/>
                  <a:pt x="607631" y="162793"/>
                  <a:pt x="559477" y="169937"/>
                </a:cubicBezTo>
                <a:cubicBezTo>
                  <a:pt x="511323" y="177081"/>
                  <a:pt x="393583" y="167820"/>
                  <a:pt x="349927" y="165174"/>
                </a:cubicBezTo>
                <a:cubicBezTo>
                  <a:pt x="306271" y="162528"/>
                  <a:pt x="309182" y="158824"/>
                  <a:pt x="297540" y="154062"/>
                </a:cubicBezTo>
                <a:cubicBezTo>
                  <a:pt x="285898" y="149300"/>
                  <a:pt x="284839" y="142420"/>
                  <a:pt x="280077" y="136599"/>
                </a:cubicBezTo>
                <a:cubicBezTo>
                  <a:pt x="275315" y="130778"/>
                  <a:pt x="277961" y="118079"/>
                  <a:pt x="268965" y="119137"/>
                </a:cubicBezTo>
                <a:cubicBezTo>
                  <a:pt x="259969" y="120195"/>
                  <a:pt x="248063" y="139510"/>
                  <a:pt x="226102" y="142949"/>
                </a:cubicBezTo>
                <a:cubicBezTo>
                  <a:pt x="204142" y="146389"/>
                  <a:pt x="167100" y="149563"/>
                  <a:pt x="137202" y="139774"/>
                </a:cubicBezTo>
                <a:cubicBezTo>
                  <a:pt x="107304" y="129985"/>
                  <a:pt x="66559" y="102468"/>
                  <a:pt x="46715" y="84212"/>
                </a:cubicBezTo>
                <a:cubicBezTo>
                  <a:pt x="26871" y="65956"/>
                  <a:pt x="-17050" y="-2572"/>
                  <a:pt x="7027" y="7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E53BD920-870F-4ACB-B6F7-A0E1BF7F45E7}"/>
              </a:ext>
            </a:extLst>
          </p:cNvPr>
          <p:cNvSpPr/>
          <p:nvPr/>
        </p:nvSpPr>
        <p:spPr>
          <a:xfrm>
            <a:off x="3857903" y="4848062"/>
            <a:ext cx="323650" cy="138536"/>
          </a:xfrm>
          <a:custGeom>
            <a:avLst/>
            <a:gdLst>
              <a:gd name="connsiteX0" fmla="*/ 1310 w 323650"/>
              <a:gd name="connsiteY0" fmla="*/ 163 h 138536"/>
              <a:gd name="connsiteX1" fmla="*/ 194985 w 323650"/>
              <a:gd name="connsiteY1" fmla="*/ 131926 h 138536"/>
              <a:gd name="connsiteX2" fmla="*/ 323572 w 323650"/>
              <a:gd name="connsiteY2" fmla="*/ 120813 h 138536"/>
              <a:gd name="connsiteX3" fmla="*/ 212447 w 323650"/>
              <a:gd name="connsiteY3" fmla="*/ 138276 h 138536"/>
              <a:gd name="connsiteX4" fmla="*/ 114022 w 323650"/>
              <a:gd name="connsiteY4" fmla="*/ 104938 h 138536"/>
              <a:gd name="connsiteX5" fmla="*/ 1310 w 323650"/>
              <a:gd name="connsiteY5" fmla="*/ 163 h 13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650" h="138536">
                <a:moveTo>
                  <a:pt x="1310" y="163"/>
                </a:moveTo>
                <a:cubicBezTo>
                  <a:pt x="14804" y="4661"/>
                  <a:pt x="141275" y="111818"/>
                  <a:pt x="194985" y="131926"/>
                </a:cubicBezTo>
                <a:cubicBezTo>
                  <a:pt x="248695" y="152034"/>
                  <a:pt x="320662" y="119755"/>
                  <a:pt x="323572" y="120813"/>
                </a:cubicBezTo>
                <a:cubicBezTo>
                  <a:pt x="326482" y="121871"/>
                  <a:pt x="247372" y="140922"/>
                  <a:pt x="212447" y="138276"/>
                </a:cubicBezTo>
                <a:cubicBezTo>
                  <a:pt x="177522" y="135630"/>
                  <a:pt x="145772" y="124517"/>
                  <a:pt x="114022" y="104938"/>
                </a:cubicBezTo>
                <a:cubicBezTo>
                  <a:pt x="82272" y="85359"/>
                  <a:pt x="-12184" y="-4335"/>
                  <a:pt x="1310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1549D4DC-F270-463F-8179-CCACE1D9305E}"/>
              </a:ext>
            </a:extLst>
          </p:cNvPr>
          <p:cNvSpPr/>
          <p:nvPr/>
        </p:nvSpPr>
        <p:spPr>
          <a:xfrm>
            <a:off x="3446273" y="5392474"/>
            <a:ext cx="304602" cy="119490"/>
          </a:xfrm>
          <a:custGeom>
            <a:avLst/>
            <a:gdLst>
              <a:gd name="connsiteX0" fmla="*/ 190 w 304602"/>
              <a:gd name="connsiteY0" fmla="*/ 264 h 119490"/>
              <a:gd name="connsiteX1" fmla="*/ 225615 w 304602"/>
              <a:gd name="connsiteY1" fmla="*/ 54239 h 119490"/>
              <a:gd name="connsiteX2" fmla="*/ 303402 w 304602"/>
              <a:gd name="connsiteY2" fmla="*/ 119326 h 119490"/>
              <a:gd name="connsiteX3" fmla="*/ 266890 w 304602"/>
              <a:gd name="connsiteY3" fmla="*/ 71701 h 119490"/>
              <a:gd name="connsiteX4" fmla="*/ 187515 w 304602"/>
              <a:gd name="connsiteY4" fmla="*/ 35189 h 119490"/>
              <a:gd name="connsiteX5" fmla="*/ 190 w 304602"/>
              <a:gd name="connsiteY5" fmla="*/ 264 h 119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602" h="119490">
                <a:moveTo>
                  <a:pt x="190" y="264"/>
                </a:moveTo>
                <a:cubicBezTo>
                  <a:pt x="6540" y="3439"/>
                  <a:pt x="175080" y="34395"/>
                  <a:pt x="225615" y="54239"/>
                </a:cubicBezTo>
                <a:cubicBezTo>
                  <a:pt x="276150" y="74083"/>
                  <a:pt x="296523" y="116416"/>
                  <a:pt x="303402" y="119326"/>
                </a:cubicBezTo>
                <a:cubicBezTo>
                  <a:pt x="310281" y="122236"/>
                  <a:pt x="286204" y="85724"/>
                  <a:pt x="266890" y="71701"/>
                </a:cubicBezTo>
                <a:cubicBezTo>
                  <a:pt x="247576" y="57678"/>
                  <a:pt x="226673" y="47095"/>
                  <a:pt x="187515" y="35189"/>
                </a:cubicBezTo>
                <a:cubicBezTo>
                  <a:pt x="148357" y="23283"/>
                  <a:pt x="-6160" y="-2911"/>
                  <a:pt x="190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AFFAB52E-5BB9-4695-83EB-77EDA0076273}"/>
              </a:ext>
            </a:extLst>
          </p:cNvPr>
          <p:cNvSpPr/>
          <p:nvPr/>
        </p:nvSpPr>
        <p:spPr>
          <a:xfrm>
            <a:off x="3865563" y="5162361"/>
            <a:ext cx="284162" cy="90867"/>
          </a:xfrm>
          <a:custGeom>
            <a:avLst/>
            <a:gdLst>
              <a:gd name="connsiteX0" fmla="*/ 0 w 284162"/>
              <a:gd name="connsiteY0" fmla="*/ 189 h 90867"/>
              <a:gd name="connsiteX1" fmla="*/ 169862 w 284162"/>
              <a:gd name="connsiteY1" fmla="*/ 84327 h 90867"/>
              <a:gd name="connsiteX2" fmla="*/ 284162 w 284162"/>
              <a:gd name="connsiteY2" fmla="*/ 82739 h 90867"/>
              <a:gd name="connsiteX3" fmla="*/ 169862 w 284162"/>
              <a:gd name="connsiteY3" fmla="*/ 62102 h 90867"/>
              <a:gd name="connsiteX4" fmla="*/ 0 w 284162"/>
              <a:gd name="connsiteY4" fmla="*/ 189 h 9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162" h="90867">
                <a:moveTo>
                  <a:pt x="0" y="189"/>
                </a:moveTo>
                <a:cubicBezTo>
                  <a:pt x="0" y="3893"/>
                  <a:pt x="122502" y="70569"/>
                  <a:pt x="169862" y="84327"/>
                </a:cubicBezTo>
                <a:cubicBezTo>
                  <a:pt x="217222" y="98085"/>
                  <a:pt x="284162" y="86443"/>
                  <a:pt x="284162" y="82739"/>
                </a:cubicBezTo>
                <a:cubicBezTo>
                  <a:pt x="284162" y="79035"/>
                  <a:pt x="213254" y="76125"/>
                  <a:pt x="169862" y="62102"/>
                </a:cubicBezTo>
                <a:cubicBezTo>
                  <a:pt x="126470" y="48079"/>
                  <a:pt x="0" y="-3515"/>
                  <a:pt x="0" y="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49347902-A5B3-4227-83F7-9791C1B77AE5}"/>
              </a:ext>
            </a:extLst>
          </p:cNvPr>
          <p:cNvSpPr/>
          <p:nvPr/>
        </p:nvSpPr>
        <p:spPr>
          <a:xfrm>
            <a:off x="1974661" y="5330820"/>
            <a:ext cx="192914" cy="53123"/>
          </a:xfrm>
          <a:custGeom>
            <a:avLst/>
            <a:gdLst>
              <a:gd name="connsiteX0" fmla="*/ 189 w 192914"/>
              <a:gd name="connsiteY0" fmla="*/ 5 h 53123"/>
              <a:gd name="connsiteX1" fmla="*/ 184339 w 192914"/>
              <a:gd name="connsiteY1" fmla="*/ 49218 h 53123"/>
              <a:gd name="connsiteX2" fmla="*/ 149414 w 192914"/>
              <a:gd name="connsiteY2" fmla="*/ 46043 h 53123"/>
              <a:gd name="connsiteX3" fmla="*/ 189 w 192914"/>
              <a:gd name="connsiteY3" fmla="*/ 5 h 5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914" h="53123">
                <a:moveTo>
                  <a:pt x="189" y="5"/>
                </a:moveTo>
                <a:cubicBezTo>
                  <a:pt x="6010" y="534"/>
                  <a:pt x="159468" y="41545"/>
                  <a:pt x="184339" y="49218"/>
                </a:cubicBezTo>
                <a:cubicBezTo>
                  <a:pt x="209210" y="56891"/>
                  <a:pt x="174549" y="51864"/>
                  <a:pt x="149414" y="46043"/>
                </a:cubicBezTo>
                <a:cubicBezTo>
                  <a:pt x="124279" y="40222"/>
                  <a:pt x="-5632" y="-524"/>
                  <a:pt x="189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218B46E-7350-4BC7-A531-4E3BA57EB550}"/>
              </a:ext>
            </a:extLst>
          </p:cNvPr>
          <p:cNvSpPr/>
          <p:nvPr/>
        </p:nvSpPr>
        <p:spPr>
          <a:xfrm>
            <a:off x="2047873" y="6353150"/>
            <a:ext cx="158098" cy="285292"/>
          </a:xfrm>
          <a:custGeom>
            <a:avLst/>
            <a:gdLst>
              <a:gd name="connsiteX0" fmla="*/ 2 w 158098"/>
              <a:gd name="connsiteY0" fmla="*/ 25 h 285292"/>
              <a:gd name="connsiteX1" fmla="*/ 98427 w 158098"/>
              <a:gd name="connsiteY1" fmla="*/ 136550 h 285292"/>
              <a:gd name="connsiteX2" fmla="*/ 157165 w 158098"/>
              <a:gd name="connsiteY2" fmla="*/ 284188 h 285292"/>
              <a:gd name="connsiteX3" fmla="*/ 131765 w 158098"/>
              <a:gd name="connsiteY3" fmla="*/ 200050 h 285292"/>
              <a:gd name="connsiteX4" fmla="*/ 95252 w 158098"/>
              <a:gd name="connsiteY4" fmla="*/ 125438 h 285292"/>
              <a:gd name="connsiteX5" fmla="*/ 2 w 158098"/>
              <a:gd name="connsiteY5" fmla="*/ 25 h 285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98" h="285292">
                <a:moveTo>
                  <a:pt x="2" y="25"/>
                </a:moveTo>
                <a:cubicBezTo>
                  <a:pt x="531" y="1877"/>
                  <a:pt x="72233" y="89190"/>
                  <a:pt x="98427" y="136550"/>
                </a:cubicBezTo>
                <a:cubicBezTo>
                  <a:pt x="124621" y="183910"/>
                  <a:pt x="151609" y="273605"/>
                  <a:pt x="157165" y="284188"/>
                </a:cubicBezTo>
                <a:cubicBezTo>
                  <a:pt x="162721" y="294771"/>
                  <a:pt x="142084" y="226508"/>
                  <a:pt x="131765" y="200050"/>
                </a:cubicBezTo>
                <a:cubicBezTo>
                  <a:pt x="121446" y="173592"/>
                  <a:pt x="114831" y="154013"/>
                  <a:pt x="95252" y="125438"/>
                </a:cubicBezTo>
                <a:cubicBezTo>
                  <a:pt x="75673" y="96863"/>
                  <a:pt x="-527" y="-1827"/>
                  <a:pt x="2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BCA3B50E-4543-4FF0-B08F-0A2A21DD1FBF}"/>
              </a:ext>
            </a:extLst>
          </p:cNvPr>
          <p:cNvSpPr/>
          <p:nvPr/>
        </p:nvSpPr>
        <p:spPr>
          <a:xfrm>
            <a:off x="3084513" y="5951538"/>
            <a:ext cx="579158" cy="708311"/>
          </a:xfrm>
          <a:custGeom>
            <a:avLst/>
            <a:gdLst>
              <a:gd name="connsiteX0" fmla="*/ 0 w 579158"/>
              <a:gd name="connsiteY0" fmla="*/ 0 h 708311"/>
              <a:gd name="connsiteX1" fmla="*/ 120650 w 579158"/>
              <a:gd name="connsiteY1" fmla="*/ 146050 h 708311"/>
              <a:gd name="connsiteX2" fmla="*/ 280987 w 579158"/>
              <a:gd name="connsiteY2" fmla="*/ 271462 h 708311"/>
              <a:gd name="connsiteX3" fmla="*/ 425450 w 579158"/>
              <a:gd name="connsiteY3" fmla="*/ 376237 h 708311"/>
              <a:gd name="connsiteX4" fmla="*/ 514350 w 579158"/>
              <a:gd name="connsiteY4" fmla="*/ 436562 h 708311"/>
              <a:gd name="connsiteX5" fmla="*/ 566737 w 579158"/>
              <a:gd name="connsiteY5" fmla="*/ 520700 h 708311"/>
              <a:gd name="connsiteX6" fmla="*/ 558800 w 579158"/>
              <a:gd name="connsiteY6" fmla="*/ 708025 h 708311"/>
              <a:gd name="connsiteX7" fmla="*/ 577850 w 579158"/>
              <a:gd name="connsiteY7" fmla="*/ 560387 h 708311"/>
              <a:gd name="connsiteX8" fmla="*/ 515937 w 579158"/>
              <a:gd name="connsiteY8" fmla="*/ 441325 h 708311"/>
              <a:gd name="connsiteX9" fmla="*/ 339725 w 579158"/>
              <a:gd name="connsiteY9" fmla="*/ 301625 h 708311"/>
              <a:gd name="connsiteX10" fmla="*/ 0 w 579158"/>
              <a:gd name="connsiteY10" fmla="*/ 0 h 70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79158" h="708311">
                <a:moveTo>
                  <a:pt x="0" y="0"/>
                </a:moveTo>
                <a:cubicBezTo>
                  <a:pt x="36909" y="50403"/>
                  <a:pt x="73819" y="100806"/>
                  <a:pt x="120650" y="146050"/>
                </a:cubicBezTo>
                <a:cubicBezTo>
                  <a:pt x="167481" y="191294"/>
                  <a:pt x="230187" y="233098"/>
                  <a:pt x="280987" y="271462"/>
                </a:cubicBezTo>
                <a:cubicBezTo>
                  <a:pt x="331787" y="309826"/>
                  <a:pt x="386556" y="348720"/>
                  <a:pt x="425450" y="376237"/>
                </a:cubicBezTo>
                <a:cubicBezTo>
                  <a:pt x="464344" y="403754"/>
                  <a:pt x="490802" y="412485"/>
                  <a:pt x="514350" y="436562"/>
                </a:cubicBezTo>
                <a:cubicBezTo>
                  <a:pt x="537898" y="460639"/>
                  <a:pt x="559329" y="475456"/>
                  <a:pt x="566737" y="520700"/>
                </a:cubicBezTo>
                <a:cubicBezTo>
                  <a:pt x="574145" y="565944"/>
                  <a:pt x="556948" y="701411"/>
                  <a:pt x="558800" y="708025"/>
                </a:cubicBezTo>
                <a:cubicBezTo>
                  <a:pt x="560652" y="714640"/>
                  <a:pt x="584994" y="604837"/>
                  <a:pt x="577850" y="560387"/>
                </a:cubicBezTo>
                <a:cubicBezTo>
                  <a:pt x="570706" y="515937"/>
                  <a:pt x="555624" y="484452"/>
                  <a:pt x="515937" y="441325"/>
                </a:cubicBezTo>
                <a:cubicBezTo>
                  <a:pt x="476250" y="398198"/>
                  <a:pt x="339725" y="301625"/>
                  <a:pt x="339725" y="3016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4C84D81E-7904-463F-B550-5345E5227DE9}"/>
              </a:ext>
            </a:extLst>
          </p:cNvPr>
          <p:cNvSpPr/>
          <p:nvPr/>
        </p:nvSpPr>
        <p:spPr>
          <a:xfrm>
            <a:off x="2709992" y="4942326"/>
            <a:ext cx="172927" cy="286105"/>
          </a:xfrm>
          <a:custGeom>
            <a:avLst/>
            <a:gdLst>
              <a:gd name="connsiteX0" fmla="*/ 172908 w 172927"/>
              <a:gd name="connsiteY0" fmla="*/ 91 h 286105"/>
              <a:gd name="connsiteX1" fmla="*/ 26858 w 172927"/>
              <a:gd name="connsiteY1" fmla="*/ 74174 h 286105"/>
              <a:gd name="connsiteX2" fmla="*/ 9925 w 172927"/>
              <a:gd name="connsiteY2" fmla="*/ 171541 h 286105"/>
              <a:gd name="connsiteX3" fmla="*/ 67075 w 172927"/>
              <a:gd name="connsiteY3" fmla="*/ 285841 h 286105"/>
              <a:gd name="connsiteX4" fmla="*/ 16275 w 172927"/>
              <a:gd name="connsiteY4" fmla="*/ 201174 h 286105"/>
              <a:gd name="connsiteX5" fmla="*/ 3575 w 172927"/>
              <a:gd name="connsiteY5" fmla="*/ 141907 h 286105"/>
              <a:gd name="connsiteX6" fmla="*/ 16275 w 172927"/>
              <a:gd name="connsiteY6" fmla="*/ 88991 h 286105"/>
              <a:gd name="connsiteX7" fmla="*/ 172908 w 172927"/>
              <a:gd name="connsiteY7" fmla="*/ 91 h 28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927" h="286105">
                <a:moveTo>
                  <a:pt x="172908" y="91"/>
                </a:moveTo>
                <a:cubicBezTo>
                  <a:pt x="174672" y="-2378"/>
                  <a:pt x="54022" y="45599"/>
                  <a:pt x="26858" y="74174"/>
                </a:cubicBezTo>
                <a:cubicBezTo>
                  <a:pt x="-306" y="102749"/>
                  <a:pt x="3222" y="136263"/>
                  <a:pt x="9925" y="171541"/>
                </a:cubicBezTo>
                <a:cubicBezTo>
                  <a:pt x="16628" y="206819"/>
                  <a:pt x="66017" y="280902"/>
                  <a:pt x="67075" y="285841"/>
                </a:cubicBezTo>
                <a:cubicBezTo>
                  <a:pt x="68133" y="290780"/>
                  <a:pt x="26858" y="225163"/>
                  <a:pt x="16275" y="201174"/>
                </a:cubicBezTo>
                <a:cubicBezTo>
                  <a:pt x="5692" y="177185"/>
                  <a:pt x="3575" y="160604"/>
                  <a:pt x="3575" y="141907"/>
                </a:cubicBezTo>
                <a:cubicBezTo>
                  <a:pt x="3575" y="123210"/>
                  <a:pt x="-10183" y="109805"/>
                  <a:pt x="16275" y="88991"/>
                </a:cubicBezTo>
                <a:cubicBezTo>
                  <a:pt x="42733" y="68177"/>
                  <a:pt x="171144" y="2560"/>
                  <a:pt x="172908" y="91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6396A5C8-D5FE-4697-B475-88D2E30888B8}"/>
              </a:ext>
            </a:extLst>
          </p:cNvPr>
          <p:cNvSpPr/>
          <p:nvPr/>
        </p:nvSpPr>
        <p:spPr>
          <a:xfrm>
            <a:off x="3636106" y="6572498"/>
            <a:ext cx="379594" cy="499974"/>
          </a:xfrm>
          <a:custGeom>
            <a:avLst/>
            <a:gdLst>
              <a:gd name="connsiteX0" fmla="*/ 351694 w 379594"/>
              <a:gd name="connsiteY0" fmla="*/ 9277 h 499974"/>
              <a:gd name="connsiteX1" fmla="*/ 342169 w 379594"/>
              <a:gd name="connsiteY1" fmla="*/ 126752 h 499974"/>
              <a:gd name="connsiteX2" fmla="*/ 2444 w 379594"/>
              <a:gd name="connsiteY2" fmla="*/ 495052 h 499974"/>
              <a:gd name="connsiteX3" fmla="*/ 183419 w 379594"/>
              <a:gd name="connsiteY3" fmla="*/ 345827 h 499974"/>
              <a:gd name="connsiteX4" fmla="*/ 65944 w 379594"/>
              <a:gd name="connsiteY4" fmla="*/ 450602 h 499974"/>
              <a:gd name="connsiteX5" fmla="*/ 170719 w 379594"/>
              <a:gd name="connsiteY5" fmla="*/ 339477 h 499974"/>
              <a:gd name="connsiteX6" fmla="*/ 351694 w 379594"/>
              <a:gd name="connsiteY6" fmla="*/ 9277 h 499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9594" h="499974">
                <a:moveTo>
                  <a:pt x="351694" y="9277"/>
                </a:moveTo>
                <a:cubicBezTo>
                  <a:pt x="380269" y="-26177"/>
                  <a:pt x="400377" y="45790"/>
                  <a:pt x="342169" y="126752"/>
                </a:cubicBezTo>
                <a:cubicBezTo>
                  <a:pt x="283961" y="207715"/>
                  <a:pt x="28902" y="458540"/>
                  <a:pt x="2444" y="495052"/>
                </a:cubicBezTo>
                <a:cubicBezTo>
                  <a:pt x="-24014" y="531564"/>
                  <a:pt x="172836" y="353235"/>
                  <a:pt x="183419" y="345827"/>
                </a:cubicBezTo>
                <a:cubicBezTo>
                  <a:pt x="194002" y="338419"/>
                  <a:pt x="68061" y="451660"/>
                  <a:pt x="65944" y="450602"/>
                </a:cubicBezTo>
                <a:cubicBezTo>
                  <a:pt x="63827" y="449544"/>
                  <a:pt x="118861" y="408269"/>
                  <a:pt x="170719" y="339477"/>
                </a:cubicBezTo>
                <a:cubicBezTo>
                  <a:pt x="222577" y="270685"/>
                  <a:pt x="323119" y="44731"/>
                  <a:pt x="351694" y="927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91046DCE-4422-41F6-887F-BB51E7D5676E}"/>
              </a:ext>
            </a:extLst>
          </p:cNvPr>
          <p:cNvSpPr/>
          <p:nvPr/>
        </p:nvSpPr>
        <p:spPr>
          <a:xfrm>
            <a:off x="2058633" y="6091182"/>
            <a:ext cx="76576" cy="214546"/>
          </a:xfrm>
          <a:custGeom>
            <a:avLst/>
            <a:gdLst>
              <a:gd name="connsiteX0" fmla="*/ 76555 w 76576"/>
              <a:gd name="connsiteY0" fmla="*/ 56 h 214546"/>
              <a:gd name="connsiteX1" fmla="*/ 11467 w 76576"/>
              <a:gd name="connsiteY1" fmla="*/ 104831 h 214546"/>
              <a:gd name="connsiteX2" fmla="*/ 41630 w 76576"/>
              <a:gd name="connsiteY2" fmla="*/ 212781 h 214546"/>
              <a:gd name="connsiteX3" fmla="*/ 25755 w 76576"/>
              <a:gd name="connsiteY3" fmla="*/ 174681 h 214546"/>
              <a:gd name="connsiteX4" fmla="*/ 6705 w 76576"/>
              <a:gd name="connsiteY4" fmla="*/ 128643 h 214546"/>
              <a:gd name="connsiteX5" fmla="*/ 3530 w 76576"/>
              <a:gd name="connsiteY5" fmla="*/ 90543 h 214546"/>
              <a:gd name="connsiteX6" fmla="*/ 76555 w 76576"/>
              <a:gd name="connsiteY6" fmla="*/ 56 h 214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576" h="214546">
                <a:moveTo>
                  <a:pt x="76555" y="56"/>
                </a:moveTo>
                <a:cubicBezTo>
                  <a:pt x="77878" y="2437"/>
                  <a:pt x="17288" y="69377"/>
                  <a:pt x="11467" y="104831"/>
                </a:cubicBezTo>
                <a:cubicBezTo>
                  <a:pt x="5646" y="140285"/>
                  <a:pt x="39249" y="201140"/>
                  <a:pt x="41630" y="212781"/>
                </a:cubicBezTo>
                <a:cubicBezTo>
                  <a:pt x="44011" y="224422"/>
                  <a:pt x="25755" y="174681"/>
                  <a:pt x="25755" y="174681"/>
                </a:cubicBezTo>
                <a:cubicBezTo>
                  <a:pt x="19934" y="160658"/>
                  <a:pt x="10409" y="142666"/>
                  <a:pt x="6705" y="128643"/>
                </a:cubicBezTo>
                <a:cubicBezTo>
                  <a:pt x="3001" y="114620"/>
                  <a:pt x="-4407" y="109593"/>
                  <a:pt x="3530" y="90543"/>
                </a:cubicBezTo>
                <a:cubicBezTo>
                  <a:pt x="11467" y="71493"/>
                  <a:pt x="75232" y="-2325"/>
                  <a:pt x="76555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4DEAD0C1-4A6D-4662-A00B-6E179E683FBE}"/>
              </a:ext>
            </a:extLst>
          </p:cNvPr>
          <p:cNvSpPr/>
          <p:nvPr/>
        </p:nvSpPr>
        <p:spPr>
          <a:xfrm>
            <a:off x="1893499" y="2906799"/>
            <a:ext cx="732855" cy="1467566"/>
          </a:xfrm>
          <a:custGeom>
            <a:avLst/>
            <a:gdLst>
              <a:gd name="connsiteX0" fmla="*/ 727781 w 732855"/>
              <a:gd name="connsiteY0" fmla="*/ 19281 h 1467566"/>
              <a:gd name="connsiteX1" fmla="*/ 443301 w 732855"/>
              <a:gd name="connsiteY1" fmla="*/ 263121 h 1467566"/>
              <a:gd name="connsiteX2" fmla="*/ 113101 w 732855"/>
              <a:gd name="connsiteY2" fmla="*/ 1050521 h 1467566"/>
              <a:gd name="connsiteX3" fmla="*/ 6421 w 732855"/>
              <a:gd name="connsiteY3" fmla="*/ 1462001 h 1467566"/>
              <a:gd name="connsiteX4" fmla="*/ 31821 w 732855"/>
              <a:gd name="connsiteY4" fmla="*/ 1248641 h 1467566"/>
              <a:gd name="connsiteX5" fmla="*/ 194381 w 732855"/>
              <a:gd name="connsiteY5" fmla="*/ 700001 h 1467566"/>
              <a:gd name="connsiteX6" fmla="*/ 727781 w 732855"/>
              <a:gd name="connsiteY6" fmla="*/ 19281 h 146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2855" h="1467566">
                <a:moveTo>
                  <a:pt x="727781" y="19281"/>
                </a:moveTo>
                <a:cubicBezTo>
                  <a:pt x="769268" y="-53532"/>
                  <a:pt x="545748" y="91248"/>
                  <a:pt x="443301" y="263121"/>
                </a:cubicBezTo>
                <a:cubicBezTo>
                  <a:pt x="340854" y="434994"/>
                  <a:pt x="185914" y="850708"/>
                  <a:pt x="113101" y="1050521"/>
                </a:cubicBezTo>
                <a:cubicBezTo>
                  <a:pt x="40288" y="1250334"/>
                  <a:pt x="19968" y="1428981"/>
                  <a:pt x="6421" y="1462001"/>
                </a:cubicBezTo>
                <a:cubicBezTo>
                  <a:pt x="-7126" y="1495021"/>
                  <a:pt x="494" y="1375641"/>
                  <a:pt x="31821" y="1248641"/>
                </a:cubicBezTo>
                <a:cubicBezTo>
                  <a:pt x="63148" y="1121641"/>
                  <a:pt x="81774" y="906588"/>
                  <a:pt x="194381" y="700001"/>
                </a:cubicBezTo>
                <a:cubicBezTo>
                  <a:pt x="306988" y="493414"/>
                  <a:pt x="686294" y="92094"/>
                  <a:pt x="727781" y="192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CA787542-110E-404C-A1B3-564FED494D11}"/>
              </a:ext>
            </a:extLst>
          </p:cNvPr>
          <p:cNvSpPr/>
          <p:nvPr/>
        </p:nvSpPr>
        <p:spPr>
          <a:xfrm>
            <a:off x="1809395" y="4516907"/>
            <a:ext cx="171840" cy="318737"/>
          </a:xfrm>
          <a:custGeom>
            <a:avLst/>
            <a:gdLst>
              <a:gd name="connsiteX0" fmla="*/ 19405 w 171840"/>
              <a:gd name="connsiteY0" fmla="*/ 1118 h 318737"/>
              <a:gd name="connsiteX1" fmla="*/ 54330 w 171840"/>
              <a:gd name="connsiteY1" fmla="*/ 182093 h 318737"/>
              <a:gd name="connsiteX2" fmla="*/ 171805 w 171840"/>
              <a:gd name="connsiteY2" fmla="*/ 318618 h 318737"/>
              <a:gd name="connsiteX3" fmla="*/ 41630 w 171840"/>
              <a:gd name="connsiteY3" fmla="*/ 204318 h 318737"/>
              <a:gd name="connsiteX4" fmla="*/ 355 w 171840"/>
              <a:gd name="connsiteY4" fmla="*/ 109068 h 318737"/>
              <a:gd name="connsiteX5" fmla="*/ 19405 w 171840"/>
              <a:gd name="connsiteY5" fmla="*/ 1118 h 31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840" h="318737">
                <a:moveTo>
                  <a:pt x="19405" y="1118"/>
                </a:moveTo>
                <a:cubicBezTo>
                  <a:pt x="28401" y="13289"/>
                  <a:pt x="28930" y="129176"/>
                  <a:pt x="54330" y="182093"/>
                </a:cubicBezTo>
                <a:cubicBezTo>
                  <a:pt x="79730" y="235010"/>
                  <a:pt x="173922" y="314914"/>
                  <a:pt x="171805" y="318618"/>
                </a:cubicBezTo>
                <a:cubicBezTo>
                  <a:pt x="169688" y="322322"/>
                  <a:pt x="70205" y="239243"/>
                  <a:pt x="41630" y="204318"/>
                </a:cubicBezTo>
                <a:cubicBezTo>
                  <a:pt x="13055" y="169393"/>
                  <a:pt x="3001" y="138701"/>
                  <a:pt x="355" y="109068"/>
                </a:cubicBezTo>
                <a:cubicBezTo>
                  <a:pt x="-2291" y="79435"/>
                  <a:pt x="10409" y="-11053"/>
                  <a:pt x="19405" y="1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7E6FF69B-3862-4D24-AF25-531D173F5634}"/>
              </a:ext>
            </a:extLst>
          </p:cNvPr>
          <p:cNvSpPr/>
          <p:nvPr/>
        </p:nvSpPr>
        <p:spPr>
          <a:xfrm>
            <a:off x="1744266" y="5130754"/>
            <a:ext cx="391944" cy="1577470"/>
          </a:xfrm>
          <a:custGeom>
            <a:avLst/>
            <a:gdLst>
              <a:gd name="connsiteX0" fmla="*/ 205184 w 391944"/>
              <a:gd name="connsiteY0" fmla="*/ 46 h 1577470"/>
              <a:gd name="connsiteX1" fmla="*/ 113109 w 391944"/>
              <a:gd name="connsiteY1" fmla="*/ 279446 h 1577470"/>
              <a:gd name="connsiteX2" fmla="*/ 17859 w 391944"/>
              <a:gd name="connsiteY2" fmla="*/ 558846 h 1577470"/>
              <a:gd name="connsiteX3" fmla="*/ 8334 w 391944"/>
              <a:gd name="connsiteY3" fmla="*/ 755696 h 1577470"/>
              <a:gd name="connsiteX4" fmla="*/ 109934 w 391944"/>
              <a:gd name="connsiteY4" fmla="*/ 1073196 h 1577470"/>
              <a:gd name="connsiteX5" fmla="*/ 341709 w 391944"/>
              <a:gd name="connsiteY5" fmla="*/ 1435146 h 1577470"/>
              <a:gd name="connsiteX6" fmla="*/ 386159 w 391944"/>
              <a:gd name="connsiteY6" fmla="*/ 1571671 h 1577470"/>
              <a:gd name="connsiteX7" fmla="*/ 252809 w 391944"/>
              <a:gd name="connsiteY7" fmla="*/ 1263696 h 1577470"/>
              <a:gd name="connsiteX8" fmla="*/ 55959 w 391944"/>
              <a:gd name="connsiteY8" fmla="*/ 816021 h 1577470"/>
              <a:gd name="connsiteX9" fmla="*/ 17859 w 391944"/>
              <a:gd name="connsiteY9" fmla="*/ 638221 h 1577470"/>
              <a:gd name="connsiteX10" fmla="*/ 119459 w 391944"/>
              <a:gd name="connsiteY10" fmla="*/ 260396 h 1577470"/>
              <a:gd name="connsiteX11" fmla="*/ 205184 w 391944"/>
              <a:gd name="connsiteY11" fmla="*/ 46 h 1577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944" h="1577470">
                <a:moveTo>
                  <a:pt x="205184" y="46"/>
                </a:moveTo>
                <a:cubicBezTo>
                  <a:pt x="204126" y="3221"/>
                  <a:pt x="144330" y="186313"/>
                  <a:pt x="113109" y="279446"/>
                </a:cubicBezTo>
                <a:cubicBezTo>
                  <a:pt x="81888" y="372579"/>
                  <a:pt x="35321" y="479471"/>
                  <a:pt x="17859" y="558846"/>
                </a:cubicBezTo>
                <a:cubicBezTo>
                  <a:pt x="397" y="638221"/>
                  <a:pt x="-7012" y="669971"/>
                  <a:pt x="8334" y="755696"/>
                </a:cubicBezTo>
                <a:cubicBezTo>
                  <a:pt x="23680" y="841421"/>
                  <a:pt x="54372" y="959954"/>
                  <a:pt x="109934" y="1073196"/>
                </a:cubicBezTo>
                <a:cubicBezTo>
                  <a:pt x="165496" y="1186438"/>
                  <a:pt x="295672" y="1352067"/>
                  <a:pt x="341709" y="1435146"/>
                </a:cubicBezTo>
                <a:cubicBezTo>
                  <a:pt x="387746" y="1518225"/>
                  <a:pt x="400976" y="1600246"/>
                  <a:pt x="386159" y="1571671"/>
                </a:cubicBezTo>
                <a:cubicBezTo>
                  <a:pt x="371342" y="1543096"/>
                  <a:pt x="307842" y="1389638"/>
                  <a:pt x="252809" y="1263696"/>
                </a:cubicBezTo>
                <a:cubicBezTo>
                  <a:pt x="197776" y="1137754"/>
                  <a:pt x="95117" y="920267"/>
                  <a:pt x="55959" y="816021"/>
                </a:cubicBezTo>
                <a:cubicBezTo>
                  <a:pt x="16801" y="711775"/>
                  <a:pt x="7276" y="730825"/>
                  <a:pt x="17859" y="638221"/>
                </a:cubicBezTo>
                <a:cubicBezTo>
                  <a:pt x="28442" y="545617"/>
                  <a:pt x="85063" y="362525"/>
                  <a:pt x="119459" y="260396"/>
                </a:cubicBezTo>
                <a:cubicBezTo>
                  <a:pt x="153855" y="158267"/>
                  <a:pt x="206242" y="-3129"/>
                  <a:pt x="205184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049B9D15-03E2-4D76-BC66-034068291C4B}"/>
              </a:ext>
            </a:extLst>
          </p:cNvPr>
          <p:cNvSpPr/>
          <p:nvPr/>
        </p:nvSpPr>
        <p:spPr>
          <a:xfrm>
            <a:off x="2131053" y="6675233"/>
            <a:ext cx="144648" cy="680174"/>
          </a:xfrm>
          <a:custGeom>
            <a:avLst/>
            <a:gdLst>
              <a:gd name="connsiteX0" fmla="*/ 960 w 144648"/>
              <a:gd name="connsiteY0" fmla="*/ 3380 h 680174"/>
              <a:gd name="connsiteX1" fmla="*/ 124785 w 144648"/>
              <a:gd name="connsiteY1" fmla="*/ 312942 h 680174"/>
              <a:gd name="connsiteX2" fmla="*/ 120022 w 144648"/>
              <a:gd name="connsiteY2" fmla="*/ 482805 h 680174"/>
              <a:gd name="connsiteX3" fmla="*/ 143835 w 144648"/>
              <a:gd name="connsiteY3" fmla="*/ 679655 h 680174"/>
              <a:gd name="connsiteX4" fmla="*/ 137485 w 144648"/>
              <a:gd name="connsiteY4" fmla="*/ 420892 h 680174"/>
              <a:gd name="connsiteX5" fmla="*/ 121610 w 144648"/>
              <a:gd name="connsiteY5" fmla="*/ 276430 h 680174"/>
              <a:gd name="connsiteX6" fmla="*/ 69222 w 144648"/>
              <a:gd name="connsiteY6" fmla="*/ 154192 h 680174"/>
              <a:gd name="connsiteX7" fmla="*/ 960 w 144648"/>
              <a:gd name="connsiteY7" fmla="*/ 3380 h 680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4648" h="680174">
                <a:moveTo>
                  <a:pt x="960" y="3380"/>
                </a:moveTo>
                <a:cubicBezTo>
                  <a:pt x="10220" y="29838"/>
                  <a:pt x="104941" y="233038"/>
                  <a:pt x="124785" y="312942"/>
                </a:cubicBezTo>
                <a:cubicBezTo>
                  <a:pt x="144629" y="392846"/>
                  <a:pt x="116847" y="421686"/>
                  <a:pt x="120022" y="482805"/>
                </a:cubicBezTo>
                <a:cubicBezTo>
                  <a:pt x="123197" y="543924"/>
                  <a:pt x="140925" y="689974"/>
                  <a:pt x="143835" y="679655"/>
                </a:cubicBezTo>
                <a:cubicBezTo>
                  <a:pt x="146745" y="669336"/>
                  <a:pt x="141189" y="488096"/>
                  <a:pt x="137485" y="420892"/>
                </a:cubicBezTo>
                <a:cubicBezTo>
                  <a:pt x="133781" y="353688"/>
                  <a:pt x="132987" y="320880"/>
                  <a:pt x="121610" y="276430"/>
                </a:cubicBezTo>
                <a:cubicBezTo>
                  <a:pt x="110233" y="231980"/>
                  <a:pt x="86420" y="195202"/>
                  <a:pt x="69222" y="154192"/>
                </a:cubicBezTo>
                <a:cubicBezTo>
                  <a:pt x="52024" y="113182"/>
                  <a:pt x="-8300" y="-23078"/>
                  <a:pt x="960" y="33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D75555B6-6BBF-47E8-8EC1-D3040DFED389}"/>
              </a:ext>
            </a:extLst>
          </p:cNvPr>
          <p:cNvSpPr/>
          <p:nvPr/>
        </p:nvSpPr>
        <p:spPr>
          <a:xfrm>
            <a:off x="2267734" y="7332277"/>
            <a:ext cx="856186" cy="390913"/>
          </a:xfrm>
          <a:custGeom>
            <a:avLst/>
            <a:gdLst>
              <a:gd name="connsiteX0" fmla="*/ 5566 w 856186"/>
              <a:gd name="connsiteY0" fmla="*/ 386 h 390913"/>
              <a:gd name="connsiteX1" fmla="*/ 38904 w 856186"/>
              <a:gd name="connsiteY1" fmla="*/ 201998 h 390913"/>
              <a:gd name="connsiteX2" fmla="*/ 224641 w 856186"/>
              <a:gd name="connsiteY2" fmla="*/ 360748 h 390913"/>
              <a:gd name="connsiteX3" fmla="*/ 373866 w 856186"/>
              <a:gd name="connsiteY3" fmla="*/ 390911 h 390913"/>
              <a:gd name="connsiteX4" fmla="*/ 516741 w 856186"/>
              <a:gd name="connsiteY4" fmla="*/ 362336 h 390913"/>
              <a:gd name="connsiteX5" fmla="*/ 854879 w 856186"/>
              <a:gd name="connsiteY5" fmla="*/ 346461 h 390913"/>
              <a:gd name="connsiteX6" fmla="*/ 380216 w 856186"/>
              <a:gd name="connsiteY6" fmla="*/ 365511 h 390913"/>
              <a:gd name="connsiteX7" fmla="*/ 227816 w 856186"/>
              <a:gd name="connsiteY7" fmla="*/ 346461 h 390913"/>
              <a:gd name="connsiteX8" fmla="*/ 118279 w 856186"/>
              <a:gd name="connsiteY8" fmla="*/ 255973 h 390913"/>
              <a:gd name="connsiteX9" fmla="*/ 5566 w 856186"/>
              <a:gd name="connsiteY9" fmla="*/ 386 h 39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56186" h="390913">
                <a:moveTo>
                  <a:pt x="5566" y="386"/>
                </a:moveTo>
                <a:cubicBezTo>
                  <a:pt x="-7663" y="-8610"/>
                  <a:pt x="2392" y="141938"/>
                  <a:pt x="38904" y="201998"/>
                </a:cubicBezTo>
                <a:cubicBezTo>
                  <a:pt x="75416" y="262058"/>
                  <a:pt x="168814" y="329263"/>
                  <a:pt x="224641" y="360748"/>
                </a:cubicBezTo>
                <a:cubicBezTo>
                  <a:pt x="280468" y="392234"/>
                  <a:pt x="325183" y="390646"/>
                  <a:pt x="373866" y="390911"/>
                </a:cubicBezTo>
                <a:cubicBezTo>
                  <a:pt x="422549" y="391176"/>
                  <a:pt x="436572" y="369744"/>
                  <a:pt x="516741" y="362336"/>
                </a:cubicBezTo>
                <a:cubicBezTo>
                  <a:pt x="596910" y="354928"/>
                  <a:pt x="877633" y="345932"/>
                  <a:pt x="854879" y="346461"/>
                </a:cubicBezTo>
                <a:cubicBezTo>
                  <a:pt x="832125" y="346990"/>
                  <a:pt x="484726" y="365511"/>
                  <a:pt x="380216" y="365511"/>
                </a:cubicBezTo>
                <a:cubicBezTo>
                  <a:pt x="275706" y="365511"/>
                  <a:pt x="271472" y="364717"/>
                  <a:pt x="227816" y="346461"/>
                </a:cubicBezTo>
                <a:cubicBezTo>
                  <a:pt x="184160" y="328205"/>
                  <a:pt x="155585" y="309154"/>
                  <a:pt x="118279" y="255973"/>
                </a:cubicBezTo>
                <a:cubicBezTo>
                  <a:pt x="80973" y="202792"/>
                  <a:pt x="18795" y="9382"/>
                  <a:pt x="5566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9DDB34F9-8F7D-4B3D-AE54-56ACC12308F0}"/>
              </a:ext>
            </a:extLst>
          </p:cNvPr>
          <p:cNvSpPr/>
          <p:nvPr/>
        </p:nvSpPr>
        <p:spPr>
          <a:xfrm>
            <a:off x="2723065" y="7299325"/>
            <a:ext cx="1429842" cy="410870"/>
          </a:xfrm>
          <a:custGeom>
            <a:avLst/>
            <a:gdLst>
              <a:gd name="connsiteX0" fmla="*/ 32835 w 1429842"/>
              <a:gd name="connsiteY0" fmla="*/ 400050 h 410870"/>
              <a:gd name="connsiteX1" fmla="*/ 112210 w 1429842"/>
              <a:gd name="connsiteY1" fmla="*/ 400050 h 410870"/>
              <a:gd name="connsiteX2" fmla="*/ 588460 w 1429842"/>
              <a:gd name="connsiteY2" fmla="*/ 317500 h 410870"/>
              <a:gd name="connsiteX3" fmla="*/ 1174248 w 1429842"/>
              <a:gd name="connsiteY3" fmla="*/ 112713 h 410870"/>
              <a:gd name="connsiteX4" fmla="*/ 1429835 w 1429842"/>
              <a:gd name="connsiteY4" fmla="*/ 0 h 410870"/>
              <a:gd name="connsiteX5" fmla="*/ 1180598 w 1429842"/>
              <a:gd name="connsiteY5" fmla="*/ 112713 h 410870"/>
              <a:gd name="connsiteX6" fmla="*/ 553535 w 1429842"/>
              <a:gd name="connsiteY6" fmla="*/ 309563 h 410870"/>
              <a:gd name="connsiteX7" fmla="*/ 32835 w 1429842"/>
              <a:gd name="connsiteY7" fmla="*/ 400050 h 410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9842" h="410870">
                <a:moveTo>
                  <a:pt x="32835" y="400050"/>
                </a:moveTo>
                <a:cubicBezTo>
                  <a:pt x="-40719" y="415131"/>
                  <a:pt x="19606" y="413808"/>
                  <a:pt x="112210" y="400050"/>
                </a:cubicBezTo>
                <a:cubicBezTo>
                  <a:pt x="204814" y="386292"/>
                  <a:pt x="411454" y="365389"/>
                  <a:pt x="588460" y="317500"/>
                </a:cubicBezTo>
                <a:cubicBezTo>
                  <a:pt x="765466" y="269611"/>
                  <a:pt x="1034019" y="165630"/>
                  <a:pt x="1174248" y="112713"/>
                </a:cubicBezTo>
                <a:cubicBezTo>
                  <a:pt x="1314477" y="59796"/>
                  <a:pt x="1428777" y="0"/>
                  <a:pt x="1429835" y="0"/>
                </a:cubicBezTo>
                <a:cubicBezTo>
                  <a:pt x="1430893" y="0"/>
                  <a:pt x="1326648" y="61119"/>
                  <a:pt x="1180598" y="112713"/>
                </a:cubicBezTo>
                <a:cubicBezTo>
                  <a:pt x="1034548" y="164307"/>
                  <a:pt x="743771" y="262732"/>
                  <a:pt x="553535" y="309563"/>
                </a:cubicBezTo>
                <a:cubicBezTo>
                  <a:pt x="363300" y="356394"/>
                  <a:pt x="106389" y="384969"/>
                  <a:pt x="32835" y="400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97BA8D70-2126-451E-B5E3-A3203D8CCD96}"/>
              </a:ext>
            </a:extLst>
          </p:cNvPr>
          <p:cNvSpPr/>
          <p:nvPr/>
        </p:nvSpPr>
        <p:spPr>
          <a:xfrm>
            <a:off x="4149741" y="6409314"/>
            <a:ext cx="809709" cy="898509"/>
          </a:xfrm>
          <a:custGeom>
            <a:avLst/>
            <a:gdLst>
              <a:gd name="connsiteX0" fmla="*/ 809609 w 809709"/>
              <a:gd name="connsiteY0" fmla="*/ 1011 h 898509"/>
              <a:gd name="connsiteX1" fmla="*/ 593709 w 809709"/>
              <a:gd name="connsiteY1" fmla="*/ 488374 h 898509"/>
              <a:gd name="connsiteX2" fmla="*/ 460359 w 809709"/>
              <a:gd name="connsiteY2" fmla="*/ 640774 h 898509"/>
              <a:gd name="connsiteX3" fmla="*/ 280972 w 809709"/>
              <a:gd name="connsiteY3" fmla="*/ 750311 h 898509"/>
              <a:gd name="connsiteX4" fmla="*/ 1572 w 809709"/>
              <a:gd name="connsiteY4" fmla="*/ 897949 h 898509"/>
              <a:gd name="connsiteX5" fmla="*/ 184134 w 809709"/>
              <a:gd name="connsiteY5" fmla="*/ 791586 h 898509"/>
              <a:gd name="connsiteX6" fmla="*/ 525447 w 809709"/>
              <a:gd name="connsiteY6" fmla="*/ 564574 h 898509"/>
              <a:gd name="connsiteX7" fmla="*/ 620697 w 809709"/>
              <a:gd name="connsiteY7" fmla="*/ 366136 h 898509"/>
              <a:gd name="connsiteX8" fmla="*/ 809609 w 809709"/>
              <a:gd name="connsiteY8" fmla="*/ 1011 h 898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9709" h="898509">
                <a:moveTo>
                  <a:pt x="809609" y="1011"/>
                </a:moveTo>
                <a:cubicBezTo>
                  <a:pt x="805111" y="21384"/>
                  <a:pt x="651917" y="381747"/>
                  <a:pt x="593709" y="488374"/>
                </a:cubicBezTo>
                <a:cubicBezTo>
                  <a:pt x="535501" y="595001"/>
                  <a:pt x="512482" y="597118"/>
                  <a:pt x="460359" y="640774"/>
                </a:cubicBezTo>
                <a:cubicBezTo>
                  <a:pt x="408236" y="684430"/>
                  <a:pt x="357436" y="707449"/>
                  <a:pt x="280972" y="750311"/>
                </a:cubicBezTo>
                <a:cubicBezTo>
                  <a:pt x="204508" y="793173"/>
                  <a:pt x="17712" y="891070"/>
                  <a:pt x="1572" y="897949"/>
                </a:cubicBezTo>
                <a:cubicBezTo>
                  <a:pt x="-14568" y="904828"/>
                  <a:pt x="96822" y="847148"/>
                  <a:pt x="184134" y="791586"/>
                </a:cubicBezTo>
                <a:cubicBezTo>
                  <a:pt x="271446" y="736024"/>
                  <a:pt x="452686" y="635482"/>
                  <a:pt x="525447" y="564574"/>
                </a:cubicBezTo>
                <a:cubicBezTo>
                  <a:pt x="598208" y="493666"/>
                  <a:pt x="575453" y="458476"/>
                  <a:pt x="620697" y="366136"/>
                </a:cubicBezTo>
                <a:cubicBezTo>
                  <a:pt x="665941" y="273796"/>
                  <a:pt x="814107" y="-19362"/>
                  <a:pt x="809609" y="10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BA967D7-E17C-4E17-817C-97AA4627BA75}"/>
              </a:ext>
            </a:extLst>
          </p:cNvPr>
          <p:cNvSpPr/>
          <p:nvPr/>
        </p:nvSpPr>
        <p:spPr>
          <a:xfrm>
            <a:off x="4932774" y="6140385"/>
            <a:ext cx="135439" cy="307068"/>
          </a:xfrm>
          <a:custGeom>
            <a:avLst/>
            <a:gdLst>
              <a:gd name="connsiteX0" fmla="*/ 134526 w 135439"/>
              <a:gd name="connsiteY0" fmla="*/ 65 h 307068"/>
              <a:gd name="connsiteX1" fmla="*/ 62559 w 135439"/>
              <a:gd name="connsiteY1" fmla="*/ 160932 h 307068"/>
              <a:gd name="connsiteX2" fmla="*/ 22343 w 135439"/>
              <a:gd name="connsiteY2" fmla="*/ 304865 h 307068"/>
              <a:gd name="connsiteX3" fmla="*/ 9643 w 135439"/>
              <a:gd name="connsiteY3" fmla="*/ 243482 h 307068"/>
              <a:gd name="connsiteX4" fmla="*/ 7526 w 135439"/>
              <a:gd name="connsiteY4" fmla="*/ 179982 h 307068"/>
              <a:gd name="connsiteX5" fmla="*/ 134526 w 135439"/>
              <a:gd name="connsiteY5" fmla="*/ 65 h 30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5439" h="307068">
                <a:moveTo>
                  <a:pt x="134526" y="65"/>
                </a:moveTo>
                <a:cubicBezTo>
                  <a:pt x="143698" y="-3110"/>
                  <a:pt x="81256" y="110132"/>
                  <a:pt x="62559" y="160932"/>
                </a:cubicBezTo>
                <a:cubicBezTo>
                  <a:pt x="43862" y="211732"/>
                  <a:pt x="31162" y="291107"/>
                  <a:pt x="22343" y="304865"/>
                </a:cubicBezTo>
                <a:cubicBezTo>
                  <a:pt x="13524" y="318623"/>
                  <a:pt x="12112" y="264296"/>
                  <a:pt x="9643" y="243482"/>
                </a:cubicBezTo>
                <a:cubicBezTo>
                  <a:pt x="7174" y="222668"/>
                  <a:pt x="-9407" y="217376"/>
                  <a:pt x="7526" y="179982"/>
                </a:cubicBezTo>
                <a:cubicBezTo>
                  <a:pt x="24459" y="142588"/>
                  <a:pt x="125354" y="3240"/>
                  <a:pt x="134526" y="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838A27BF-379E-46FD-8CCB-769BF421CB79}"/>
              </a:ext>
            </a:extLst>
          </p:cNvPr>
          <p:cNvSpPr/>
          <p:nvPr/>
        </p:nvSpPr>
        <p:spPr>
          <a:xfrm>
            <a:off x="4896357" y="6271478"/>
            <a:ext cx="329760" cy="441084"/>
          </a:xfrm>
          <a:custGeom>
            <a:avLst/>
            <a:gdLst>
              <a:gd name="connsiteX0" fmla="*/ 329693 w 329760"/>
              <a:gd name="connsiteY0" fmla="*/ 205 h 441084"/>
              <a:gd name="connsiteX1" fmla="*/ 145543 w 329760"/>
              <a:gd name="connsiteY1" fmla="*/ 184355 h 441084"/>
              <a:gd name="connsiteX2" fmla="*/ 18543 w 329760"/>
              <a:gd name="connsiteY2" fmla="*/ 379089 h 441084"/>
              <a:gd name="connsiteX3" fmla="*/ 3726 w 329760"/>
              <a:gd name="connsiteY3" fmla="*/ 425655 h 441084"/>
              <a:gd name="connsiteX4" fmla="*/ 48176 w 329760"/>
              <a:gd name="connsiteY4" fmla="*/ 137789 h 441084"/>
              <a:gd name="connsiteX5" fmla="*/ 46060 w 329760"/>
              <a:gd name="connsiteY5" fmla="*/ 285955 h 441084"/>
              <a:gd name="connsiteX6" fmla="*/ 124376 w 329760"/>
              <a:gd name="connsiteY6" fmla="*/ 220339 h 441084"/>
              <a:gd name="connsiteX7" fmla="*/ 329693 w 329760"/>
              <a:gd name="connsiteY7" fmla="*/ 205 h 44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9760" h="441084">
                <a:moveTo>
                  <a:pt x="329693" y="205"/>
                </a:moveTo>
                <a:cubicBezTo>
                  <a:pt x="333221" y="-5792"/>
                  <a:pt x="197401" y="121208"/>
                  <a:pt x="145543" y="184355"/>
                </a:cubicBezTo>
                <a:cubicBezTo>
                  <a:pt x="93685" y="247502"/>
                  <a:pt x="42179" y="338872"/>
                  <a:pt x="18543" y="379089"/>
                </a:cubicBezTo>
                <a:cubicBezTo>
                  <a:pt x="-5093" y="419306"/>
                  <a:pt x="-1213" y="465872"/>
                  <a:pt x="3726" y="425655"/>
                </a:cubicBezTo>
                <a:cubicBezTo>
                  <a:pt x="8665" y="385438"/>
                  <a:pt x="41120" y="161072"/>
                  <a:pt x="48176" y="137789"/>
                </a:cubicBezTo>
                <a:cubicBezTo>
                  <a:pt x="55232" y="114506"/>
                  <a:pt x="33360" y="272197"/>
                  <a:pt x="46060" y="285955"/>
                </a:cubicBezTo>
                <a:cubicBezTo>
                  <a:pt x="58760" y="299713"/>
                  <a:pt x="78868" y="264436"/>
                  <a:pt x="124376" y="220339"/>
                </a:cubicBezTo>
                <a:cubicBezTo>
                  <a:pt x="169884" y="176242"/>
                  <a:pt x="326165" y="6202"/>
                  <a:pt x="329693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B752E64-23B1-4AFF-AD46-CB91940A58B6}"/>
              </a:ext>
            </a:extLst>
          </p:cNvPr>
          <p:cNvSpPr/>
          <p:nvPr/>
        </p:nvSpPr>
        <p:spPr>
          <a:xfrm>
            <a:off x="5064980" y="5742120"/>
            <a:ext cx="731912" cy="419588"/>
          </a:xfrm>
          <a:custGeom>
            <a:avLst/>
            <a:gdLst>
              <a:gd name="connsiteX0" fmla="*/ 203 w 731912"/>
              <a:gd name="connsiteY0" fmla="*/ 419497 h 419588"/>
              <a:gd name="connsiteX1" fmla="*/ 180120 w 731912"/>
              <a:gd name="connsiteY1" fmla="*/ 360230 h 419588"/>
              <a:gd name="connsiteX2" fmla="*/ 381203 w 731912"/>
              <a:gd name="connsiteY2" fmla="*/ 336947 h 419588"/>
              <a:gd name="connsiteX3" fmla="*/ 523020 w 731912"/>
              <a:gd name="connsiteY3" fmla="*/ 237463 h 419588"/>
              <a:gd name="connsiteX4" fmla="*/ 622503 w 731912"/>
              <a:gd name="connsiteY4" fmla="*/ 140097 h 419588"/>
              <a:gd name="connsiteX5" fmla="*/ 730453 w 731912"/>
              <a:gd name="connsiteY5" fmla="*/ 397 h 419588"/>
              <a:gd name="connsiteX6" fmla="*/ 539953 w 731912"/>
              <a:gd name="connsiteY6" fmla="*/ 186663 h 419588"/>
              <a:gd name="connsiteX7" fmla="*/ 366387 w 731912"/>
              <a:gd name="connsiteY7" fmla="*/ 294613 h 419588"/>
              <a:gd name="connsiteX8" fmla="*/ 150487 w 731912"/>
              <a:gd name="connsiteY8" fmla="*/ 345413 h 419588"/>
              <a:gd name="connsiteX9" fmla="*/ 203 w 731912"/>
              <a:gd name="connsiteY9" fmla="*/ 419497 h 41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1912" h="419588">
                <a:moveTo>
                  <a:pt x="203" y="419497"/>
                </a:moveTo>
                <a:cubicBezTo>
                  <a:pt x="5142" y="421967"/>
                  <a:pt x="116620" y="373988"/>
                  <a:pt x="180120" y="360230"/>
                </a:cubicBezTo>
                <a:cubicBezTo>
                  <a:pt x="243620" y="346472"/>
                  <a:pt x="324053" y="357408"/>
                  <a:pt x="381203" y="336947"/>
                </a:cubicBezTo>
                <a:cubicBezTo>
                  <a:pt x="438353" y="316486"/>
                  <a:pt x="482803" y="270271"/>
                  <a:pt x="523020" y="237463"/>
                </a:cubicBezTo>
                <a:cubicBezTo>
                  <a:pt x="563237" y="204655"/>
                  <a:pt x="587931" y="179608"/>
                  <a:pt x="622503" y="140097"/>
                </a:cubicBezTo>
                <a:cubicBezTo>
                  <a:pt x="657075" y="100586"/>
                  <a:pt x="744211" y="-7364"/>
                  <a:pt x="730453" y="397"/>
                </a:cubicBezTo>
                <a:cubicBezTo>
                  <a:pt x="716695" y="8158"/>
                  <a:pt x="600631" y="137627"/>
                  <a:pt x="539953" y="186663"/>
                </a:cubicBezTo>
                <a:cubicBezTo>
                  <a:pt x="479275" y="235699"/>
                  <a:pt x="431298" y="268155"/>
                  <a:pt x="366387" y="294613"/>
                </a:cubicBezTo>
                <a:cubicBezTo>
                  <a:pt x="301476" y="321071"/>
                  <a:pt x="219632" y="325305"/>
                  <a:pt x="150487" y="345413"/>
                </a:cubicBezTo>
                <a:cubicBezTo>
                  <a:pt x="81343" y="365521"/>
                  <a:pt x="-4736" y="417027"/>
                  <a:pt x="203" y="419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DFE1FF98-BCB1-4576-8E7F-9C121CE60C82}"/>
              </a:ext>
            </a:extLst>
          </p:cNvPr>
          <p:cNvSpPr/>
          <p:nvPr/>
        </p:nvSpPr>
        <p:spPr>
          <a:xfrm>
            <a:off x="4888474" y="5115623"/>
            <a:ext cx="896821" cy="614982"/>
          </a:xfrm>
          <a:custGeom>
            <a:avLst/>
            <a:gdLst>
              <a:gd name="connsiteX0" fmla="*/ 1026 w 896821"/>
              <a:gd name="connsiteY0" fmla="*/ 360 h 614982"/>
              <a:gd name="connsiteX1" fmla="*/ 183059 w 896821"/>
              <a:gd name="connsiteY1" fmla="*/ 188744 h 614982"/>
              <a:gd name="connsiteX2" fmla="*/ 377793 w 896821"/>
              <a:gd name="connsiteY2" fmla="*/ 186627 h 614982"/>
              <a:gd name="connsiteX3" fmla="*/ 551359 w 896821"/>
              <a:gd name="connsiteY3" fmla="*/ 104077 h 614982"/>
              <a:gd name="connsiteX4" fmla="*/ 663543 w 896821"/>
              <a:gd name="connsiteY4" fmla="*/ 171810 h 614982"/>
              <a:gd name="connsiteX5" fmla="*/ 809593 w 896821"/>
              <a:gd name="connsiteY5" fmla="*/ 332677 h 614982"/>
              <a:gd name="connsiteX6" fmla="*/ 894259 w 896821"/>
              <a:gd name="connsiteY6" fmla="*/ 614194 h 614982"/>
              <a:gd name="connsiteX7" fmla="*/ 858276 w 896821"/>
              <a:gd name="connsiteY7" fmla="*/ 408877 h 614982"/>
              <a:gd name="connsiteX8" fmla="*/ 695293 w 896821"/>
              <a:gd name="connsiteY8" fmla="*/ 169694 h 614982"/>
              <a:gd name="connsiteX9" fmla="*/ 466693 w 896821"/>
              <a:gd name="connsiteY9" fmla="*/ 125244 h 614982"/>
              <a:gd name="connsiteX10" fmla="*/ 255026 w 896821"/>
              <a:gd name="connsiteY10" fmla="*/ 195094 h 614982"/>
              <a:gd name="connsiteX11" fmla="*/ 115326 w 896821"/>
              <a:gd name="connsiteY11" fmla="*/ 142177 h 614982"/>
              <a:gd name="connsiteX12" fmla="*/ 1026 w 896821"/>
              <a:gd name="connsiteY12" fmla="*/ 360 h 614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6821" h="614982">
                <a:moveTo>
                  <a:pt x="1026" y="360"/>
                </a:moveTo>
                <a:cubicBezTo>
                  <a:pt x="12315" y="8121"/>
                  <a:pt x="120265" y="157700"/>
                  <a:pt x="183059" y="188744"/>
                </a:cubicBezTo>
                <a:cubicBezTo>
                  <a:pt x="245853" y="219788"/>
                  <a:pt x="316410" y="200738"/>
                  <a:pt x="377793" y="186627"/>
                </a:cubicBezTo>
                <a:cubicBezTo>
                  <a:pt x="439176" y="172516"/>
                  <a:pt x="503734" y="106546"/>
                  <a:pt x="551359" y="104077"/>
                </a:cubicBezTo>
                <a:cubicBezTo>
                  <a:pt x="598984" y="101608"/>
                  <a:pt x="620504" y="133710"/>
                  <a:pt x="663543" y="171810"/>
                </a:cubicBezTo>
                <a:cubicBezTo>
                  <a:pt x="706582" y="209910"/>
                  <a:pt x="771140" y="258946"/>
                  <a:pt x="809593" y="332677"/>
                </a:cubicBezTo>
                <a:cubicBezTo>
                  <a:pt x="848046" y="406408"/>
                  <a:pt x="886145" y="601494"/>
                  <a:pt x="894259" y="614194"/>
                </a:cubicBezTo>
                <a:cubicBezTo>
                  <a:pt x="902373" y="626894"/>
                  <a:pt x="891437" y="482960"/>
                  <a:pt x="858276" y="408877"/>
                </a:cubicBezTo>
                <a:cubicBezTo>
                  <a:pt x="825115" y="334794"/>
                  <a:pt x="760557" y="216966"/>
                  <a:pt x="695293" y="169694"/>
                </a:cubicBezTo>
                <a:cubicBezTo>
                  <a:pt x="630029" y="122422"/>
                  <a:pt x="540071" y="121011"/>
                  <a:pt x="466693" y="125244"/>
                </a:cubicBezTo>
                <a:cubicBezTo>
                  <a:pt x="393315" y="129477"/>
                  <a:pt x="313587" y="192272"/>
                  <a:pt x="255026" y="195094"/>
                </a:cubicBezTo>
                <a:cubicBezTo>
                  <a:pt x="196465" y="197916"/>
                  <a:pt x="156248" y="171810"/>
                  <a:pt x="115326" y="142177"/>
                </a:cubicBezTo>
                <a:cubicBezTo>
                  <a:pt x="74404" y="112544"/>
                  <a:pt x="-10263" y="-7401"/>
                  <a:pt x="1026" y="3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4C702653-7647-462D-84B5-48CABD583E2E}"/>
              </a:ext>
            </a:extLst>
          </p:cNvPr>
          <p:cNvSpPr/>
          <p:nvPr/>
        </p:nvSpPr>
        <p:spPr>
          <a:xfrm>
            <a:off x="2594738" y="2895597"/>
            <a:ext cx="869465" cy="79857"/>
          </a:xfrm>
          <a:custGeom>
            <a:avLst/>
            <a:gdLst>
              <a:gd name="connsiteX0" fmla="*/ 825 w 869465"/>
              <a:gd name="connsiteY0" fmla="*/ 15878 h 79857"/>
              <a:gd name="connsiteX1" fmla="*/ 204025 w 869465"/>
              <a:gd name="connsiteY1" fmla="*/ 15878 h 79857"/>
              <a:gd name="connsiteX2" fmla="*/ 294512 w 869465"/>
              <a:gd name="connsiteY2" fmla="*/ 34928 h 79857"/>
              <a:gd name="connsiteX3" fmla="*/ 407225 w 869465"/>
              <a:gd name="connsiteY3" fmla="*/ 11116 h 79857"/>
              <a:gd name="connsiteX4" fmla="*/ 616775 w 869465"/>
              <a:gd name="connsiteY4" fmla="*/ 28578 h 79857"/>
              <a:gd name="connsiteX5" fmla="*/ 861250 w 869465"/>
              <a:gd name="connsiteY5" fmla="*/ 79378 h 79857"/>
              <a:gd name="connsiteX6" fmla="*/ 799337 w 869465"/>
              <a:gd name="connsiteY6" fmla="*/ 52391 h 79857"/>
              <a:gd name="connsiteX7" fmla="*/ 677100 w 869465"/>
              <a:gd name="connsiteY7" fmla="*/ 23816 h 79857"/>
              <a:gd name="connsiteX8" fmla="*/ 435800 w 869465"/>
              <a:gd name="connsiteY8" fmla="*/ 7941 h 79857"/>
              <a:gd name="connsiteX9" fmla="*/ 281812 w 869465"/>
              <a:gd name="connsiteY9" fmla="*/ 7941 h 79857"/>
              <a:gd name="connsiteX10" fmla="*/ 137350 w 869465"/>
              <a:gd name="connsiteY10" fmla="*/ 3 h 79857"/>
              <a:gd name="connsiteX11" fmla="*/ 825 w 869465"/>
              <a:gd name="connsiteY11" fmla="*/ 15878 h 79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65" h="79857">
                <a:moveTo>
                  <a:pt x="825" y="15878"/>
                </a:moveTo>
                <a:cubicBezTo>
                  <a:pt x="11938" y="18524"/>
                  <a:pt x="155077" y="12703"/>
                  <a:pt x="204025" y="15878"/>
                </a:cubicBezTo>
                <a:cubicBezTo>
                  <a:pt x="252973" y="19053"/>
                  <a:pt x="260645" y="35722"/>
                  <a:pt x="294512" y="34928"/>
                </a:cubicBezTo>
                <a:cubicBezTo>
                  <a:pt x="328379" y="34134"/>
                  <a:pt x="353515" y="12174"/>
                  <a:pt x="407225" y="11116"/>
                </a:cubicBezTo>
                <a:cubicBezTo>
                  <a:pt x="460935" y="10058"/>
                  <a:pt x="541104" y="17201"/>
                  <a:pt x="616775" y="28578"/>
                </a:cubicBezTo>
                <a:cubicBezTo>
                  <a:pt x="692446" y="39955"/>
                  <a:pt x="830823" y="75409"/>
                  <a:pt x="861250" y="79378"/>
                </a:cubicBezTo>
                <a:cubicBezTo>
                  <a:pt x="891677" y="83347"/>
                  <a:pt x="830029" y="61651"/>
                  <a:pt x="799337" y="52391"/>
                </a:cubicBezTo>
                <a:cubicBezTo>
                  <a:pt x="768645" y="43131"/>
                  <a:pt x="737689" y="31224"/>
                  <a:pt x="677100" y="23816"/>
                </a:cubicBezTo>
                <a:cubicBezTo>
                  <a:pt x="616511" y="16408"/>
                  <a:pt x="501681" y="10587"/>
                  <a:pt x="435800" y="7941"/>
                </a:cubicBezTo>
                <a:cubicBezTo>
                  <a:pt x="369919" y="5295"/>
                  <a:pt x="331554" y="9264"/>
                  <a:pt x="281812" y="7941"/>
                </a:cubicBezTo>
                <a:cubicBezTo>
                  <a:pt x="232070" y="6618"/>
                  <a:pt x="181006" y="268"/>
                  <a:pt x="137350" y="3"/>
                </a:cubicBezTo>
                <a:cubicBezTo>
                  <a:pt x="93694" y="-262"/>
                  <a:pt x="-10288" y="13232"/>
                  <a:pt x="825" y="158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24612A02-847E-438A-89D6-0A097F4DBFBF}"/>
              </a:ext>
            </a:extLst>
          </p:cNvPr>
          <p:cNvSpPr/>
          <p:nvPr/>
        </p:nvSpPr>
        <p:spPr>
          <a:xfrm>
            <a:off x="3375010" y="2951381"/>
            <a:ext cx="933375" cy="521549"/>
          </a:xfrm>
          <a:custGeom>
            <a:avLst/>
            <a:gdLst>
              <a:gd name="connsiteX0" fmla="*/ 15 w 933375"/>
              <a:gd name="connsiteY0" fmla="*/ 15657 h 521549"/>
              <a:gd name="connsiteX1" fmla="*/ 254015 w 933375"/>
              <a:gd name="connsiteY1" fmla="*/ 6132 h 521549"/>
              <a:gd name="connsiteX2" fmla="*/ 533415 w 933375"/>
              <a:gd name="connsiteY2" fmla="*/ 114082 h 521549"/>
              <a:gd name="connsiteX3" fmla="*/ 609615 w 933375"/>
              <a:gd name="connsiteY3" fmla="*/ 258544 h 521549"/>
              <a:gd name="connsiteX4" fmla="*/ 925528 w 933375"/>
              <a:gd name="connsiteY4" fmla="*/ 515719 h 521549"/>
              <a:gd name="connsiteX5" fmla="*/ 844565 w 933375"/>
              <a:gd name="connsiteY5" fmla="*/ 444282 h 521549"/>
              <a:gd name="connsiteX6" fmla="*/ 588978 w 933375"/>
              <a:gd name="connsiteY6" fmla="*/ 212507 h 521549"/>
              <a:gd name="connsiteX7" fmla="*/ 498490 w 933375"/>
              <a:gd name="connsiteY7" fmla="*/ 102969 h 521549"/>
              <a:gd name="connsiteX8" fmla="*/ 265128 w 933375"/>
              <a:gd name="connsiteY8" fmla="*/ 34707 h 521549"/>
              <a:gd name="connsiteX9" fmla="*/ 15 w 933375"/>
              <a:gd name="connsiteY9" fmla="*/ 15657 h 521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3375" h="521549">
                <a:moveTo>
                  <a:pt x="15" y="15657"/>
                </a:moveTo>
                <a:cubicBezTo>
                  <a:pt x="-1837" y="10895"/>
                  <a:pt x="165115" y="-10272"/>
                  <a:pt x="254015" y="6132"/>
                </a:cubicBezTo>
                <a:cubicBezTo>
                  <a:pt x="342915" y="22536"/>
                  <a:pt x="474148" y="72013"/>
                  <a:pt x="533415" y="114082"/>
                </a:cubicBezTo>
                <a:cubicBezTo>
                  <a:pt x="592682" y="156151"/>
                  <a:pt x="544263" y="191605"/>
                  <a:pt x="609615" y="258544"/>
                </a:cubicBezTo>
                <a:cubicBezTo>
                  <a:pt x="674967" y="325483"/>
                  <a:pt x="886370" y="484763"/>
                  <a:pt x="925528" y="515719"/>
                </a:cubicBezTo>
                <a:cubicBezTo>
                  <a:pt x="964686" y="546675"/>
                  <a:pt x="844565" y="444282"/>
                  <a:pt x="844565" y="444282"/>
                </a:cubicBezTo>
                <a:cubicBezTo>
                  <a:pt x="788473" y="393747"/>
                  <a:pt x="646657" y="269392"/>
                  <a:pt x="588978" y="212507"/>
                </a:cubicBezTo>
                <a:cubicBezTo>
                  <a:pt x="531299" y="155622"/>
                  <a:pt x="552465" y="132602"/>
                  <a:pt x="498490" y="102969"/>
                </a:cubicBezTo>
                <a:cubicBezTo>
                  <a:pt x="444515" y="73336"/>
                  <a:pt x="342386" y="48994"/>
                  <a:pt x="265128" y="34707"/>
                </a:cubicBezTo>
                <a:cubicBezTo>
                  <a:pt x="187870" y="20420"/>
                  <a:pt x="1867" y="20419"/>
                  <a:pt x="15" y="156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E05A9D3-F3B2-42AD-9717-1E48FFAE70A2}"/>
              </a:ext>
            </a:extLst>
          </p:cNvPr>
          <p:cNvSpPr/>
          <p:nvPr/>
        </p:nvSpPr>
        <p:spPr>
          <a:xfrm>
            <a:off x="4189400" y="3392327"/>
            <a:ext cx="249924" cy="636101"/>
          </a:xfrm>
          <a:custGeom>
            <a:avLst/>
            <a:gdLst>
              <a:gd name="connsiteX0" fmla="*/ 13 w 249924"/>
              <a:gd name="connsiteY0" fmla="*/ 161 h 636101"/>
              <a:gd name="connsiteX1" fmla="*/ 52400 w 249924"/>
              <a:gd name="connsiteY1" fmla="*/ 158911 h 636101"/>
              <a:gd name="connsiteX2" fmla="*/ 114313 w 249924"/>
              <a:gd name="connsiteY2" fmla="*/ 301786 h 636101"/>
              <a:gd name="connsiteX3" fmla="*/ 125425 w 249924"/>
              <a:gd name="connsiteY3" fmla="*/ 441486 h 636101"/>
              <a:gd name="connsiteX4" fmla="*/ 249250 w 249924"/>
              <a:gd name="connsiteY4" fmla="*/ 635161 h 636101"/>
              <a:gd name="connsiteX5" fmla="*/ 171463 w 249924"/>
              <a:gd name="connsiteY5" fmla="*/ 506573 h 636101"/>
              <a:gd name="connsiteX6" fmla="*/ 95263 w 249924"/>
              <a:gd name="connsiteY6" fmla="*/ 311311 h 636101"/>
              <a:gd name="connsiteX7" fmla="*/ 57163 w 249924"/>
              <a:gd name="connsiteY7" fmla="*/ 189073 h 636101"/>
              <a:gd name="connsiteX8" fmla="*/ 13 w 249924"/>
              <a:gd name="connsiteY8" fmla="*/ 161 h 636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9924" h="636101">
                <a:moveTo>
                  <a:pt x="13" y="161"/>
                </a:moveTo>
                <a:cubicBezTo>
                  <a:pt x="-781" y="-4866"/>
                  <a:pt x="33350" y="108640"/>
                  <a:pt x="52400" y="158911"/>
                </a:cubicBezTo>
                <a:cubicBezTo>
                  <a:pt x="71450" y="209182"/>
                  <a:pt x="102142" y="254690"/>
                  <a:pt x="114313" y="301786"/>
                </a:cubicBezTo>
                <a:cubicBezTo>
                  <a:pt x="126484" y="348882"/>
                  <a:pt x="102936" y="385924"/>
                  <a:pt x="125425" y="441486"/>
                </a:cubicBezTo>
                <a:cubicBezTo>
                  <a:pt x="147914" y="497048"/>
                  <a:pt x="241577" y="624313"/>
                  <a:pt x="249250" y="635161"/>
                </a:cubicBezTo>
                <a:cubicBezTo>
                  <a:pt x="256923" y="646009"/>
                  <a:pt x="197127" y="560548"/>
                  <a:pt x="171463" y="506573"/>
                </a:cubicBezTo>
                <a:cubicBezTo>
                  <a:pt x="145799" y="452598"/>
                  <a:pt x="114313" y="364228"/>
                  <a:pt x="95263" y="311311"/>
                </a:cubicBezTo>
                <a:cubicBezTo>
                  <a:pt x="76213" y="258394"/>
                  <a:pt x="73303" y="238550"/>
                  <a:pt x="57163" y="189073"/>
                </a:cubicBezTo>
                <a:cubicBezTo>
                  <a:pt x="41023" y="139596"/>
                  <a:pt x="807" y="5188"/>
                  <a:pt x="13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C89ABC32-8DAA-4818-A7FF-C480B50FCAFF}"/>
              </a:ext>
            </a:extLst>
          </p:cNvPr>
          <p:cNvSpPr/>
          <p:nvPr/>
        </p:nvSpPr>
        <p:spPr>
          <a:xfrm>
            <a:off x="4262692" y="3712675"/>
            <a:ext cx="516726" cy="930130"/>
          </a:xfrm>
          <a:custGeom>
            <a:avLst/>
            <a:gdLst>
              <a:gd name="connsiteX0" fmla="*/ 9271 w 516726"/>
              <a:gd name="connsiteY0" fmla="*/ 488 h 930130"/>
              <a:gd name="connsiteX1" fmla="*/ 21971 w 516726"/>
              <a:gd name="connsiteY1" fmla="*/ 275125 h 930130"/>
              <a:gd name="connsiteX2" fmla="*/ 182308 w 516726"/>
              <a:gd name="connsiteY2" fmla="*/ 511663 h 930130"/>
              <a:gd name="connsiteX3" fmla="*/ 266446 w 516726"/>
              <a:gd name="connsiteY3" fmla="*/ 689463 h 930130"/>
              <a:gd name="connsiteX4" fmla="*/ 326771 w 516726"/>
              <a:gd name="connsiteY4" fmla="*/ 813288 h 930130"/>
              <a:gd name="connsiteX5" fmla="*/ 514096 w 516726"/>
              <a:gd name="connsiteY5" fmla="*/ 927588 h 930130"/>
              <a:gd name="connsiteX6" fmla="*/ 428371 w 516726"/>
              <a:gd name="connsiteY6" fmla="*/ 883138 h 930130"/>
              <a:gd name="connsiteX7" fmla="*/ 312483 w 516726"/>
              <a:gd name="connsiteY7" fmla="*/ 775188 h 930130"/>
              <a:gd name="connsiteX8" fmla="*/ 47371 w 516726"/>
              <a:gd name="connsiteY8" fmla="*/ 359263 h 930130"/>
              <a:gd name="connsiteX9" fmla="*/ 1333 w 516726"/>
              <a:gd name="connsiteY9" fmla="*/ 211625 h 930130"/>
              <a:gd name="connsiteX10" fmla="*/ 9271 w 516726"/>
              <a:gd name="connsiteY10" fmla="*/ 488 h 93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6726" h="930130">
                <a:moveTo>
                  <a:pt x="9271" y="488"/>
                </a:moveTo>
                <a:cubicBezTo>
                  <a:pt x="12711" y="11071"/>
                  <a:pt x="-6868" y="189929"/>
                  <a:pt x="21971" y="275125"/>
                </a:cubicBezTo>
                <a:cubicBezTo>
                  <a:pt x="50810" y="360321"/>
                  <a:pt x="141562" y="442607"/>
                  <a:pt x="182308" y="511663"/>
                </a:cubicBezTo>
                <a:cubicBezTo>
                  <a:pt x="223054" y="580719"/>
                  <a:pt x="242369" y="639192"/>
                  <a:pt x="266446" y="689463"/>
                </a:cubicBezTo>
                <a:cubicBezTo>
                  <a:pt x="290523" y="739734"/>
                  <a:pt x="285496" y="773601"/>
                  <a:pt x="326771" y="813288"/>
                </a:cubicBezTo>
                <a:cubicBezTo>
                  <a:pt x="368046" y="852975"/>
                  <a:pt x="497163" y="915946"/>
                  <a:pt x="514096" y="927588"/>
                </a:cubicBezTo>
                <a:cubicBezTo>
                  <a:pt x="531029" y="939230"/>
                  <a:pt x="461973" y="908538"/>
                  <a:pt x="428371" y="883138"/>
                </a:cubicBezTo>
                <a:cubicBezTo>
                  <a:pt x="394769" y="857738"/>
                  <a:pt x="375983" y="862500"/>
                  <a:pt x="312483" y="775188"/>
                </a:cubicBezTo>
                <a:cubicBezTo>
                  <a:pt x="248983" y="687876"/>
                  <a:pt x="99229" y="453190"/>
                  <a:pt x="47371" y="359263"/>
                </a:cubicBezTo>
                <a:cubicBezTo>
                  <a:pt x="-4487" y="265336"/>
                  <a:pt x="6095" y="269040"/>
                  <a:pt x="1333" y="211625"/>
                </a:cubicBezTo>
                <a:cubicBezTo>
                  <a:pt x="-3429" y="154210"/>
                  <a:pt x="5831" y="-10095"/>
                  <a:pt x="9271" y="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EF93C049-DE2D-47F0-BE80-00F92C4FFAE5}"/>
              </a:ext>
            </a:extLst>
          </p:cNvPr>
          <p:cNvSpPr/>
          <p:nvPr/>
        </p:nvSpPr>
        <p:spPr>
          <a:xfrm>
            <a:off x="4559117" y="4468423"/>
            <a:ext cx="432079" cy="495778"/>
          </a:xfrm>
          <a:custGeom>
            <a:avLst/>
            <a:gdLst>
              <a:gd name="connsiteX0" fmla="*/ 183 w 432079"/>
              <a:gd name="connsiteY0" fmla="*/ 390 h 495778"/>
              <a:gd name="connsiteX1" fmla="*/ 131946 w 432079"/>
              <a:gd name="connsiteY1" fmla="*/ 214702 h 495778"/>
              <a:gd name="connsiteX2" fmla="*/ 238308 w 432079"/>
              <a:gd name="connsiteY2" fmla="*/ 405202 h 495778"/>
              <a:gd name="connsiteX3" fmla="*/ 431983 w 432079"/>
              <a:gd name="connsiteY3" fmla="*/ 495690 h 495778"/>
              <a:gd name="connsiteX4" fmla="*/ 262121 w 432079"/>
              <a:gd name="connsiteY4" fmla="*/ 390915 h 495778"/>
              <a:gd name="connsiteX5" fmla="*/ 106546 w 432079"/>
              <a:gd name="connsiteY5" fmla="*/ 167077 h 495778"/>
              <a:gd name="connsiteX6" fmla="*/ 183 w 432079"/>
              <a:gd name="connsiteY6" fmla="*/ 390 h 49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079" h="495778">
                <a:moveTo>
                  <a:pt x="183" y="390"/>
                </a:moveTo>
                <a:cubicBezTo>
                  <a:pt x="4416" y="8327"/>
                  <a:pt x="92259" y="147233"/>
                  <a:pt x="131946" y="214702"/>
                </a:cubicBezTo>
                <a:cubicBezTo>
                  <a:pt x="171633" y="282171"/>
                  <a:pt x="188302" y="358371"/>
                  <a:pt x="238308" y="405202"/>
                </a:cubicBezTo>
                <a:cubicBezTo>
                  <a:pt x="288314" y="452033"/>
                  <a:pt x="428014" y="498071"/>
                  <a:pt x="431983" y="495690"/>
                </a:cubicBezTo>
                <a:cubicBezTo>
                  <a:pt x="435952" y="493309"/>
                  <a:pt x="316361" y="445684"/>
                  <a:pt x="262121" y="390915"/>
                </a:cubicBezTo>
                <a:cubicBezTo>
                  <a:pt x="207881" y="336146"/>
                  <a:pt x="147027" y="226608"/>
                  <a:pt x="106546" y="167077"/>
                </a:cubicBezTo>
                <a:cubicBezTo>
                  <a:pt x="66065" y="107546"/>
                  <a:pt x="-4050" y="-7547"/>
                  <a:pt x="183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6D092BBD-D1D8-4918-92B9-8E3D7E0F6483}"/>
              </a:ext>
            </a:extLst>
          </p:cNvPr>
          <p:cNvSpPr/>
          <p:nvPr/>
        </p:nvSpPr>
        <p:spPr>
          <a:xfrm>
            <a:off x="4778366" y="4818840"/>
            <a:ext cx="109623" cy="305622"/>
          </a:xfrm>
          <a:custGeom>
            <a:avLst/>
            <a:gdLst>
              <a:gd name="connsiteX0" fmla="*/ 9 w 109623"/>
              <a:gd name="connsiteY0" fmla="*/ 810 h 305622"/>
              <a:gd name="connsiteX1" fmla="*/ 100022 w 109623"/>
              <a:gd name="connsiteY1" fmla="*/ 213535 h 305622"/>
              <a:gd name="connsiteX2" fmla="*/ 93672 w 109623"/>
              <a:gd name="connsiteY2" fmla="*/ 304023 h 305622"/>
              <a:gd name="connsiteX3" fmla="*/ 106372 w 109623"/>
              <a:gd name="connsiteY3" fmla="*/ 145273 h 305622"/>
              <a:gd name="connsiteX4" fmla="*/ 9 w 109623"/>
              <a:gd name="connsiteY4" fmla="*/ 810 h 305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623" h="305622">
                <a:moveTo>
                  <a:pt x="9" y="810"/>
                </a:moveTo>
                <a:cubicBezTo>
                  <a:pt x="-1049" y="12187"/>
                  <a:pt x="84412" y="163000"/>
                  <a:pt x="100022" y="213535"/>
                </a:cubicBezTo>
                <a:cubicBezTo>
                  <a:pt x="115632" y="264070"/>
                  <a:pt x="92614" y="315400"/>
                  <a:pt x="93672" y="304023"/>
                </a:cubicBezTo>
                <a:cubicBezTo>
                  <a:pt x="94730" y="292646"/>
                  <a:pt x="118014" y="189723"/>
                  <a:pt x="106372" y="145273"/>
                </a:cubicBezTo>
                <a:cubicBezTo>
                  <a:pt x="94730" y="100823"/>
                  <a:pt x="1067" y="-10567"/>
                  <a:pt x="9" y="8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77BE0D9D-9CC8-43DF-8C72-3A9D27E9EE0F}"/>
              </a:ext>
            </a:extLst>
          </p:cNvPr>
          <p:cNvSpPr/>
          <p:nvPr/>
        </p:nvSpPr>
        <p:spPr>
          <a:xfrm>
            <a:off x="3582873" y="6007083"/>
            <a:ext cx="414574" cy="422302"/>
          </a:xfrm>
          <a:custGeom>
            <a:avLst/>
            <a:gdLst>
              <a:gd name="connsiteX0" fmla="*/ 414452 w 414574"/>
              <a:gd name="connsiteY0" fmla="*/ 422292 h 422302"/>
              <a:gd name="connsiteX1" fmla="*/ 71552 w 414574"/>
              <a:gd name="connsiteY1" fmla="*/ 206392 h 422302"/>
              <a:gd name="connsiteX2" fmla="*/ 23927 w 414574"/>
              <a:gd name="connsiteY2" fmla="*/ 146067 h 422302"/>
              <a:gd name="connsiteX3" fmla="*/ 116002 w 414574"/>
              <a:gd name="connsiteY3" fmla="*/ 17 h 422302"/>
              <a:gd name="connsiteX4" fmla="*/ 30277 w 414574"/>
              <a:gd name="connsiteY4" fmla="*/ 136542 h 422302"/>
              <a:gd name="connsiteX5" fmla="*/ 30277 w 414574"/>
              <a:gd name="connsiteY5" fmla="*/ 196867 h 422302"/>
              <a:gd name="connsiteX6" fmla="*/ 414452 w 414574"/>
              <a:gd name="connsiteY6" fmla="*/ 422292 h 42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574" h="422302">
                <a:moveTo>
                  <a:pt x="414452" y="422292"/>
                </a:moveTo>
                <a:cubicBezTo>
                  <a:pt x="421331" y="423879"/>
                  <a:pt x="136639" y="252429"/>
                  <a:pt x="71552" y="206392"/>
                </a:cubicBezTo>
                <a:cubicBezTo>
                  <a:pt x="6465" y="160355"/>
                  <a:pt x="16519" y="180463"/>
                  <a:pt x="23927" y="146067"/>
                </a:cubicBezTo>
                <a:cubicBezTo>
                  <a:pt x="31335" y="111671"/>
                  <a:pt x="114944" y="1605"/>
                  <a:pt x="116002" y="17"/>
                </a:cubicBezTo>
                <a:cubicBezTo>
                  <a:pt x="117060" y="-1571"/>
                  <a:pt x="44564" y="103734"/>
                  <a:pt x="30277" y="136542"/>
                </a:cubicBezTo>
                <a:cubicBezTo>
                  <a:pt x="15989" y="169350"/>
                  <a:pt x="-30048" y="151888"/>
                  <a:pt x="30277" y="196867"/>
                </a:cubicBezTo>
                <a:cubicBezTo>
                  <a:pt x="90602" y="241846"/>
                  <a:pt x="407573" y="420705"/>
                  <a:pt x="414452" y="422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91DBED96-1F93-44AB-8F19-5D9FA34EDCB1}"/>
              </a:ext>
            </a:extLst>
          </p:cNvPr>
          <p:cNvSpPr/>
          <p:nvPr/>
        </p:nvSpPr>
        <p:spPr>
          <a:xfrm>
            <a:off x="4686130" y="5324020"/>
            <a:ext cx="298747" cy="416715"/>
          </a:xfrm>
          <a:custGeom>
            <a:avLst/>
            <a:gdLst>
              <a:gd name="connsiteX0" fmla="*/ 298620 w 298747"/>
              <a:gd name="connsiteY0" fmla="*/ 455 h 416715"/>
              <a:gd name="connsiteX1" fmla="*/ 149395 w 298747"/>
              <a:gd name="connsiteY1" fmla="*/ 283030 h 416715"/>
              <a:gd name="connsiteX2" fmla="*/ 170 w 298747"/>
              <a:gd name="connsiteY2" fmla="*/ 416380 h 416715"/>
              <a:gd name="connsiteX3" fmla="*/ 120820 w 298747"/>
              <a:gd name="connsiteY3" fmla="*/ 317955 h 416715"/>
              <a:gd name="connsiteX4" fmla="*/ 174795 w 298747"/>
              <a:gd name="connsiteY4" fmla="*/ 219530 h 416715"/>
              <a:gd name="connsiteX5" fmla="*/ 298620 w 298747"/>
              <a:gd name="connsiteY5" fmla="*/ 455 h 41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747" h="416715">
                <a:moveTo>
                  <a:pt x="298620" y="455"/>
                </a:moveTo>
                <a:cubicBezTo>
                  <a:pt x="294387" y="11038"/>
                  <a:pt x="199137" y="213709"/>
                  <a:pt x="149395" y="283030"/>
                </a:cubicBezTo>
                <a:cubicBezTo>
                  <a:pt x="99653" y="352351"/>
                  <a:pt x="4932" y="410559"/>
                  <a:pt x="170" y="416380"/>
                </a:cubicBezTo>
                <a:cubicBezTo>
                  <a:pt x="-4592" y="422201"/>
                  <a:pt x="91716" y="350763"/>
                  <a:pt x="120820" y="317955"/>
                </a:cubicBezTo>
                <a:cubicBezTo>
                  <a:pt x="149924" y="285147"/>
                  <a:pt x="149395" y="272447"/>
                  <a:pt x="174795" y="219530"/>
                </a:cubicBezTo>
                <a:cubicBezTo>
                  <a:pt x="200195" y="166613"/>
                  <a:pt x="302853" y="-10128"/>
                  <a:pt x="298620" y="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70F7F9DF-1E3A-41DB-9BC0-12330A4344AC}"/>
              </a:ext>
            </a:extLst>
          </p:cNvPr>
          <p:cNvSpPr/>
          <p:nvPr/>
        </p:nvSpPr>
        <p:spPr>
          <a:xfrm>
            <a:off x="4441540" y="6248102"/>
            <a:ext cx="143282" cy="284071"/>
          </a:xfrm>
          <a:custGeom>
            <a:avLst/>
            <a:gdLst>
              <a:gd name="connsiteX0" fmla="*/ 143160 w 143282"/>
              <a:gd name="connsiteY0" fmla="*/ 298 h 284071"/>
              <a:gd name="connsiteX1" fmla="*/ 44735 w 143282"/>
              <a:gd name="connsiteY1" fmla="*/ 257473 h 284071"/>
              <a:gd name="connsiteX2" fmla="*/ 285 w 143282"/>
              <a:gd name="connsiteY2" fmla="*/ 270173 h 284071"/>
              <a:gd name="connsiteX3" fmla="*/ 63785 w 143282"/>
              <a:gd name="connsiteY3" fmla="*/ 206673 h 284071"/>
              <a:gd name="connsiteX4" fmla="*/ 143160 w 143282"/>
              <a:gd name="connsiteY4" fmla="*/ 298 h 28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282" h="284071">
                <a:moveTo>
                  <a:pt x="143160" y="298"/>
                </a:moveTo>
                <a:cubicBezTo>
                  <a:pt x="139985" y="8765"/>
                  <a:pt x="68547" y="212494"/>
                  <a:pt x="44735" y="257473"/>
                </a:cubicBezTo>
                <a:cubicBezTo>
                  <a:pt x="20922" y="302452"/>
                  <a:pt x="-2890" y="278640"/>
                  <a:pt x="285" y="270173"/>
                </a:cubicBezTo>
                <a:cubicBezTo>
                  <a:pt x="3460" y="261706"/>
                  <a:pt x="40502" y="247419"/>
                  <a:pt x="63785" y="206673"/>
                </a:cubicBezTo>
                <a:cubicBezTo>
                  <a:pt x="87068" y="165927"/>
                  <a:pt x="146335" y="-8169"/>
                  <a:pt x="143160" y="29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F4F56B7F-3A4C-4BEE-9534-6BF8AB1921FD}"/>
              </a:ext>
            </a:extLst>
          </p:cNvPr>
          <p:cNvSpPr/>
          <p:nvPr/>
        </p:nvSpPr>
        <p:spPr>
          <a:xfrm>
            <a:off x="3729741" y="6562723"/>
            <a:ext cx="86620" cy="310758"/>
          </a:xfrm>
          <a:custGeom>
            <a:avLst/>
            <a:gdLst>
              <a:gd name="connsiteX0" fmla="*/ 16759 w 86620"/>
              <a:gd name="connsiteY0" fmla="*/ 2 h 310758"/>
              <a:gd name="connsiteX1" fmla="*/ 86609 w 86620"/>
              <a:gd name="connsiteY1" fmla="*/ 107952 h 310758"/>
              <a:gd name="connsiteX2" fmla="*/ 10409 w 86620"/>
              <a:gd name="connsiteY2" fmla="*/ 266702 h 310758"/>
              <a:gd name="connsiteX3" fmla="*/ 4059 w 86620"/>
              <a:gd name="connsiteY3" fmla="*/ 307977 h 310758"/>
              <a:gd name="connsiteX4" fmla="*/ 42159 w 86620"/>
              <a:gd name="connsiteY4" fmla="*/ 206377 h 310758"/>
              <a:gd name="connsiteX5" fmla="*/ 77084 w 86620"/>
              <a:gd name="connsiteY5" fmla="*/ 104777 h 310758"/>
              <a:gd name="connsiteX6" fmla="*/ 16759 w 86620"/>
              <a:gd name="connsiteY6" fmla="*/ 2 h 310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620" h="310758">
                <a:moveTo>
                  <a:pt x="16759" y="2"/>
                </a:moveTo>
                <a:cubicBezTo>
                  <a:pt x="18346" y="531"/>
                  <a:pt x="87667" y="63502"/>
                  <a:pt x="86609" y="107952"/>
                </a:cubicBezTo>
                <a:cubicBezTo>
                  <a:pt x="85551" y="152402"/>
                  <a:pt x="24167" y="233365"/>
                  <a:pt x="10409" y="266702"/>
                </a:cubicBezTo>
                <a:cubicBezTo>
                  <a:pt x="-3349" y="300039"/>
                  <a:pt x="-1233" y="318031"/>
                  <a:pt x="4059" y="307977"/>
                </a:cubicBezTo>
                <a:cubicBezTo>
                  <a:pt x="9351" y="297923"/>
                  <a:pt x="29988" y="240244"/>
                  <a:pt x="42159" y="206377"/>
                </a:cubicBezTo>
                <a:cubicBezTo>
                  <a:pt x="54330" y="172510"/>
                  <a:pt x="79201" y="134939"/>
                  <a:pt x="77084" y="104777"/>
                </a:cubicBezTo>
                <a:cubicBezTo>
                  <a:pt x="74967" y="74615"/>
                  <a:pt x="15172" y="-527"/>
                  <a:pt x="1675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0CC9D99F-80A0-454C-BFCB-1D62D6909502}"/>
              </a:ext>
            </a:extLst>
          </p:cNvPr>
          <p:cNvSpPr/>
          <p:nvPr/>
        </p:nvSpPr>
        <p:spPr>
          <a:xfrm>
            <a:off x="2239577" y="5326849"/>
            <a:ext cx="112668" cy="42923"/>
          </a:xfrm>
          <a:custGeom>
            <a:avLst/>
            <a:gdLst>
              <a:gd name="connsiteX0" fmla="*/ 111511 w 112668"/>
              <a:gd name="connsiteY0" fmla="*/ 2389 h 42923"/>
              <a:gd name="connsiteX1" fmla="*/ 3561 w 112668"/>
              <a:gd name="connsiteY1" fmla="*/ 42076 h 42923"/>
              <a:gd name="connsiteX2" fmla="*/ 28961 w 112668"/>
              <a:gd name="connsiteY2" fmla="*/ 27789 h 42923"/>
              <a:gd name="connsiteX3" fmla="*/ 59123 w 112668"/>
              <a:gd name="connsiteY3" fmla="*/ 7151 h 42923"/>
              <a:gd name="connsiteX4" fmla="*/ 111511 w 112668"/>
              <a:gd name="connsiteY4" fmla="*/ 2389 h 42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668" h="42923">
                <a:moveTo>
                  <a:pt x="111511" y="2389"/>
                </a:moveTo>
                <a:cubicBezTo>
                  <a:pt x="102251" y="8210"/>
                  <a:pt x="17319" y="37843"/>
                  <a:pt x="3561" y="42076"/>
                </a:cubicBezTo>
                <a:cubicBezTo>
                  <a:pt x="-10197" y="46309"/>
                  <a:pt x="19701" y="33610"/>
                  <a:pt x="28961" y="27789"/>
                </a:cubicBezTo>
                <a:cubicBezTo>
                  <a:pt x="38221" y="21968"/>
                  <a:pt x="46423" y="11649"/>
                  <a:pt x="59123" y="7151"/>
                </a:cubicBezTo>
                <a:cubicBezTo>
                  <a:pt x="71823" y="2653"/>
                  <a:pt x="120771" y="-3432"/>
                  <a:pt x="111511" y="23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0CF0B1CC-2755-47D8-92AD-7AA8B5A30F3E}"/>
              </a:ext>
            </a:extLst>
          </p:cNvPr>
          <p:cNvSpPr/>
          <p:nvPr/>
        </p:nvSpPr>
        <p:spPr>
          <a:xfrm>
            <a:off x="4482394" y="6265485"/>
            <a:ext cx="105482" cy="240969"/>
          </a:xfrm>
          <a:custGeom>
            <a:avLst/>
            <a:gdLst>
              <a:gd name="connsiteX0" fmla="*/ 105481 w 105482"/>
              <a:gd name="connsiteY0" fmla="*/ 378 h 240969"/>
              <a:gd name="connsiteX1" fmla="*/ 61031 w 105482"/>
              <a:gd name="connsiteY1" fmla="*/ 133728 h 240969"/>
              <a:gd name="connsiteX2" fmla="*/ 706 w 105482"/>
              <a:gd name="connsiteY2" fmla="*/ 240090 h 240969"/>
              <a:gd name="connsiteX3" fmla="*/ 29281 w 105482"/>
              <a:gd name="connsiteY3" fmla="*/ 181353 h 240969"/>
              <a:gd name="connsiteX4" fmla="*/ 48331 w 105482"/>
              <a:gd name="connsiteY4" fmla="*/ 127378 h 240969"/>
              <a:gd name="connsiteX5" fmla="*/ 59444 w 105482"/>
              <a:gd name="connsiteY5" fmla="*/ 94040 h 240969"/>
              <a:gd name="connsiteX6" fmla="*/ 105481 w 105482"/>
              <a:gd name="connsiteY6" fmla="*/ 378 h 240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482" h="240969">
                <a:moveTo>
                  <a:pt x="105481" y="378"/>
                </a:moveTo>
                <a:cubicBezTo>
                  <a:pt x="105745" y="6993"/>
                  <a:pt x="78493" y="93776"/>
                  <a:pt x="61031" y="133728"/>
                </a:cubicBezTo>
                <a:cubicBezTo>
                  <a:pt x="43568" y="173680"/>
                  <a:pt x="5998" y="232153"/>
                  <a:pt x="706" y="240090"/>
                </a:cubicBezTo>
                <a:cubicBezTo>
                  <a:pt x="-4586" y="248027"/>
                  <a:pt x="21344" y="200138"/>
                  <a:pt x="29281" y="181353"/>
                </a:cubicBezTo>
                <a:cubicBezTo>
                  <a:pt x="37218" y="162568"/>
                  <a:pt x="43304" y="141930"/>
                  <a:pt x="48331" y="127378"/>
                </a:cubicBezTo>
                <a:cubicBezTo>
                  <a:pt x="53358" y="112826"/>
                  <a:pt x="52036" y="112296"/>
                  <a:pt x="59444" y="94040"/>
                </a:cubicBezTo>
                <a:cubicBezTo>
                  <a:pt x="66852" y="75784"/>
                  <a:pt x="105217" y="-6237"/>
                  <a:pt x="105481" y="378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AE5C9B7C-58F9-4518-AF83-E7FA6E7D603D}"/>
              </a:ext>
            </a:extLst>
          </p:cNvPr>
          <p:cNvSpPr/>
          <p:nvPr/>
        </p:nvSpPr>
        <p:spPr>
          <a:xfrm>
            <a:off x="2435236" y="7008999"/>
            <a:ext cx="2139678" cy="672707"/>
          </a:xfrm>
          <a:custGeom>
            <a:avLst/>
            <a:gdLst>
              <a:gd name="connsiteX0" fmla="*/ 20097 w 2139678"/>
              <a:gd name="connsiteY0" fmla="*/ 627934 h 672707"/>
              <a:gd name="connsiteX1" fmla="*/ 117464 w 2139678"/>
              <a:gd name="connsiteY1" fmla="*/ 627934 h 672707"/>
              <a:gd name="connsiteX2" fmla="*/ 930264 w 2139678"/>
              <a:gd name="connsiteY2" fmla="*/ 534801 h 672707"/>
              <a:gd name="connsiteX3" fmla="*/ 1556797 w 2139678"/>
              <a:gd name="connsiteY3" fmla="*/ 259634 h 672707"/>
              <a:gd name="connsiteX4" fmla="*/ 2128297 w 2139678"/>
              <a:gd name="connsiteY4" fmla="*/ 1401 h 672707"/>
              <a:gd name="connsiteX5" fmla="*/ 1878531 w 2139678"/>
              <a:gd name="connsiteY5" fmla="*/ 170734 h 672707"/>
              <a:gd name="connsiteX6" fmla="*/ 1175797 w 2139678"/>
              <a:gd name="connsiteY6" fmla="*/ 471301 h 672707"/>
              <a:gd name="connsiteX7" fmla="*/ 561964 w 2139678"/>
              <a:gd name="connsiteY7" fmla="*/ 657568 h 672707"/>
              <a:gd name="connsiteX8" fmla="*/ 354531 w 2139678"/>
              <a:gd name="connsiteY8" fmla="*/ 657568 h 672707"/>
              <a:gd name="connsiteX9" fmla="*/ 265631 w 2139678"/>
              <a:gd name="connsiteY9" fmla="*/ 623701 h 672707"/>
              <a:gd name="connsiteX10" fmla="*/ 20097 w 2139678"/>
              <a:gd name="connsiteY10" fmla="*/ 627934 h 67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39678" h="672707">
                <a:moveTo>
                  <a:pt x="20097" y="627934"/>
                </a:moveTo>
                <a:cubicBezTo>
                  <a:pt x="-4597" y="628639"/>
                  <a:pt x="-34230" y="643456"/>
                  <a:pt x="117464" y="627934"/>
                </a:cubicBezTo>
                <a:cubicBezTo>
                  <a:pt x="269158" y="612412"/>
                  <a:pt x="690375" y="596184"/>
                  <a:pt x="930264" y="534801"/>
                </a:cubicBezTo>
                <a:cubicBezTo>
                  <a:pt x="1170153" y="473418"/>
                  <a:pt x="1556797" y="259634"/>
                  <a:pt x="1556797" y="259634"/>
                </a:cubicBezTo>
                <a:cubicBezTo>
                  <a:pt x="1756469" y="170734"/>
                  <a:pt x="2074675" y="16218"/>
                  <a:pt x="2128297" y="1401"/>
                </a:cubicBezTo>
                <a:cubicBezTo>
                  <a:pt x="2181919" y="-13416"/>
                  <a:pt x="2037281" y="92417"/>
                  <a:pt x="1878531" y="170734"/>
                </a:cubicBezTo>
                <a:cubicBezTo>
                  <a:pt x="1719781" y="249051"/>
                  <a:pt x="1395225" y="390162"/>
                  <a:pt x="1175797" y="471301"/>
                </a:cubicBezTo>
                <a:cubicBezTo>
                  <a:pt x="956369" y="552440"/>
                  <a:pt x="698842" y="626524"/>
                  <a:pt x="561964" y="657568"/>
                </a:cubicBezTo>
                <a:cubicBezTo>
                  <a:pt x="425086" y="688612"/>
                  <a:pt x="403920" y="663212"/>
                  <a:pt x="354531" y="657568"/>
                </a:cubicBezTo>
                <a:cubicBezTo>
                  <a:pt x="305142" y="651924"/>
                  <a:pt x="317842" y="627934"/>
                  <a:pt x="265631" y="623701"/>
                </a:cubicBezTo>
                <a:cubicBezTo>
                  <a:pt x="213420" y="619468"/>
                  <a:pt x="44791" y="627229"/>
                  <a:pt x="20097" y="62793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D9872DBA-2D17-4EBD-8CE6-CF47A7FBF16C}"/>
              </a:ext>
            </a:extLst>
          </p:cNvPr>
          <p:cNvSpPr/>
          <p:nvPr/>
        </p:nvSpPr>
        <p:spPr>
          <a:xfrm>
            <a:off x="4909934" y="5237621"/>
            <a:ext cx="480601" cy="497351"/>
          </a:xfrm>
          <a:custGeom>
            <a:avLst/>
            <a:gdLst>
              <a:gd name="connsiteX0" fmla="*/ 1791 w 480601"/>
              <a:gd name="connsiteY0" fmla="*/ 1129 h 497351"/>
              <a:gd name="connsiteX1" fmla="*/ 122441 w 480601"/>
              <a:gd name="connsiteY1" fmla="*/ 147179 h 497351"/>
              <a:gd name="connsiteX2" fmla="*/ 138316 w 480601"/>
              <a:gd name="connsiteY2" fmla="*/ 388479 h 497351"/>
              <a:gd name="connsiteX3" fmla="*/ 103391 w 480601"/>
              <a:gd name="connsiteY3" fmla="*/ 493254 h 497351"/>
              <a:gd name="connsiteX4" fmla="*/ 179591 w 480601"/>
              <a:gd name="connsiteY4" fmla="*/ 258304 h 497351"/>
              <a:gd name="connsiteX5" fmla="*/ 474866 w 480601"/>
              <a:gd name="connsiteY5" fmla="*/ 20179 h 497351"/>
              <a:gd name="connsiteX6" fmla="*/ 363741 w 480601"/>
              <a:gd name="connsiteY6" fmla="*/ 55104 h 497351"/>
              <a:gd name="connsiteX7" fmla="*/ 227216 w 480601"/>
              <a:gd name="connsiteY7" fmla="*/ 77329 h 497351"/>
              <a:gd name="connsiteX8" fmla="*/ 1791 w 480601"/>
              <a:gd name="connsiteY8" fmla="*/ 1129 h 497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601" h="497351">
                <a:moveTo>
                  <a:pt x="1791" y="1129"/>
                </a:moveTo>
                <a:cubicBezTo>
                  <a:pt x="-15671" y="12771"/>
                  <a:pt x="99687" y="82621"/>
                  <a:pt x="122441" y="147179"/>
                </a:cubicBezTo>
                <a:cubicBezTo>
                  <a:pt x="145195" y="211737"/>
                  <a:pt x="141491" y="330800"/>
                  <a:pt x="138316" y="388479"/>
                </a:cubicBezTo>
                <a:cubicBezTo>
                  <a:pt x="135141" y="446158"/>
                  <a:pt x="96512" y="514950"/>
                  <a:pt x="103391" y="493254"/>
                </a:cubicBezTo>
                <a:cubicBezTo>
                  <a:pt x="110270" y="471558"/>
                  <a:pt x="117679" y="337150"/>
                  <a:pt x="179591" y="258304"/>
                </a:cubicBezTo>
                <a:cubicBezTo>
                  <a:pt x="241503" y="179458"/>
                  <a:pt x="444174" y="54046"/>
                  <a:pt x="474866" y="20179"/>
                </a:cubicBezTo>
                <a:cubicBezTo>
                  <a:pt x="505558" y="-13688"/>
                  <a:pt x="405016" y="45579"/>
                  <a:pt x="363741" y="55104"/>
                </a:cubicBezTo>
                <a:cubicBezTo>
                  <a:pt x="322466" y="64629"/>
                  <a:pt x="284366" y="83150"/>
                  <a:pt x="227216" y="77329"/>
                </a:cubicBezTo>
                <a:cubicBezTo>
                  <a:pt x="170066" y="71508"/>
                  <a:pt x="19253" y="-10513"/>
                  <a:pt x="1791" y="112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2B5BAEC5-8BD1-4CDB-AB0B-6DF5B1BE783C}"/>
              </a:ext>
            </a:extLst>
          </p:cNvPr>
          <p:cNvSpPr/>
          <p:nvPr/>
        </p:nvSpPr>
        <p:spPr>
          <a:xfrm>
            <a:off x="4035106" y="5423089"/>
            <a:ext cx="978328" cy="688206"/>
          </a:xfrm>
          <a:custGeom>
            <a:avLst/>
            <a:gdLst>
              <a:gd name="connsiteX0" fmla="*/ 971869 w 978328"/>
              <a:gd name="connsiteY0" fmla="*/ 12511 h 688206"/>
              <a:gd name="connsiteX1" fmla="*/ 946469 w 978328"/>
              <a:gd name="connsiteY1" fmla="*/ 320486 h 688206"/>
              <a:gd name="connsiteX2" fmla="*/ 870269 w 978328"/>
              <a:gd name="connsiteY2" fmla="*/ 441136 h 688206"/>
              <a:gd name="connsiteX3" fmla="*/ 673419 w 978328"/>
              <a:gd name="connsiteY3" fmla="*/ 584011 h 688206"/>
              <a:gd name="connsiteX4" fmla="*/ 549594 w 978328"/>
              <a:gd name="connsiteY4" fmla="*/ 631636 h 688206"/>
              <a:gd name="connsiteX5" fmla="*/ 22544 w 978328"/>
              <a:gd name="connsiteY5" fmla="*/ 682436 h 688206"/>
              <a:gd name="connsiteX6" fmla="*/ 130494 w 978328"/>
              <a:gd name="connsiteY6" fmla="*/ 682436 h 688206"/>
              <a:gd name="connsiteX7" fmla="*/ 438469 w 978328"/>
              <a:gd name="connsiteY7" fmla="*/ 641161 h 688206"/>
              <a:gd name="connsiteX8" fmla="*/ 692469 w 978328"/>
              <a:gd name="connsiteY8" fmla="*/ 530036 h 688206"/>
              <a:gd name="connsiteX9" fmla="*/ 832169 w 978328"/>
              <a:gd name="connsiteY9" fmla="*/ 104586 h 688206"/>
              <a:gd name="connsiteX10" fmla="*/ 971869 w 978328"/>
              <a:gd name="connsiteY10" fmla="*/ 12511 h 688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78328" h="688206">
                <a:moveTo>
                  <a:pt x="971869" y="12511"/>
                </a:moveTo>
                <a:cubicBezTo>
                  <a:pt x="990919" y="48494"/>
                  <a:pt x="963402" y="249049"/>
                  <a:pt x="946469" y="320486"/>
                </a:cubicBezTo>
                <a:cubicBezTo>
                  <a:pt x="929536" y="391923"/>
                  <a:pt x="915777" y="397215"/>
                  <a:pt x="870269" y="441136"/>
                </a:cubicBezTo>
                <a:cubicBezTo>
                  <a:pt x="824761" y="485057"/>
                  <a:pt x="726865" y="552261"/>
                  <a:pt x="673419" y="584011"/>
                </a:cubicBezTo>
                <a:cubicBezTo>
                  <a:pt x="619973" y="615761"/>
                  <a:pt x="658073" y="615232"/>
                  <a:pt x="549594" y="631636"/>
                </a:cubicBezTo>
                <a:cubicBezTo>
                  <a:pt x="441115" y="648040"/>
                  <a:pt x="92394" y="673969"/>
                  <a:pt x="22544" y="682436"/>
                </a:cubicBezTo>
                <a:cubicBezTo>
                  <a:pt x="-47306" y="690903"/>
                  <a:pt x="61173" y="689315"/>
                  <a:pt x="130494" y="682436"/>
                </a:cubicBezTo>
                <a:cubicBezTo>
                  <a:pt x="199815" y="675557"/>
                  <a:pt x="344807" y="666561"/>
                  <a:pt x="438469" y="641161"/>
                </a:cubicBezTo>
                <a:cubicBezTo>
                  <a:pt x="532131" y="615761"/>
                  <a:pt x="626852" y="619465"/>
                  <a:pt x="692469" y="530036"/>
                </a:cubicBezTo>
                <a:cubicBezTo>
                  <a:pt x="758086" y="440607"/>
                  <a:pt x="786132" y="187665"/>
                  <a:pt x="832169" y="104586"/>
                </a:cubicBezTo>
                <a:cubicBezTo>
                  <a:pt x="878206" y="21507"/>
                  <a:pt x="952819" y="-23472"/>
                  <a:pt x="971869" y="125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6A666090-5720-4BF5-8B40-0C953543EC28}"/>
              </a:ext>
            </a:extLst>
          </p:cNvPr>
          <p:cNvSpPr/>
          <p:nvPr/>
        </p:nvSpPr>
        <p:spPr>
          <a:xfrm>
            <a:off x="1816970" y="5121076"/>
            <a:ext cx="143845" cy="376737"/>
          </a:xfrm>
          <a:custGeom>
            <a:avLst/>
            <a:gdLst>
              <a:gd name="connsiteX0" fmla="*/ 143593 w 143845"/>
              <a:gd name="connsiteY0" fmla="*/ 1787 h 376737"/>
              <a:gd name="connsiteX1" fmla="*/ 76918 w 143845"/>
              <a:gd name="connsiteY1" fmla="*/ 225624 h 376737"/>
              <a:gd name="connsiteX2" fmla="*/ 718 w 143845"/>
              <a:gd name="connsiteY2" fmla="*/ 376437 h 376737"/>
              <a:gd name="connsiteX3" fmla="*/ 41993 w 143845"/>
              <a:gd name="connsiteY3" fmla="*/ 260549 h 376737"/>
              <a:gd name="connsiteX4" fmla="*/ 97555 w 143845"/>
              <a:gd name="connsiteY4" fmla="*/ 127199 h 376737"/>
              <a:gd name="connsiteX5" fmla="*/ 143593 w 143845"/>
              <a:gd name="connsiteY5" fmla="*/ 1787 h 376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845" h="376737">
                <a:moveTo>
                  <a:pt x="143593" y="1787"/>
                </a:moveTo>
                <a:cubicBezTo>
                  <a:pt x="140154" y="18191"/>
                  <a:pt x="100730" y="163182"/>
                  <a:pt x="76918" y="225624"/>
                </a:cubicBezTo>
                <a:cubicBezTo>
                  <a:pt x="53106" y="288066"/>
                  <a:pt x="6539" y="370616"/>
                  <a:pt x="718" y="376437"/>
                </a:cubicBezTo>
                <a:cubicBezTo>
                  <a:pt x="-5103" y="382258"/>
                  <a:pt x="25853" y="302089"/>
                  <a:pt x="41993" y="260549"/>
                </a:cubicBezTo>
                <a:cubicBezTo>
                  <a:pt x="58132" y="219009"/>
                  <a:pt x="80622" y="168209"/>
                  <a:pt x="97555" y="127199"/>
                </a:cubicBezTo>
                <a:cubicBezTo>
                  <a:pt x="114488" y="86189"/>
                  <a:pt x="147032" y="-14617"/>
                  <a:pt x="143593" y="1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AF86FEAA-35F8-4E1D-A777-AA98D066FAB0}"/>
              </a:ext>
            </a:extLst>
          </p:cNvPr>
          <p:cNvSpPr/>
          <p:nvPr/>
        </p:nvSpPr>
        <p:spPr>
          <a:xfrm>
            <a:off x="3313704" y="2116410"/>
            <a:ext cx="2758874" cy="753804"/>
          </a:xfrm>
          <a:custGeom>
            <a:avLst/>
            <a:gdLst>
              <a:gd name="connsiteX0" fmla="*/ 5229 w 2758874"/>
              <a:gd name="connsiteY0" fmla="*/ 753790 h 753804"/>
              <a:gd name="connsiteX1" fmla="*/ 487829 w 2758874"/>
              <a:gd name="connsiteY1" fmla="*/ 194990 h 753804"/>
              <a:gd name="connsiteX2" fmla="*/ 1410696 w 2758874"/>
              <a:gd name="connsiteY2" fmla="*/ 51057 h 753804"/>
              <a:gd name="connsiteX3" fmla="*/ 2663763 w 2758874"/>
              <a:gd name="connsiteY3" fmla="*/ 398190 h 753804"/>
              <a:gd name="connsiteX4" fmla="*/ 2511363 w 2758874"/>
              <a:gd name="connsiteY4" fmla="*/ 245790 h 753804"/>
              <a:gd name="connsiteX5" fmla="*/ 1241363 w 2758874"/>
              <a:gd name="connsiteY5" fmla="*/ 257 h 753804"/>
              <a:gd name="connsiteX6" fmla="*/ 293096 w 2758874"/>
              <a:gd name="connsiteY6" fmla="*/ 211923 h 753804"/>
              <a:gd name="connsiteX7" fmla="*/ 5229 w 2758874"/>
              <a:gd name="connsiteY7" fmla="*/ 753790 h 753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8874" h="753804">
                <a:moveTo>
                  <a:pt x="5229" y="753790"/>
                </a:moveTo>
                <a:cubicBezTo>
                  <a:pt x="37684" y="750968"/>
                  <a:pt x="253585" y="312112"/>
                  <a:pt x="487829" y="194990"/>
                </a:cubicBezTo>
                <a:cubicBezTo>
                  <a:pt x="722073" y="77868"/>
                  <a:pt x="1048040" y="17190"/>
                  <a:pt x="1410696" y="51057"/>
                </a:cubicBezTo>
                <a:cubicBezTo>
                  <a:pt x="1773352" y="84924"/>
                  <a:pt x="2480319" y="365735"/>
                  <a:pt x="2663763" y="398190"/>
                </a:cubicBezTo>
                <a:cubicBezTo>
                  <a:pt x="2847207" y="430645"/>
                  <a:pt x="2748430" y="312112"/>
                  <a:pt x="2511363" y="245790"/>
                </a:cubicBezTo>
                <a:cubicBezTo>
                  <a:pt x="2274296" y="179468"/>
                  <a:pt x="1611074" y="5901"/>
                  <a:pt x="1241363" y="257"/>
                </a:cubicBezTo>
                <a:cubicBezTo>
                  <a:pt x="871652" y="-5387"/>
                  <a:pt x="492063" y="82101"/>
                  <a:pt x="293096" y="211923"/>
                </a:cubicBezTo>
                <a:cubicBezTo>
                  <a:pt x="94129" y="341745"/>
                  <a:pt x="-27226" y="756612"/>
                  <a:pt x="5229" y="7537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8DDB8364-74C9-4E01-AC03-50E1E98D1AC0}"/>
              </a:ext>
            </a:extLst>
          </p:cNvPr>
          <p:cNvSpPr/>
          <p:nvPr/>
        </p:nvSpPr>
        <p:spPr>
          <a:xfrm>
            <a:off x="4465171" y="1856358"/>
            <a:ext cx="1286661" cy="519565"/>
          </a:xfrm>
          <a:custGeom>
            <a:avLst/>
            <a:gdLst>
              <a:gd name="connsiteX0" fmla="*/ 1249829 w 1286661"/>
              <a:gd name="connsiteY0" fmla="*/ 500762 h 519565"/>
              <a:gd name="connsiteX1" fmla="*/ 1224429 w 1286661"/>
              <a:gd name="connsiteY1" fmla="*/ 455042 h 519565"/>
              <a:gd name="connsiteX2" fmla="*/ 696109 w 1286661"/>
              <a:gd name="connsiteY2" fmla="*/ 74042 h 519565"/>
              <a:gd name="connsiteX3" fmla="*/ 223669 w 1286661"/>
              <a:gd name="connsiteY3" fmla="*/ 13082 h 519565"/>
              <a:gd name="connsiteX4" fmla="*/ 149 w 1286661"/>
              <a:gd name="connsiteY4" fmla="*/ 241682 h 519565"/>
              <a:gd name="connsiteX5" fmla="*/ 193189 w 1286661"/>
              <a:gd name="connsiteY5" fmla="*/ 89282 h 519565"/>
              <a:gd name="connsiteX6" fmla="*/ 437029 w 1286661"/>
              <a:gd name="connsiteY6" fmla="*/ 63882 h 519565"/>
              <a:gd name="connsiteX7" fmla="*/ 985669 w 1286661"/>
              <a:gd name="connsiteY7" fmla="*/ 256922 h 519565"/>
              <a:gd name="connsiteX8" fmla="*/ 1249829 w 1286661"/>
              <a:gd name="connsiteY8" fmla="*/ 500762 h 519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6661" h="519565">
                <a:moveTo>
                  <a:pt x="1249829" y="500762"/>
                </a:moveTo>
                <a:cubicBezTo>
                  <a:pt x="1289622" y="533782"/>
                  <a:pt x="1316716" y="526162"/>
                  <a:pt x="1224429" y="455042"/>
                </a:cubicBezTo>
                <a:cubicBezTo>
                  <a:pt x="1132142" y="383922"/>
                  <a:pt x="862902" y="147702"/>
                  <a:pt x="696109" y="74042"/>
                </a:cubicBezTo>
                <a:cubicBezTo>
                  <a:pt x="529316" y="382"/>
                  <a:pt x="339662" y="-14858"/>
                  <a:pt x="223669" y="13082"/>
                </a:cubicBezTo>
                <a:cubicBezTo>
                  <a:pt x="107676" y="41022"/>
                  <a:pt x="5229" y="228982"/>
                  <a:pt x="149" y="241682"/>
                </a:cubicBezTo>
                <a:cubicBezTo>
                  <a:pt x="-4931" y="254382"/>
                  <a:pt x="120376" y="118915"/>
                  <a:pt x="193189" y="89282"/>
                </a:cubicBezTo>
                <a:cubicBezTo>
                  <a:pt x="266002" y="59649"/>
                  <a:pt x="304949" y="35942"/>
                  <a:pt x="437029" y="63882"/>
                </a:cubicBezTo>
                <a:cubicBezTo>
                  <a:pt x="569109" y="91822"/>
                  <a:pt x="845122" y="188342"/>
                  <a:pt x="985669" y="256922"/>
                </a:cubicBezTo>
                <a:cubicBezTo>
                  <a:pt x="1126216" y="325502"/>
                  <a:pt x="1210036" y="467742"/>
                  <a:pt x="1249829" y="500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BF706071-CD7B-406C-B5A8-A444ABB7C2DB}"/>
              </a:ext>
            </a:extLst>
          </p:cNvPr>
          <p:cNvSpPr/>
          <p:nvPr/>
        </p:nvSpPr>
        <p:spPr>
          <a:xfrm>
            <a:off x="3140936" y="1866949"/>
            <a:ext cx="1358253" cy="1054442"/>
          </a:xfrm>
          <a:custGeom>
            <a:avLst/>
            <a:gdLst>
              <a:gd name="connsiteX0" fmla="*/ 8664 w 1358253"/>
              <a:gd name="connsiteY0" fmla="*/ 1043891 h 1054442"/>
              <a:gd name="connsiteX1" fmla="*/ 34064 w 1358253"/>
              <a:gd name="connsiteY1" fmla="*/ 820371 h 1054442"/>
              <a:gd name="connsiteX2" fmla="*/ 161064 w 1358253"/>
              <a:gd name="connsiteY2" fmla="*/ 444451 h 1054442"/>
              <a:gd name="connsiteX3" fmla="*/ 582704 w 1358253"/>
              <a:gd name="connsiteY3" fmla="*/ 53291 h 1054442"/>
              <a:gd name="connsiteX4" fmla="*/ 1349784 w 1358253"/>
              <a:gd name="connsiteY4" fmla="*/ 43131 h 1054442"/>
              <a:gd name="connsiteX5" fmla="*/ 963704 w 1358253"/>
              <a:gd name="connsiteY5" fmla="*/ 2491 h 1054442"/>
              <a:gd name="connsiteX6" fmla="*/ 511584 w 1358253"/>
              <a:gd name="connsiteY6" fmla="*/ 124411 h 1054442"/>
              <a:gd name="connsiteX7" fmla="*/ 161064 w 1358253"/>
              <a:gd name="connsiteY7" fmla="*/ 485091 h 1054442"/>
              <a:gd name="connsiteX8" fmla="*/ 8664 w 1358253"/>
              <a:gd name="connsiteY8" fmla="*/ 1043891 h 105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8253" h="1054442">
                <a:moveTo>
                  <a:pt x="8664" y="1043891"/>
                </a:moveTo>
                <a:cubicBezTo>
                  <a:pt x="-12503" y="1099771"/>
                  <a:pt x="8664" y="920278"/>
                  <a:pt x="34064" y="820371"/>
                </a:cubicBezTo>
                <a:cubicBezTo>
                  <a:pt x="59464" y="720464"/>
                  <a:pt x="69624" y="572298"/>
                  <a:pt x="161064" y="444451"/>
                </a:cubicBezTo>
                <a:cubicBezTo>
                  <a:pt x="252504" y="316604"/>
                  <a:pt x="384584" y="120178"/>
                  <a:pt x="582704" y="53291"/>
                </a:cubicBezTo>
                <a:cubicBezTo>
                  <a:pt x="780824" y="-13596"/>
                  <a:pt x="1286284" y="51598"/>
                  <a:pt x="1349784" y="43131"/>
                </a:cubicBezTo>
                <a:cubicBezTo>
                  <a:pt x="1413284" y="34664"/>
                  <a:pt x="1103404" y="-11056"/>
                  <a:pt x="963704" y="2491"/>
                </a:cubicBezTo>
                <a:cubicBezTo>
                  <a:pt x="824004" y="16038"/>
                  <a:pt x="645357" y="43978"/>
                  <a:pt x="511584" y="124411"/>
                </a:cubicBezTo>
                <a:cubicBezTo>
                  <a:pt x="377811" y="204844"/>
                  <a:pt x="245731" y="330151"/>
                  <a:pt x="161064" y="485091"/>
                </a:cubicBezTo>
                <a:cubicBezTo>
                  <a:pt x="76397" y="640031"/>
                  <a:pt x="29831" y="988011"/>
                  <a:pt x="8664" y="10438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D5AA1AF-26F1-4AD3-BC1D-D06DDC5AE3D9}"/>
              </a:ext>
            </a:extLst>
          </p:cNvPr>
          <p:cNvSpPr/>
          <p:nvPr/>
        </p:nvSpPr>
        <p:spPr>
          <a:xfrm>
            <a:off x="2929208" y="1816019"/>
            <a:ext cx="896629" cy="1079639"/>
          </a:xfrm>
          <a:custGeom>
            <a:avLst/>
            <a:gdLst>
              <a:gd name="connsiteX0" fmla="*/ 32432 w 896629"/>
              <a:gd name="connsiteY0" fmla="*/ 1074501 h 1079639"/>
              <a:gd name="connsiteX1" fmla="*/ 32432 w 896629"/>
              <a:gd name="connsiteY1" fmla="*/ 795101 h 1079639"/>
              <a:gd name="connsiteX2" fmla="*/ 73072 w 896629"/>
              <a:gd name="connsiteY2" fmla="*/ 363301 h 1079639"/>
              <a:gd name="connsiteX3" fmla="*/ 875712 w 896629"/>
              <a:gd name="connsiteY3" fmla="*/ 7701 h 1079639"/>
              <a:gd name="connsiteX4" fmla="*/ 621712 w 896629"/>
              <a:gd name="connsiteY4" fmla="*/ 139781 h 1079639"/>
              <a:gd name="connsiteX5" fmla="*/ 189912 w 896629"/>
              <a:gd name="connsiteY5" fmla="*/ 383621 h 1079639"/>
              <a:gd name="connsiteX6" fmla="*/ 88312 w 896629"/>
              <a:gd name="connsiteY6" fmla="*/ 556341 h 1079639"/>
              <a:gd name="connsiteX7" fmla="*/ 32432 w 896629"/>
              <a:gd name="connsiteY7" fmla="*/ 1074501 h 1079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96629" h="1079639">
                <a:moveTo>
                  <a:pt x="32432" y="1074501"/>
                </a:moveTo>
                <a:cubicBezTo>
                  <a:pt x="23119" y="1114294"/>
                  <a:pt x="25659" y="913634"/>
                  <a:pt x="32432" y="795101"/>
                </a:cubicBezTo>
                <a:cubicBezTo>
                  <a:pt x="39205" y="676568"/>
                  <a:pt x="-67475" y="494534"/>
                  <a:pt x="73072" y="363301"/>
                </a:cubicBezTo>
                <a:cubicBezTo>
                  <a:pt x="213619" y="232068"/>
                  <a:pt x="784272" y="44954"/>
                  <a:pt x="875712" y="7701"/>
                </a:cubicBezTo>
                <a:cubicBezTo>
                  <a:pt x="967152" y="-29552"/>
                  <a:pt x="736012" y="77128"/>
                  <a:pt x="621712" y="139781"/>
                </a:cubicBezTo>
                <a:cubicBezTo>
                  <a:pt x="507412" y="202434"/>
                  <a:pt x="278812" y="314194"/>
                  <a:pt x="189912" y="383621"/>
                </a:cubicBezTo>
                <a:cubicBezTo>
                  <a:pt x="101012" y="453048"/>
                  <a:pt x="116252" y="443734"/>
                  <a:pt x="88312" y="556341"/>
                </a:cubicBezTo>
                <a:cubicBezTo>
                  <a:pt x="60372" y="668948"/>
                  <a:pt x="41745" y="1034708"/>
                  <a:pt x="32432" y="1074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7D827779-4BB0-4F9B-9576-919E5A997268}"/>
              </a:ext>
            </a:extLst>
          </p:cNvPr>
          <p:cNvSpPr/>
          <p:nvPr/>
        </p:nvSpPr>
        <p:spPr>
          <a:xfrm>
            <a:off x="2457041" y="2055067"/>
            <a:ext cx="456386" cy="832840"/>
          </a:xfrm>
          <a:custGeom>
            <a:avLst/>
            <a:gdLst>
              <a:gd name="connsiteX0" fmla="*/ 448719 w 456386"/>
              <a:gd name="connsiteY0" fmla="*/ 820213 h 832840"/>
              <a:gd name="connsiteX1" fmla="*/ 428399 w 456386"/>
              <a:gd name="connsiteY1" fmla="*/ 718613 h 832840"/>
              <a:gd name="connsiteX2" fmla="*/ 367439 w 456386"/>
              <a:gd name="connsiteY2" fmla="*/ 368093 h 832840"/>
              <a:gd name="connsiteX3" fmla="*/ 286159 w 456386"/>
              <a:gd name="connsiteY3" fmla="*/ 134413 h 832840"/>
              <a:gd name="connsiteX4" fmla="*/ 1679 w 456386"/>
              <a:gd name="connsiteY4" fmla="*/ 2333 h 832840"/>
              <a:gd name="connsiteX5" fmla="*/ 174399 w 456386"/>
              <a:gd name="connsiteY5" fmla="*/ 83613 h 832840"/>
              <a:gd name="connsiteX6" fmla="*/ 301399 w 456386"/>
              <a:gd name="connsiteY6" fmla="*/ 469693 h 832840"/>
              <a:gd name="connsiteX7" fmla="*/ 448719 w 456386"/>
              <a:gd name="connsiteY7" fmla="*/ 820213 h 83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6386" h="832840">
                <a:moveTo>
                  <a:pt x="448719" y="820213"/>
                </a:moveTo>
                <a:cubicBezTo>
                  <a:pt x="469886" y="861700"/>
                  <a:pt x="441946" y="793966"/>
                  <a:pt x="428399" y="718613"/>
                </a:cubicBezTo>
                <a:cubicBezTo>
                  <a:pt x="414852" y="643260"/>
                  <a:pt x="391146" y="465460"/>
                  <a:pt x="367439" y="368093"/>
                </a:cubicBezTo>
                <a:cubicBezTo>
                  <a:pt x="343732" y="270726"/>
                  <a:pt x="347119" y="195373"/>
                  <a:pt x="286159" y="134413"/>
                </a:cubicBezTo>
                <a:cubicBezTo>
                  <a:pt x="225199" y="73453"/>
                  <a:pt x="20306" y="10800"/>
                  <a:pt x="1679" y="2333"/>
                </a:cubicBezTo>
                <a:cubicBezTo>
                  <a:pt x="-16948" y="-6134"/>
                  <a:pt x="124446" y="5720"/>
                  <a:pt x="174399" y="83613"/>
                </a:cubicBezTo>
                <a:cubicBezTo>
                  <a:pt x="224352" y="161506"/>
                  <a:pt x="253139" y="344386"/>
                  <a:pt x="301399" y="469693"/>
                </a:cubicBezTo>
                <a:cubicBezTo>
                  <a:pt x="349659" y="595000"/>
                  <a:pt x="427552" y="778726"/>
                  <a:pt x="448719" y="820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C3144C5B-4CDD-4027-A01E-0321A57D243D}"/>
              </a:ext>
            </a:extLst>
          </p:cNvPr>
          <p:cNvSpPr/>
          <p:nvPr/>
        </p:nvSpPr>
        <p:spPr>
          <a:xfrm>
            <a:off x="2843511" y="1930920"/>
            <a:ext cx="350604" cy="1064018"/>
          </a:xfrm>
          <a:custGeom>
            <a:avLst/>
            <a:gdLst>
              <a:gd name="connsiteX0" fmla="*/ 285769 w 350604"/>
              <a:gd name="connsiteY0" fmla="*/ 959600 h 1064018"/>
              <a:gd name="connsiteX1" fmla="*/ 301009 w 350604"/>
              <a:gd name="connsiteY1" fmla="*/ 908800 h 1064018"/>
              <a:gd name="connsiteX2" fmla="*/ 331489 w 350604"/>
              <a:gd name="connsiteY2" fmla="*/ 253480 h 1064018"/>
              <a:gd name="connsiteX3" fmla="*/ 209569 w 350604"/>
              <a:gd name="connsiteY3" fmla="*/ 60440 h 1064018"/>
              <a:gd name="connsiteX4" fmla="*/ 1289 w 350604"/>
              <a:gd name="connsiteY4" fmla="*/ 29960 h 1064018"/>
              <a:gd name="connsiteX5" fmla="*/ 316249 w 350604"/>
              <a:gd name="connsiteY5" fmla="*/ 9640 h 1064018"/>
              <a:gd name="connsiteX6" fmla="*/ 336569 w 350604"/>
              <a:gd name="connsiteY6" fmla="*/ 106160 h 1064018"/>
              <a:gd name="connsiteX7" fmla="*/ 265449 w 350604"/>
              <a:gd name="connsiteY7" fmla="*/ 1010400 h 1064018"/>
              <a:gd name="connsiteX8" fmla="*/ 285769 w 350604"/>
              <a:gd name="connsiteY8" fmla="*/ 959600 h 106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604" h="1064018">
                <a:moveTo>
                  <a:pt x="285769" y="959600"/>
                </a:moveTo>
                <a:cubicBezTo>
                  <a:pt x="291696" y="942667"/>
                  <a:pt x="293389" y="1026487"/>
                  <a:pt x="301009" y="908800"/>
                </a:cubicBezTo>
                <a:cubicBezTo>
                  <a:pt x="308629" y="791113"/>
                  <a:pt x="346729" y="394873"/>
                  <a:pt x="331489" y="253480"/>
                </a:cubicBezTo>
                <a:cubicBezTo>
                  <a:pt x="316249" y="112087"/>
                  <a:pt x="264602" y="97693"/>
                  <a:pt x="209569" y="60440"/>
                </a:cubicBezTo>
                <a:cubicBezTo>
                  <a:pt x="154536" y="23187"/>
                  <a:pt x="-16491" y="38427"/>
                  <a:pt x="1289" y="29960"/>
                </a:cubicBezTo>
                <a:cubicBezTo>
                  <a:pt x="19069" y="21493"/>
                  <a:pt x="260369" y="-3060"/>
                  <a:pt x="316249" y="9640"/>
                </a:cubicBezTo>
                <a:cubicBezTo>
                  <a:pt x="372129" y="22340"/>
                  <a:pt x="345036" y="-60633"/>
                  <a:pt x="336569" y="106160"/>
                </a:cubicBezTo>
                <a:cubicBezTo>
                  <a:pt x="328102" y="272953"/>
                  <a:pt x="273069" y="871547"/>
                  <a:pt x="265449" y="1010400"/>
                </a:cubicBezTo>
                <a:cubicBezTo>
                  <a:pt x="257829" y="1149253"/>
                  <a:pt x="279842" y="976533"/>
                  <a:pt x="285769" y="9596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1188392F-F130-4F7D-8025-F0F8E1D4426D}"/>
              </a:ext>
            </a:extLst>
          </p:cNvPr>
          <p:cNvSpPr/>
          <p:nvPr/>
        </p:nvSpPr>
        <p:spPr>
          <a:xfrm>
            <a:off x="2276875" y="2031802"/>
            <a:ext cx="467355" cy="865085"/>
          </a:xfrm>
          <a:custGeom>
            <a:avLst/>
            <a:gdLst>
              <a:gd name="connsiteX0" fmla="*/ 466325 w 467355"/>
              <a:gd name="connsiteY0" fmla="*/ 863798 h 865085"/>
              <a:gd name="connsiteX1" fmla="*/ 344405 w 467355"/>
              <a:gd name="connsiteY1" fmla="*/ 355798 h 865085"/>
              <a:gd name="connsiteX2" fmla="*/ 4045 w 467355"/>
              <a:gd name="connsiteY2" fmla="*/ 15438 h 865085"/>
              <a:gd name="connsiteX3" fmla="*/ 171685 w 467355"/>
              <a:gd name="connsiteY3" fmla="*/ 101798 h 865085"/>
              <a:gd name="connsiteX4" fmla="*/ 390125 w 467355"/>
              <a:gd name="connsiteY4" fmla="*/ 487878 h 865085"/>
              <a:gd name="connsiteX5" fmla="*/ 466325 w 467355"/>
              <a:gd name="connsiteY5" fmla="*/ 863798 h 86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355" h="865085">
                <a:moveTo>
                  <a:pt x="466325" y="863798"/>
                </a:moveTo>
                <a:cubicBezTo>
                  <a:pt x="458705" y="841785"/>
                  <a:pt x="421452" y="497191"/>
                  <a:pt x="344405" y="355798"/>
                </a:cubicBezTo>
                <a:cubicBezTo>
                  <a:pt x="267358" y="214405"/>
                  <a:pt x="32832" y="57771"/>
                  <a:pt x="4045" y="15438"/>
                </a:cubicBezTo>
                <a:cubicBezTo>
                  <a:pt x="-24742" y="-26895"/>
                  <a:pt x="107338" y="23058"/>
                  <a:pt x="171685" y="101798"/>
                </a:cubicBezTo>
                <a:cubicBezTo>
                  <a:pt x="236032" y="180538"/>
                  <a:pt x="341865" y="355798"/>
                  <a:pt x="390125" y="487878"/>
                </a:cubicBezTo>
                <a:cubicBezTo>
                  <a:pt x="438385" y="619958"/>
                  <a:pt x="473945" y="885811"/>
                  <a:pt x="466325" y="863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7F5C074D-74F1-4DBC-BEF1-F873D647D867}"/>
              </a:ext>
            </a:extLst>
          </p:cNvPr>
          <p:cNvSpPr/>
          <p:nvPr/>
        </p:nvSpPr>
        <p:spPr>
          <a:xfrm>
            <a:off x="1980021" y="2412170"/>
            <a:ext cx="716124" cy="488516"/>
          </a:xfrm>
          <a:custGeom>
            <a:avLst/>
            <a:gdLst>
              <a:gd name="connsiteX0" fmla="*/ 656499 w 716124"/>
              <a:gd name="connsiteY0" fmla="*/ 488510 h 488516"/>
              <a:gd name="connsiteX1" fmla="*/ 565059 w 716124"/>
              <a:gd name="connsiteY1" fmla="*/ 97350 h 488516"/>
              <a:gd name="connsiteX2" fmla="*/ 6259 w 716124"/>
              <a:gd name="connsiteY2" fmla="*/ 46550 h 488516"/>
              <a:gd name="connsiteX3" fmla="*/ 290739 w 716124"/>
              <a:gd name="connsiteY3" fmla="*/ 830 h 488516"/>
              <a:gd name="connsiteX4" fmla="*/ 692059 w 716124"/>
              <a:gd name="connsiteY4" fmla="*/ 87190 h 488516"/>
              <a:gd name="connsiteX5" fmla="*/ 656499 w 716124"/>
              <a:gd name="connsiteY5" fmla="*/ 488510 h 488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6124" h="488516">
                <a:moveTo>
                  <a:pt x="656499" y="488510"/>
                </a:moveTo>
                <a:cubicBezTo>
                  <a:pt x="635332" y="490203"/>
                  <a:pt x="673432" y="171010"/>
                  <a:pt x="565059" y="97350"/>
                </a:cubicBezTo>
                <a:cubicBezTo>
                  <a:pt x="456686" y="23690"/>
                  <a:pt x="51979" y="62637"/>
                  <a:pt x="6259" y="46550"/>
                </a:cubicBezTo>
                <a:cubicBezTo>
                  <a:pt x="-39461" y="30463"/>
                  <a:pt x="176439" y="-5943"/>
                  <a:pt x="290739" y="830"/>
                </a:cubicBezTo>
                <a:cubicBezTo>
                  <a:pt x="405039" y="7603"/>
                  <a:pt x="629406" y="5063"/>
                  <a:pt x="692059" y="87190"/>
                </a:cubicBezTo>
                <a:cubicBezTo>
                  <a:pt x="754712" y="169317"/>
                  <a:pt x="677666" y="486817"/>
                  <a:pt x="656499" y="4885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F04A7411-589D-437E-8ABC-A965D83EBB03}"/>
              </a:ext>
            </a:extLst>
          </p:cNvPr>
          <p:cNvSpPr/>
          <p:nvPr/>
        </p:nvSpPr>
        <p:spPr>
          <a:xfrm>
            <a:off x="1887272" y="2609595"/>
            <a:ext cx="721995" cy="316522"/>
          </a:xfrm>
          <a:custGeom>
            <a:avLst/>
            <a:gdLst>
              <a:gd name="connsiteX0" fmla="*/ 713688 w 721995"/>
              <a:gd name="connsiteY0" fmla="*/ 316485 h 316522"/>
              <a:gd name="connsiteX1" fmla="*/ 500328 w 721995"/>
              <a:gd name="connsiteY1" fmla="*/ 42165 h 316522"/>
              <a:gd name="connsiteX2" fmla="*/ 7568 w 721995"/>
              <a:gd name="connsiteY2" fmla="*/ 21845 h 316522"/>
              <a:gd name="connsiteX3" fmla="*/ 236168 w 721995"/>
              <a:gd name="connsiteY3" fmla="*/ 21845 h 316522"/>
              <a:gd name="connsiteX4" fmla="*/ 713688 w 721995"/>
              <a:gd name="connsiteY4" fmla="*/ 316485 h 31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995" h="316522">
                <a:moveTo>
                  <a:pt x="713688" y="316485"/>
                </a:moveTo>
                <a:cubicBezTo>
                  <a:pt x="757715" y="319872"/>
                  <a:pt x="618015" y="91272"/>
                  <a:pt x="500328" y="42165"/>
                </a:cubicBezTo>
                <a:cubicBezTo>
                  <a:pt x="382641" y="-6942"/>
                  <a:pt x="51595" y="25232"/>
                  <a:pt x="7568" y="21845"/>
                </a:cubicBezTo>
                <a:cubicBezTo>
                  <a:pt x="-36459" y="18458"/>
                  <a:pt x="121021" y="-25568"/>
                  <a:pt x="236168" y="21845"/>
                </a:cubicBezTo>
                <a:cubicBezTo>
                  <a:pt x="351315" y="69258"/>
                  <a:pt x="669661" y="313098"/>
                  <a:pt x="713688" y="316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140DFA95-D15A-4291-90BD-699D681B3152}"/>
              </a:ext>
            </a:extLst>
          </p:cNvPr>
          <p:cNvSpPr/>
          <p:nvPr/>
        </p:nvSpPr>
        <p:spPr>
          <a:xfrm>
            <a:off x="1565139" y="2824150"/>
            <a:ext cx="954638" cy="1088732"/>
          </a:xfrm>
          <a:custGeom>
            <a:avLst/>
            <a:gdLst>
              <a:gd name="connsiteX0" fmla="*/ 954541 w 954638"/>
              <a:gd name="connsiteY0" fmla="*/ 127330 h 1088732"/>
              <a:gd name="connsiteX1" fmla="*/ 441461 w 954638"/>
              <a:gd name="connsiteY1" fmla="*/ 66370 h 1088732"/>
              <a:gd name="connsiteX2" fmla="*/ 294141 w 954638"/>
              <a:gd name="connsiteY2" fmla="*/ 107010 h 1088732"/>
              <a:gd name="connsiteX3" fmla="*/ 9661 w 954638"/>
              <a:gd name="connsiteY3" fmla="*/ 1056970 h 1088732"/>
              <a:gd name="connsiteX4" fmla="*/ 65541 w 954638"/>
              <a:gd name="connsiteY4" fmla="*/ 823290 h 1088732"/>
              <a:gd name="connsiteX5" fmla="*/ 55381 w 954638"/>
              <a:gd name="connsiteY5" fmla="*/ 427050 h 1088732"/>
              <a:gd name="connsiteX6" fmla="*/ 217941 w 954638"/>
              <a:gd name="connsiteY6" fmla="*/ 51130 h 1088732"/>
              <a:gd name="connsiteX7" fmla="*/ 482101 w 954638"/>
              <a:gd name="connsiteY7" fmla="*/ 10490 h 1088732"/>
              <a:gd name="connsiteX8" fmla="*/ 954541 w 954638"/>
              <a:gd name="connsiteY8" fmla="*/ 127330 h 108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4638" h="1088732">
                <a:moveTo>
                  <a:pt x="954541" y="127330"/>
                </a:moveTo>
                <a:cubicBezTo>
                  <a:pt x="947768" y="136643"/>
                  <a:pt x="551528" y="69757"/>
                  <a:pt x="441461" y="66370"/>
                </a:cubicBezTo>
                <a:cubicBezTo>
                  <a:pt x="331394" y="62983"/>
                  <a:pt x="366108" y="-58090"/>
                  <a:pt x="294141" y="107010"/>
                </a:cubicBezTo>
                <a:cubicBezTo>
                  <a:pt x="222174" y="272110"/>
                  <a:pt x="47761" y="937590"/>
                  <a:pt x="9661" y="1056970"/>
                </a:cubicBezTo>
                <a:cubicBezTo>
                  <a:pt x="-28439" y="1176350"/>
                  <a:pt x="57921" y="928277"/>
                  <a:pt x="65541" y="823290"/>
                </a:cubicBezTo>
                <a:cubicBezTo>
                  <a:pt x="73161" y="718303"/>
                  <a:pt x="29981" y="555743"/>
                  <a:pt x="55381" y="427050"/>
                </a:cubicBezTo>
                <a:cubicBezTo>
                  <a:pt x="80781" y="298357"/>
                  <a:pt x="146821" y="120557"/>
                  <a:pt x="217941" y="51130"/>
                </a:cubicBezTo>
                <a:cubicBezTo>
                  <a:pt x="289061" y="-18297"/>
                  <a:pt x="352561" y="-517"/>
                  <a:pt x="482101" y="10490"/>
                </a:cubicBezTo>
                <a:cubicBezTo>
                  <a:pt x="611641" y="21497"/>
                  <a:pt x="961314" y="118017"/>
                  <a:pt x="954541" y="1273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3EDA96D3-17E4-4CBD-8FB9-0F3D522CF200}"/>
              </a:ext>
            </a:extLst>
          </p:cNvPr>
          <p:cNvSpPr/>
          <p:nvPr/>
        </p:nvSpPr>
        <p:spPr>
          <a:xfrm>
            <a:off x="1618066" y="2981384"/>
            <a:ext cx="871897" cy="1441296"/>
          </a:xfrm>
          <a:custGeom>
            <a:avLst/>
            <a:gdLst>
              <a:gd name="connsiteX0" fmla="*/ 871134 w 871897"/>
              <a:gd name="connsiteY0" fmla="*/ 5656 h 1441296"/>
              <a:gd name="connsiteX1" fmla="*/ 342814 w 871897"/>
              <a:gd name="connsiteY1" fmla="*/ 219016 h 1441296"/>
              <a:gd name="connsiteX2" fmla="*/ 124374 w 871897"/>
              <a:gd name="connsiteY2" fmla="*/ 701616 h 1441296"/>
              <a:gd name="connsiteX3" fmla="*/ 2454 w 871897"/>
              <a:gd name="connsiteY3" fmla="*/ 1433136 h 1441296"/>
              <a:gd name="connsiteX4" fmla="*/ 48174 w 871897"/>
              <a:gd name="connsiteY4" fmla="*/ 1057216 h 1441296"/>
              <a:gd name="connsiteX5" fmla="*/ 114214 w 871897"/>
              <a:gd name="connsiteY5" fmla="*/ 488256 h 1441296"/>
              <a:gd name="connsiteX6" fmla="*/ 215814 w 871897"/>
              <a:gd name="connsiteY6" fmla="*/ 102176 h 1441296"/>
              <a:gd name="connsiteX7" fmla="*/ 871134 w 871897"/>
              <a:gd name="connsiteY7" fmla="*/ 5656 h 144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897" h="1441296">
                <a:moveTo>
                  <a:pt x="871134" y="5656"/>
                </a:moveTo>
                <a:cubicBezTo>
                  <a:pt x="892301" y="25129"/>
                  <a:pt x="467274" y="103023"/>
                  <a:pt x="342814" y="219016"/>
                </a:cubicBezTo>
                <a:cubicBezTo>
                  <a:pt x="218354" y="335009"/>
                  <a:pt x="181101" y="499263"/>
                  <a:pt x="124374" y="701616"/>
                </a:cubicBezTo>
                <a:cubicBezTo>
                  <a:pt x="67647" y="903969"/>
                  <a:pt x="15154" y="1373869"/>
                  <a:pt x="2454" y="1433136"/>
                </a:cubicBezTo>
                <a:cubicBezTo>
                  <a:pt x="-10246" y="1492403"/>
                  <a:pt x="29547" y="1214696"/>
                  <a:pt x="48174" y="1057216"/>
                </a:cubicBezTo>
                <a:cubicBezTo>
                  <a:pt x="66801" y="899736"/>
                  <a:pt x="86274" y="647429"/>
                  <a:pt x="114214" y="488256"/>
                </a:cubicBezTo>
                <a:cubicBezTo>
                  <a:pt x="142154" y="329083"/>
                  <a:pt x="91354" y="187689"/>
                  <a:pt x="215814" y="102176"/>
                </a:cubicBezTo>
                <a:cubicBezTo>
                  <a:pt x="340274" y="16663"/>
                  <a:pt x="849967" y="-13817"/>
                  <a:pt x="871134" y="56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B3915E78-6BA6-49EF-8E51-FBAC80161672}"/>
              </a:ext>
            </a:extLst>
          </p:cNvPr>
          <p:cNvSpPr/>
          <p:nvPr/>
        </p:nvSpPr>
        <p:spPr>
          <a:xfrm>
            <a:off x="1544757" y="3909967"/>
            <a:ext cx="204440" cy="1717835"/>
          </a:xfrm>
          <a:custGeom>
            <a:avLst/>
            <a:gdLst>
              <a:gd name="connsiteX0" fmla="*/ 111323 w 204440"/>
              <a:gd name="connsiteY0" fmla="*/ 52433 h 1717835"/>
              <a:gd name="connsiteX1" fmla="*/ 4643 w 204440"/>
              <a:gd name="connsiteY1" fmla="*/ 702673 h 1717835"/>
              <a:gd name="connsiteX2" fmla="*/ 35123 w 204440"/>
              <a:gd name="connsiteY2" fmla="*/ 1236073 h 1717835"/>
              <a:gd name="connsiteX3" fmla="*/ 177363 w 204440"/>
              <a:gd name="connsiteY3" fmla="*/ 1713593 h 1717835"/>
              <a:gd name="connsiteX4" fmla="*/ 85923 w 204440"/>
              <a:gd name="connsiteY4" fmla="*/ 1444353 h 1717835"/>
              <a:gd name="connsiteX5" fmla="*/ 55443 w 204440"/>
              <a:gd name="connsiteY5" fmla="*/ 1007473 h 1717835"/>
              <a:gd name="connsiteX6" fmla="*/ 202763 w 204440"/>
              <a:gd name="connsiteY6" fmla="*/ 148953 h 1717835"/>
              <a:gd name="connsiteX7" fmla="*/ 111323 w 204440"/>
              <a:gd name="connsiteY7" fmla="*/ 52433 h 1717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440" h="1717835">
                <a:moveTo>
                  <a:pt x="111323" y="52433"/>
                </a:moveTo>
                <a:cubicBezTo>
                  <a:pt x="78303" y="144720"/>
                  <a:pt x="17343" y="505400"/>
                  <a:pt x="4643" y="702673"/>
                </a:cubicBezTo>
                <a:cubicBezTo>
                  <a:pt x="-8057" y="899946"/>
                  <a:pt x="6336" y="1067587"/>
                  <a:pt x="35123" y="1236073"/>
                </a:cubicBezTo>
                <a:cubicBezTo>
                  <a:pt x="63910" y="1404559"/>
                  <a:pt x="168896" y="1678880"/>
                  <a:pt x="177363" y="1713593"/>
                </a:cubicBezTo>
                <a:cubicBezTo>
                  <a:pt x="185830" y="1748306"/>
                  <a:pt x="106243" y="1562040"/>
                  <a:pt x="85923" y="1444353"/>
                </a:cubicBezTo>
                <a:cubicBezTo>
                  <a:pt x="65603" y="1326666"/>
                  <a:pt x="35970" y="1223373"/>
                  <a:pt x="55443" y="1007473"/>
                </a:cubicBezTo>
                <a:cubicBezTo>
                  <a:pt x="74916" y="791573"/>
                  <a:pt x="189216" y="309820"/>
                  <a:pt x="202763" y="148953"/>
                </a:cubicBezTo>
                <a:cubicBezTo>
                  <a:pt x="216310" y="-11914"/>
                  <a:pt x="144343" y="-39854"/>
                  <a:pt x="111323" y="524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B647A3B7-0CBC-4C68-AC7E-4BF09438AE98}"/>
              </a:ext>
            </a:extLst>
          </p:cNvPr>
          <p:cNvSpPr/>
          <p:nvPr/>
        </p:nvSpPr>
        <p:spPr>
          <a:xfrm>
            <a:off x="1518002" y="5545496"/>
            <a:ext cx="340399" cy="2255448"/>
          </a:xfrm>
          <a:custGeom>
            <a:avLst/>
            <a:gdLst>
              <a:gd name="connsiteX0" fmla="*/ 112678 w 340399"/>
              <a:gd name="connsiteY0" fmla="*/ 1864 h 2255448"/>
              <a:gd name="connsiteX1" fmla="*/ 77118 w 340399"/>
              <a:gd name="connsiteY1" fmla="*/ 586064 h 2255448"/>
              <a:gd name="connsiteX2" fmla="*/ 11078 w 340399"/>
              <a:gd name="connsiteY2" fmla="*/ 1078824 h 2255448"/>
              <a:gd name="connsiteX3" fmla="*/ 331118 w 340399"/>
              <a:gd name="connsiteY3" fmla="*/ 2201504 h 2255448"/>
              <a:gd name="connsiteX4" fmla="*/ 239678 w 340399"/>
              <a:gd name="connsiteY4" fmla="*/ 1972904 h 2255448"/>
              <a:gd name="connsiteX5" fmla="*/ 87278 w 340399"/>
              <a:gd name="connsiteY5" fmla="*/ 1058504 h 2255448"/>
              <a:gd name="connsiteX6" fmla="*/ 173638 w 340399"/>
              <a:gd name="connsiteY6" fmla="*/ 423504 h 2255448"/>
              <a:gd name="connsiteX7" fmla="*/ 112678 w 340399"/>
              <a:gd name="connsiteY7" fmla="*/ 1864 h 225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0399" h="2255448">
                <a:moveTo>
                  <a:pt x="112678" y="1864"/>
                </a:moveTo>
                <a:cubicBezTo>
                  <a:pt x="96591" y="28957"/>
                  <a:pt x="94051" y="406571"/>
                  <a:pt x="77118" y="586064"/>
                </a:cubicBezTo>
                <a:cubicBezTo>
                  <a:pt x="60185" y="765557"/>
                  <a:pt x="-31255" y="809584"/>
                  <a:pt x="11078" y="1078824"/>
                </a:cubicBezTo>
                <a:cubicBezTo>
                  <a:pt x="53411" y="1348064"/>
                  <a:pt x="293018" y="2052491"/>
                  <a:pt x="331118" y="2201504"/>
                </a:cubicBezTo>
                <a:cubicBezTo>
                  <a:pt x="369218" y="2350517"/>
                  <a:pt x="280318" y="2163404"/>
                  <a:pt x="239678" y="1972904"/>
                </a:cubicBezTo>
                <a:cubicBezTo>
                  <a:pt x="199038" y="1782404"/>
                  <a:pt x="98285" y="1316737"/>
                  <a:pt x="87278" y="1058504"/>
                </a:cubicBezTo>
                <a:cubicBezTo>
                  <a:pt x="76271" y="800271"/>
                  <a:pt x="166018" y="597917"/>
                  <a:pt x="173638" y="423504"/>
                </a:cubicBezTo>
                <a:cubicBezTo>
                  <a:pt x="181258" y="249091"/>
                  <a:pt x="128765" y="-25229"/>
                  <a:pt x="112678" y="1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E78DA65E-B530-4C0E-BB40-650BA4F3DAAC}"/>
              </a:ext>
            </a:extLst>
          </p:cNvPr>
          <p:cNvSpPr/>
          <p:nvPr/>
        </p:nvSpPr>
        <p:spPr>
          <a:xfrm>
            <a:off x="3313065" y="2343113"/>
            <a:ext cx="3531380" cy="1046932"/>
          </a:xfrm>
          <a:custGeom>
            <a:avLst/>
            <a:gdLst>
              <a:gd name="connsiteX0" fmla="*/ 154035 w 3531380"/>
              <a:gd name="connsiteY0" fmla="*/ 520737 h 1046932"/>
              <a:gd name="connsiteX1" fmla="*/ 1030335 w 3531380"/>
              <a:gd name="connsiteY1" fmla="*/ 25437 h 1046932"/>
              <a:gd name="connsiteX2" fmla="*/ 2306685 w 3531380"/>
              <a:gd name="connsiteY2" fmla="*/ 165137 h 1046932"/>
              <a:gd name="connsiteX3" fmla="*/ 3379835 w 3531380"/>
              <a:gd name="connsiteY3" fmla="*/ 958887 h 1046932"/>
              <a:gd name="connsiteX4" fmla="*/ 3436985 w 3531380"/>
              <a:gd name="connsiteY4" fmla="*/ 965237 h 1046932"/>
              <a:gd name="connsiteX5" fmla="*/ 2560685 w 3531380"/>
              <a:gd name="connsiteY5" fmla="*/ 406437 h 1046932"/>
              <a:gd name="connsiteX6" fmla="*/ 1303385 w 3531380"/>
              <a:gd name="connsiteY6" fmla="*/ 158787 h 1046932"/>
              <a:gd name="connsiteX7" fmla="*/ 109585 w 3531380"/>
              <a:gd name="connsiteY7" fmla="*/ 482637 h 1046932"/>
              <a:gd name="connsiteX8" fmla="*/ 154035 w 3531380"/>
              <a:gd name="connsiteY8" fmla="*/ 520737 h 104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31380" h="1046932">
                <a:moveTo>
                  <a:pt x="154035" y="520737"/>
                </a:moveTo>
                <a:cubicBezTo>
                  <a:pt x="307493" y="444537"/>
                  <a:pt x="671560" y="84704"/>
                  <a:pt x="1030335" y="25437"/>
                </a:cubicBezTo>
                <a:cubicBezTo>
                  <a:pt x="1389110" y="-33830"/>
                  <a:pt x="1915102" y="9562"/>
                  <a:pt x="2306685" y="165137"/>
                </a:cubicBezTo>
                <a:cubicBezTo>
                  <a:pt x="2698268" y="320712"/>
                  <a:pt x="3191452" y="825537"/>
                  <a:pt x="3379835" y="958887"/>
                </a:cubicBezTo>
                <a:cubicBezTo>
                  <a:pt x="3568218" y="1092237"/>
                  <a:pt x="3573510" y="1057312"/>
                  <a:pt x="3436985" y="965237"/>
                </a:cubicBezTo>
                <a:cubicBezTo>
                  <a:pt x="3300460" y="873162"/>
                  <a:pt x="2916285" y="540845"/>
                  <a:pt x="2560685" y="406437"/>
                </a:cubicBezTo>
                <a:cubicBezTo>
                  <a:pt x="2205085" y="272029"/>
                  <a:pt x="1711902" y="146087"/>
                  <a:pt x="1303385" y="158787"/>
                </a:cubicBezTo>
                <a:cubicBezTo>
                  <a:pt x="894868" y="171487"/>
                  <a:pt x="296910" y="415962"/>
                  <a:pt x="109585" y="482637"/>
                </a:cubicBezTo>
                <a:cubicBezTo>
                  <a:pt x="-77740" y="549312"/>
                  <a:pt x="577" y="596937"/>
                  <a:pt x="154035" y="520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6F38CF71-3064-4C6B-BA14-E4604E34F964}"/>
              </a:ext>
            </a:extLst>
          </p:cNvPr>
          <p:cNvSpPr/>
          <p:nvPr/>
        </p:nvSpPr>
        <p:spPr>
          <a:xfrm>
            <a:off x="3646158" y="2757767"/>
            <a:ext cx="3518867" cy="1412896"/>
          </a:xfrm>
          <a:custGeom>
            <a:avLst/>
            <a:gdLst>
              <a:gd name="connsiteX0" fmla="*/ 100342 w 3518867"/>
              <a:gd name="connsiteY0" fmla="*/ 36233 h 1412896"/>
              <a:gd name="connsiteX1" fmla="*/ 278142 w 3518867"/>
              <a:gd name="connsiteY1" fmla="*/ 4483 h 1412896"/>
              <a:gd name="connsiteX2" fmla="*/ 1408442 w 3518867"/>
              <a:gd name="connsiteY2" fmla="*/ 150533 h 1412896"/>
              <a:gd name="connsiteX3" fmla="*/ 2729242 w 3518867"/>
              <a:gd name="connsiteY3" fmla="*/ 1096683 h 1412896"/>
              <a:gd name="connsiteX4" fmla="*/ 3491242 w 3518867"/>
              <a:gd name="connsiteY4" fmla="*/ 1395133 h 1412896"/>
              <a:gd name="connsiteX5" fmla="*/ 3256292 w 3518867"/>
              <a:gd name="connsiteY5" fmla="*/ 1331633 h 1412896"/>
              <a:gd name="connsiteX6" fmla="*/ 2354592 w 3518867"/>
              <a:gd name="connsiteY6" fmla="*/ 944283 h 1412896"/>
              <a:gd name="connsiteX7" fmla="*/ 754392 w 3518867"/>
              <a:gd name="connsiteY7" fmla="*/ 87033 h 1412896"/>
              <a:gd name="connsiteX8" fmla="*/ 43192 w 3518867"/>
              <a:gd name="connsiteY8" fmla="*/ 23533 h 1412896"/>
              <a:gd name="connsiteX9" fmla="*/ 100342 w 3518867"/>
              <a:gd name="connsiteY9" fmla="*/ 36233 h 141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8867" h="1412896">
                <a:moveTo>
                  <a:pt x="100342" y="36233"/>
                </a:moveTo>
                <a:cubicBezTo>
                  <a:pt x="139500" y="33058"/>
                  <a:pt x="60125" y="-14567"/>
                  <a:pt x="278142" y="4483"/>
                </a:cubicBezTo>
                <a:cubicBezTo>
                  <a:pt x="496159" y="23533"/>
                  <a:pt x="999925" y="-31500"/>
                  <a:pt x="1408442" y="150533"/>
                </a:cubicBezTo>
                <a:cubicBezTo>
                  <a:pt x="1816959" y="332566"/>
                  <a:pt x="2382109" y="889250"/>
                  <a:pt x="2729242" y="1096683"/>
                </a:cubicBezTo>
                <a:cubicBezTo>
                  <a:pt x="3076375" y="1304116"/>
                  <a:pt x="3403400" y="1355975"/>
                  <a:pt x="3491242" y="1395133"/>
                </a:cubicBezTo>
                <a:cubicBezTo>
                  <a:pt x="3579084" y="1434291"/>
                  <a:pt x="3445734" y="1406775"/>
                  <a:pt x="3256292" y="1331633"/>
                </a:cubicBezTo>
                <a:cubicBezTo>
                  <a:pt x="3066850" y="1256491"/>
                  <a:pt x="2771575" y="1151716"/>
                  <a:pt x="2354592" y="944283"/>
                </a:cubicBezTo>
                <a:cubicBezTo>
                  <a:pt x="1937609" y="736850"/>
                  <a:pt x="1139625" y="240491"/>
                  <a:pt x="754392" y="87033"/>
                </a:cubicBezTo>
                <a:cubicBezTo>
                  <a:pt x="369159" y="-66425"/>
                  <a:pt x="152200" y="34116"/>
                  <a:pt x="43192" y="23533"/>
                </a:cubicBezTo>
                <a:cubicBezTo>
                  <a:pt x="-65816" y="12950"/>
                  <a:pt x="61184" y="39408"/>
                  <a:pt x="100342" y="36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82427D85-D8BE-4C63-895C-ABE8EB15EA12}"/>
              </a:ext>
            </a:extLst>
          </p:cNvPr>
          <p:cNvSpPr/>
          <p:nvPr/>
        </p:nvSpPr>
        <p:spPr>
          <a:xfrm>
            <a:off x="4161321" y="2541406"/>
            <a:ext cx="2738286" cy="1422150"/>
          </a:xfrm>
          <a:custGeom>
            <a:avLst/>
            <a:gdLst>
              <a:gd name="connsiteX0" fmla="*/ 74129 w 2738286"/>
              <a:gd name="connsiteY0" fmla="*/ 23994 h 1422150"/>
              <a:gd name="connsiteX1" fmla="*/ 169379 w 2738286"/>
              <a:gd name="connsiteY1" fmla="*/ 23994 h 1422150"/>
              <a:gd name="connsiteX2" fmla="*/ 1153629 w 2738286"/>
              <a:gd name="connsiteY2" fmla="*/ 150994 h 1422150"/>
              <a:gd name="connsiteX3" fmla="*/ 2220429 w 2738286"/>
              <a:gd name="connsiteY3" fmla="*/ 970144 h 1422150"/>
              <a:gd name="connsiteX4" fmla="*/ 2696679 w 2738286"/>
              <a:gd name="connsiteY4" fmla="*/ 1401944 h 1422150"/>
              <a:gd name="connsiteX5" fmla="*/ 2620479 w 2738286"/>
              <a:gd name="connsiteY5" fmla="*/ 1293994 h 1422150"/>
              <a:gd name="connsiteX6" fmla="*/ 1871179 w 2738286"/>
              <a:gd name="connsiteY6" fmla="*/ 792344 h 1422150"/>
              <a:gd name="connsiteX7" fmla="*/ 944079 w 2738286"/>
              <a:gd name="connsiteY7" fmla="*/ 271644 h 1422150"/>
              <a:gd name="connsiteX8" fmla="*/ 74129 w 2738286"/>
              <a:gd name="connsiteY8" fmla="*/ 23994 h 1422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8286" h="1422150">
                <a:moveTo>
                  <a:pt x="74129" y="23994"/>
                </a:moveTo>
                <a:cubicBezTo>
                  <a:pt x="-54988" y="-17281"/>
                  <a:pt x="-10538" y="2827"/>
                  <a:pt x="169379" y="23994"/>
                </a:cubicBezTo>
                <a:cubicBezTo>
                  <a:pt x="349296" y="45161"/>
                  <a:pt x="811787" y="-6698"/>
                  <a:pt x="1153629" y="150994"/>
                </a:cubicBezTo>
                <a:cubicBezTo>
                  <a:pt x="1495471" y="308686"/>
                  <a:pt x="1963254" y="761652"/>
                  <a:pt x="2220429" y="970144"/>
                </a:cubicBezTo>
                <a:cubicBezTo>
                  <a:pt x="2477604" y="1178636"/>
                  <a:pt x="2630004" y="1347969"/>
                  <a:pt x="2696679" y="1401944"/>
                </a:cubicBezTo>
                <a:cubicBezTo>
                  <a:pt x="2763354" y="1455919"/>
                  <a:pt x="2758062" y="1395594"/>
                  <a:pt x="2620479" y="1293994"/>
                </a:cubicBezTo>
                <a:cubicBezTo>
                  <a:pt x="2482896" y="1192394"/>
                  <a:pt x="2150579" y="962736"/>
                  <a:pt x="1871179" y="792344"/>
                </a:cubicBezTo>
                <a:cubicBezTo>
                  <a:pt x="1591779" y="621952"/>
                  <a:pt x="1242529" y="402877"/>
                  <a:pt x="944079" y="271644"/>
                </a:cubicBezTo>
                <a:cubicBezTo>
                  <a:pt x="645629" y="140411"/>
                  <a:pt x="203246" y="65269"/>
                  <a:pt x="74129" y="23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3ACA7A93-FF02-41E0-9F96-DA417730AF0D}"/>
              </a:ext>
            </a:extLst>
          </p:cNvPr>
          <p:cNvSpPr/>
          <p:nvPr/>
        </p:nvSpPr>
        <p:spPr>
          <a:xfrm>
            <a:off x="3410569" y="2825249"/>
            <a:ext cx="3919898" cy="2276576"/>
          </a:xfrm>
          <a:custGeom>
            <a:avLst/>
            <a:gdLst>
              <a:gd name="connsiteX0" fmla="*/ 5731 w 3919898"/>
              <a:gd name="connsiteY0" fmla="*/ 140201 h 2276576"/>
              <a:gd name="connsiteX1" fmla="*/ 678831 w 3919898"/>
              <a:gd name="connsiteY1" fmla="*/ 38601 h 2276576"/>
              <a:gd name="connsiteX2" fmla="*/ 1739281 w 3919898"/>
              <a:gd name="connsiteY2" fmla="*/ 813301 h 2276576"/>
              <a:gd name="connsiteX3" fmla="*/ 2190131 w 3919898"/>
              <a:gd name="connsiteY3" fmla="*/ 1397501 h 2276576"/>
              <a:gd name="connsiteX4" fmla="*/ 3117231 w 3919898"/>
              <a:gd name="connsiteY4" fmla="*/ 2000751 h 2276576"/>
              <a:gd name="connsiteX5" fmla="*/ 3898281 w 3919898"/>
              <a:gd name="connsiteY5" fmla="*/ 2229351 h 2276576"/>
              <a:gd name="connsiteX6" fmla="*/ 3523631 w 3919898"/>
              <a:gd name="connsiteY6" fmla="*/ 2172201 h 2276576"/>
              <a:gd name="connsiteX7" fmla="*/ 1739281 w 3919898"/>
              <a:gd name="connsiteY7" fmla="*/ 1194301 h 2276576"/>
              <a:gd name="connsiteX8" fmla="*/ 1047131 w 3919898"/>
              <a:gd name="connsiteY8" fmla="*/ 343401 h 2276576"/>
              <a:gd name="connsiteX9" fmla="*/ 5731 w 3919898"/>
              <a:gd name="connsiteY9" fmla="*/ 140201 h 227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19898" h="2276576">
                <a:moveTo>
                  <a:pt x="5731" y="140201"/>
                </a:moveTo>
                <a:cubicBezTo>
                  <a:pt x="-55652" y="89401"/>
                  <a:pt x="389906" y="-73582"/>
                  <a:pt x="678831" y="38601"/>
                </a:cubicBezTo>
                <a:cubicBezTo>
                  <a:pt x="967756" y="150784"/>
                  <a:pt x="1487398" y="586818"/>
                  <a:pt x="1739281" y="813301"/>
                </a:cubicBezTo>
                <a:cubicBezTo>
                  <a:pt x="1991164" y="1039784"/>
                  <a:pt x="1960473" y="1199593"/>
                  <a:pt x="2190131" y="1397501"/>
                </a:cubicBezTo>
                <a:cubicBezTo>
                  <a:pt x="2419789" y="1595409"/>
                  <a:pt x="2832539" y="1862109"/>
                  <a:pt x="3117231" y="2000751"/>
                </a:cubicBezTo>
                <a:cubicBezTo>
                  <a:pt x="3401923" y="2139393"/>
                  <a:pt x="3830548" y="2200776"/>
                  <a:pt x="3898281" y="2229351"/>
                </a:cubicBezTo>
                <a:cubicBezTo>
                  <a:pt x="3966014" y="2257926"/>
                  <a:pt x="3883464" y="2344709"/>
                  <a:pt x="3523631" y="2172201"/>
                </a:cubicBezTo>
                <a:cubicBezTo>
                  <a:pt x="3163798" y="1999693"/>
                  <a:pt x="2152031" y="1499101"/>
                  <a:pt x="1739281" y="1194301"/>
                </a:cubicBezTo>
                <a:cubicBezTo>
                  <a:pt x="1326531" y="889501"/>
                  <a:pt x="1331823" y="522259"/>
                  <a:pt x="1047131" y="343401"/>
                </a:cubicBezTo>
                <a:cubicBezTo>
                  <a:pt x="762439" y="164543"/>
                  <a:pt x="67114" y="191001"/>
                  <a:pt x="5731" y="1402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B9659537-C3CF-467C-8315-1FB8109BDED6}"/>
              </a:ext>
            </a:extLst>
          </p:cNvPr>
          <p:cNvSpPr/>
          <p:nvPr/>
        </p:nvSpPr>
        <p:spPr>
          <a:xfrm>
            <a:off x="4132618" y="3197326"/>
            <a:ext cx="2867981" cy="2192992"/>
          </a:xfrm>
          <a:custGeom>
            <a:avLst/>
            <a:gdLst>
              <a:gd name="connsiteX0" fmla="*/ 1232 w 2867981"/>
              <a:gd name="connsiteY0" fmla="*/ 22124 h 2192992"/>
              <a:gd name="connsiteX1" fmla="*/ 591782 w 2867981"/>
              <a:gd name="connsiteY1" fmla="*/ 752374 h 2192992"/>
              <a:gd name="connsiteX2" fmla="*/ 814032 w 2867981"/>
              <a:gd name="connsiteY2" fmla="*/ 1222274 h 2192992"/>
              <a:gd name="connsiteX3" fmla="*/ 2744432 w 2867981"/>
              <a:gd name="connsiteY3" fmla="*/ 2136674 h 2192992"/>
              <a:gd name="connsiteX4" fmla="*/ 2680932 w 2867981"/>
              <a:gd name="connsiteY4" fmla="*/ 2098574 h 2192992"/>
              <a:gd name="connsiteX5" fmla="*/ 2045932 w 2867981"/>
              <a:gd name="connsiteY5" fmla="*/ 1730274 h 2192992"/>
              <a:gd name="connsiteX6" fmla="*/ 731482 w 2867981"/>
              <a:gd name="connsiteY6" fmla="*/ 930174 h 2192992"/>
              <a:gd name="connsiteX7" fmla="*/ 445732 w 2867981"/>
              <a:gd name="connsiteY7" fmla="*/ 257074 h 2192992"/>
              <a:gd name="connsiteX8" fmla="*/ 1232 w 2867981"/>
              <a:gd name="connsiteY8" fmla="*/ 22124 h 219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7981" h="2192992">
                <a:moveTo>
                  <a:pt x="1232" y="22124"/>
                </a:moveTo>
                <a:cubicBezTo>
                  <a:pt x="25574" y="104674"/>
                  <a:pt x="456315" y="552349"/>
                  <a:pt x="591782" y="752374"/>
                </a:cubicBezTo>
                <a:cubicBezTo>
                  <a:pt x="727249" y="952399"/>
                  <a:pt x="455257" y="991557"/>
                  <a:pt x="814032" y="1222274"/>
                </a:cubicBezTo>
                <a:cubicBezTo>
                  <a:pt x="1172807" y="1452991"/>
                  <a:pt x="2433282" y="1990624"/>
                  <a:pt x="2744432" y="2136674"/>
                </a:cubicBezTo>
                <a:cubicBezTo>
                  <a:pt x="3055582" y="2282724"/>
                  <a:pt x="2680932" y="2098574"/>
                  <a:pt x="2680932" y="2098574"/>
                </a:cubicBezTo>
                <a:lnTo>
                  <a:pt x="2045932" y="1730274"/>
                </a:lnTo>
                <a:cubicBezTo>
                  <a:pt x="1721024" y="1535541"/>
                  <a:pt x="998182" y="1175707"/>
                  <a:pt x="731482" y="930174"/>
                </a:cubicBezTo>
                <a:cubicBezTo>
                  <a:pt x="464782" y="684641"/>
                  <a:pt x="571674" y="410532"/>
                  <a:pt x="445732" y="257074"/>
                </a:cubicBezTo>
                <a:cubicBezTo>
                  <a:pt x="319790" y="103616"/>
                  <a:pt x="-23110" y="-60426"/>
                  <a:pt x="1232" y="221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52B78817-72B2-4CDF-B4D7-2E02961E7FF5}"/>
              </a:ext>
            </a:extLst>
          </p:cNvPr>
          <p:cNvSpPr/>
          <p:nvPr/>
        </p:nvSpPr>
        <p:spPr>
          <a:xfrm>
            <a:off x="5231189" y="3446441"/>
            <a:ext cx="1810409" cy="1258117"/>
          </a:xfrm>
          <a:custGeom>
            <a:avLst/>
            <a:gdLst>
              <a:gd name="connsiteX0" fmla="*/ 1211 w 1810409"/>
              <a:gd name="connsiteY0" fmla="*/ 1609 h 1258117"/>
              <a:gd name="connsiteX1" fmla="*/ 585411 w 1810409"/>
              <a:gd name="connsiteY1" fmla="*/ 649309 h 1258117"/>
              <a:gd name="connsiteX2" fmla="*/ 1747461 w 1810409"/>
              <a:gd name="connsiteY2" fmla="*/ 1220809 h 1258117"/>
              <a:gd name="connsiteX3" fmla="*/ 1556961 w 1810409"/>
              <a:gd name="connsiteY3" fmla="*/ 1163659 h 1258117"/>
              <a:gd name="connsiteX4" fmla="*/ 725111 w 1810409"/>
              <a:gd name="connsiteY4" fmla="*/ 846159 h 1258117"/>
              <a:gd name="connsiteX5" fmla="*/ 1211 w 1810409"/>
              <a:gd name="connsiteY5" fmla="*/ 1609 h 125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0409" h="1258117">
                <a:moveTo>
                  <a:pt x="1211" y="1609"/>
                </a:moveTo>
                <a:cubicBezTo>
                  <a:pt x="-22072" y="-31199"/>
                  <a:pt x="294369" y="446109"/>
                  <a:pt x="585411" y="649309"/>
                </a:cubicBezTo>
                <a:cubicBezTo>
                  <a:pt x="876453" y="852509"/>
                  <a:pt x="1585536" y="1135084"/>
                  <a:pt x="1747461" y="1220809"/>
                </a:cubicBezTo>
                <a:cubicBezTo>
                  <a:pt x="1909386" y="1306534"/>
                  <a:pt x="1727353" y="1226101"/>
                  <a:pt x="1556961" y="1163659"/>
                </a:cubicBezTo>
                <a:cubicBezTo>
                  <a:pt x="1386569" y="1101217"/>
                  <a:pt x="985461" y="1038776"/>
                  <a:pt x="725111" y="846159"/>
                </a:cubicBezTo>
                <a:cubicBezTo>
                  <a:pt x="464761" y="653542"/>
                  <a:pt x="24494" y="34417"/>
                  <a:pt x="1211" y="1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7E9ADBDB-0BAA-4D2B-8104-0CD4E5306CD3}"/>
              </a:ext>
            </a:extLst>
          </p:cNvPr>
          <p:cNvSpPr/>
          <p:nvPr/>
        </p:nvSpPr>
        <p:spPr>
          <a:xfrm>
            <a:off x="4415058" y="3903644"/>
            <a:ext cx="1796006" cy="2347782"/>
          </a:xfrm>
          <a:custGeom>
            <a:avLst/>
            <a:gdLst>
              <a:gd name="connsiteX0" fmla="*/ 4542 w 1796006"/>
              <a:gd name="connsiteY0" fmla="*/ 1606 h 2347782"/>
              <a:gd name="connsiteX1" fmla="*/ 772892 w 1796006"/>
              <a:gd name="connsiteY1" fmla="*/ 763606 h 2347782"/>
              <a:gd name="connsiteX2" fmla="*/ 1547592 w 1796006"/>
              <a:gd name="connsiteY2" fmla="*/ 1182706 h 2347782"/>
              <a:gd name="connsiteX3" fmla="*/ 1776192 w 1796006"/>
              <a:gd name="connsiteY3" fmla="*/ 2319356 h 2347782"/>
              <a:gd name="connsiteX4" fmla="*/ 1738092 w 1796006"/>
              <a:gd name="connsiteY4" fmla="*/ 1932006 h 2347782"/>
              <a:gd name="connsiteX5" fmla="*/ 1369792 w 1796006"/>
              <a:gd name="connsiteY5" fmla="*/ 1138256 h 2347782"/>
              <a:gd name="connsiteX6" fmla="*/ 499842 w 1796006"/>
              <a:gd name="connsiteY6" fmla="*/ 579456 h 2347782"/>
              <a:gd name="connsiteX7" fmla="*/ 4542 w 1796006"/>
              <a:gd name="connsiteY7" fmla="*/ 1606 h 23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6006" h="2347782">
                <a:moveTo>
                  <a:pt x="4542" y="1606"/>
                </a:moveTo>
                <a:cubicBezTo>
                  <a:pt x="50050" y="32298"/>
                  <a:pt x="515717" y="566756"/>
                  <a:pt x="772892" y="763606"/>
                </a:cubicBezTo>
                <a:cubicBezTo>
                  <a:pt x="1030067" y="960456"/>
                  <a:pt x="1380375" y="923415"/>
                  <a:pt x="1547592" y="1182706"/>
                </a:cubicBezTo>
                <a:cubicBezTo>
                  <a:pt x="1714809" y="1441997"/>
                  <a:pt x="1744442" y="2194473"/>
                  <a:pt x="1776192" y="2319356"/>
                </a:cubicBezTo>
                <a:cubicBezTo>
                  <a:pt x="1807942" y="2444239"/>
                  <a:pt x="1805825" y="2128856"/>
                  <a:pt x="1738092" y="1932006"/>
                </a:cubicBezTo>
                <a:cubicBezTo>
                  <a:pt x="1670359" y="1735156"/>
                  <a:pt x="1576167" y="1363681"/>
                  <a:pt x="1369792" y="1138256"/>
                </a:cubicBezTo>
                <a:cubicBezTo>
                  <a:pt x="1163417" y="912831"/>
                  <a:pt x="734792" y="771014"/>
                  <a:pt x="499842" y="579456"/>
                </a:cubicBezTo>
                <a:cubicBezTo>
                  <a:pt x="264892" y="387898"/>
                  <a:pt x="-40966" y="-29086"/>
                  <a:pt x="4542" y="1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470BBA12-9508-41D2-8EB9-77FFE2206A82}"/>
              </a:ext>
            </a:extLst>
          </p:cNvPr>
          <p:cNvSpPr/>
          <p:nvPr/>
        </p:nvSpPr>
        <p:spPr>
          <a:xfrm>
            <a:off x="4615750" y="4502848"/>
            <a:ext cx="1062443" cy="676636"/>
          </a:xfrm>
          <a:custGeom>
            <a:avLst/>
            <a:gdLst>
              <a:gd name="connsiteX0" fmla="*/ 2817 w 1062443"/>
              <a:gd name="connsiteY0" fmla="*/ 1419 h 676636"/>
              <a:gd name="connsiteX1" fmla="*/ 747883 w 1062443"/>
              <a:gd name="connsiteY1" fmla="*/ 441685 h 676636"/>
              <a:gd name="connsiteX2" fmla="*/ 1056917 w 1062443"/>
              <a:gd name="connsiteY2" fmla="*/ 674519 h 676636"/>
              <a:gd name="connsiteX3" fmla="*/ 515050 w 1062443"/>
              <a:gd name="connsiteY3" fmla="*/ 314685 h 676636"/>
              <a:gd name="connsiteX4" fmla="*/ 2817 w 1062443"/>
              <a:gd name="connsiteY4" fmla="*/ 1419 h 676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2443" h="676636">
                <a:moveTo>
                  <a:pt x="2817" y="1419"/>
                </a:moveTo>
                <a:cubicBezTo>
                  <a:pt x="41622" y="22586"/>
                  <a:pt x="572200" y="329502"/>
                  <a:pt x="747883" y="441685"/>
                </a:cubicBezTo>
                <a:cubicBezTo>
                  <a:pt x="923566" y="553868"/>
                  <a:pt x="1095722" y="695686"/>
                  <a:pt x="1056917" y="674519"/>
                </a:cubicBezTo>
                <a:cubicBezTo>
                  <a:pt x="1018112" y="653352"/>
                  <a:pt x="694261" y="428280"/>
                  <a:pt x="515050" y="314685"/>
                </a:cubicBezTo>
                <a:cubicBezTo>
                  <a:pt x="335839" y="201091"/>
                  <a:pt x="-35988" y="-19748"/>
                  <a:pt x="2817" y="1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2C7722AD-5450-45CE-96C3-6EC8F9D79AC7}"/>
              </a:ext>
            </a:extLst>
          </p:cNvPr>
          <p:cNvSpPr/>
          <p:nvPr/>
        </p:nvSpPr>
        <p:spPr>
          <a:xfrm>
            <a:off x="4615803" y="4431628"/>
            <a:ext cx="1358889" cy="1509117"/>
          </a:xfrm>
          <a:custGeom>
            <a:avLst/>
            <a:gdLst>
              <a:gd name="connsiteX0" fmla="*/ 15464 w 1358889"/>
              <a:gd name="connsiteY0" fmla="*/ 4905 h 1509117"/>
              <a:gd name="connsiteX1" fmla="*/ 828264 w 1358889"/>
              <a:gd name="connsiteY1" fmla="*/ 665305 h 1509117"/>
              <a:gd name="connsiteX2" fmla="*/ 862130 w 1358889"/>
              <a:gd name="connsiteY2" fmla="*/ 678005 h 1509117"/>
              <a:gd name="connsiteX3" fmla="*/ 1188097 w 1358889"/>
              <a:gd name="connsiteY3" fmla="*/ 775372 h 1509117"/>
              <a:gd name="connsiteX4" fmla="*/ 1344730 w 1358889"/>
              <a:gd name="connsiteY4" fmla="*/ 1486572 h 1509117"/>
              <a:gd name="connsiteX5" fmla="*/ 1315097 w 1358889"/>
              <a:gd name="connsiteY5" fmla="*/ 1283372 h 1509117"/>
              <a:gd name="connsiteX6" fmla="*/ 1022997 w 1358889"/>
              <a:gd name="connsiteY6" fmla="*/ 796539 h 1509117"/>
              <a:gd name="connsiteX7" fmla="*/ 349897 w 1358889"/>
              <a:gd name="connsiteY7" fmla="*/ 385905 h 1509117"/>
              <a:gd name="connsiteX8" fmla="*/ 15464 w 1358889"/>
              <a:gd name="connsiteY8" fmla="*/ 4905 h 150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8889" h="1509117">
                <a:moveTo>
                  <a:pt x="15464" y="4905"/>
                </a:moveTo>
                <a:cubicBezTo>
                  <a:pt x="95192" y="51472"/>
                  <a:pt x="687153" y="553122"/>
                  <a:pt x="828264" y="665305"/>
                </a:cubicBezTo>
                <a:cubicBezTo>
                  <a:pt x="969375" y="777488"/>
                  <a:pt x="862130" y="678005"/>
                  <a:pt x="862130" y="678005"/>
                </a:cubicBezTo>
                <a:cubicBezTo>
                  <a:pt x="922102" y="696349"/>
                  <a:pt x="1107664" y="640611"/>
                  <a:pt x="1188097" y="775372"/>
                </a:cubicBezTo>
                <a:cubicBezTo>
                  <a:pt x="1268530" y="910133"/>
                  <a:pt x="1323563" y="1401905"/>
                  <a:pt x="1344730" y="1486572"/>
                </a:cubicBezTo>
                <a:cubicBezTo>
                  <a:pt x="1365897" y="1571239"/>
                  <a:pt x="1368719" y="1398377"/>
                  <a:pt x="1315097" y="1283372"/>
                </a:cubicBezTo>
                <a:cubicBezTo>
                  <a:pt x="1261475" y="1168367"/>
                  <a:pt x="1183864" y="946117"/>
                  <a:pt x="1022997" y="796539"/>
                </a:cubicBezTo>
                <a:cubicBezTo>
                  <a:pt x="862130" y="646961"/>
                  <a:pt x="517819" y="516433"/>
                  <a:pt x="349897" y="385905"/>
                </a:cubicBezTo>
                <a:cubicBezTo>
                  <a:pt x="181975" y="255377"/>
                  <a:pt x="-64264" y="-41662"/>
                  <a:pt x="15464" y="49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A9077E66-D3E8-4772-923E-4084612AF996}"/>
              </a:ext>
            </a:extLst>
          </p:cNvPr>
          <p:cNvSpPr/>
          <p:nvPr/>
        </p:nvSpPr>
        <p:spPr>
          <a:xfrm>
            <a:off x="5697145" y="5454885"/>
            <a:ext cx="578858" cy="2141765"/>
          </a:xfrm>
          <a:custGeom>
            <a:avLst/>
            <a:gdLst>
              <a:gd name="connsiteX0" fmla="*/ 98288 w 578858"/>
              <a:gd name="connsiteY0" fmla="*/ 69615 h 2141765"/>
              <a:gd name="connsiteX1" fmla="*/ 132155 w 578858"/>
              <a:gd name="connsiteY1" fmla="*/ 128882 h 2141765"/>
              <a:gd name="connsiteX2" fmla="*/ 424255 w 578858"/>
              <a:gd name="connsiteY2" fmla="*/ 1085615 h 2141765"/>
              <a:gd name="connsiteX3" fmla="*/ 922 w 578858"/>
              <a:gd name="connsiteY3" fmla="*/ 2131248 h 2141765"/>
              <a:gd name="connsiteX4" fmla="*/ 318422 w 578858"/>
              <a:gd name="connsiteY4" fmla="*/ 1580915 h 2141765"/>
              <a:gd name="connsiteX5" fmla="*/ 572422 w 578858"/>
              <a:gd name="connsiteY5" fmla="*/ 878182 h 2141765"/>
              <a:gd name="connsiteX6" fmla="*/ 47488 w 578858"/>
              <a:gd name="connsiteY6" fmla="*/ 61148 h 2141765"/>
              <a:gd name="connsiteX7" fmla="*/ 98288 w 578858"/>
              <a:gd name="connsiteY7" fmla="*/ 69615 h 2141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858" h="2141765">
                <a:moveTo>
                  <a:pt x="98288" y="69615"/>
                </a:moveTo>
                <a:cubicBezTo>
                  <a:pt x="112399" y="80904"/>
                  <a:pt x="77827" y="-40451"/>
                  <a:pt x="132155" y="128882"/>
                </a:cubicBezTo>
                <a:cubicBezTo>
                  <a:pt x="186483" y="298215"/>
                  <a:pt x="446127" y="751887"/>
                  <a:pt x="424255" y="1085615"/>
                </a:cubicBezTo>
                <a:cubicBezTo>
                  <a:pt x="402383" y="1419343"/>
                  <a:pt x="18561" y="2048698"/>
                  <a:pt x="922" y="2131248"/>
                </a:cubicBezTo>
                <a:cubicBezTo>
                  <a:pt x="-16717" y="2213798"/>
                  <a:pt x="223172" y="1789759"/>
                  <a:pt x="318422" y="1580915"/>
                </a:cubicBezTo>
                <a:cubicBezTo>
                  <a:pt x="413672" y="1372071"/>
                  <a:pt x="617578" y="1131476"/>
                  <a:pt x="572422" y="878182"/>
                </a:cubicBezTo>
                <a:cubicBezTo>
                  <a:pt x="527266" y="624888"/>
                  <a:pt x="130038" y="198026"/>
                  <a:pt x="47488" y="61148"/>
                </a:cubicBezTo>
                <a:cubicBezTo>
                  <a:pt x="-35062" y="-75730"/>
                  <a:pt x="84177" y="58326"/>
                  <a:pt x="98288" y="69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A126F4D1-EA6E-4716-82C4-D6C74DA090CA}"/>
              </a:ext>
            </a:extLst>
          </p:cNvPr>
          <p:cNvSpPr/>
          <p:nvPr/>
        </p:nvSpPr>
        <p:spPr>
          <a:xfrm>
            <a:off x="6315475" y="5005737"/>
            <a:ext cx="398593" cy="2159989"/>
          </a:xfrm>
          <a:custGeom>
            <a:avLst/>
            <a:gdLst>
              <a:gd name="connsiteX0" fmla="*/ 21825 w 398593"/>
              <a:gd name="connsiteY0" fmla="*/ 82730 h 2159989"/>
              <a:gd name="connsiteX1" fmla="*/ 72625 w 398593"/>
              <a:gd name="connsiteY1" fmla="*/ 133530 h 2159989"/>
              <a:gd name="connsiteX2" fmla="*/ 398592 w 398593"/>
              <a:gd name="connsiteY2" fmla="*/ 967496 h 2159989"/>
              <a:gd name="connsiteX3" fmla="*/ 68392 w 398593"/>
              <a:gd name="connsiteY3" fmla="*/ 2051230 h 2159989"/>
              <a:gd name="connsiteX4" fmla="*/ 72625 w 398593"/>
              <a:gd name="connsiteY4" fmla="*/ 1996196 h 2159989"/>
              <a:gd name="connsiteX5" fmla="*/ 356258 w 398593"/>
              <a:gd name="connsiteY5" fmla="*/ 937863 h 2159989"/>
              <a:gd name="connsiteX6" fmla="*/ 21825 w 398593"/>
              <a:gd name="connsiteY6" fmla="*/ 82730 h 2159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593" h="2159989">
                <a:moveTo>
                  <a:pt x="21825" y="82730"/>
                </a:moveTo>
                <a:cubicBezTo>
                  <a:pt x="-25447" y="-51325"/>
                  <a:pt x="9830" y="-13931"/>
                  <a:pt x="72625" y="133530"/>
                </a:cubicBezTo>
                <a:cubicBezTo>
                  <a:pt x="135420" y="280991"/>
                  <a:pt x="399298" y="647879"/>
                  <a:pt x="398592" y="967496"/>
                </a:cubicBezTo>
                <a:cubicBezTo>
                  <a:pt x="397887" y="1287113"/>
                  <a:pt x="122720" y="1879780"/>
                  <a:pt x="68392" y="2051230"/>
                </a:cubicBezTo>
                <a:cubicBezTo>
                  <a:pt x="14064" y="2222680"/>
                  <a:pt x="24647" y="2181757"/>
                  <a:pt x="72625" y="1996196"/>
                </a:cubicBezTo>
                <a:cubicBezTo>
                  <a:pt x="120603" y="1810635"/>
                  <a:pt x="362608" y="1253952"/>
                  <a:pt x="356258" y="937863"/>
                </a:cubicBezTo>
                <a:cubicBezTo>
                  <a:pt x="349908" y="621774"/>
                  <a:pt x="69097" y="216785"/>
                  <a:pt x="21825" y="827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AB0769E6-FDEB-4AA9-950E-D1BDD9640F54}"/>
              </a:ext>
            </a:extLst>
          </p:cNvPr>
          <p:cNvSpPr/>
          <p:nvPr/>
        </p:nvSpPr>
        <p:spPr>
          <a:xfrm>
            <a:off x="5010554" y="5860292"/>
            <a:ext cx="159181" cy="345477"/>
          </a:xfrm>
          <a:custGeom>
            <a:avLst/>
            <a:gdLst>
              <a:gd name="connsiteX0" fmla="*/ 158346 w 159181"/>
              <a:gd name="connsiteY0" fmla="*/ 758 h 345477"/>
              <a:gd name="connsiteX1" fmla="*/ 66271 w 159181"/>
              <a:gd name="connsiteY1" fmla="*/ 149983 h 345477"/>
              <a:gd name="connsiteX2" fmla="*/ 47221 w 159181"/>
              <a:gd name="connsiteY2" fmla="*/ 343658 h 345477"/>
              <a:gd name="connsiteX3" fmla="*/ 31346 w 159181"/>
              <a:gd name="connsiteY3" fmla="*/ 245233 h 345477"/>
              <a:gd name="connsiteX4" fmla="*/ 5946 w 159181"/>
              <a:gd name="connsiteY4" fmla="*/ 213483 h 345477"/>
              <a:gd name="connsiteX5" fmla="*/ 158346 w 159181"/>
              <a:gd name="connsiteY5" fmla="*/ 758 h 34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9181" h="345477">
                <a:moveTo>
                  <a:pt x="158346" y="758"/>
                </a:moveTo>
                <a:cubicBezTo>
                  <a:pt x="168400" y="-9825"/>
                  <a:pt x="84792" y="92833"/>
                  <a:pt x="66271" y="149983"/>
                </a:cubicBezTo>
                <a:cubicBezTo>
                  <a:pt x="47750" y="207133"/>
                  <a:pt x="53042" y="327783"/>
                  <a:pt x="47221" y="343658"/>
                </a:cubicBezTo>
                <a:cubicBezTo>
                  <a:pt x="41400" y="359533"/>
                  <a:pt x="38225" y="266929"/>
                  <a:pt x="31346" y="245233"/>
                </a:cubicBezTo>
                <a:cubicBezTo>
                  <a:pt x="24467" y="223537"/>
                  <a:pt x="-14692" y="251054"/>
                  <a:pt x="5946" y="213483"/>
                </a:cubicBezTo>
                <a:cubicBezTo>
                  <a:pt x="26583" y="175912"/>
                  <a:pt x="148292" y="11341"/>
                  <a:pt x="158346" y="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40ED76DC-CC09-406F-B38A-11148A31EAD6}"/>
              </a:ext>
            </a:extLst>
          </p:cNvPr>
          <p:cNvSpPr/>
          <p:nvPr/>
        </p:nvSpPr>
        <p:spPr>
          <a:xfrm>
            <a:off x="4577651" y="5786941"/>
            <a:ext cx="1351018" cy="1294735"/>
          </a:xfrm>
          <a:custGeom>
            <a:avLst/>
            <a:gdLst>
              <a:gd name="connsiteX0" fmla="*/ 1200849 w 1351018"/>
              <a:gd name="connsiteY0" fmla="*/ 26 h 1294735"/>
              <a:gd name="connsiteX1" fmla="*/ 1116182 w 1351018"/>
              <a:gd name="connsiteY1" fmla="*/ 546126 h 1294735"/>
              <a:gd name="connsiteX2" fmla="*/ 91716 w 1351018"/>
              <a:gd name="connsiteY2" fmla="*/ 1240392 h 1294735"/>
              <a:gd name="connsiteX3" fmla="*/ 49382 w 1351018"/>
              <a:gd name="connsiteY3" fmla="*/ 1248859 h 1294735"/>
              <a:gd name="connsiteX4" fmla="*/ 206016 w 1351018"/>
              <a:gd name="connsiteY4" fmla="*/ 1214992 h 1294735"/>
              <a:gd name="connsiteX5" fmla="*/ 629349 w 1351018"/>
              <a:gd name="connsiteY5" fmla="*/ 1087992 h 1294735"/>
              <a:gd name="connsiteX6" fmla="*/ 1323616 w 1351018"/>
              <a:gd name="connsiteY6" fmla="*/ 524959 h 1294735"/>
              <a:gd name="connsiteX7" fmla="*/ 1200849 w 1351018"/>
              <a:gd name="connsiteY7" fmla="*/ 26 h 1294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1018" h="1294735">
                <a:moveTo>
                  <a:pt x="1200849" y="26"/>
                </a:moveTo>
                <a:cubicBezTo>
                  <a:pt x="1166277" y="3554"/>
                  <a:pt x="1301038" y="339398"/>
                  <a:pt x="1116182" y="546126"/>
                </a:cubicBezTo>
                <a:cubicBezTo>
                  <a:pt x="931326" y="752854"/>
                  <a:pt x="269516" y="1123270"/>
                  <a:pt x="91716" y="1240392"/>
                </a:cubicBezTo>
                <a:cubicBezTo>
                  <a:pt x="-86084" y="1357514"/>
                  <a:pt x="49382" y="1248859"/>
                  <a:pt x="49382" y="1248859"/>
                </a:cubicBezTo>
                <a:cubicBezTo>
                  <a:pt x="68432" y="1244626"/>
                  <a:pt x="109355" y="1241803"/>
                  <a:pt x="206016" y="1214992"/>
                </a:cubicBezTo>
                <a:cubicBezTo>
                  <a:pt x="302677" y="1188181"/>
                  <a:pt x="443082" y="1202997"/>
                  <a:pt x="629349" y="1087992"/>
                </a:cubicBezTo>
                <a:cubicBezTo>
                  <a:pt x="815616" y="972987"/>
                  <a:pt x="1227661" y="705581"/>
                  <a:pt x="1323616" y="524959"/>
                </a:cubicBezTo>
                <a:cubicBezTo>
                  <a:pt x="1419571" y="344337"/>
                  <a:pt x="1235421" y="-3502"/>
                  <a:pt x="120084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E113E81B-CD90-4013-BD66-FF4CAC573A2A}"/>
              </a:ext>
            </a:extLst>
          </p:cNvPr>
          <p:cNvSpPr/>
          <p:nvPr/>
        </p:nvSpPr>
        <p:spPr>
          <a:xfrm>
            <a:off x="3509496" y="5977453"/>
            <a:ext cx="2602955" cy="1960697"/>
          </a:xfrm>
          <a:custGeom>
            <a:avLst/>
            <a:gdLst>
              <a:gd name="connsiteX0" fmla="*/ 2451037 w 2602955"/>
              <a:gd name="connsiteY0" fmla="*/ 14 h 1960697"/>
              <a:gd name="connsiteX1" fmla="*/ 2590737 w 2602955"/>
              <a:gd name="connsiteY1" fmla="*/ 575747 h 1960697"/>
              <a:gd name="connsiteX2" fmla="*/ 2091204 w 2602955"/>
              <a:gd name="connsiteY2" fmla="*/ 1282714 h 1960697"/>
              <a:gd name="connsiteX3" fmla="*/ 275104 w 2602955"/>
              <a:gd name="connsiteY3" fmla="*/ 1752614 h 1960697"/>
              <a:gd name="connsiteX4" fmla="*/ 67671 w 2602955"/>
              <a:gd name="connsiteY4" fmla="*/ 1960047 h 1960697"/>
              <a:gd name="connsiteX5" fmla="*/ 84604 w 2602955"/>
              <a:gd name="connsiteY5" fmla="*/ 1807647 h 1960697"/>
              <a:gd name="connsiteX6" fmla="*/ 1032871 w 2602955"/>
              <a:gd name="connsiteY6" fmla="*/ 1528247 h 1960697"/>
              <a:gd name="connsiteX7" fmla="*/ 2048871 w 2602955"/>
              <a:gd name="connsiteY7" fmla="*/ 1011780 h 1960697"/>
              <a:gd name="connsiteX8" fmla="*/ 2374837 w 2602955"/>
              <a:gd name="connsiteY8" fmla="*/ 503780 h 1960697"/>
              <a:gd name="connsiteX9" fmla="*/ 1689037 w 2602955"/>
              <a:gd name="connsiteY9" fmla="*/ 1354680 h 1960697"/>
              <a:gd name="connsiteX10" fmla="*/ 2260537 w 2602955"/>
              <a:gd name="connsiteY10" fmla="*/ 952514 h 1960697"/>
              <a:gd name="connsiteX11" fmla="*/ 2467971 w 2602955"/>
              <a:gd name="connsiteY11" fmla="*/ 558814 h 1960697"/>
              <a:gd name="connsiteX12" fmla="*/ 2451037 w 2602955"/>
              <a:gd name="connsiteY12" fmla="*/ 14 h 1960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02955" h="1960697">
                <a:moveTo>
                  <a:pt x="2451037" y="14"/>
                </a:moveTo>
                <a:cubicBezTo>
                  <a:pt x="2471498" y="2836"/>
                  <a:pt x="2650709" y="361964"/>
                  <a:pt x="2590737" y="575747"/>
                </a:cubicBezTo>
                <a:cubicBezTo>
                  <a:pt x="2530765" y="789530"/>
                  <a:pt x="2477143" y="1086569"/>
                  <a:pt x="2091204" y="1282714"/>
                </a:cubicBezTo>
                <a:cubicBezTo>
                  <a:pt x="1705265" y="1478859"/>
                  <a:pt x="612359" y="1639725"/>
                  <a:pt x="275104" y="1752614"/>
                </a:cubicBezTo>
                <a:cubicBezTo>
                  <a:pt x="-62151" y="1865503"/>
                  <a:pt x="99421" y="1950875"/>
                  <a:pt x="67671" y="1960047"/>
                </a:cubicBezTo>
                <a:cubicBezTo>
                  <a:pt x="35921" y="1969219"/>
                  <a:pt x="-76263" y="1879614"/>
                  <a:pt x="84604" y="1807647"/>
                </a:cubicBezTo>
                <a:cubicBezTo>
                  <a:pt x="245471" y="1735680"/>
                  <a:pt x="705493" y="1660891"/>
                  <a:pt x="1032871" y="1528247"/>
                </a:cubicBezTo>
                <a:cubicBezTo>
                  <a:pt x="1360249" y="1395603"/>
                  <a:pt x="1825210" y="1182524"/>
                  <a:pt x="2048871" y="1011780"/>
                </a:cubicBezTo>
                <a:cubicBezTo>
                  <a:pt x="2272532" y="841036"/>
                  <a:pt x="2434809" y="446630"/>
                  <a:pt x="2374837" y="503780"/>
                </a:cubicBezTo>
                <a:cubicBezTo>
                  <a:pt x="2314865" y="560930"/>
                  <a:pt x="1708087" y="1279891"/>
                  <a:pt x="1689037" y="1354680"/>
                </a:cubicBezTo>
                <a:cubicBezTo>
                  <a:pt x="1669987" y="1429469"/>
                  <a:pt x="2130715" y="1085158"/>
                  <a:pt x="2260537" y="952514"/>
                </a:cubicBezTo>
                <a:cubicBezTo>
                  <a:pt x="2390359" y="819870"/>
                  <a:pt x="2434104" y="715447"/>
                  <a:pt x="2467971" y="558814"/>
                </a:cubicBezTo>
                <a:cubicBezTo>
                  <a:pt x="2501838" y="402181"/>
                  <a:pt x="2430576" y="-2808"/>
                  <a:pt x="2451037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08AFBC44-4151-439B-9235-F412DC580A74}"/>
              </a:ext>
            </a:extLst>
          </p:cNvPr>
          <p:cNvSpPr/>
          <p:nvPr/>
        </p:nvSpPr>
        <p:spPr>
          <a:xfrm>
            <a:off x="3776539" y="7186238"/>
            <a:ext cx="2035872" cy="1435593"/>
          </a:xfrm>
          <a:custGeom>
            <a:avLst/>
            <a:gdLst>
              <a:gd name="connsiteX0" fmla="*/ 1976561 w 2035872"/>
              <a:gd name="connsiteY0" fmla="*/ 10429 h 1435593"/>
              <a:gd name="connsiteX1" fmla="*/ 482194 w 2035872"/>
              <a:gd name="connsiteY1" fmla="*/ 704695 h 1435593"/>
              <a:gd name="connsiteX2" fmla="*/ 50394 w 2035872"/>
              <a:gd name="connsiteY2" fmla="*/ 1382029 h 1435593"/>
              <a:gd name="connsiteX3" fmla="*/ 63094 w 2035872"/>
              <a:gd name="connsiteY3" fmla="*/ 1314295 h 1435593"/>
              <a:gd name="connsiteX4" fmla="*/ 537228 w 2035872"/>
              <a:gd name="connsiteY4" fmla="*/ 691995 h 1435593"/>
              <a:gd name="connsiteX5" fmla="*/ 1616728 w 2035872"/>
              <a:gd name="connsiteY5" fmla="*/ 315229 h 1435593"/>
              <a:gd name="connsiteX6" fmla="*/ 1976561 w 2035872"/>
              <a:gd name="connsiteY6" fmla="*/ 10429 h 1435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5872" h="1435593">
                <a:moveTo>
                  <a:pt x="1976561" y="10429"/>
                </a:moveTo>
                <a:cubicBezTo>
                  <a:pt x="1787472" y="75340"/>
                  <a:pt x="803222" y="476095"/>
                  <a:pt x="482194" y="704695"/>
                </a:cubicBezTo>
                <a:cubicBezTo>
                  <a:pt x="161166" y="933295"/>
                  <a:pt x="120244" y="1280429"/>
                  <a:pt x="50394" y="1382029"/>
                </a:cubicBezTo>
                <a:cubicBezTo>
                  <a:pt x="-19456" y="1483629"/>
                  <a:pt x="-18045" y="1429301"/>
                  <a:pt x="63094" y="1314295"/>
                </a:cubicBezTo>
                <a:cubicBezTo>
                  <a:pt x="144233" y="1199289"/>
                  <a:pt x="278289" y="858506"/>
                  <a:pt x="537228" y="691995"/>
                </a:cubicBezTo>
                <a:cubicBezTo>
                  <a:pt x="796167" y="525484"/>
                  <a:pt x="1369784" y="430234"/>
                  <a:pt x="1616728" y="315229"/>
                </a:cubicBezTo>
                <a:cubicBezTo>
                  <a:pt x="1863672" y="200224"/>
                  <a:pt x="2165650" y="-54482"/>
                  <a:pt x="1976561" y="10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041F3AD8-1AAB-47B0-A0EC-0093CFBC2747}"/>
              </a:ext>
            </a:extLst>
          </p:cNvPr>
          <p:cNvSpPr/>
          <p:nvPr/>
        </p:nvSpPr>
        <p:spPr>
          <a:xfrm>
            <a:off x="6081968" y="5033442"/>
            <a:ext cx="499253" cy="2006029"/>
          </a:xfrm>
          <a:custGeom>
            <a:avLst/>
            <a:gdLst>
              <a:gd name="connsiteX0" fmla="*/ 18265 w 499253"/>
              <a:gd name="connsiteY0" fmla="*/ 59258 h 2006029"/>
              <a:gd name="connsiteX1" fmla="*/ 102932 w 499253"/>
              <a:gd name="connsiteY1" fmla="*/ 97358 h 2006029"/>
              <a:gd name="connsiteX2" fmla="*/ 496632 w 499253"/>
              <a:gd name="connsiteY2" fmla="*/ 546091 h 2006029"/>
              <a:gd name="connsiteX3" fmla="*/ 276499 w 499253"/>
              <a:gd name="connsiteY3" fmla="*/ 1913458 h 2006029"/>
              <a:gd name="connsiteX4" fmla="*/ 318832 w 499253"/>
              <a:gd name="connsiteY4" fmla="*/ 1761058 h 2006029"/>
              <a:gd name="connsiteX5" fmla="*/ 390799 w 499253"/>
              <a:gd name="connsiteY5" fmla="*/ 778925 h 2006029"/>
              <a:gd name="connsiteX6" fmla="*/ 18265 w 499253"/>
              <a:gd name="connsiteY6" fmla="*/ 59258 h 2006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9253" h="2006029">
                <a:moveTo>
                  <a:pt x="18265" y="59258"/>
                </a:moveTo>
                <a:cubicBezTo>
                  <a:pt x="-29713" y="-54337"/>
                  <a:pt x="23204" y="16219"/>
                  <a:pt x="102932" y="97358"/>
                </a:cubicBezTo>
                <a:cubicBezTo>
                  <a:pt x="182660" y="178497"/>
                  <a:pt x="467704" y="243408"/>
                  <a:pt x="496632" y="546091"/>
                </a:cubicBezTo>
                <a:cubicBezTo>
                  <a:pt x="525560" y="848774"/>
                  <a:pt x="306132" y="1710963"/>
                  <a:pt x="276499" y="1913458"/>
                </a:cubicBezTo>
                <a:cubicBezTo>
                  <a:pt x="246866" y="2115953"/>
                  <a:pt x="299782" y="1950147"/>
                  <a:pt x="318832" y="1761058"/>
                </a:cubicBezTo>
                <a:cubicBezTo>
                  <a:pt x="337882" y="1571969"/>
                  <a:pt x="434544" y="1066792"/>
                  <a:pt x="390799" y="778925"/>
                </a:cubicBezTo>
                <a:cubicBezTo>
                  <a:pt x="347055" y="491058"/>
                  <a:pt x="66243" y="172853"/>
                  <a:pt x="18265" y="59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A0FFF57-79DE-45AB-A163-2FC9C11A93E1}"/>
              </a:ext>
            </a:extLst>
          </p:cNvPr>
          <p:cNvSpPr/>
          <p:nvPr/>
        </p:nvSpPr>
        <p:spPr>
          <a:xfrm>
            <a:off x="5162987" y="2273341"/>
            <a:ext cx="2122900" cy="3254484"/>
          </a:xfrm>
          <a:custGeom>
            <a:avLst/>
            <a:gdLst>
              <a:gd name="connsiteX0" fmla="*/ 190063 w 2122900"/>
              <a:gd name="connsiteY0" fmla="*/ 57109 h 3254484"/>
              <a:gd name="connsiteX1" fmla="*/ 1371163 w 2122900"/>
              <a:gd name="connsiteY1" fmla="*/ 1009609 h 3254484"/>
              <a:gd name="connsiteX2" fmla="*/ 2063313 w 2122900"/>
              <a:gd name="connsiteY2" fmla="*/ 3092409 h 3254484"/>
              <a:gd name="connsiteX3" fmla="*/ 2031563 w 2122900"/>
              <a:gd name="connsiteY3" fmla="*/ 2940009 h 3254484"/>
              <a:gd name="connsiteX4" fmla="*/ 1580713 w 2122900"/>
              <a:gd name="connsiteY4" fmla="*/ 1530309 h 3254484"/>
              <a:gd name="connsiteX5" fmla="*/ 1091763 w 2122900"/>
              <a:gd name="connsiteY5" fmla="*/ 755609 h 3254484"/>
              <a:gd name="connsiteX6" fmla="*/ 88463 w 2122900"/>
              <a:gd name="connsiteY6" fmla="*/ 177759 h 3254484"/>
              <a:gd name="connsiteX7" fmla="*/ 190063 w 2122900"/>
              <a:gd name="connsiteY7" fmla="*/ 57109 h 325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2900" h="3254484">
                <a:moveTo>
                  <a:pt x="190063" y="57109"/>
                </a:moveTo>
                <a:cubicBezTo>
                  <a:pt x="403846" y="195751"/>
                  <a:pt x="1058955" y="503726"/>
                  <a:pt x="1371163" y="1009609"/>
                </a:cubicBezTo>
                <a:cubicBezTo>
                  <a:pt x="1683371" y="1515492"/>
                  <a:pt x="1953246" y="2770676"/>
                  <a:pt x="2063313" y="3092409"/>
                </a:cubicBezTo>
                <a:cubicBezTo>
                  <a:pt x="2173380" y="3414142"/>
                  <a:pt x="2111996" y="3200359"/>
                  <a:pt x="2031563" y="2940009"/>
                </a:cubicBezTo>
                <a:cubicBezTo>
                  <a:pt x="1951130" y="2679659"/>
                  <a:pt x="1737346" y="1894376"/>
                  <a:pt x="1580713" y="1530309"/>
                </a:cubicBezTo>
                <a:cubicBezTo>
                  <a:pt x="1424080" y="1166242"/>
                  <a:pt x="1340471" y="981034"/>
                  <a:pt x="1091763" y="755609"/>
                </a:cubicBezTo>
                <a:cubicBezTo>
                  <a:pt x="843055" y="530184"/>
                  <a:pt x="233455" y="294176"/>
                  <a:pt x="88463" y="177759"/>
                </a:cubicBezTo>
                <a:cubicBezTo>
                  <a:pt x="-56529" y="61342"/>
                  <a:pt x="-23720" y="-81533"/>
                  <a:pt x="190063" y="57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B490526-DCC7-4C79-9EC5-E201CDD52FD9}"/>
              </a:ext>
            </a:extLst>
          </p:cNvPr>
          <p:cNvSpPr/>
          <p:nvPr/>
        </p:nvSpPr>
        <p:spPr>
          <a:xfrm>
            <a:off x="6559655" y="3689032"/>
            <a:ext cx="792347" cy="2206020"/>
          </a:xfrm>
          <a:custGeom>
            <a:avLst/>
            <a:gdLst>
              <a:gd name="connsiteX0" fmla="*/ 31645 w 792347"/>
              <a:gd name="connsiteY0" fmla="*/ 82868 h 2206020"/>
              <a:gd name="connsiteX1" fmla="*/ 76095 w 792347"/>
              <a:gd name="connsiteY1" fmla="*/ 171768 h 2206020"/>
              <a:gd name="connsiteX2" fmla="*/ 495195 w 792347"/>
              <a:gd name="connsiteY2" fmla="*/ 1314768 h 2206020"/>
              <a:gd name="connsiteX3" fmla="*/ 774595 w 792347"/>
              <a:gd name="connsiteY3" fmla="*/ 2178368 h 2206020"/>
              <a:gd name="connsiteX4" fmla="*/ 742845 w 792347"/>
              <a:gd name="connsiteY4" fmla="*/ 1949768 h 2206020"/>
              <a:gd name="connsiteX5" fmla="*/ 571395 w 792347"/>
              <a:gd name="connsiteY5" fmla="*/ 1517968 h 2206020"/>
              <a:gd name="connsiteX6" fmla="*/ 164995 w 792347"/>
              <a:gd name="connsiteY6" fmla="*/ 571818 h 2206020"/>
              <a:gd name="connsiteX7" fmla="*/ 6245 w 792347"/>
              <a:gd name="connsiteY7" fmla="*/ 32068 h 2206020"/>
              <a:gd name="connsiteX8" fmla="*/ 31645 w 792347"/>
              <a:gd name="connsiteY8" fmla="*/ 82868 h 220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2347" h="2206020">
                <a:moveTo>
                  <a:pt x="31645" y="82868"/>
                </a:moveTo>
                <a:cubicBezTo>
                  <a:pt x="43287" y="106151"/>
                  <a:pt x="-1163" y="-33549"/>
                  <a:pt x="76095" y="171768"/>
                </a:cubicBezTo>
                <a:cubicBezTo>
                  <a:pt x="153353" y="377085"/>
                  <a:pt x="378778" y="980335"/>
                  <a:pt x="495195" y="1314768"/>
                </a:cubicBezTo>
                <a:cubicBezTo>
                  <a:pt x="611612" y="1649201"/>
                  <a:pt x="733320" y="2072535"/>
                  <a:pt x="774595" y="2178368"/>
                </a:cubicBezTo>
                <a:cubicBezTo>
                  <a:pt x="815870" y="2284201"/>
                  <a:pt x="776712" y="2059835"/>
                  <a:pt x="742845" y="1949768"/>
                </a:cubicBezTo>
                <a:cubicBezTo>
                  <a:pt x="708978" y="1839701"/>
                  <a:pt x="667703" y="1747626"/>
                  <a:pt x="571395" y="1517968"/>
                </a:cubicBezTo>
                <a:cubicBezTo>
                  <a:pt x="475087" y="1288310"/>
                  <a:pt x="259187" y="819468"/>
                  <a:pt x="164995" y="571818"/>
                </a:cubicBezTo>
                <a:cubicBezTo>
                  <a:pt x="70803" y="324168"/>
                  <a:pt x="26353" y="118851"/>
                  <a:pt x="6245" y="32068"/>
                </a:cubicBezTo>
                <a:cubicBezTo>
                  <a:pt x="-13863" y="-54715"/>
                  <a:pt x="20003" y="59585"/>
                  <a:pt x="31645" y="82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067ABCD3-576C-4185-A99F-0F501E29D1EE}"/>
              </a:ext>
            </a:extLst>
          </p:cNvPr>
          <p:cNvSpPr/>
          <p:nvPr/>
        </p:nvSpPr>
        <p:spPr>
          <a:xfrm>
            <a:off x="6036723" y="4744009"/>
            <a:ext cx="1112618" cy="532788"/>
          </a:xfrm>
          <a:custGeom>
            <a:avLst/>
            <a:gdLst>
              <a:gd name="connsiteX0" fmla="*/ 33877 w 1112618"/>
              <a:gd name="connsiteY0" fmla="*/ 18491 h 532788"/>
              <a:gd name="connsiteX1" fmla="*/ 1075277 w 1112618"/>
              <a:gd name="connsiteY1" fmla="*/ 520141 h 532788"/>
              <a:gd name="connsiteX2" fmla="*/ 827627 w 1112618"/>
              <a:gd name="connsiteY2" fmla="*/ 361391 h 532788"/>
              <a:gd name="connsiteX3" fmla="*/ 306927 w 1112618"/>
              <a:gd name="connsiteY3" fmla="*/ 132791 h 532788"/>
              <a:gd name="connsiteX4" fmla="*/ 33877 w 1112618"/>
              <a:gd name="connsiteY4" fmla="*/ 18491 h 53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2618" h="532788">
                <a:moveTo>
                  <a:pt x="33877" y="18491"/>
                </a:moveTo>
                <a:cubicBezTo>
                  <a:pt x="161935" y="83049"/>
                  <a:pt x="942985" y="462991"/>
                  <a:pt x="1075277" y="520141"/>
                </a:cubicBezTo>
                <a:cubicBezTo>
                  <a:pt x="1207569" y="577291"/>
                  <a:pt x="955685" y="425949"/>
                  <a:pt x="827627" y="361391"/>
                </a:cubicBezTo>
                <a:cubicBezTo>
                  <a:pt x="699569" y="296833"/>
                  <a:pt x="441335" y="190999"/>
                  <a:pt x="306927" y="132791"/>
                </a:cubicBezTo>
                <a:cubicBezTo>
                  <a:pt x="172519" y="74583"/>
                  <a:pt x="-94181" y="-46067"/>
                  <a:pt x="33877" y="18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740B94F0-D5DB-466F-85C5-CD87B99782FB}"/>
              </a:ext>
            </a:extLst>
          </p:cNvPr>
          <p:cNvSpPr/>
          <p:nvPr/>
        </p:nvSpPr>
        <p:spPr>
          <a:xfrm>
            <a:off x="5999162" y="5269331"/>
            <a:ext cx="866124" cy="2883548"/>
          </a:xfrm>
          <a:custGeom>
            <a:avLst/>
            <a:gdLst>
              <a:gd name="connsiteX0" fmla="*/ 674688 w 866124"/>
              <a:gd name="connsiteY0" fmla="*/ 1169 h 2883548"/>
              <a:gd name="connsiteX1" fmla="*/ 865188 w 866124"/>
              <a:gd name="connsiteY1" fmla="*/ 1010819 h 2883548"/>
              <a:gd name="connsiteX2" fmla="*/ 712788 w 866124"/>
              <a:gd name="connsiteY2" fmla="*/ 1633119 h 2883548"/>
              <a:gd name="connsiteX3" fmla="*/ 52388 w 866124"/>
              <a:gd name="connsiteY3" fmla="*/ 2788819 h 2883548"/>
              <a:gd name="connsiteX4" fmla="*/ 115888 w 866124"/>
              <a:gd name="connsiteY4" fmla="*/ 2687219 h 2883548"/>
              <a:gd name="connsiteX5" fmla="*/ 706438 w 866124"/>
              <a:gd name="connsiteY5" fmla="*/ 1658519 h 2883548"/>
              <a:gd name="connsiteX6" fmla="*/ 808038 w 866124"/>
              <a:gd name="connsiteY6" fmla="*/ 826669 h 2883548"/>
              <a:gd name="connsiteX7" fmla="*/ 674688 w 866124"/>
              <a:gd name="connsiteY7" fmla="*/ 1169 h 2883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6124" h="2883548">
                <a:moveTo>
                  <a:pt x="674688" y="1169"/>
                </a:moveTo>
                <a:cubicBezTo>
                  <a:pt x="684213" y="31861"/>
                  <a:pt x="858838" y="738827"/>
                  <a:pt x="865188" y="1010819"/>
                </a:cubicBezTo>
                <a:cubicBezTo>
                  <a:pt x="871538" y="1282811"/>
                  <a:pt x="848255" y="1336786"/>
                  <a:pt x="712788" y="1633119"/>
                </a:cubicBezTo>
                <a:cubicBezTo>
                  <a:pt x="577321" y="1929452"/>
                  <a:pt x="151871" y="2613136"/>
                  <a:pt x="52388" y="2788819"/>
                </a:cubicBezTo>
                <a:cubicBezTo>
                  <a:pt x="-47095" y="2964502"/>
                  <a:pt x="6880" y="2875602"/>
                  <a:pt x="115888" y="2687219"/>
                </a:cubicBezTo>
                <a:cubicBezTo>
                  <a:pt x="224896" y="2498836"/>
                  <a:pt x="591080" y="1968611"/>
                  <a:pt x="706438" y="1658519"/>
                </a:cubicBezTo>
                <a:cubicBezTo>
                  <a:pt x="821796" y="1348427"/>
                  <a:pt x="809096" y="1101836"/>
                  <a:pt x="808038" y="826669"/>
                </a:cubicBezTo>
                <a:cubicBezTo>
                  <a:pt x="806980" y="551502"/>
                  <a:pt x="665163" y="-29523"/>
                  <a:pt x="674688" y="1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31876961-EF02-4087-BA72-73E24562B4F2}"/>
              </a:ext>
            </a:extLst>
          </p:cNvPr>
          <p:cNvSpPr/>
          <p:nvPr/>
        </p:nvSpPr>
        <p:spPr>
          <a:xfrm>
            <a:off x="6438773" y="5320993"/>
            <a:ext cx="940028" cy="3042536"/>
          </a:xfrm>
          <a:custGeom>
            <a:avLst/>
            <a:gdLst>
              <a:gd name="connsiteX0" fmla="*/ 622427 w 940028"/>
              <a:gd name="connsiteY0" fmla="*/ 38407 h 3042536"/>
              <a:gd name="connsiteX1" fmla="*/ 939927 w 940028"/>
              <a:gd name="connsiteY1" fmla="*/ 1308407 h 3042536"/>
              <a:gd name="connsiteX2" fmla="*/ 584327 w 940028"/>
              <a:gd name="connsiteY2" fmla="*/ 2362507 h 3042536"/>
              <a:gd name="connsiteX3" fmla="*/ 127 w 940028"/>
              <a:gd name="connsiteY3" fmla="*/ 3041957 h 3042536"/>
              <a:gd name="connsiteX4" fmla="*/ 533527 w 940028"/>
              <a:gd name="connsiteY4" fmla="*/ 2438707 h 3042536"/>
              <a:gd name="connsiteX5" fmla="*/ 755777 w 940028"/>
              <a:gd name="connsiteY5" fmla="*/ 521007 h 3042536"/>
              <a:gd name="connsiteX6" fmla="*/ 622427 w 940028"/>
              <a:gd name="connsiteY6" fmla="*/ 38407 h 304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40028" h="3042536">
                <a:moveTo>
                  <a:pt x="622427" y="38407"/>
                </a:moveTo>
                <a:cubicBezTo>
                  <a:pt x="653119" y="169640"/>
                  <a:pt x="946277" y="921057"/>
                  <a:pt x="939927" y="1308407"/>
                </a:cubicBezTo>
                <a:cubicBezTo>
                  <a:pt x="933577" y="1695757"/>
                  <a:pt x="740960" y="2073582"/>
                  <a:pt x="584327" y="2362507"/>
                </a:cubicBezTo>
                <a:cubicBezTo>
                  <a:pt x="427694" y="2651432"/>
                  <a:pt x="8594" y="3029257"/>
                  <a:pt x="127" y="3041957"/>
                </a:cubicBezTo>
                <a:cubicBezTo>
                  <a:pt x="-8340" y="3054657"/>
                  <a:pt x="407585" y="2858865"/>
                  <a:pt x="533527" y="2438707"/>
                </a:cubicBezTo>
                <a:cubicBezTo>
                  <a:pt x="659469" y="2018549"/>
                  <a:pt x="744135" y="918940"/>
                  <a:pt x="755777" y="521007"/>
                </a:cubicBezTo>
                <a:cubicBezTo>
                  <a:pt x="767419" y="123074"/>
                  <a:pt x="591735" y="-92826"/>
                  <a:pt x="622427" y="384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5C097FD-BDA5-4628-A481-8B44DD91B79D}"/>
              </a:ext>
            </a:extLst>
          </p:cNvPr>
          <p:cNvSpPr/>
          <p:nvPr/>
        </p:nvSpPr>
        <p:spPr>
          <a:xfrm>
            <a:off x="6869941" y="5441663"/>
            <a:ext cx="277081" cy="1736196"/>
          </a:xfrm>
          <a:custGeom>
            <a:avLst/>
            <a:gdLst>
              <a:gd name="connsiteX0" fmla="*/ 759 w 277081"/>
              <a:gd name="connsiteY0" fmla="*/ 287 h 1736196"/>
              <a:gd name="connsiteX1" fmla="*/ 276984 w 277081"/>
              <a:gd name="connsiteY1" fmla="*/ 482887 h 1736196"/>
              <a:gd name="connsiteX2" fmla="*/ 32509 w 277081"/>
              <a:gd name="connsiteY2" fmla="*/ 1648112 h 1736196"/>
              <a:gd name="connsiteX3" fmla="*/ 51559 w 277081"/>
              <a:gd name="connsiteY3" fmla="*/ 1587787 h 1736196"/>
              <a:gd name="connsiteX4" fmla="*/ 172209 w 277081"/>
              <a:gd name="connsiteY4" fmla="*/ 1060737 h 1736196"/>
              <a:gd name="connsiteX5" fmla="*/ 194434 w 277081"/>
              <a:gd name="connsiteY5" fmla="*/ 422562 h 1736196"/>
              <a:gd name="connsiteX6" fmla="*/ 759 w 277081"/>
              <a:gd name="connsiteY6" fmla="*/ 287 h 173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081" h="1736196">
                <a:moveTo>
                  <a:pt x="759" y="287"/>
                </a:moveTo>
                <a:cubicBezTo>
                  <a:pt x="14517" y="10341"/>
                  <a:pt x="271692" y="208250"/>
                  <a:pt x="276984" y="482887"/>
                </a:cubicBezTo>
                <a:cubicBezTo>
                  <a:pt x="282276" y="757524"/>
                  <a:pt x="70080" y="1463962"/>
                  <a:pt x="32509" y="1648112"/>
                </a:cubicBezTo>
                <a:cubicBezTo>
                  <a:pt x="-5062" y="1832262"/>
                  <a:pt x="28276" y="1685683"/>
                  <a:pt x="51559" y="1587787"/>
                </a:cubicBezTo>
                <a:cubicBezTo>
                  <a:pt x="74842" y="1489891"/>
                  <a:pt x="148397" y="1254941"/>
                  <a:pt x="172209" y="1060737"/>
                </a:cubicBezTo>
                <a:cubicBezTo>
                  <a:pt x="196021" y="866533"/>
                  <a:pt x="224596" y="598774"/>
                  <a:pt x="194434" y="422562"/>
                </a:cubicBezTo>
                <a:cubicBezTo>
                  <a:pt x="164272" y="246350"/>
                  <a:pt x="-12999" y="-9767"/>
                  <a:pt x="759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107AFB11-8FD4-4C79-AB34-119514C449E0}"/>
              </a:ext>
            </a:extLst>
          </p:cNvPr>
          <p:cNvSpPr/>
          <p:nvPr/>
        </p:nvSpPr>
        <p:spPr>
          <a:xfrm>
            <a:off x="5715950" y="6454037"/>
            <a:ext cx="639611" cy="1897693"/>
          </a:xfrm>
          <a:custGeom>
            <a:avLst/>
            <a:gdLst>
              <a:gd name="connsiteX0" fmla="*/ 586425 w 639611"/>
              <a:gd name="connsiteY0" fmla="*/ 70588 h 1897693"/>
              <a:gd name="connsiteX1" fmla="*/ 592775 w 639611"/>
              <a:gd name="connsiteY1" fmla="*/ 124563 h 1897693"/>
              <a:gd name="connsiteX2" fmla="*/ 599125 w 639611"/>
              <a:gd name="connsiteY2" fmla="*/ 883388 h 1897693"/>
              <a:gd name="connsiteX3" fmla="*/ 30800 w 639611"/>
              <a:gd name="connsiteY3" fmla="*/ 1835888 h 1897693"/>
              <a:gd name="connsiteX4" fmla="*/ 119700 w 639611"/>
              <a:gd name="connsiteY4" fmla="*/ 1715238 h 1897693"/>
              <a:gd name="connsiteX5" fmla="*/ 491175 w 639611"/>
              <a:gd name="connsiteY5" fmla="*/ 991338 h 1897693"/>
              <a:gd name="connsiteX6" fmla="*/ 605475 w 639611"/>
              <a:gd name="connsiteY6" fmla="*/ 403963 h 1897693"/>
              <a:gd name="connsiteX7" fmla="*/ 608650 w 639611"/>
              <a:gd name="connsiteY7" fmla="*/ 19788 h 1897693"/>
              <a:gd name="connsiteX8" fmla="*/ 586425 w 639611"/>
              <a:gd name="connsiteY8" fmla="*/ 70588 h 1897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611" h="1897693">
                <a:moveTo>
                  <a:pt x="586425" y="70588"/>
                </a:moveTo>
                <a:cubicBezTo>
                  <a:pt x="583779" y="88051"/>
                  <a:pt x="590658" y="-10904"/>
                  <a:pt x="592775" y="124563"/>
                </a:cubicBezTo>
                <a:cubicBezTo>
                  <a:pt x="594892" y="260030"/>
                  <a:pt x="692787" y="598167"/>
                  <a:pt x="599125" y="883388"/>
                </a:cubicBezTo>
                <a:cubicBezTo>
                  <a:pt x="505463" y="1168609"/>
                  <a:pt x="110704" y="1697246"/>
                  <a:pt x="30800" y="1835888"/>
                </a:cubicBezTo>
                <a:cubicBezTo>
                  <a:pt x="-49104" y="1974530"/>
                  <a:pt x="42971" y="1855996"/>
                  <a:pt x="119700" y="1715238"/>
                </a:cubicBezTo>
                <a:cubicBezTo>
                  <a:pt x="196429" y="1574480"/>
                  <a:pt x="410212" y="1209884"/>
                  <a:pt x="491175" y="991338"/>
                </a:cubicBezTo>
                <a:cubicBezTo>
                  <a:pt x="572137" y="772792"/>
                  <a:pt x="585896" y="565888"/>
                  <a:pt x="605475" y="403963"/>
                </a:cubicBezTo>
                <a:cubicBezTo>
                  <a:pt x="625054" y="242038"/>
                  <a:pt x="612883" y="79584"/>
                  <a:pt x="608650" y="19788"/>
                </a:cubicBezTo>
                <a:cubicBezTo>
                  <a:pt x="604417" y="-40008"/>
                  <a:pt x="589071" y="53125"/>
                  <a:pt x="586425" y="705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603DEC2-66FF-4D83-AB02-CFEF1B56F9D5}"/>
              </a:ext>
            </a:extLst>
          </p:cNvPr>
          <p:cNvSpPr/>
          <p:nvPr/>
        </p:nvSpPr>
        <p:spPr>
          <a:xfrm>
            <a:off x="4477617" y="6764679"/>
            <a:ext cx="1764427" cy="1905331"/>
          </a:xfrm>
          <a:custGeom>
            <a:avLst/>
            <a:gdLst>
              <a:gd name="connsiteX0" fmla="*/ 1726333 w 1764427"/>
              <a:gd name="connsiteY0" fmla="*/ 67921 h 1905331"/>
              <a:gd name="connsiteX1" fmla="*/ 1713633 w 1764427"/>
              <a:gd name="connsiteY1" fmla="*/ 134596 h 1905331"/>
              <a:gd name="connsiteX2" fmla="*/ 1488208 w 1764427"/>
              <a:gd name="connsiteY2" fmla="*/ 823571 h 1905331"/>
              <a:gd name="connsiteX3" fmla="*/ 805583 w 1764427"/>
              <a:gd name="connsiteY3" fmla="*/ 1404596 h 1905331"/>
              <a:gd name="connsiteX4" fmla="*/ 170583 w 1764427"/>
              <a:gd name="connsiteY4" fmla="*/ 1718921 h 1905331"/>
              <a:gd name="connsiteX5" fmla="*/ 91208 w 1764427"/>
              <a:gd name="connsiteY5" fmla="*/ 1887196 h 1905331"/>
              <a:gd name="connsiteX6" fmla="*/ 91208 w 1764427"/>
              <a:gd name="connsiteY6" fmla="*/ 1788771 h 1905331"/>
              <a:gd name="connsiteX7" fmla="*/ 1281833 w 1764427"/>
              <a:gd name="connsiteY7" fmla="*/ 896596 h 1905331"/>
              <a:gd name="connsiteX8" fmla="*/ 1726333 w 1764427"/>
              <a:gd name="connsiteY8" fmla="*/ 67921 h 190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4427" h="1905331">
                <a:moveTo>
                  <a:pt x="1726333" y="67921"/>
                </a:moveTo>
                <a:cubicBezTo>
                  <a:pt x="1798300" y="-59079"/>
                  <a:pt x="1753321" y="8654"/>
                  <a:pt x="1713633" y="134596"/>
                </a:cubicBezTo>
                <a:cubicBezTo>
                  <a:pt x="1673945" y="260538"/>
                  <a:pt x="1639550" y="611904"/>
                  <a:pt x="1488208" y="823571"/>
                </a:cubicBezTo>
                <a:cubicBezTo>
                  <a:pt x="1336866" y="1035238"/>
                  <a:pt x="1025187" y="1255371"/>
                  <a:pt x="805583" y="1404596"/>
                </a:cubicBezTo>
                <a:cubicBezTo>
                  <a:pt x="585979" y="1553821"/>
                  <a:pt x="289645" y="1638488"/>
                  <a:pt x="170583" y="1718921"/>
                </a:cubicBezTo>
                <a:cubicBezTo>
                  <a:pt x="51521" y="1799354"/>
                  <a:pt x="104437" y="1875554"/>
                  <a:pt x="91208" y="1887196"/>
                </a:cubicBezTo>
                <a:cubicBezTo>
                  <a:pt x="77979" y="1898838"/>
                  <a:pt x="-107229" y="1953871"/>
                  <a:pt x="91208" y="1788771"/>
                </a:cubicBezTo>
                <a:cubicBezTo>
                  <a:pt x="289645" y="1623671"/>
                  <a:pt x="1012487" y="1182875"/>
                  <a:pt x="1281833" y="896596"/>
                </a:cubicBezTo>
                <a:cubicBezTo>
                  <a:pt x="1551179" y="610317"/>
                  <a:pt x="1654366" y="194921"/>
                  <a:pt x="1726333" y="67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86FE45C6-94C5-4A27-8B9D-BB6B97C3D4C8}"/>
              </a:ext>
            </a:extLst>
          </p:cNvPr>
          <p:cNvSpPr/>
          <p:nvPr/>
        </p:nvSpPr>
        <p:spPr>
          <a:xfrm>
            <a:off x="1722175" y="3205278"/>
            <a:ext cx="608997" cy="813991"/>
          </a:xfrm>
          <a:custGeom>
            <a:avLst/>
            <a:gdLst>
              <a:gd name="connsiteX0" fmla="*/ 608275 w 608997"/>
              <a:gd name="connsiteY0" fmla="*/ 14172 h 813991"/>
              <a:gd name="connsiteX1" fmla="*/ 383908 w 608997"/>
              <a:gd name="connsiteY1" fmla="*/ 105189 h 813991"/>
              <a:gd name="connsiteX2" fmla="*/ 30425 w 608997"/>
              <a:gd name="connsiteY2" fmla="*/ 759239 h 813991"/>
              <a:gd name="connsiteX3" fmla="*/ 38892 w 608997"/>
              <a:gd name="connsiteY3" fmla="*/ 719022 h 813991"/>
              <a:gd name="connsiteX4" fmla="*/ 208225 w 608997"/>
              <a:gd name="connsiteY4" fmla="*/ 247005 h 813991"/>
              <a:gd name="connsiteX5" fmla="*/ 311942 w 608997"/>
              <a:gd name="connsiteY5" fmla="*/ 26872 h 813991"/>
              <a:gd name="connsiteX6" fmla="*/ 608275 w 608997"/>
              <a:gd name="connsiteY6" fmla="*/ 14172 h 81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997" h="813991">
                <a:moveTo>
                  <a:pt x="608275" y="14172"/>
                </a:moveTo>
                <a:cubicBezTo>
                  <a:pt x="620269" y="27225"/>
                  <a:pt x="480216" y="-18989"/>
                  <a:pt x="383908" y="105189"/>
                </a:cubicBezTo>
                <a:cubicBezTo>
                  <a:pt x="287600" y="229367"/>
                  <a:pt x="87928" y="656934"/>
                  <a:pt x="30425" y="759239"/>
                </a:cubicBezTo>
                <a:cubicBezTo>
                  <a:pt x="-27078" y="861544"/>
                  <a:pt x="9259" y="804394"/>
                  <a:pt x="38892" y="719022"/>
                </a:cubicBezTo>
                <a:cubicBezTo>
                  <a:pt x="68525" y="633650"/>
                  <a:pt x="162717" y="362363"/>
                  <a:pt x="208225" y="247005"/>
                </a:cubicBezTo>
                <a:cubicBezTo>
                  <a:pt x="253733" y="131647"/>
                  <a:pt x="244914" y="68500"/>
                  <a:pt x="311942" y="26872"/>
                </a:cubicBezTo>
                <a:cubicBezTo>
                  <a:pt x="378970" y="-14756"/>
                  <a:pt x="596281" y="1119"/>
                  <a:pt x="608275" y="14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1B2CB5B-6F85-40C2-8B26-F1D12A0FE302}"/>
              </a:ext>
            </a:extLst>
          </p:cNvPr>
          <p:cNvSpPr/>
          <p:nvPr/>
        </p:nvSpPr>
        <p:spPr>
          <a:xfrm>
            <a:off x="1714626" y="4008725"/>
            <a:ext cx="280241" cy="1067137"/>
          </a:xfrm>
          <a:custGeom>
            <a:avLst/>
            <a:gdLst>
              <a:gd name="connsiteX0" fmla="*/ 277157 w 280241"/>
              <a:gd name="connsiteY0" fmla="*/ 10825 h 1067137"/>
              <a:gd name="connsiteX1" fmla="*/ 162857 w 280241"/>
              <a:gd name="connsiteY1" fmla="*/ 46808 h 1067137"/>
              <a:gd name="connsiteX2" fmla="*/ 82424 w 280241"/>
              <a:gd name="connsiteY2" fmla="*/ 224608 h 1067137"/>
              <a:gd name="connsiteX3" fmla="*/ 82424 w 280241"/>
              <a:gd name="connsiteY3" fmla="*/ 1018358 h 1067137"/>
              <a:gd name="connsiteX4" fmla="*/ 78191 w 280241"/>
              <a:gd name="connsiteY4" fmla="*/ 952742 h 1067137"/>
              <a:gd name="connsiteX5" fmla="*/ 8341 w 280241"/>
              <a:gd name="connsiteY5" fmla="*/ 719908 h 1067137"/>
              <a:gd name="connsiteX6" fmla="*/ 29507 w 280241"/>
              <a:gd name="connsiteY6" fmla="*/ 207675 h 1067137"/>
              <a:gd name="connsiteX7" fmla="*/ 277157 w 280241"/>
              <a:gd name="connsiteY7" fmla="*/ 10825 h 106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241" h="1067137">
                <a:moveTo>
                  <a:pt x="277157" y="10825"/>
                </a:moveTo>
                <a:cubicBezTo>
                  <a:pt x="299382" y="-15986"/>
                  <a:pt x="195312" y="11178"/>
                  <a:pt x="162857" y="46808"/>
                </a:cubicBezTo>
                <a:cubicBezTo>
                  <a:pt x="130401" y="82439"/>
                  <a:pt x="95829" y="62683"/>
                  <a:pt x="82424" y="224608"/>
                </a:cubicBezTo>
                <a:cubicBezTo>
                  <a:pt x="69019" y="386533"/>
                  <a:pt x="83129" y="897002"/>
                  <a:pt x="82424" y="1018358"/>
                </a:cubicBezTo>
                <a:cubicBezTo>
                  <a:pt x="81718" y="1139714"/>
                  <a:pt x="90538" y="1002484"/>
                  <a:pt x="78191" y="952742"/>
                </a:cubicBezTo>
                <a:cubicBezTo>
                  <a:pt x="65844" y="903000"/>
                  <a:pt x="16455" y="844086"/>
                  <a:pt x="8341" y="719908"/>
                </a:cubicBezTo>
                <a:cubicBezTo>
                  <a:pt x="227" y="595730"/>
                  <a:pt x="-12474" y="326914"/>
                  <a:pt x="29507" y="207675"/>
                </a:cubicBezTo>
                <a:cubicBezTo>
                  <a:pt x="71487" y="88436"/>
                  <a:pt x="254932" y="37636"/>
                  <a:pt x="277157" y="108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A424B264-2519-44CD-B314-A8738E1B0048}"/>
              </a:ext>
            </a:extLst>
          </p:cNvPr>
          <p:cNvSpPr/>
          <p:nvPr/>
        </p:nvSpPr>
        <p:spPr>
          <a:xfrm>
            <a:off x="1595651" y="6101319"/>
            <a:ext cx="235668" cy="1119841"/>
          </a:xfrm>
          <a:custGeom>
            <a:avLst/>
            <a:gdLst>
              <a:gd name="connsiteX0" fmla="*/ 233149 w 235668"/>
              <a:gd name="connsiteY0" fmla="*/ 3148 h 1119841"/>
              <a:gd name="connsiteX1" fmla="*/ 135782 w 235668"/>
              <a:gd name="connsiteY1" fmla="*/ 161898 h 1119841"/>
              <a:gd name="connsiteX2" fmla="*/ 167532 w 235668"/>
              <a:gd name="connsiteY2" fmla="*/ 1061481 h 1119841"/>
              <a:gd name="connsiteX3" fmla="*/ 156949 w 235668"/>
              <a:gd name="connsiteY3" fmla="*/ 970464 h 1119841"/>
              <a:gd name="connsiteX4" fmla="*/ 32066 w 235668"/>
              <a:gd name="connsiteY4" fmla="*/ 473048 h 1119841"/>
              <a:gd name="connsiteX5" fmla="*/ 15132 w 235668"/>
              <a:gd name="connsiteY5" fmla="*/ 204231 h 1119841"/>
              <a:gd name="connsiteX6" fmla="*/ 233149 w 235668"/>
              <a:gd name="connsiteY6" fmla="*/ 3148 h 1119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668" h="1119841">
                <a:moveTo>
                  <a:pt x="233149" y="3148"/>
                </a:moveTo>
                <a:cubicBezTo>
                  <a:pt x="253257" y="-3908"/>
                  <a:pt x="146718" y="-14491"/>
                  <a:pt x="135782" y="161898"/>
                </a:cubicBezTo>
                <a:cubicBezTo>
                  <a:pt x="124846" y="338287"/>
                  <a:pt x="164004" y="926720"/>
                  <a:pt x="167532" y="1061481"/>
                </a:cubicBezTo>
                <a:cubicBezTo>
                  <a:pt x="171060" y="1196242"/>
                  <a:pt x="179527" y="1068536"/>
                  <a:pt x="156949" y="970464"/>
                </a:cubicBezTo>
                <a:cubicBezTo>
                  <a:pt x="134371" y="872392"/>
                  <a:pt x="55702" y="600753"/>
                  <a:pt x="32066" y="473048"/>
                </a:cubicBezTo>
                <a:cubicBezTo>
                  <a:pt x="8430" y="345343"/>
                  <a:pt x="-16971" y="286781"/>
                  <a:pt x="15132" y="204231"/>
                </a:cubicBezTo>
                <a:cubicBezTo>
                  <a:pt x="47235" y="121681"/>
                  <a:pt x="213041" y="10204"/>
                  <a:pt x="233149" y="3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39DCB474-FDE4-43FF-84E6-09B0B7A181E7}"/>
              </a:ext>
            </a:extLst>
          </p:cNvPr>
          <p:cNvSpPr/>
          <p:nvPr/>
        </p:nvSpPr>
        <p:spPr>
          <a:xfrm>
            <a:off x="1798558" y="6375061"/>
            <a:ext cx="398228" cy="1153909"/>
          </a:xfrm>
          <a:custGeom>
            <a:avLst/>
            <a:gdLst>
              <a:gd name="connsiteX0" fmla="*/ 138192 w 398228"/>
              <a:gd name="connsiteY0" fmla="*/ 339 h 1153909"/>
              <a:gd name="connsiteX1" fmla="*/ 9075 w 398228"/>
              <a:gd name="connsiteY1" fmla="*/ 250106 h 1153909"/>
              <a:gd name="connsiteX2" fmla="*/ 51409 w 398228"/>
              <a:gd name="connsiteY2" fmla="*/ 639572 h 1153909"/>
              <a:gd name="connsiteX3" fmla="*/ 375259 w 398228"/>
              <a:gd name="connsiteY3" fmla="*/ 1122172 h 1153909"/>
              <a:gd name="connsiteX4" fmla="*/ 347742 w 398228"/>
              <a:gd name="connsiteY4" fmla="*/ 1062906 h 1153909"/>
              <a:gd name="connsiteX5" fmla="*/ 155125 w 398228"/>
              <a:gd name="connsiteY5" fmla="*/ 698839 h 1153909"/>
              <a:gd name="connsiteX6" fmla="*/ 19659 w 398228"/>
              <a:gd name="connsiteY6" fmla="*/ 300906 h 1153909"/>
              <a:gd name="connsiteX7" fmla="*/ 138192 w 398228"/>
              <a:gd name="connsiteY7" fmla="*/ 339 h 115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8228" h="1153909">
                <a:moveTo>
                  <a:pt x="138192" y="339"/>
                </a:moveTo>
                <a:cubicBezTo>
                  <a:pt x="136428" y="-8128"/>
                  <a:pt x="23539" y="143567"/>
                  <a:pt x="9075" y="250106"/>
                </a:cubicBezTo>
                <a:cubicBezTo>
                  <a:pt x="-5389" y="356645"/>
                  <a:pt x="-9622" y="494228"/>
                  <a:pt x="51409" y="639572"/>
                </a:cubicBezTo>
                <a:cubicBezTo>
                  <a:pt x="112440" y="784916"/>
                  <a:pt x="325870" y="1051616"/>
                  <a:pt x="375259" y="1122172"/>
                </a:cubicBezTo>
                <a:cubicBezTo>
                  <a:pt x="424648" y="1192728"/>
                  <a:pt x="384431" y="1133461"/>
                  <a:pt x="347742" y="1062906"/>
                </a:cubicBezTo>
                <a:cubicBezTo>
                  <a:pt x="311053" y="992351"/>
                  <a:pt x="209805" y="825839"/>
                  <a:pt x="155125" y="698839"/>
                </a:cubicBezTo>
                <a:cubicBezTo>
                  <a:pt x="100445" y="571839"/>
                  <a:pt x="21776" y="414853"/>
                  <a:pt x="19659" y="300906"/>
                </a:cubicBezTo>
                <a:cubicBezTo>
                  <a:pt x="17542" y="186959"/>
                  <a:pt x="139956" y="8806"/>
                  <a:pt x="138192" y="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03F23797-DB62-4260-B7D4-EEE20532CEA1}"/>
              </a:ext>
            </a:extLst>
          </p:cNvPr>
          <p:cNvSpPr/>
          <p:nvPr/>
        </p:nvSpPr>
        <p:spPr>
          <a:xfrm>
            <a:off x="1953761" y="6416671"/>
            <a:ext cx="191560" cy="839269"/>
          </a:xfrm>
          <a:custGeom>
            <a:avLst/>
            <a:gdLst>
              <a:gd name="connsiteX0" fmla="*/ 12622 w 191560"/>
              <a:gd name="connsiteY0" fmla="*/ 5296 h 839269"/>
              <a:gd name="connsiteX1" fmla="*/ 190422 w 191560"/>
              <a:gd name="connsiteY1" fmla="*/ 542929 h 839269"/>
              <a:gd name="connsiteX2" fmla="*/ 93056 w 191560"/>
              <a:gd name="connsiteY2" fmla="*/ 839262 h 839269"/>
              <a:gd name="connsiteX3" fmla="*/ 181956 w 191560"/>
              <a:gd name="connsiteY3" fmla="*/ 551396 h 839269"/>
              <a:gd name="connsiteX4" fmla="*/ 31672 w 191560"/>
              <a:gd name="connsiteY4" fmla="*/ 282579 h 839269"/>
              <a:gd name="connsiteX5" fmla="*/ 12622 w 191560"/>
              <a:gd name="connsiteY5" fmla="*/ 5296 h 83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560" h="839269">
                <a:moveTo>
                  <a:pt x="12622" y="5296"/>
                </a:moveTo>
                <a:cubicBezTo>
                  <a:pt x="39080" y="48688"/>
                  <a:pt x="177016" y="403935"/>
                  <a:pt x="190422" y="542929"/>
                </a:cubicBezTo>
                <a:cubicBezTo>
                  <a:pt x="203828" y="681923"/>
                  <a:pt x="94467" y="837851"/>
                  <a:pt x="93056" y="839262"/>
                </a:cubicBezTo>
                <a:cubicBezTo>
                  <a:pt x="91645" y="840673"/>
                  <a:pt x="192187" y="644177"/>
                  <a:pt x="181956" y="551396"/>
                </a:cubicBezTo>
                <a:cubicBezTo>
                  <a:pt x="171725" y="458616"/>
                  <a:pt x="57778" y="368304"/>
                  <a:pt x="31672" y="282579"/>
                </a:cubicBezTo>
                <a:cubicBezTo>
                  <a:pt x="5566" y="196854"/>
                  <a:pt x="-13836" y="-38096"/>
                  <a:pt x="12622" y="52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F5B6F54C-80D6-4D4E-9B36-ED57F76AA947}"/>
              </a:ext>
            </a:extLst>
          </p:cNvPr>
          <p:cNvSpPr/>
          <p:nvPr/>
        </p:nvSpPr>
        <p:spPr>
          <a:xfrm>
            <a:off x="1768395" y="7249245"/>
            <a:ext cx="636276" cy="653437"/>
          </a:xfrm>
          <a:custGeom>
            <a:avLst/>
            <a:gdLst>
              <a:gd name="connsiteX0" fmla="*/ 7488 w 636276"/>
              <a:gd name="connsiteY0" fmla="*/ 8805 h 653437"/>
              <a:gd name="connsiteX1" fmla="*/ 162005 w 636276"/>
              <a:gd name="connsiteY1" fmla="*/ 370755 h 653437"/>
              <a:gd name="connsiteX2" fmla="*/ 593805 w 636276"/>
              <a:gd name="connsiteY2" fmla="*/ 628988 h 653437"/>
              <a:gd name="connsiteX3" fmla="*/ 614972 w 636276"/>
              <a:gd name="connsiteY3" fmla="*/ 637455 h 653437"/>
              <a:gd name="connsiteX4" fmla="*/ 547238 w 636276"/>
              <a:gd name="connsiteY4" fmla="*/ 582422 h 653437"/>
              <a:gd name="connsiteX5" fmla="*/ 214922 w 636276"/>
              <a:gd name="connsiteY5" fmla="*/ 349588 h 653437"/>
              <a:gd name="connsiteX6" fmla="*/ 43472 w 636276"/>
              <a:gd name="connsiteY6" fmla="*/ 131572 h 653437"/>
              <a:gd name="connsiteX7" fmla="*/ 7488 w 636276"/>
              <a:gd name="connsiteY7" fmla="*/ 8805 h 65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6276" h="653437">
                <a:moveTo>
                  <a:pt x="7488" y="8805"/>
                </a:moveTo>
                <a:cubicBezTo>
                  <a:pt x="27243" y="48669"/>
                  <a:pt x="64285" y="267391"/>
                  <a:pt x="162005" y="370755"/>
                </a:cubicBezTo>
                <a:cubicBezTo>
                  <a:pt x="259725" y="474119"/>
                  <a:pt x="518310" y="584538"/>
                  <a:pt x="593805" y="628988"/>
                </a:cubicBezTo>
                <a:cubicBezTo>
                  <a:pt x="669300" y="673438"/>
                  <a:pt x="622733" y="645216"/>
                  <a:pt x="614972" y="637455"/>
                </a:cubicBezTo>
                <a:cubicBezTo>
                  <a:pt x="607211" y="629694"/>
                  <a:pt x="613913" y="630400"/>
                  <a:pt x="547238" y="582422"/>
                </a:cubicBezTo>
                <a:cubicBezTo>
                  <a:pt x="480563" y="534444"/>
                  <a:pt x="298883" y="424730"/>
                  <a:pt x="214922" y="349588"/>
                </a:cubicBezTo>
                <a:cubicBezTo>
                  <a:pt x="130961" y="274446"/>
                  <a:pt x="77339" y="189075"/>
                  <a:pt x="43472" y="131572"/>
                </a:cubicBezTo>
                <a:cubicBezTo>
                  <a:pt x="9605" y="74069"/>
                  <a:pt x="-12267" y="-31059"/>
                  <a:pt x="7488" y="88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31660B2B-1F17-497D-B72E-7B9C1880DD4A}"/>
              </a:ext>
            </a:extLst>
          </p:cNvPr>
          <p:cNvSpPr/>
          <p:nvPr/>
        </p:nvSpPr>
        <p:spPr>
          <a:xfrm>
            <a:off x="1724548" y="2253419"/>
            <a:ext cx="1206340" cy="608969"/>
          </a:xfrm>
          <a:custGeom>
            <a:avLst/>
            <a:gdLst>
              <a:gd name="connsiteX0" fmla="*/ 1176132 w 1206340"/>
              <a:gd name="connsiteY0" fmla="*/ 606621 h 608969"/>
              <a:gd name="connsiteX1" fmla="*/ 1135492 w 1206340"/>
              <a:gd name="connsiteY1" fmla="*/ 230701 h 608969"/>
              <a:gd name="connsiteX2" fmla="*/ 713852 w 1206340"/>
              <a:gd name="connsiteY2" fmla="*/ 2101 h 608969"/>
              <a:gd name="connsiteX3" fmla="*/ 12812 w 1206340"/>
              <a:gd name="connsiteY3" fmla="*/ 124021 h 608969"/>
              <a:gd name="connsiteX4" fmla="*/ 302372 w 1206340"/>
              <a:gd name="connsiteY4" fmla="*/ 52901 h 608969"/>
              <a:gd name="connsiteX5" fmla="*/ 825612 w 1206340"/>
              <a:gd name="connsiteY5" fmla="*/ 37661 h 608969"/>
              <a:gd name="connsiteX6" fmla="*/ 1176132 w 1206340"/>
              <a:gd name="connsiteY6" fmla="*/ 606621 h 608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6340" h="608969">
                <a:moveTo>
                  <a:pt x="1176132" y="606621"/>
                </a:moveTo>
                <a:cubicBezTo>
                  <a:pt x="1227779" y="638794"/>
                  <a:pt x="1212539" y="331454"/>
                  <a:pt x="1135492" y="230701"/>
                </a:cubicBezTo>
                <a:cubicBezTo>
                  <a:pt x="1058445" y="129948"/>
                  <a:pt x="900965" y="19881"/>
                  <a:pt x="713852" y="2101"/>
                </a:cubicBezTo>
                <a:cubicBezTo>
                  <a:pt x="526739" y="-15679"/>
                  <a:pt x="81392" y="115554"/>
                  <a:pt x="12812" y="124021"/>
                </a:cubicBezTo>
                <a:cubicBezTo>
                  <a:pt x="-55768" y="132488"/>
                  <a:pt x="166905" y="67294"/>
                  <a:pt x="302372" y="52901"/>
                </a:cubicBezTo>
                <a:cubicBezTo>
                  <a:pt x="437839" y="38508"/>
                  <a:pt x="679139" y="-48699"/>
                  <a:pt x="825612" y="37661"/>
                </a:cubicBezTo>
                <a:cubicBezTo>
                  <a:pt x="972085" y="124021"/>
                  <a:pt x="1124485" y="574448"/>
                  <a:pt x="1176132" y="606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2EA4E7A9-9B4A-4278-A872-36BEA3D6715E}"/>
              </a:ext>
            </a:extLst>
          </p:cNvPr>
          <p:cNvSpPr/>
          <p:nvPr/>
        </p:nvSpPr>
        <p:spPr>
          <a:xfrm>
            <a:off x="3205100" y="1922223"/>
            <a:ext cx="1639653" cy="989429"/>
          </a:xfrm>
          <a:custGeom>
            <a:avLst/>
            <a:gdLst>
              <a:gd name="connsiteX0" fmla="*/ 35940 w 1639653"/>
              <a:gd name="connsiteY0" fmla="*/ 978457 h 989429"/>
              <a:gd name="connsiteX1" fmla="*/ 147700 w 1639653"/>
              <a:gd name="connsiteY1" fmla="*/ 551737 h 989429"/>
              <a:gd name="connsiteX2" fmla="*/ 914780 w 1639653"/>
              <a:gd name="connsiteY2" fmla="*/ 94537 h 989429"/>
              <a:gd name="connsiteX3" fmla="*/ 1615820 w 1639653"/>
              <a:gd name="connsiteY3" fmla="*/ 33577 h 989429"/>
              <a:gd name="connsiteX4" fmla="*/ 1392300 w 1639653"/>
              <a:gd name="connsiteY4" fmla="*/ 28497 h 989429"/>
              <a:gd name="connsiteX5" fmla="*/ 584580 w 1639653"/>
              <a:gd name="connsiteY5" fmla="*/ 84377 h 989429"/>
              <a:gd name="connsiteX6" fmla="*/ 35940 w 1639653"/>
              <a:gd name="connsiteY6" fmla="*/ 978457 h 989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9653" h="989429">
                <a:moveTo>
                  <a:pt x="35940" y="978457"/>
                </a:moveTo>
                <a:cubicBezTo>
                  <a:pt x="-36873" y="1056350"/>
                  <a:pt x="1227" y="699057"/>
                  <a:pt x="147700" y="551737"/>
                </a:cubicBezTo>
                <a:cubicBezTo>
                  <a:pt x="294173" y="404417"/>
                  <a:pt x="670093" y="180897"/>
                  <a:pt x="914780" y="94537"/>
                </a:cubicBezTo>
                <a:cubicBezTo>
                  <a:pt x="1159467" y="8177"/>
                  <a:pt x="1536233" y="44584"/>
                  <a:pt x="1615820" y="33577"/>
                </a:cubicBezTo>
                <a:cubicBezTo>
                  <a:pt x="1695407" y="22570"/>
                  <a:pt x="1564173" y="20030"/>
                  <a:pt x="1392300" y="28497"/>
                </a:cubicBezTo>
                <a:cubicBezTo>
                  <a:pt x="1220427" y="36964"/>
                  <a:pt x="816567" y="-70563"/>
                  <a:pt x="584580" y="84377"/>
                </a:cubicBezTo>
                <a:cubicBezTo>
                  <a:pt x="352593" y="239317"/>
                  <a:pt x="108753" y="900564"/>
                  <a:pt x="35940" y="9784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176428B-1D5D-4230-A352-53FD46AFC689}"/>
              </a:ext>
            </a:extLst>
          </p:cNvPr>
          <p:cNvSpPr/>
          <p:nvPr/>
        </p:nvSpPr>
        <p:spPr>
          <a:xfrm>
            <a:off x="2647775" y="1936628"/>
            <a:ext cx="493094" cy="988096"/>
          </a:xfrm>
          <a:custGeom>
            <a:avLst/>
            <a:gdLst>
              <a:gd name="connsiteX0" fmla="*/ 457375 w 493094"/>
              <a:gd name="connsiteY0" fmla="*/ 987547 h 988096"/>
              <a:gd name="connsiteX1" fmla="*/ 492300 w 493094"/>
              <a:gd name="connsiteY1" fmla="*/ 435097 h 988096"/>
              <a:gd name="connsiteX2" fmla="*/ 425625 w 493094"/>
              <a:gd name="connsiteY2" fmla="*/ 136647 h 988096"/>
              <a:gd name="connsiteX3" fmla="*/ 9700 w 493094"/>
              <a:gd name="connsiteY3" fmla="*/ 9647 h 988096"/>
              <a:gd name="connsiteX4" fmla="*/ 152575 w 493094"/>
              <a:gd name="connsiteY4" fmla="*/ 44572 h 988096"/>
              <a:gd name="connsiteX5" fmla="*/ 384350 w 493094"/>
              <a:gd name="connsiteY5" fmla="*/ 327147 h 988096"/>
              <a:gd name="connsiteX6" fmla="*/ 457375 w 493094"/>
              <a:gd name="connsiteY6" fmla="*/ 987547 h 98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3094" h="988096">
                <a:moveTo>
                  <a:pt x="457375" y="987547"/>
                </a:moveTo>
                <a:cubicBezTo>
                  <a:pt x="475367" y="1005539"/>
                  <a:pt x="497592" y="576914"/>
                  <a:pt x="492300" y="435097"/>
                </a:cubicBezTo>
                <a:cubicBezTo>
                  <a:pt x="487008" y="293280"/>
                  <a:pt x="506058" y="207555"/>
                  <a:pt x="425625" y="136647"/>
                </a:cubicBezTo>
                <a:cubicBezTo>
                  <a:pt x="345192" y="65739"/>
                  <a:pt x="55208" y="24993"/>
                  <a:pt x="9700" y="9647"/>
                </a:cubicBezTo>
                <a:cubicBezTo>
                  <a:pt x="-35808" y="-5699"/>
                  <a:pt x="90133" y="-8345"/>
                  <a:pt x="152575" y="44572"/>
                </a:cubicBezTo>
                <a:cubicBezTo>
                  <a:pt x="215017" y="97489"/>
                  <a:pt x="330375" y="168926"/>
                  <a:pt x="384350" y="327147"/>
                </a:cubicBezTo>
                <a:cubicBezTo>
                  <a:pt x="438325" y="485368"/>
                  <a:pt x="439383" y="969555"/>
                  <a:pt x="457375" y="987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2DAED719-80F2-489F-8CB4-285FA68D7683}"/>
              </a:ext>
            </a:extLst>
          </p:cNvPr>
          <p:cNvSpPr/>
          <p:nvPr/>
        </p:nvSpPr>
        <p:spPr>
          <a:xfrm>
            <a:off x="1849359" y="2545011"/>
            <a:ext cx="789295" cy="384404"/>
          </a:xfrm>
          <a:custGeom>
            <a:avLst/>
            <a:gdLst>
              <a:gd name="connsiteX0" fmla="*/ 773191 w 789295"/>
              <a:gd name="connsiteY0" fmla="*/ 372814 h 384404"/>
              <a:gd name="connsiteX1" fmla="*/ 770016 w 789295"/>
              <a:gd name="connsiteY1" fmla="*/ 318839 h 384404"/>
              <a:gd name="connsiteX2" fmla="*/ 681116 w 789295"/>
              <a:gd name="connsiteY2" fmla="*/ 118814 h 384404"/>
              <a:gd name="connsiteX3" fmla="*/ 458866 w 789295"/>
              <a:gd name="connsiteY3" fmla="*/ 4514 h 384404"/>
              <a:gd name="connsiteX4" fmla="*/ 36591 w 789295"/>
              <a:gd name="connsiteY4" fmla="*/ 48964 h 384404"/>
              <a:gd name="connsiteX5" fmla="*/ 23891 w 789295"/>
              <a:gd name="connsiteY5" fmla="*/ 283914 h 384404"/>
              <a:gd name="connsiteX6" fmla="*/ 52466 w 789295"/>
              <a:gd name="connsiteY6" fmla="*/ 106114 h 384404"/>
              <a:gd name="connsiteX7" fmla="*/ 287416 w 789295"/>
              <a:gd name="connsiteY7" fmla="*/ 42614 h 384404"/>
              <a:gd name="connsiteX8" fmla="*/ 592216 w 789295"/>
              <a:gd name="connsiteY8" fmla="*/ 118814 h 384404"/>
              <a:gd name="connsiteX9" fmla="*/ 773191 w 789295"/>
              <a:gd name="connsiteY9" fmla="*/ 372814 h 38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9295" h="384404">
                <a:moveTo>
                  <a:pt x="773191" y="372814"/>
                </a:moveTo>
                <a:cubicBezTo>
                  <a:pt x="802824" y="406151"/>
                  <a:pt x="785362" y="361172"/>
                  <a:pt x="770016" y="318839"/>
                </a:cubicBezTo>
                <a:cubicBezTo>
                  <a:pt x="754670" y="276506"/>
                  <a:pt x="732974" y="171201"/>
                  <a:pt x="681116" y="118814"/>
                </a:cubicBezTo>
                <a:cubicBezTo>
                  <a:pt x="629258" y="66426"/>
                  <a:pt x="566287" y="16156"/>
                  <a:pt x="458866" y="4514"/>
                </a:cubicBezTo>
                <a:cubicBezTo>
                  <a:pt x="351445" y="-7128"/>
                  <a:pt x="109087" y="2397"/>
                  <a:pt x="36591" y="48964"/>
                </a:cubicBezTo>
                <a:cubicBezTo>
                  <a:pt x="-35905" y="95531"/>
                  <a:pt x="21245" y="274389"/>
                  <a:pt x="23891" y="283914"/>
                </a:cubicBezTo>
                <a:cubicBezTo>
                  <a:pt x="26537" y="293439"/>
                  <a:pt x="8545" y="146331"/>
                  <a:pt x="52466" y="106114"/>
                </a:cubicBezTo>
                <a:cubicBezTo>
                  <a:pt x="96387" y="65897"/>
                  <a:pt x="197458" y="40497"/>
                  <a:pt x="287416" y="42614"/>
                </a:cubicBezTo>
                <a:cubicBezTo>
                  <a:pt x="377374" y="44731"/>
                  <a:pt x="507020" y="66427"/>
                  <a:pt x="592216" y="118814"/>
                </a:cubicBezTo>
                <a:cubicBezTo>
                  <a:pt x="677412" y="171201"/>
                  <a:pt x="743558" y="339477"/>
                  <a:pt x="773191" y="372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6B25C5C8-C88D-4519-925D-EA9CA26F41AA}"/>
              </a:ext>
            </a:extLst>
          </p:cNvPr>
          <p:cNvSpPr/>
          <p:nvPr/>
        </p:nvSpPr>
        <p:spPr>
          <a:xfrm>
            <a:off x="1955146" y="5100858"/>
            <a:ext cx="490441" cy="183436"/>
          </a:xfrm>
          <a:custGeom>
            <a:avLst/>
            <a:gdLst>
              <a:gd name="connsiteX0" fmla="*/ 654 w 490441"/>
              <a:gd name="connsiteY0" fmla="*/ 61692 h 183436"/>
              <a:gd name="connsiteX1" fmla="*/ 211792 w 490441"/>
              <a:gd name="connsiteY1" fmla="*/ 56930 h 183436"/>
              <a:gd name="connsiteX2" fmla="*/ 475317 w 490441"/>
              <a:gd name="connsiteY2" fmla="*/ 1367 h 183436"/>
              <a:gd name="connsiteX3" fmla="*/ 454679 w 490441"/>
              <a:gd name="connsiteY3" fmla="*/ 23592 h 183436"/>
              <a:gd name="connsiteX4" fmla="*/ 424517 w 490441"/>
              <a:gd name="connsiteY4" fmla="*/ 95030 h 183436"/>
              <a:gd name="connsiteX5" fmla="*/ 308629 w 490441"/>
              <a:gd name="connsiteY5" fmla="*/ 149005 h 183436"/>
              <a:gd name="connsiteX6" fmla="*/ 222904 w 490441"/>
              <a:gd name="connsiteY6" fmla="*/ 182342 h 183436"/>
              <a:gd name="connsiteX7" fmla="*/ 127654 w 490441"/>
              <a:gd name="connsiteY7" fmla="*/ 172817 h 183436"/>
              <a:gd name="connsiteX8" fmla="*/ 102254 w 490441"/>
              <a:gd name="connsiteY8" fmla="*/ 147417 h 183436"/>
              <a:gd name="connsiteX9" fmla="*/ 143529 w 490441"/>
              <a:gd name="connsiteY9" fmla="*/ 107730 h 183436"/>
              <a:gd name="connsiteX10" fmla="*/ 654 w 490441"/>
              <a:gd name="connsiteY10" fmla="*/ 61692 h 183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0441" h="183436">
                <a:moveTo>
                  <a:pt x="654" y="61692"/>
                </a:moveTo>
                <a:cubicBezTo>
                  <a:pt x="12031" y="53225"/>
                  <a:pt x="132682" y="66984"/>
                  <a:pt x="211792" y="56930"/>
                </a:cubicBezTo>
                <a:cubicBezTo>
                  <a:pt x="290902" y="46876"/>
                  <a:pt x="434836" y="6923"/>
                  <a:pt x="475317" y="1367"/>
                </a:cubicBezTo>
                <a:cubicBezTo>
                  <a:pt x="515798" y="-4189"/>
                  <a:pt x="463146" y="7981"/>
                  <a:pt x="454679" y="23592"/>
                </a:cubicBezTo>
                <a:cubicBezTo>
                  <a:pt x="446212" y="39203"/>
                  <a:pt x="448859" y="74128"/>
                  <a:pt x="424517" y="95030"/>
                </a:cubicBezTo>
                <a:cubicBezTo>
                  <a:pt x="400175" y="115932"/>
                  <a:pt x="342231" y="134453"/>
                  <a:pt x="308629" y="149005"/>
                </a:cubicBezTo>
                <a:cubicBezTo>
                  <a:pt x="275027" y="163557"/>
                  <a:pt x="253066" y="178373"/>
                  <a:pt x="222904" y="182342"/>
                </a:cubicBezTo>
                <a:cubicBezTo>
                  <a:pt x="192742" y="186311"/>
                  <a:pt x="147762" y="178638"/>
                  <a:pt x="127654" y="172817"/>
                </a:cubicBezTo>
                <a:cubicBezTo>
                  <a:pt x="107546" y="166996"/>
                  <a:pt x="99608" y="158265"/>
                  <a:pt x="102254" y="147417"/>
                </a:cubicBezTo>
                <a:cubicBezTo>
                  <a:pt x="104900" y="136569"/>
                  <a:pt x="157287" y="119636"/>
                  <a:pt x="143529" y="107730"/>
                </a:cubicBezTo>
                <a:cubicBezTo>
                  <a:pt x="129771" y="95824"/>
                  <a:pt x="-10723" y="70159"/>
                  <a:pt x="654" y="6169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0E878210-E37A-43EA-A52E-FB9041782FCA}"/>
              </a:ext>
            </a:extLst>
          </p:cNvPr>
          <p:cNvSpPr/>
          <p:nvPr/>
        </p:nvSpPr>
        <p:spPr>
          <a:xfrm>
            <a:off x="2973031" y="5104464"/>
            <a:ext cx="1076131" cy="229583"/>
          </a:xfrm>
          <a:custGeom>
            <a:avLst/>
            <a:gdLst>
              <a:gd name="connsiteX0" fmla="*/ 1065569 w 1076131"/>
              <a:gd name="connsiteY0" fmla="*/ 936 h 229583"/>
              <a:gd name="connsiteX1" fmla="*/ 857607 w 1076131"/>
              <a:gd name="connsiteY1" fmla="*/ 59674 h 229583"/>
              <a:gd name="connsiteX2" fmla="*/ 736957 w 1076131"/>
              <a:gd name="connsiteY2" fmla="*/ 169211 h 229583"/>
              <a:gd name="connsiteX3" fmla="*/ 489307 w 1076131"/>
              <a:gd name="connsiteY3" fmla="*/ 223186 h 229583"/>
              <a:gd name="connsiteX4" fmla="*/ 201969 w 1076131"/>
              <a:gd name="connsiteY4" fmla="*/ 215249 h 229583"/>
              <a:gd name="connsiteX5" fmla="*/ 1944 w 1076131"/>
              <a:gd name="connsiteY5" fmla="*/ 104124 h 229583"/>
              <a:gd name="connsiteX6" fmla="*/ 95607 w 1076131"/>
              <a:gd name="connsiteY6" fmla="*/ 110474 h 229583"/>
              <a:gd name="connsiteX7" fmla="*/ 14644 w 1076131"/>
              <a:gd name="connsiteY7" fmla="*/ 113649 h 229583"/>
              <a:gd name="connsiteX8" fmla="*/ 154344 w 1076131"/>
              <a:gd name="connsiteY8" fmla="*/ 126349 h 229583"/>
              <a:gd name="connsiteX9" fmla="*/ 271819 w 1076131"/>
              <a:gd name="connsiteY9" fmla="*/ 81899 h 229583"/>
              <a:gd name="connsiteX10" fmla="*/ 497244 w 1076131"/>
              <a:gd name="connsiteY10" fmla="*/ 104124 h 229583"/>
              <a:gd name="connsiteX11" fmla="*/ 1065569 w 1076131"/>
              <a:gd name="connsiteY11" fmla="*/ 936 h 22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76131" h="229583">
                <a:moveTo>
                  <a:pt x="1065569" y="936"/>
                </a:moveTo>
                <a:cubicBezTo>
                  <a:pt x="1125629" y="-6472"/>
                  <a:pt x="912376" y="31628"/>
                  <a:pt x="857607" y="59674"/>
                </a:cubicBezTo>
                <a:cubicBezTo>
                  <a:pt x="802838" y="87720"/>
                  <a:pt x="798340" y="141959"/>
                  <a:pt x="736957" y="169211"/>
                </a:cubicBezTo>
                <a:cubicBezTo>
                  <a:pt x="675574" y="196463"/>
                  <a:pt x="578472" y="215513"/>
                  <a:pt x="489307" y="223186"/>
                </a:cubicBezTo>
                <a:cubicBezTo>
                  <a:pt x="400142" y="230859"/>
                  <a:pt x="283196" y="235093"/>
                  <a:pt x="201969" y="215249"/>
                </a:cubicBezTo>
                <a:cubicBezTo>
                  <a:pt x="120742" y="195405"/>
                  <a:pt x="19671" y="121587"/>
                  <a:pt x="1944" y="104124"/>
                </a:cubicBezTo>
                <a:cubicBezTo>
                  <a:pt x="-15783" y="86662"/>
                  <a:pt x="93490" y="108886"/>
                  <a:pt x="95607" y="110474"/>
                </a:cubicBezTo>
                <a:cubicBezTo>
                  <a:pt x="97724" y="112062"/>
                  <a:pt x="4855" y="111003"/>
                  <a:pt x="14644" y="113649"/>
                </a:cubicBezTo>
                <a:cubicBezTo>
                  <a:pt x="24433" y="116295"/>
                  <a:pt x="111482" y="131641"/>
                  <a:pt x="154344" y="126349"/>
                </a:cubicBezTo>
                <a:cubicBezTo>
                  <a:pt x="197206" y="121057"/>
                  <a:pt x="214669" y="85603"/>
                  <a:pt x="271819" y="81899"/>
                </a:cubicBezTo>
                <a:cubicBezTo>
                  <a:pt x="328969" y="78195"/>
                  <a:pt x="361777" y="119205"/>
                  <a:pt x="497244" y="104124"/>
                </a:cubicBezTo>
                <a:cubicBezTo>
                  <a:pt x="632711" y="89043"/>
                  <a:pt x="1005509" y="8344"/>
                  <a:pt x="1065569" y="93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82BF2211-33AA-4F36-9849-1BB0BF22D19F}"/>
              </a:ext>
            </a:extLst>
          </p:cNvPr>
          <p:cNvSpPr/>
          <p:nvPr/>
        </p:nvSpPr>
        <p:spPr>
          <a:xfrm>
            <a:off x="2602476" y="2875258"/>
            <a:ext cx="1678078" cy="1052232"/>
          </a:xfrm>
          <a:custGeom>
            <a:avLst/>
            <a:gdLst>
              <a:gd name="connsiteX0" fmla="*/ 1024 w 1678078"/>
              <a:gd name="connsiteY0" fmla="*/ 41509 h 1052232"/>
              <a:gd name="connsiteX1" fmla="*/ 521724 w 1678078"/>
              <a:gd name="connsiteY1" fmla="*/ 138875 h 1052232"/>
              <a:gd name="connsiteX2" fmla="*/ 923891 w 1678078"/>
              <a:gd name="connsiteY2" fmla="*/ 210842 h 1052232"/>
              <a:gd name="connsiteX3" fmla="*/ 1431891 w 1678078"/>
              <a:gd name="connsiteY3" fmla="*/ 524109 h 1052232"/>
              <a:gd name="connsiteX4" fmla="*/ 1660491 w 1678078"/>
              <a:gd name="connsiteY4" fmla="*/ 1023642 h 1052232"/>
              <a:gd name="connsiteX5" fmla="*/ 1656257 w 1678078"/>
              <a:gd name="connsiteY5" fmla="*/ 972842 h 1052232"/>
              <a:gd name="connsiteX6" fmla="*/ 1605457 w 1678078"/>
              <a:gd name="connsiteY6" fmla="*/ 820442 h 1052232"/>
              <a:gd name="connsiteX7" fmla="*/ 1575824 w 1678078"/>
              <a:gd name="connsiteY7" fmla="*/ 511409 h 1052232"/>
              <a:gd name="connsiteX8" fmla="*/ 1203291 w 1678078"/>
              <a:gd name="connsiteY8" fmla="*/ 138875 h 1052232"/>
              <a:gd name="connsiteX9" fmla="*/ 411657 w 1678078"/>
              <a:gd name="connsiteY9" fmla="*/ 3409 h 1052232"/>
              <a:gd name="connsiteX10" fmla="*/ 1024 w 1678078"/>
              <a:gd name="connsiteY10" fmla="*/ 41509 h 105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8078" h="1052232">
                <a:moveTo>
                  <a:pt x="1024" y="41509"/>
                </a:moveTo>
                <a:cubicBezTo>
                  <a:pt x="19368" y="64087"/>
                  <a:pt x="367913" y="110653"/>
                  <a:pt x="521724" y="138875"/>
                </a:cubicBezTo>
                <a:cubicBezTo>
                  <a:pt x="675535" y="167097"/>
                  <a:pt x="772196" y="146636"/>
                  <a:pt x="923891" y="210842"/>
                </a:cubicBezTo>
                <a:cubicBezTo>
                  <a:pt x="1075586" y="275048"/>
                  <a:pt x="1309124" y="388642"/>
                  <a:pt x="1431891" y="524109"/>
                </a:cubicBezTo>
                <a:cubicBezTo>
                  <a:pt x="1554658" y="659576"/>
                  <a:pt x="1623097" y="948853"/>
                  <a:pt x="1660491" y="1023642"/>
                </a:cubicBezTo>
                <a:cubicBezTo>
                  <a:pt x="1697885" y="1098431"/>
                  <a:pt x="1665429" y="1006709"/>
                  <a:pt x="1656257" y="972842"/>
                </a:cubicBezTo>
                <a:cubicBezTo>
                  <a:pt x="1647085" y="938975"/>
                  <a:pt x="1618862" y="897347"/>
                  <a:pt x="1605457" y="820442"/>
                </a:cubicBezTo>
                <a:cubicBezTo>
                  <a:pt x="1592052" y="743537"/>
                  <a:pt x="1642852" y="625003"/>
                  <a:pt x="1575824" y="511409"/>
                </a:cubicBezTo>
                <a:cubicBezTo>
                  <a:pt x="1508796" y="397815"/>
                  <a:pt x="1397319" y="223542"/>
                  <a:pt x="1203291" y="138875"/>
                </a:cubicBezTo>
                <a:cubicBezTo>
                  <a:pt x="1009263" y="54208"/>
                  <a:pt x="609212" y="16814"/>
                  <a:pt x="411657" y="3409"/>
                </a:cubicBezTo>
                <a:cubicBezTo>
                  <a:pt x="214102" y="-9996"/>
                  <a:pt x="-17320" y="18931"/>
                  <a:pt x="1024" y="415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D9183A6E-4583-4CDC-9A48-5C9533F3B506}"/>
              </a:ext>
            </a:extLst>
          </p:cNvPr>
          <p:cNvSpPr/>
          <p:nvPr/>
        </p:nvSpPr>
        <p:spPr>
          <a:xfrm>
            <a:off x="4221190" y="3926245"/>
            <a:ext cx="679853" cy="1180977"/>
          </a:xfrm>
          <a:custGeom>
            <a:avLst/>
            <a:gdLst>
              <a:gd name="connsiteX0" fmla="*/ 41777 w 679853"/>
              <a:gd name="connsiteY0" fmla="*/ 61555 h 1180977"/>
              <a:gd name="connsiteX1" fmla="*/ 664077 w 679853"/>
              <a:gd name="connsiteY1" fmla="*/ 1157988 h 1180977"/>
              <a:gd name="connsiteX2" fmla="*/ 460877 w 679853"/>
              <a:gd name="connsiteY2" fmla="*/ 760055 h 1180977"/>
              <a:gd name="connsiteX3" fmla="*/ 101043 w 679853"/>
              <a:gd name="connsiteY3" fmla="*/ 205488 h 1180977"/>
              <a:gd name="connsiteX4" fmla="*/ 41777 w 679853"/>
              <a:gd name="connsiteY4" fmla="*/ 61555 h 1180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9853" h="1180977">
                <a:moveTo>
                  <a:pt x="41777" y="61555"/>
                </a:moveTo>
                <a:cubicBezTo>
                  <a:pt x="135616" y="220305"/>
                  <a:pt x="594227" y="1041571"/>
                  <a:pt x="664077" y="1157988"/>
                </a:cubicBezTo>
                <a:cubicBezTo>
                  <a:pt x="733927" y="1274405"/>
                  <a:pt x="554716" y="918805"/>
                  <a:pt x="460877" y="760055"/>
                </a:cubicBezTo>
                <a:cubicBezTo>
                  <a:pt x="367038" y="601305"/>
                  <a:pt x="170187" y="323316"/>
                  <a:pt x="101043" y="205488"/>
                </a:cubicBezTo>
                <a:cubicBezTo>
                  <a:pt x="31899" y="87660"/>
                  <a:pt x="-52062" y="-97195"/>
                  <a:pt x="41777" y="6155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17A2A2B4-9439-4CFD-A73B-E9D4118233D9}"/>
              </a:ext>
            </a:extLst>
          </p:cNvPr>
          <p:cNvSpPr/>
          <p:nvPr/>
        </p:nvSpPr>
        <p:spPr>
          <a:xfrm>
            <a:off x="3701989" y="5653837"/>
            <a:ext cx="1085048" cy="835258"/>
          </a:xfrm>
          <a:custGeom>
            <a:avLst/>
            <a:gdLst>
              <a:gd name="connsiteX0" fmla="*/ 1007171 w 1085048"/>
              <a:gd name="connsiteY0" fmla="*/ 203 h 835258"/>
              <a:gd name="connsiteX1" fmla="*/ 1078291 w 1085048"/>
              <a:gd name="connsiteY1" fmla="*/ 172923 h 835258"/>
              <a:gd name="connsiteX2" fmla="*/ 875091 w 1085048"/>
              <a:gd name="connsiteY2" fmla="*/ 320243 h 835258"/>
              <a:gd name="connsiteX3" fmla="*/ 377251 w 1085048"/>
              <a:gd name="connsiteY3" fmla="*/ 498043 h 835258"/>
              <a:gd name="connsiteX4" fmla="*/ 331531 w 1085048"/>
              <a:gd name="connsiteY4" fmla="*/ 797763 h 835258"/>
              <a:gd name="connsiteX5" fmla="*/ 367091 w 1085048"/>
              <a:gd name="connsiteY5" fmla="*/ 813003 h 835258"/>
              <a:gd name="connsiteX6" fmla="*/ 194371 w 1085048"/>
              <a:gd name="connsiteY6" fmla="*/ 635203 h 835258"/>
              <a:gd name="connsiteX7" fmla="*/ 1331 w 1085048"/>
              <a:gd name="connsiteY7" fmla="*/ 569163 h 835258"/>
              <a:gd name="connsiteX8" fmla="*/ 295971 w 1085048"/>
              <a:gd name="connsiteY8" fmla="*/ 386283 h 835258"/>
              <a:gd name="connsiteX9" fmla="*/ 519491 w 1085048"/>
              <a:gd name="connsiteY9" fmla="*/ 228803 h 835258"/>
              <a:gd name="connsiteX10" fmla="*/ 722691 w 1085048"/>
              <a:gd name="connsiteY10" fmla="*/ 208483 h 835258"/>
              <a:gd name="connsiteX11" fmla="*/ 1007171 w 1085048"/>
              <a:gd name="connsiteY11" fmla="*/ 203 h 83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85048" h="835258">
                <a:moveTo>
                  <a:pt x="1007171" y="203"/>
                </a:moveTo>
                <a:cubicBezTo>
                  <a:pt x="1066438" y="-5724"/>
                  <a:pt x="1100304" y="119583"/>
                  <a:pt x="1078291" y="172923"/>
                </a:cubicBezTo>
                <a:cubicBezTo>
                  <a:pt x="1056278" y="226263"/>
                  <a:pt x="991931" y="266056"/>
                  <a:pt x="875091" y="320243"/>
                </a:cubicBezTo>
                <a:cubicBezTo>
                  <a:pt x="758251" y="374430"/>
                  <a:pt x="467844" y="418456"/>
                  <a:pt x="377251" y="498043"/>
                </a:cubicBezTo>
                <a:cubicBezTo>
                  <a:pt x="286658" y="577630"/>
                  <a:pt x="333224" y="745270"/>
                  <a:pt x="331531" y="797763"/>
                </a:cubicBezTo>
                <a:cubicBezTo>
                  <a:pt x="329838" y="850256"/>
                  <a:pt x="389951" y="840096"/>
                  <a:pt x="367091" y="813003"/>
                </a:cubicBezTo>
                <a:cubicBezTo>
                  <a:pt x="344231" y="785910"/>
                  <a:pt x="255331" y="675843"/>
                  <a:pt x="194371" y="635203"/>
                </a:cubicBezTo>
                <a:cubicBezTo>
                  <a:pt x="133411" y="594563"/>
                  <a:pt x="-15602" y="610650"/>
                  <a:pt x="1331" y="569163"/>
                </a:cubicBezTo>
                <a:cubicBezTo>
                  <a:pt x="18264" y="527676"/>
                  <a:pt x="209611" y="443010"/>
                  <a:pt x="295971" y="386283"/>
                </a:cubicBezTo>
                <a:cubicBezTo>
                  <a:pt x="382331" y="329556"/>
                  <a:pt x="448371" y="258436"/>
                  <a:pt x="519491" y="228803"/>
                </a:cubicBezTo>
                <a:cubicBezTo>
                  <a:pt x="590611" y="199170"/>
                  <a:pt x="636331" y="242350"/>
                  <a:pt x="722691" y="208483"/>
                </a:cubicBezTo>
                <a:cubicBezTo>
                  <a:pt x="809051" y="174616"/>
                  <a:pt x="947904" y="6130"/>
                  <a:pt x="1007171" y="20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6070751E-39D6-493B-A97A-4184B112AA53}"/>
              </a:ext>
            </a:extLst>
          </p:cNvPr>
          <p:cNvSpPr/>
          <p:nvPr/>
        </p:nvSpPr>
        <p:spPr>
          <a:xfrm>
            <a:off x="5160094" y="3347700"/>
            <a:ext cx="1587282" cy="1128177"/>
          </a:xfrm>
          <a:custGeom>
            <a:avLst/>
            <a:gdLst>
              <a:gd name="connsiteX0" fmla="*/ 11346 w 1587282"/>
              <a:gd name="connsiteY0" fmla="*/ 10180 h 1128177"/>
              <a:gd name="connsiteX1" fmla="*/ 62146 w 1587282"/>
              <a:gd name="connsiteY1" fmla="*/ 40660 h 1128177"/>
              <a:gd name="connsiteX2" fmla="*/ 671746 w 1587282"/>
              <a:gd name="connsiteY2" fmla="*/ 426740 h 1128177"/>
              <a:gd name="connsiteX3" fmla="*/ 1301666 w 1587282"/>
              <a:gd name="connsiteY3" fmla="*/ 711220 h 1128177"/>
              <a:gd name="connsiteX4" fmla="*/ 1555666 w 1587282"/>
              <a:gd name="connsiteY4" fmla="*/ 904260 h 1128177"/>
              <a:gd name="connsiteX5" fmla="*/ 1555666 w 1587282"/>
              <a:gd name="connsiteY5" fmla="*/ 1122700 h 1128177"/>
              <a:gd name="connsiteX6" fmla="*/ 1586146 w 1587282"/>
              <a:gd name="connsiteY6" fmla="*/ 1046500 h 1128177"/>
              <a:gd name="connsiteX7" fmla="*/ 1509946 w 1587282"/>
              <a:gd name="connsiteY7" fmla="*/ 873780 h 1128177"/>
              <a:gd name="connsiteX8" fmla="*/ 940986 w 1587282"/>
              <a:gd name="connsiteY8" fmla="*/ 731540 h 1128177"/>
              <a:gd name="connsiteX9" fmla="*/ 321226 w 1587282"/>
              <a:gd name="connsiteY9" fmla="*/ 248940 h 1128177"/>
              <a:gd name="connsiteX10" fmla="*/ 11346 w 1587282"/>
              <a:gd name="connsiteY10" fmla="*/ 10180 h 112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87282" h="1128177">
                <a:moveTo>
                  <a:pt x="11346" y="10180"/>
                </a:moveTo>
                <a:cubicBezTo>
                  <a:pt x="-31834" y="-24533"/>
                  <a:pt x="62146" y="40660"/>
                  <a:pt x="62146" y="40660"/>
                </a:cubicBezTo>
                <a:cubicBezTo>
                  <a:pt x="172213" y="110087"/>
                  <a:pt x="465159" y="314980"/>
                  <a:pt x="671746" y="426740"/>
                </a:cubicBezTo>
                <a:cubicBezTo>
                  <a:pt x="878333" y="538500"/>
                  <a:pt x="1154346" y="631633"/>
                  <a:pt x="1301666" y="711220"/>
                </a:cubicBezTo>
                <a:cubicBezTo>
                  <a:pt x="1448986" y="790807"/>
                  <a:pt x="1513333" y="835680"/>
                  <a:pt x="1555666" y="904260"/>
                </a:cubicBezTo>
                <a:cubicBezTo>
                  <a:pt x="1597999" y="972840"/>
                  <a:pt x="1550586" y="1098993"/>
                  <a:pt x="1555666" y="1122700"/>
                </a:cubicBezTo>
                <a:cubicBezTo>
                  <a:pt x="1560746" y="1146407"/>
                  <a:pt x="1593766" y="1087987"/>
                  <a:pt x="1586146" y="1046500"/>
                </a:cubicBezTo>
                <a:cubicBezTo>
                  <a:pt x="1578526" y="1005013"/>
                  <a:pt x="1617473" y="926273"/>
                  <a:pt x="1509946" y="873780"/>
                </a:cubicBezTo>
                <a:cubicBezTo>
                  <a:pt x="1402419" y="821287"/>
                  <a:pt x="1139106" y="835680"/>
                  <a:pt x="940986" y="731540"/>
                </a:cubicBezTo>
                <a:cubicBezTo>
                  <a:pt x="742866" y="627400"/>
                  <a:pt x="477859" y="367473"/>
                  <a:pt x="321226" y="248940"/>
                </a:cubicBezTo>
                <a:cubicBezTo>
                  <a:pt x="164593" y="130407"/>
                  <a:pt x="54526" y="44893"/>
                  <a:pt x="11346" y="101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6EEEFDCE-CE2D-49D2-98E4-71F8DD6032AA}"/>
              </a:ext>
            </a:extLst>
          </p:cNvPr>
          <p:cNvSpPr/>
          <p:nvPr/>
        </p:nvSpPr>
        <p:spPr>
          <a:xfrm>
            <a:off x="1732951" y="2246478"/>
            <a:ext cx="1060265" cy="671696"/>
          </a:xfrm>
          <a:custGeom>
            <a:avLst/>
            <a:gdLst>
              <a:gd name="connsiteX0" fmla="*/ 1052582 w 1060265"/>
              <a:gd name="connsiteY0" fmla="*/ 636422 h 671696"/>
              <a:gd name="connsiteX1" fmla="*/ 823982 w 1060265"/>
              <a:gd name="connsiteY1" fmla="*/ 77622 h 671696"/>
              <a:gd name="connsiteX2" fmla="*/ 527649 w 1060265"/>
              <a:gd name="connsiteY2" fmla="*/ 9889 h 671696"/>
              <a:gd name="connsiteX3" fmla="*/ 23882 w 1060265"/>
              <a:gd name="connsiteY3" fmla="*/ 128422 h 671696"/>
              <a:gd name="connsiteX4" fmla="*/ 133949 w 1060265"/>
              <a:gd name="connsiteY4" fmla="*/ 81855 h 671696"/>
              <a:gd name="connsiteX5" fmla="*/ 595382 w 1060265"/>
              <a:gd name="connsiteY5" fmla="*/ 56455 h 671696"/>
              <a:gd name="connsiteX6" fmla="*/ 963682 w 1060265"/>
              <a:gd name="connsiteY6" fmla="*/ 551755 h 671696"/>
              <a:gd name="connsiteX7" fmla="*/ 1052582 w 1060265"/>
              <a:gd name="connsiteY7" fmla="*/ 636422 h 67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0265" h="671696">
                <a:moveTo>
                  <a:pt x="1052582" y="636422"/>
                </a:moveTo>
                <a:cubicBezTo>
                  <a:pt x="1029299" y="557400"/>
                  <a:pt x="911471" y="182044"/>
                  <a:pt x="823982" y="77622"/>
                </a:cubicBezTo>
                <a:cubicBezTo>
                  <a:pt x="736493" y="-26800"/>
                  <a:pt x="660999" y="1422"/>
                  <a:pt x="527649" y="9889"/>
                </a:cubicBezTo>
                <a:cubicBezTo>
                  <a:pt x="394299" y="18356"/>
                  <a:pt x="89499" y="116428"/>
                  <a:pt x="23882" y="128422"/>
                </a:cubicBezTo>
                <a:cubicBezTo>
                  <a:pt x="-41735" y="140416"/>
                  <a:pt x="38699" y="93849"/>
                  <a:pt x="133949" y="81855"/>
                </a:cubicBezTo>
                <a:cubicBezTo>
                  <a:pt x="229199" y="69861"/>
                  <a:pt x="457093" y="-21862"/>
                  <a:pt x="595382" y="56455"/>
                </a:cubicBezTo>
                <a:cubicBezTo>
                  <a:pt x="733671" y="134772"/>
                  <a:pt x="881132" y="452977"/>
                  <a:pt x="963682" y="551755"/>
                </a:cubicBezTo>
                <a:cubicBezTo>
                  <a:pt x="1046232" y="650533"/>
                  <a:pt x="1075865" y="715444"/>
                  <a:pt x="1052582" y="636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9387FAAA-E281-412B-B7AD-B1386808A2FA}"/>
              </a:ext>
            </a:extLst>
          </p:cNvPr>
          <p:cNvSpPr/>
          <p:nvPr/>
        </p:nvSpPr>
        <p:spPr>
          <a:xfrm>
            <a:off x="5051862" y="6124004"/>
            <a:ext cx="261857" cy="147684"/>
          </a:xfrm>
          <a:custGeom>
            <a:avLst/>
            <a:gdLst>
              <a:gd name="connsiteX0" fmla="*/ 621 w 261857"/>
              <a:gd name="connsiteY0" fmla="*/ 37613 h 147684"/>
              <a:gd name="connsiteX1" fmla="*/ 184771 w 261857"/>
              <a:gd name="connsiteY1" fmla="*/ 3746 h 147684"/>
              <a:gd name="connsiteX2" fmla="*/ 260971 w 261857"/>
              <a:gd name="connsiteY2" fmla="*/ 5863 h 147684"/>
              <a:gd name="connsiteX3" fmla="*/ 140321 w 261857"/>
              <a:gd name="connsiteY3" fmla="*/ 3746 h 147684"/>
              <a:gd name="connsiteX4" fmla="*/ 76821 w 261857"/>
              <a:gd name="connsiteY4" fmla="*/ 63013 h 147684"/>
              <a:gd name="connsiteX5" fmla="*/ 87405 w 261857"/>
              <a:gd name="connsiteY5" fmla="*/ 147679 h 147684"/>
              <a:gd name="connsiteX6" fmla="*/ 114921 w 261857"/>
              <a:gd name="connsiteY6" fmla="*/ 67246 h 147684"/>
              <a:gd name="connsiteX7" fmla="*/ 123388 w 261857"/>
              <a:gd name="connsiteY7" fmla="*/ 39729 h 147684"/>
              <a:gd name="connsiteX8" fmla="*/ 621 w 261857"/>
              <a:gd name="connsiteY8" fmla="*/ 37613 h 147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1857" h="147684">
                <a:moveTo>
                  <a:pt x="621" y="37613"/>
                </a:moveTo>
                <a:cubicBezTo>
                  <a:pt x="10852" y="31616"/>
                  <a:pt x="141379" y="9038"/>
                  <a:pt x="184771" y="3746"/>
                </a:cubicBezTo>
                <a:cubicBezTo>
                  <a:pt x="228163" y="-1546"/>
                  <a:pt x="268379" y="5863"/>
                  <a:pt x="260971" y="5863"/>
                </a:cubicBezTo>
                <a:cubicBezTo>
                  <a:pt x="253563" y="5863"/>
                  <a:pt x="171013" y="-5779"/>
                  <a:pt x="140321" y="3746"/>
                </a:cubicBezTo>
                <a:cubicBezTo>
                  <a:pt x="109629" y="13271"/>
                  <a:pt x="85640" y="39024"/>
                  <a:pt x="76821" y="63013"/>
                </a:cubicBezTo>
                <a:cubicBezTo>
                  <a:pt x="68002" y="87002"/>
                  <a:pt x="81055" y="146974"/>
                  <a:pt x="87405" y="147679"/>
                </a:cubicBezTo>
                <a:cubicBezTo>
                  <a:pt x="93755" y="148384"/>
                  <a:pt x="108924" y="85238"/>
                  <a:pt x="114921" y="67246"/>
                </a:cubicBezTo>
                <a:cubicBezTo>
                  <a:pt x="120918" y="49254"/>
                  <a:pt x="137146" y="43257"/>
                  <a:pt x="123388" y="39729"/>
                </a:cubicBezTo>
                <a:cubicBezTo>
                  <a:pt x="109630" y="36201"/>
                  <a:pt x="-9610" y="43610"/>
                  <a:pt x="621" y="376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366A8235-B4C6-4FC8-B5F2-63535FBE1F67}"/>
              </a:ext>
            </a:extLst>
          </p:cNvPr>
          <p:cNvSpPr/>
          <p:nvPr/>
        </p:nvSpPr>
        <p:spPr>
          <a:xfrm>
            <a:off x="5272335" y="5286896"/>
            <a:ext cx="106261" cy="214874"/>
          </a:xfrm>
          <a:custGeom>
            <a:avLst/>
            <a:gdLst>
              <a:gd name="connsiteX0" fmla="*/ 106115 w 106261"/>
              <a:gd name="connsiteY0" fmla="*/ 537 h 214874"/>
              <a:gd name="connsiteX1" fmla="*/ 70132 w 106261"/>
              <a:gd name="connsiteY1" fmla="*/ 127537 h 214874"/>
              <a:gd name="connsiteX2" fmla="*/ 106115 w 106261"/>
              <a:gd name="connsiteY2" fmla="*/ 214321 h 214874"/>
              <a:gd name="connsiteX3" fmla="*/ 76482 w 106261"/>
              <a:gd name="connsiteY3" fmla="*/ 163521 h 214874"/>
              <a:gd name="connsiteX4" fmla="*/ 34148 w 106261"/>
              <a:gd name="connsiteY4" fmla="*/ 140237 h 214874"/>
              <a:gd name="connsiteX5" fmla="*/ 282 w 106261"/>
              <a:gd name="connsiteY5" fmla="*/ 119071 h 214874"/>
              <a:gd name="connsiteX6" fmla="*/ 53198 w 106261"/>
              <a:gd name="connsiteY6" fmla="*/ 83087 h 214874"/>
              <a:gd name="connsiteX7" fmla="*/ 106115 w 106261"/>
              <a:gd name="connsiteY7" fmla="*/ 537 h 214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6261" h="214874">
                <a:moveTo>
                  <a:pt x="106115" y="537"/>
                </a:moveTo>
                <a:cubicBezTo>
                  <a:pt x="108937" y="7945"/>
                  <a:pt x="70132" y="91906"/>
                  <a:pt x="70132" y="127537"/>
                </a:cubicBezTo>
                <a:cubicBezTo>
                  <a:pt x="70132" y="163168"/>
                  <a:pt x="105057" y="208324"/>
                  <a:pt x="106115" y="214321"/>
                </a:cubicBezTo>
                <a:cubicBezTo>
                  <a:pt x="107173" y="220318"/>
                  <a:pt x="88476" y="175868"/>
                  <a:pt x="76482" y="163521"/>
                </a:cubicBezTo>
                <a:cubicBezTo>
                  <a:pt x="64488" y="151174"/>
                  <a:pt x="34148" y="140237"/>
                  <a:pt x="34148" y="140237"/>
                </a:cubicBezTo>
                <a:cubicBezTo>
                  <a:pt x="21448" y="132829"/>
                  <a:pt x="-2893" y="128596"/>
                  <a:pt x="282" y="119071"/>
                </a:cubicBezTo>
                <a:cubicBezTo>
                  <a:pt x="3457" y="109546"/>
                  <a:pt x="36618" y="101784"/>
                  <a:pt x="53198" y="83087"/>
                </a:cubicBezTo>
                <a:cubicBezTo>
                  <a:pt x="69778" y="64390"/>
                  <a:pt x="103293" y="-6871"/>
                  <a:pt x="106115" y="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5034A718-035F-4321-9C1D-C33F7D3C0AFD}"/>
              </a:ext>
            </a:extLst>
          </p:cNvPr>
          <p:cNvSpPr/>
          <p:nvPr/>
        </p:nvSpPr>
        <p:spPr>
          <a:xfrm>
            <a:off x="5327649" y="5235393"/>
            <a:ext cx="143376" cy="257434"/>
          </a:xfrm>
          <a:custGeom>
            <a:avLst/>
            <a:gdLst>
              <a:gd name="connsiteX0" fmla="*/ 133351 w 143376"/>
              <a:gd name="connsiteY0" fmla="*/ 1240 h 257434"/>
              <a:gd name="connsiteX1" fmla="*/ 141818 w 143376"/>
              <a:gd name="connsiteY1" fmla="*/ 153640 h 257434"/>
              <a:gd name="connsiteX2" fmla="*/ 99484 w 143376"/>
              <a:gd name="connsiteY2" fmla="*/ 212907 h 257434"/>
              <a:gd name="connsiteX3" fmla="*/ 1 w 143376"/>
              <a:gd name="connsiteY3" fmla="*/ 257357 h 257434"/>
              <a:gd name="connsiteX4" fmla="*/ 97368 w 143376"/>
              <a:gd name="connsiteY4" fmla="*/ 202324 h 257434"/>
              <a:gd name="connsiteX5" fmla="*/ 118534 w 143376"/>
              <a:gd name="connsiteY5" fmla="*/ 147290 h 257434"/>
              <a:gd name="connsiteX6" fmla="*/ 124884 w 143376"/>
              <a:gd name="connsiteY6" fmla="*/ 85907 h 257434"/>
              <a:gd name="connsiteX7" fmla="*/ 133351 w 143376"/>
              <a:gd name="connsiteY7" fmla="*/ 1240 h 25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376" h="257434">
                <a:moveTo>
                  <a:pt x="133351" y="1240"/>
                </a:moveTo>
                <a:cubicBezTo>
                  <a:pt x="136173" y="12529"/>
                  <a:pt x="147462" y="118362"/>
                  <a:pt x="141818" y="153640"/>
                </a:cubicBezTo>
                <a:cubicBezTo>
                  <a:pt x="136174" y="188918"/>
                  <a:pt x="123120" y="195621"/>
                  <a:pt x="99484" y="212907"/>
                </a:cubicBezTo>
                <a:cubicBezTo>
                  <a:pt x="75848" y="230193"/>
                  <a:pt x="354" y="259121"/>
                  <a:pt x="1" y="257357"/>
                </a:cubicBezTo>
                <a:cubicBezTo>
                  <a:pt x="-352" y="255593"/>
                  <a:pt x="77613" y="220668"/>
                  <a:pt x="97368" y="202324"/>
                </a:cubicBezTo>
                <a:cubicBezTo>
                  <a:pt x="117123" y="183980"/>
                  <a:pt x="113948" y="166693"/>
                  <a:pt x="118534" y="147290"/>
                </a:cubicBezTo>
                <a:cubicBezTo>
                  <a:pt x="123120" y="127887"/>
                  <a:pt x="122062" y="113071"/>
                  <a:pt x="124884" y="85907"/>
                </a:cubicBezTo>
                <a:cubicBezTo>
                  <a:pt x="127706" y="58743"/>
                  <a:pt x="130529" y="-10049"/>
                  <a:pt x="133351" y="12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3F0D3EF7-850B-4B52-9DDC-119B2650B7C0}"/>
              </a:ext>
            </a:extLst>
          </p:cNvPr>
          <p:cNvSpPr/>
          <p:nvPr/>
        </p:nvSpPr>
        <p:spPr>
          <a:xfrm>
            <a:off x="5325487" y="5444035"/>
            <a:ext cx="5229" cy="186808"/>
          </a:xfrm>
          <a:custGeom>
            <a:avLst/>
            <a:gdLst>
              <a:gd name="connsiteX0" fmla="*/ 46 w 5229"/>
              <a:gd name="connsiteY0" fmla="*/ 32 h 186808"/>
              <a:gd name="connsiteX1" fmla="*/ 2163 w 5229"/>
              <a:gd name="connsiteY1" fmla="*/ 173598 h 186808"/>
              <a:gd name="connsiteX2" fmla="*/ 4280 w 5229"/>
              <a:gd name="connsiteY2" fmla="*/ 158782 h 186808"/>
              <a:gd name="connsiteX3" fmla="*/ 46 w 5229"/>
              <a:gd name="connsiteY3" fmla="*/ 32 h 1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9" h="186808">
                <a:moveTo>
                  <a:pt x="46" y="32"/>
                </a:moveTo>
                <a:cubicBezTo>
                  <a:pt x="-307" y="2501"/>
                  <a:pt x="1457" y="147140"/>
                  <a:pt x="2163" y="173598"/>
                </a:cubicBezTo>
                <a:cubicBezTo>
                  <a:pt x="2869" y="200056"/>
                  <a:pt x="752" y="182418"/>
                  <a:pt x="4280" y="158782"/>
                </a:cubicBezTo>
                <a:cubicBezTo>
                  <a:pt x="7808" y="135146"/>
                  <a:pt x="399" y="-2437"/>
                  <a:pt x="46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4E417FCB-6B5A-4812-83FE-8FC9AE0EB7DE}"/>
              </a:ext>
            </a:extLst>
          </p:cNvPr>
          <p:cNvSpPr/>
          <p:nvPr/>
        </p:nvSpPr>
        <p:spPr>
          <a:xfrm>
            <a:off x="5247967" y="5640635"/>
            <a:ext cx="239247" cy="191914"/>
          </a:xfrm>
          <a:custGeom>
            <a:avLst/>
            <a:gdLst>
              <a:gd name="connsiteX0" fmla="*/ 113550 w 239247"/>
              <a:gd name="connsiteY0" fmla="*/ 282 h 191914"/>
              <a:gd name="connsiteX1" fmla="*/ 3483 w 239247"/>
              <a:gd name="connsiteY1" fmla="*/ 114582 h 191914"/>
              <a:gd name="connsiteX2" fmla="*/ 35233 w 239247"/>
              <a:gd name="connsiteY2" fmla="*/ 171732 h 191914"/>
              <a:gd name="connsiteX3" fmla="*/ 100850 w 239247"/>
              <a:gd name="connsiteY3" fmla="*/ 135748 h 191914"/>
              <a:gd name="connsiteX4" fmla="*/ 179166 w 239247"/>
              <a:gd name="connsiteY4" fmla="*/ 61665 h 191914"/>
              <a:gd name="connsiteX5" fmla="*/ 236316 w 239247"/>
              <a:gd name="connsiteY5" fmla="*/ 48965 h 191914"/>
              <a:gd name="connsiteX6" fmla="*/ 86033 w 239247"/>
              <a:gd name="connsiteY6" fmla="*/ 169615 h 191914"/>
              <a:gd name="connsiteX7" fmla="*/ 11950 w 239247"/>
              <a:gd name="connsiteY7" fmla="*/ 184432 h 191914"/>
              <a:gd name="connsiteX8" fmla="*/ 9833 w 239247"/>
              <a:gd name="connsiteY8" fmla="*/ 84948 h 191914"/>
              <a:gd name="connsiteX9" fmla="*/ 113550 w 239247"/>
              <a:gd name="connsiteY9" fmla="*/ 282 h 19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247" h="191914">
                <a:moveTo>
                  <a:pt x="113550" y="282"/>
                </a:moveTo>
                <a:cubicBezTo>
                  <a:pt x="112492" y="5221"/>
                  <a:pt x="16536" y="86007"/>
                  <a:pt x="3483" y="114582"/>
                </a:cubicBezTo>
                <a:cubicBezTo>
                  <a:pt x="-9570" y="143157"/>
                  <a:pt x="19005" y="168204"/>
                  <a:pt x="35233" y="171732"/>
                </a:cubicBezTo>
                <a:cubicBezTo>
                  <a:pt x="51461" y="175260"/>
                  <a:pt x="76861" y="154092"/>
                  <a:pt x="100850" y="135748"/>
                </a:cubicBezTo>
                <a:cubicBezTo>
                  <a:pt x="124839" y="117404"/>
                  <a:pt x="156588" y="76129"/>
                  <a:pt x="179166" y="61665"/>
                </a:cubicBezTo>
                <a:cubicBezTo>
                  <a:pt x="201744" y="47201"/>
                  <a:pt x="251838" y="30974"/>
                  <a:pt x="236316" y="48965"/>
                </a:cubicBezTo>
                <a:cubicBezTo>
                  <a:pt x="220794" y="66956"/>
                  <a:pt x="123427" y="147037"/>
                  <a:pt x="86033" y="169615"/>
                </a:cubicBezTo>
                <a:cubicBezTo>
                  <a:pt x="48639" y="192193"/>
                  <a:pt x="24650" y="198543"/>
                  <a:pt x="11950" y="184432"/>
                </a:cubicBezTo>
                <a:cubicBezTo>
                  <a:pt x="-750" y="170321"/>
                  <a:pt x="-6042" y="113523"/>
                  <a:pt x="9833" y="84948"/>
                </a:cubicBezTo>
                <a:cubicBezTo>
                  <a:pt x="25708" y="56373"/>
                  <a:pt x="114608" y="-4657"/>
                  <a:pt x="113550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2349D842-1431-47FD-AB91-34159044C387}"/>
              </a:ext>
            </a:extLst>
          </p:cNvPr>
          <p:cNvSpPr/>
          <p:nvPr/>
        </p:nvSpPr>
        <p:spPr>
          <a:xfrm>
            <a:off x="5450351" y="5686291"/>
            <a:ext cx="144631" cy="277619"/>
          </a:xfrm>
          <a:custGeom>
            <a:avLst/>
            <a:gdLst>
              <a:gd name="connsiteX0" fmla="*/ 66 w 144631"/>
              <a:gd name="connsiteY0" fmla="*/ 7542 h 277619"/>
              <a:gd name="connsiteX1" fmla="*/ 143999 w 144631"/>
              <a:gd name="connsiteY1" fmla="*/ 28709 h 277619"/>
              <a:gd name="connsiteX2" fmla="*/ 55099 w 144631"/>
              <a:gd name="connsiteY2" fmla="*/ 276359 h 277619"/>
              <a:gd name="connsiteX3" fmla="*/ 116482 w 144631"/>
              <a:gd name="connsiteY3" fmla="*/ 121842 h 277619"/>
              <a:gd name="connsiteX4" fmla="*/ 124949 w 144631"/>
              <a:gd name="connsiteY4" fmla="*/ 49876 h 277619"/>
              <a:gd name="connsiteX5" fmla="*/ 66 w 144631"/>
              <a:gd name="connsiteY5" fmla="*/ 7542 h 277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631" h="277619">
                <a:moveTo>
                  <a:pt x="66" y="7542"/>
                </a:moveTo>
                <a:cubicBezTo>
                  <a:pt x="3241" y="4014"/>
                  <a:pt x="134827" y="-16094"/>
                  <a:pt x="143999" y="28709"/>
                </a:cubicBezTo>
                <a:cubicBezTo>
                  <a:pt x="153171" y="73512"/>
                  <a:pt x="59685" y="260837"/>
                  <a:pt x="55099" y="276359"/>
                </a:cubicBezTo>
                <a:cubicBezTo>
                  <a:pt x="50513" y="291881"/>
                  <a:pt x="104840" y="159589"/>
                  <a:pt x="116482" y="121842"/>
                </a:cubicBezTo>
                <a:cubicBezTo>
                  <a:pt x="128124" y="84095"/>
                  <a:pt x="141882" y="69984"/>
                  <a:pt x="124949" y="49876"/>
                </a:cubicBezTo>
                <a:cubicBezTo>
                  <a:pt x="108016" y="29768"/>
                  <a:pt x="-3109" y="11070"/>
                  <a:pt x="66" y="75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09E2B3D7-0F2A-4B52-BD1A-DDBE044D3B27}"/>
              </a:ext>
            </a:extLst>
          </p:cNvPr>
          <p:cNvSpPr/>
          <p:nvPr/>
        </p:nvSpPr>
        <p:spPr>
          <a:xfrm>
            <a:off x="5556068" y="5664935"/>
            <a:ext cx="224611" cy="149550"/>
          </a:xfrm>
          <a:custGeom>
            <a:avLst/>
            <a:gdLst>
              <a:gd name="connsiteX0" fmla="*/ 224549 w 224611"/>
              <a:gd name="connsiteY0" fmla="*/ 1382 h 149550"/>
              <a:gd name="connsiteX1" fmla="*/ 167399 w 224611"/>
              <a:gd name="connsiteY1" fmla="*/ 86048 h 149550"/>
              <a:gd name="connsiteX2" fmla="*/ 182 w 224611"/>
              <a:gd name="connsiteY2" fmla="*/ 149548 h 149550"/>
              <a:gd name="connsiteX3" fmla="*/ 135649 w 224611"/>
              <a:gd name="connsiteY3" fmla="*/ 88165 h 149550"/>
              <a:gd name="connsiteX4" fmla="*/ 177982 w 224611"/>
              <a:gd name="connsiteY4" fmla="*/ 37365 h 149550"/>
              <a:gd name="connsiteX5" fmla="*/ 224549 w 224611"/>
              <a:gd name="connsiteY5" fmla="*/ 1382 h 14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611" h="149550">
                <a:moveTo>
                  <a:pt x="224549" y="1382"/>
                </a:moveTo>
                <a:cubicBezTo>
                  <a:pt x="222785" y="9496"/>
                  <a:pt x="204793" y="61354"/>
                  <a:pt x="167399" y="86048"/>
                </a:cubicBezTo>
                <a:cubicBezTo>
                  <a:pt x="130004" y="110742"/>
                  <a:pt x="5474" y="149195"/>
                  <a:pt x="182" y="149548"/>
                </a:cubicBezTo>
                <a:cubicBezTo>
                  <a:pt x="-5110" y="149901"/>
                  <a:pt x="106016" y="106862"/>
                  <a:pt x="135649" y="88165"/>
                </a:cubicBezTo>
                <a:cubicBezTo>
                  <a:pt x="165282" y="69468"/>
                  <a:pt x="177982" y="37365"/>
                  <a:pt x="177982" y="37365"/>
                </a:cubicBezTo>
                <a:cubicBezTo>
                  <a:pt x="190329" y="22901"/>
                  <a:pt x="226313" y="-6732"/>
                  <a:pt x="224549" y="1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7C819F86-03AF-4554-98E6-E058297A6EC9}"/>
              </a:ext>
            </a:extLst>
          </p:cNvPr>
          <p:cNvSpPr/>
          <p:nvPr/>
        </p:nvSpPr>
        <p:spPr>
          <a:xfrm>
            <a:off x="5407023" y="5789000"/>
            <a:ext cx="109600" cy="161489"/>
          </a:xfrm>
          <a:custGeom>
            <a:avLst/>
            <a:gdLst>
              <a:gd name="connsiteX0" fmla="*/ 109010 w 109600"/>
              <a:gd name="connsiteY0" fmla="*/ 83 h 161489"/>
              <a:gd name="connsiteX1" fmla="*/ 45510 w 109600"/>
              <a:gd name="connsiteY1" fmla="*/ 63583 h 161489"/>
              <a:gd name="connsiteX2" fmla="*/ 34927 w 109600"/>
              <a:gd name="connsiteY2" fmla="*/ 160950 h 161489"/>
              <a:gd name="connsiteX3" fmla="*/ 26460 w 109600"/>
              <a:gd name="connsiteY3" fmla="*/ 101683 h 161489"/>
              <a:gd name="connsiteX4" fmla="*/ 3177 w 109600"/>
              <a:gd name="connsiteY4" fmla="*/ 76283 h 161489"/>
              <a:gd name="connsiteX5" fmla="*/ 109010 w 109600"/>
              <a:gd name="connsiteY5" fmla="*/ 83 h 161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600" h="161489">
                <a:moveTo>
                  <a:pt x="109010" y="83"/>
                </a:moveTo>
                <a:cubicBezTo>
                  <a:pt x="116065" y="-2034"/>
                  <a:pt x="57857" y="36772"/>
                  <a:pt x="45510" y="63583"/>
                </a:cubicBezTo>
                <a:cubicBezTo>
                  <a:pt x="33163" y="90394"/>
                  <a:pt x="38102" y="154600"/>
                  <a:pt x="34927" y="160950"/>
                </a:cubicBezTo>
                <a:cubicBezTo>
                  <a:pt x="31752" y="167300"/>
                  <a:pt x="31752" y="115794"/>
                  <a:pt x="26460" y="101683"/>
                </a:cubicBezTo>
                <a:cubicBezTo>
                  <a:pt x="21168" y="87572"/>
                  <a:pt x="-9876" y="96744"/>
                  <a:pt x="3177" y="76283"/>
                </a:cubicBezTo>
                <a:cubicBezTo>
                  <a:pt x="16230" y="55822"/>
                  <a:pt x="101955" y="2200"/>
                  <a:pt x="109010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BBBAA98A-D4F7-47CB-991E-C648746CFA7C}"/>
              </a:ext>
            </a:extLst>
          </p:cNvPr>
          <p:cNvSpPr/>
          <p:nvPr/>
        </p:nvSpPr>
        <p:spPr>
          <a:xfrm>
            <a:off x="5172942" y="5848128"/>
            <a:ext cx="167329" cy="207666"/>
          </a:xfrm>
          <a:custGeom>
            <a:avLst/>
            <a:gdLst>
              <a:gd name="connsiteX0" fmla="*/ 191 w 167329"/>
              <a:gd name="connsiteY0" fmla="*/ 222 h 207666"/>
              <a:gd name="connsiteX1" fmla="*/ 78508 w 167329"/>
              <a:gd name="connsiteY1" fmla="*/ 87005 h 207666"/>
              <a:gd name="connsiteX2" fmla="*/ 165291 w 167329"/>
              <a:gd name="connsiteY2" fmla="*/ 95472 h 207666"/>
              <a:gd name="connsiteX3" fmla="*/ 139891 w 167329"/>
              <a:gd name="connsiteY3" fmla="*/ 108172 h 207666"/>
              <a:gd name="connsiteX4" fmla="*/ 139891 w 167329"/>
              <a:gd name="connsiteY4" fmla="*/ 207655 h 207666"/>
              <a:gd name="connsiteX5" fmla="*/ 135658 w 167329"/>
              <a:gd name="connsiteY5" fmla="*/ 114522 h 207666"/>
              <a:gd name="connsiteX6" fmla="*/ 161058 w 167329"/>
              <a:gd name="connsiteY6" fmla="*/ 59489 h 207666"/>
              <a:gd name="connsiteX7" fmla="*/ 59458 w 167329"/>
              <a:gd name="connsiteY7" fmla="*/ 61605 h 207666"/>
              <a:gd name="connsiteX8" fmla="*/ 191 w 167329"/>
              <a:gd name="connsiteY8" fmla="*/ 222 h 20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329" h="207666">
                <a:moveTo>
                  <a:pt x="191" y="222"/>
                </a:moveTo>
                <a:cubicBezTo>
                  <a:pt x="3366" y="4455"/>
                  <a:pt x="50991" y="71130"/>
                  <a:pt x="78508" y="87005"/>
                </a:cubicBezTo>
                <a:cubicBezTo>
                  <a:pt x="106025" y="102880"/>
                  <a:pt x="155060" y="91944"/>
                  <a:pt x="165291" y="95472"/>
                </a:cubicBezTo>
                <a:cubicBezTo>
                  <a:pt x="175522" y="99000"/>
                  <a:pt x="144124" y="89475"/>
                  <a:pt x="139891" y="108172"/>
                </a:cubicBezTo>
                <a:cubicBezTo>
                  <a:pt x="135658" y="126869"/>
                  <a:pt x="140596" y="206597"/>
                  <a:pt x="139891" y="207655"/>
                </a:cubicBezTo>
                <a:cubicBezTo>
                  <a:pt x="139186" y="208713"/>
                  <a:pt x="132130" y="139216"/>
                  <a:pt x="135658" y="114522"/>
                </a:cubicBezTo>
                <a:cubicBezTo>
                  <a:pt x="139186" y="89828"/>
                  <a:pt x="173758" y="68309"/>
                  <a:pt x="161058" y="59489"/>
                </a:cubicBezTo>
                <a:cubicBezTo>
                  <a:pt x="148358" y="50669"/>
                  <a:pt x="84858" y="69719"/>
                  <a:pt x="59458" y="61605"/>
                </a:cubicBezTo>
                <a:cubicBezTo>
                  <a:pt x="34058" y="53491"/>
                  <a:pt x="-2984" y="-4011"/>
                  <a:pt x="191" y="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E1E9A9B4-5046-4E42-9CB5-BF66C9970BC3}"/>
              </a:ext>
            </a:extLst>
          </p:cNvPr>
          <p:cNvSpPr/>
          <p:nvPr/>
        </p:nvSpPr>
        <p:spPr>
          <a:xfrm>
            <a:off x="5287174" y="5486271"/>
            <a:ext cx="121871" cy="271062"/>
          </a:xfrm>
          <a:custGeom>
            <a:avLst/>
            <a:gdLst>
              <a:gd name="connsiteX0" fmla="*/ 89159 w 121871"/>
              <a:gd name="connsiteY0" fmla="*/ 129 h 271062"/>
              <a:gd name="connsiteX1" fmla="*/ 120909 w 121871"/>
              <a:gd name="connsiteY1" fmla="*/ 110196 h 271062"/>
              <a:gd name="connsiteX2" fmla="*/ 44709 w 121871"/>
              <a:gd name="connsiteY2" fmla="*/ 226612 h 271062"/>
              <a:gd name="connsiteX3" fmla="*/ 259 w 121871"/>
              <a:gd name="connsiteY3" fmla="*/ 271062 h 271062"/>
              <a:gd name="connsiteX4" fmla="*/ 29893 w 121871"/>
              <a:gd name="connsiteY4" fmla="*/ 226612 h 271062"/>
              <a:gd name="connsiteX5" fmla="*/ 99743 w 121871"/>
              <a:gd name="connsiteY5" fmla="*/ 133479 h 271062"/>
              <a:gd name="connsiteX6" fmla="*/ 112443 w 121871"/>
              <a:gd name="connsiteY6" fmla="*/ 89029 h 271062"/>
              <a:gd name="connsiteX7" fmla="*/ 89159 w 121871"/>
              <a:gd name="connsiteY7" fmla="*/ 129 h 271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71" h="271062">
                <a:moveTo>
                  <a:pt x="89159" y="129"/>
                </a:moveTo>
                <a:cubicBezTo>
                  <a:pt x="90570" y="3657"/>
                  <a:pt x="128317" y="72449"/>
                  <a:pt x="120909" y="110196"/>
                </a:cubicBezTo>
                <a:cubicBezTo>
                  <a:pt x="113501" y="147943"/>
                  <a:pt x="64817" y="199801"/>
                  <a:pt x="44709" y="226612"/>
                </a:cubicBezTo>
                <a:cubicBezTo>
                  <a:pt x="24601" y="253423"/>
                  <a:pt x="2728" y="271062"/>
                  <a:pt x="259" y="271062"/>
                </a:cubicBezTo>
                <a:cubicBezTo>
                  <a:pt x="-2210" y="271062"/>
                  <a:pt x="13312" y="249543"/>
                  <a:pt x="29893" y="226612"/>
                </a:cubicBezTo>
                <a:cubicBezTo>
                  <a:pt x="46474" y="203682"/>
                  <a:pt x="85985" y="156409"/>
                  <a:pt x="99743" y="133479"/>
                </a:cubicBezTo>
                <a:cubicBezTo>
                  <a:pt x="113501" y="110549"/>
                  <a:pt x="113501" y="111959"/>
                  <a:pt x="112443" y="89029"/>
                </a:cubicBezTo>
                <a:cubicBezTo>
                  <a:pt x="111385" y="66099"/>
                  <a:pt x="87748" y="-3399"/>
                  <a:pt x="89159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B6FAB303-79D3-408B-A170-8433954841F4}"/>
              </a:ext>
            </a:extLst>
          </p:cNvPr>
          <p:cNvSpPr/>
          <p:nvPr/>
        </p:nvSpPr>
        <p:spPr>
          <a:xfrm>
            <a:off x="5436973" y="5429625"/>
            <a:ext cx="160367" cy="36292"/>
          </a:xfrm>
          <a:custGeom>
            <a:avLst/>
            <a:gdLst>
              <a:gd name="connsiteX0" fmla="*/ 2860 w 160367"/>
              <a:gd name="connsiteY0" fmla="*/ 1742 h 36292"/>
              <a:gd name="connsiteX1" fmla="*/ 159494 w 160367"/>
              <a:gd name="connsiteY1" fmla="*/ 8092 h 36292"/>
              <a:gd name="connsiteX2" fmla="*/ 64244 w 160367"/>
              <a:gd name="connsiteY2" fmla="*/ 35608 h 36292"/>
              <a:gd name="connsiteX3" fmla="*/ 2860 w 160367"/>
              <a:gd name="connsiteY3" fmla="*/ 1742 h 3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367" h="36292">
                <a:moveTo>
                  <a:pt x="2860" y="1742"/>
                </a:moveTo>
                <a:cubicBezTo>
                  <a:pt x="18735" y="-2844"/>
                  <a:pt x="149263" y="2448"/>
                  <a:pt x="159494" y="8092"/>
                </a:cubicBezTo>
                <a:cubicBezTo>
                  <a:pt x="169725" y="13736"/>
                  <a:pt x="87175" y="29611"/>
                  <a:pt x="64244" y="35608"/>
                </a:cubicBezTo>
                <a:cubicBezTo>
                  <a:pt x="41313" y="41605"/>
                  <a:pt x="-13015" y="6328"/>
                  <a:pt x="2860" y="1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3928573E-F475-4DD3-B7BF-DDF16E6A3233}"/>
              </a:ext>
            </a:extLst>
          </p:cNvPr>
          <p:cNvSpPr/>
          <p:nvPr/>
        </p:nvSpPr>
        <p:spPr>
          <a:xfrm>
            <a:off x="5315335" y="5469264"/>
            <a:ext cx="302104" cy="258877"/>
          </a:xfrm>
          <a:custGeom>
            <a:avLst/>
            <a:gdLst>
              <a:gd name="connsiteX0" fmla="*/ 221865 w 302104"/>
              <a:gd name="connsiteY0" fmla="*/ 203 h 258877"/>
              <a:gd name="connsiteX1" fmla="*/ 295948 w 302104"/>
              <a:gd name="connsiteY1" fmla="*/ 93336 h 258877"/>
              <a:gd name="connsiteX2" fmla="*/ 283248 w 302104"/>
              <a:gd name="connsiteY2" fmla="*/ 142019 h 258877"/>
              <a:gd name="connsiteX3" fmla="*/ 166832 w 302104"/>
              <a:gd name="connsiteY3" fmla="*/ 169536 h 258877"/>
              <a:gd name="connsiteX4" fmla="*/ 35598 w 302104"/>
              <a:gd name="connsiteY4" fmla="*/ 228803 h 258877"/>
              <a:gd name="connsiteX5" fmla="*/ 1732 w 302104"/>
              <a:gd name="connsiteY5" fmla="*/ 258436 h 258877"/>
              <a:gd name="connsiteX6" fmla="*/ 75815 w 302104"/>
              <a:gd name="connsiteY6" fmla="*/ 207636 h 258877"/>
              <a:gd name="connsiteX7" fmla="*/ 230332 w 302104"/>
              <a:gd name="connsiteY7" fmla="*/ 139903 h 258877"/>
              <a:gd name="connsiteX8" fmla="*/ 251498 w 302104"/>
              <a:gd name="connsiteY8" fmla="*/ 120853 h 258877"/>
              <a:gd name="connsiteX9" fmla="*/ 221865 w 302104"/>
              <a:gd name="connsiteY9" fmla="*/ 203 h 25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104" h="258877">
                <a:moveTo>
                  <a:pt x="221865" y="203"/>
                </a:moveTo>
                <a:cubicBezTo>
                  <a:pt x="229273" y="-4383"/>
                  <a:pt x="285718" y="69700"/>
                  <a:pt x="295948" y="93336"/>
                </a:cubicBezTo>
                <a:cubicBezTo>
                  <a:pt x="306179" y="116972"/>
                  <a:pt x="304767" y="129319"/>
                  <a:pt x="283248" y="142019"/>
                </a:cubicBezTo>
                <a:cubicBezTo>
                  <a:pt x="261729" y="154719"/>
                  <a:pt x="208107" y="155072"/>
                  <a:pt x="166832" y="169536"/>
                </a:cubicBezTo>
                <a:cubicBezTo>
                  <a:pt x="125557" y="184000"/>
                  <a:pt x="63115" y="213986"/>
                  <a:pt x="35598" y="228803"/>
                </a:cubicBezTo>
                <a:cubicBezTo>
                  <a:pt x="8081" y="243620"/>
                  <a:pt x="-4971" y="261964"/>
                  <a:pt x="1732" y="258436"/>
                </a:cubicBezTo>
                <a:cubicBezTo>
                  <a:pt x="8435" y="254908"/>
                  <a:pt x="37715" y="227391"/>
                  <a:pt x="75815" y="207636"/>
                </a:cubicBezTo>
                <a:cubicBezTo>
                  <a:pt x="113915" y="187881"/>
                  <a:pt x="201052" y="154367"/>
                  <a:pt x="230332" y="139903"/>
                </a:cubicBezTo>
                <a:cubicBezTo>
                  <a:pt x="259612" y="125439"/>
                  <a:pt x="251145" y="142020"/>
                  <a:pt x="251498" y="120853"/>
                </a:cubicBezTo>
                <a:cubicBezTo>
                  <a:pt x="251851" y="99686"/>
                  <a:pt x="214457" y="4789"/>
                  <a:pt x="221865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F557053D-D6F1-4979-8343-00C9FCC4152C}"/>
              </a:ext>
            </a:extLst>
          </p:cNvPr>
          <p:cNvSpPr/>
          <p:nvPr/>
        </p:nvSpPr>
        <p:spPr>
          <a:xfrm>
            <a:off x="5044873" y="5411577"/>
            <a:ext cx="163882" cy="629042"/>
          </a:xfrm>
          <a:custGeom>
            <a:avLst/>
            <a:gdLst>
              <a:gd name="connsiteX0" fmla="*/ 117677 w 163882"/>
              <a:gd name="connsiteY0" fmla="*/ 211 h 629042"/>
              <a:gd name="connsiteX1" fmla="*/ 163715 w 163882"/>
              <a:gd name="connsiteY1" fmla="*/ 136736 h 629042"/>
              <a:gd name="connsiteX2" fmla="*/ 98627 w 163882"/>
              <a:gd name="connsiteY2" fmla="*/ 335173 h 629042"/>
              <a:gd name="connsiteX3" fmla="*/ 70052 w 163882"/>
              <a:gd name="connsiteY3" fmla="*/ 424073 h 629042"/>
              <a:gd name="connsiteX4" fmla="*/ 95452 w 163882"/>
              <a:gd name="connsiteY4" fmla="*/ 500273 h 629042"/>
              <a:gd name="connsiteX5" fmla="*/ 202 w 163882"/>
              <a:gd name="connsiteY5" fmla="*/ 628861 h 629042"/>
              <a:gd name="connsiteX6" fmla="*/ 70052 w 163882"/>
              <a:gd name="connsiteY6" fmla="*/ 527261 h 629042"/>
              <a:gd name="connsiteX7" fmla="*/ 63702 w 163882"/>
              <a:gd name="connsiteY7" fmla="*/ 473286 h 629042"/>
              <a:gd name="connsiteX8" fmla="*/ 44652 w 163882"/>
              <a:gd name="connsiteY8" fmla="*/ 379623 h 629042"/>
              <a:gd name="connsiteX9" fmla="*/ 125615 w 163882"/>
              <a:gd name="connsiteY9" fmla="*/ 166898 h 629042"/>
              <a:gd name="connsiteX10" fmla="*/ 117677 w 163882"/>
              <a:gd name="connsiteY10" fmla="*/ 211 h 629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3882" h="629042">
                <a:moveTo>
                  <a:pt x="117677" y="211"/>
                </a:moveTo>
                <a:cubicBezTo>
                  <a:pt x="124027" y="-4816"/>
                  <a:pt x="166890" y="80909"/>
                  <a:pt x="163715" y="136736"/>
                </a:cubicBezTo>
                <a:cubicBezTo>
                  <a:pt x="160540" y="192563"/>
                  <a:pt x="114237" y="287284"/>
                  <a:pt x="98627" y="335173"/>
                </a:cubicBezTo>
                <a:cubicBezTo>
                  <a:pt x="83017" y="383062"/>
                  <a:pt x="70581" y="396556"/>
                  <a:pt x="70052" y="424073"/>
                </a:cubicBezTo>
                <a:cubicBezTo>
                  <a:pt x="69523" y="451590"/>
                  <a:pt x="107094" y="466142"/>
                  <a:pt x="95452" y="500273"/>
                </a:cubicBezTo>
                <a:cubicBezTo>
                  <a:pt x="83810" y="534404"/>
                  <a:pt x="4435" y="624363"/>
                  <a:pt x="202" y="628861"/>
                </a:cubicBezTo>
                <a:cubicBezTo>
                  <a:pt x="-4031" y="633359"/>
                  <a:pt x="59469" y="553190"/>
                  <a:pt x="70052" y="527261"/>
                </a:cubicBezTo>
                <a:cubicBezTo>
                  <a:pt x="80635" y="501332"/>
                  <a:pt x="67935" y="497892"/>
                  <a:pt x="63702" y="473286"/>
                </a:cubicBezTo>
                <a:cubicBezTo>
                  <a:pt x="59469" y="448680"/>
                  <a:pt x="34333" y="430688"/>
                  <a:pt x="44652" y="379623"/>
                </a:cubicBezTo>
                <a:cubicBezTo>
                  <a:pt x="54971" y="328558"/>
                  <a:pt x="113444" y="228017"/>
                  <a:pt x="125615" y="166898"/>
                </a:cubicBezTo>
                <a:cubicBezTo>
                  <a:pt x="137786" y="105779"/>
                  <a:pt x="111327" y="5238"/>
                  <a:pt x="117677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3D434868-5144-48C6-859A-518C13638339}"/>
              </a:ext>
            </a:extLst>
          </p:cNvPr>
          <p:cNvSpPr/>
          <p:nvPr/>
        </p:nvSpPr>
        <p:spPr>
          <a:xfrm>
            <a:off x="3235894" y="6701851"/>
            <a:ext cx="2339381" cy="1019291"/>
          </a:xfrm>
          <a:custGeom>
            <a:avLst/>
            <a:gdLst>
              <a:gd name="connsiteX0" fmla="*/ 2336866 w 2339381"/>
              <a:gd name="connsiteY0" fmla="*/ 3749 h 1019291"/>
              <a:gd name="connsiteX1" fmla="*/ 1818706 w 2339381"/>
              <a:gd name="connsiteY1" fmla="*/ 450789 h 1019291"/>
              <a:gd name="connsiteX2" fmla="*/ 584266 w 2339381"/>
              <a:gd name="connsiteY2" fmla="*/ 928309 h 1019291"/>
              <a:gd name="connsiteX3" fmla="*/ 50866 w 2339381"/>
              <a:gd name="connsiteY3" fmla="*/ 1004509 h 1019291"/>
              <a:gd name="connsiteX4" fmla="*/ 132146 w 2339381"/>
              <a:gd name="connsiteY4" fmla="*/ 994349 h 1019291"/>
              <a:gd name="connsiteX5" fmla="*/ 1026226 w 2339381"/>
              <a:gd name="connsiteY5" fmla="*/ 755589 h 1019291"/>
              <a:gd name="connsiteX6" fmla="*/ 1971106 w 2339381"/>
              <a:gd name="connsiteY6" fmla="*/ 262829 h 1019291"/>
              <a:gd name="connsiteX7" fmla="*/ 2336866 w 2339381"/>
              <a:gd name="connsiteY7" fmla="*/ 3749 h 1019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9381" h="1019291">
                <a:moveTo>
                  <a:pt x="2336866" y="3749"/>
                </a:moveTo>
                <a:cubicBezTo>
                  <a:pt x="2311466" y="35076"/>
                  <a:pt x="2110806" y="296696"/>
                  <a:pt x="1818706" y="450789"/>
                </a:cubicBezTo>
                <a:cubicBezTo>
                  <a:pt x="1526606" y="604882"/>
                  <a:pt x="878906" y="836022"/>
                  <a:pt x="584266" y="928309"/>
                </a:cubicBezTo>
                <a:cubicBezTo>
                  <a:pt x="289626" y="1020596"/>
                  <a:pt x="126219" y="993502"/>
                  <a:pt x="50866" y="1004509"/>
                </a:cubicBezTo>
                <a:cubicBezTo>
                  <a:pt x="-24487" y="1015516"/>
                  <a:pt x="-30414" y="1035836"/>
                  <a:pt x="132146" y="994349"/>
                </a:cubicBezTo>
                <a:cubicBezTo>
                  <a:pt x="294706" y="952862"/>
                  <a:pt x="719733" y="877509"/>
                  <a:pt x="1026226" y="755589"/>
                </a:cubicBezTo>
                <a:cubicBezTo>
                  <a:pt x="1332719" y="633669"/>
                  <a:pt x="1750126" y="381362"/>
                  <a:pt x="1971106" y="262829"/>
                </a:cubicBezTo>
                <a:cubicBezTo>
                  <a:pt x="2192086" y="144296"/>
                  <a:pt x="2362266" y="-27578"/>
                  <a:pt x="2336866" y="37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07480B93-4A36-4A66-BAC3-48AE8B5DD806}"/>
              </a:ext>
            </a:extLst>
          </p:cNvPr>
          <p:cNvSpPr/>
          <p:nvPr/>
        </p:nvSpPr>
        <p:spPr>
          <a:xfrm>
            <a:off x="3285178" y="7619607"/>
            <a:ext cx="484429" cy="1386773"/>
          </a:xfrm>
          <a:custGeom>
            <a:avLst/>
            <a:gdLst>
              <a:gd name="connsiteX0" fmla="*/ 1582 w 484429"/>
              <a:gd name="connsiteY0" fmla="*/ 393 h 1386773"/>
              <a:gd name="connsiteX1" fmla="*/ 423222 w 484429"/>
              <a:gd name="connsiteY1" fmla="*/ 442353 h 1386773"/>
              <a:gd name="connsiteX2" fmla="*/ 468942 w 484429"/>
              <a:gd name="connsiteY2" fmla="*/ 940193 h 1386773"/>
              <a:gd name="connsiteX3" fmla="*/ 296222 w 484429"/>
              <a:gd name="connsiteY3" fmla="*/ 1377073 h 1386773"/>
              <a:gd name="connsiteX4" fmla="*/ 377502 w 484429"/>
              <a:gd name="connsiteY4" fmla="*/ 1209433 h 1386773"/>
              <a:gd name="connsiteX5" fmla="*/ 474022 w 484429"/>
              <a:gd name="connsiteY5" fmla="*/ 823353 h 1386773"/>
              <a:gd name="connsiteX6" fmla="*/ 286062 w 484429"/>
              <a:gd name="connsiteY6" fmla="*/ 518553 h 1386773"/>
              <a:gd name="connsiteX7" fmla="*/ 1582 w 484429"/>
              <a:gd name="connsiteY7" fmla="*/ 393 h 138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4429" h="1386773">
                <a:moveTo>
                  <a:pt x="1582" y="393"/>
                </a:moveTo>
                <a:cubicBezTo>
                  <a:pt x="24442" y="-12307"/>
                  <a:pt x="345329" y="285720"/>
                  <a:pt x="423222" y="442353"/>
                </a:cubicBezTo>
                <a:cubicBezTo>
                  <a:pt x="501115" y="598986"/>
                  <a:pt x="490109" y="784406"/>
                  <a:pt x="468942" y="940193"/>
                </a:cubicBezTo>
                <a:cubicBezTo>
                  <a:pt x="447775" y="1095980"/>
                  <a:pt x="311462" y="1332200"/>
                  <a:pt x="296222" y="1377073"/>
                </a:cubicBezTo>
                <a:cubicBezTo>
                  <a:pt x="280982" y="1421946"/>
                  <a:pt x="347869" y="1301720"/>
                  <a:pt x="377502" y="1209433"/>
                </a:cubicBezTo>
                <a:cubicBezTo>
                  <a:pt x="407135" y="1117146"/>
                  <a:pt x="489262" y="938500"/>
                  <a:pt x="474022" y="823353"/>
                </a:cubicBezTo>
                <a:cubicBezTo>
                  <a:pt x="458782" y="708206"/>
                  <a:pt x="362262" y="660793"/>
                  <a:pt x="286062" y="518553"/>
                </a:cubicBezTo>
                <a:cubicBezTo>
                  <a:pt x="209862" y="376313"/>
                  <a:pt x="-21278" y="13093"/>
                  <a:pt x="1582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89EB15D8-F0D4-4091-82D3-9D83389A2CCC}"/>
              </a:ext>
            </a:extLst>
          </p:cNvPr>
          <p:cNvSpPr/>
          <p:nvPr/>
        </p:nvSpPr>
        <p:spPr>
          <a:xfrm>
            <a:off x="3183453" y="7924272"/>
            <a:ext cx="313409" cy="1201701"/>
          </a:xfrm>
          <a:custGeom>
            <a:avLst/>
            <a:gdLst>
              <a:gd name="connsiteX0" fmla="*/ 311587 w 313409"/>
              <a:gd name="connsiteY0" fmla="*/ 528 h 1201701"/>
              <a:gd name="connsiteX1" fmla="*/ 143947 w 313409"/>
              <a:gd name="connsiteY1" fmla="*/ 290088 h 1201701"/>
              <a:gd name="connsiteX2" fmla="*/ 281107 w 313409"/>
              <a:gd name="connsiteY2" fmla="*/ 1153688 h 1201701"/>
              <a:gd name="connsiteX3" fmla="*/ 286187 w 313409"/>
              <a:gd name="connsiteY3" fmla="*/ 1057168 h 1201701"/>
              <a:gd name="connsiteX4" fmla="*/ 93147 w 313409"/>
              <a:gd name="connsiteY4" fmla="*/ 772688 h 1201701"/>
              <a:gd name="connsiteX5" fmla="*/ 11867 w 313409"/>
              <a:gd name="connsiteY5" fmla="*/ 234208 h 1201701"/>
              <a:gd name="connsiteX6" fmla="*/ 311587 w 313409"/>
              <a:gd name="connsiteY6" fmla="*/ 528 h 1201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409" h="1201701">
                <a:moveTo>
                  <a:pt x="311587" y="528"/>
                </a:moveTo>
                <a:cubicBezTo>
                  <a:pt x="333600" y="9841"/>
                  <a:pt x="149027" y="97895"/>
                  <a:pt x="143947" y="290088"/>
                </a:cubicBezTo>
                <a:cubicBezTo>
                  <a:pt x="138867" y="482281"/>
                  <a:pt x="257400" y="1025841"/>
                  <a:pt x="281107" y="1153688"/>
                </a:cubicBezTo>
                <a:cubicBezTo>
                  <a:pt x="304814" y="1281535"/>
                  <a:pt x="317514" y="1120668"/>
                  <a:pt x="286187" y="1057168"/>
                </a:cubicBezTo>
                <a:cubicBezTo>
                  <a:pt x="254860" y="993668"/>
                  <a:pt x="138867" y="909848"/>
                  <a:pt x="93147" y="772688"/>
                </a:cubicBezTo>
                <a:cubicBezTo>
                  <a:pt x="47427" y="635528"/>
                  <a:pt x="-29620" y="362055"/>
                  <a:pt x="11867" y="234208"/>
                </a:cubicBezTo>
                <a:cubicBezTo>
                  <a:pt x="53354" y="106361"/>
                  <a:pt x="289574" y="-8785"/>
                  <a:pt x="311587" y="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D2323D1F-16D2-45A5-8107-B53A10BEF3E6}"/>
              </a:ext>
            </a:extLst>
          </p:cNvPr>
          <p:cNvSpPr/>
          <p:nvPr/>
        </p:nvSpPr>
        <p:spPr>
          <a:xfrm>
            <a:off x="2829862" y="7722807"/>
            <a:ext cx="441598" cy="1669118"/>
          </a:xfrm>
          <a:custGeom>
            <a:avLst/>
            <a:gdLst>
              <a:gd name="connsiteX0" fmla="*/ 436578 w 441598"/>
              <a:gd name="connsiteY0" fmla="*/ 3873 h 1669118"/>
              <a:gd name="connsiteX1" fmla="*/ 126698 w 441598"/>
              <a:gd name="connsiteY1" fmla="*/ 613473 h 1669118"/>
              <a:gd name="connsiteX2" fmla="*/ 4778 w 441598"/>
              <a:gd name="connsiteY2" fmla="*/ 1238313 h 1669118"/>
              <a:gd name="connsiteX3" fmla="*/ 274018 w 441598"/>
              <a:gd name="connsiteY3" fmla="*/ 1659953 h 1669118"/>
              <a:gd name="connsiteX4" fmla="*/ 111458 w 441598"/>
              <a:gd name="connsiteY4" fmla="*/ 1487233 h 1669118"/>
              <a:gd name="connsiteX5" fmla="*/ 70818 w 441598"/>
              <a:gd name="connsiteY5" fmla="*/ 1014793 h 1669118"/>
              <a:gd name="connsiteX6" fmla="*/ 299418 w 441598"/>
              <a:gd name="connsiteY6" fmla="*/ 384873 h 1669118"/>
              <a:gd name="connsiteX7" fmla="*/ 436578 w 441598"/>
              <a:gd name="connsiteY7" fmla="*/ 3873 h 166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1598" h="1669118">
                <a:moveTo>
                  <a:pt x="436578" y="3873"/>
                </a:moveTo>
                <a:cubicBezTo>
                  <a:pt x="407791" y="41973"/>
                  <a:pt x="198665" y="407733"/>
                  <a:pt x="126698" y="613473"/>
                </a:cubicBezTo>
                <a:cubicBezTo>
                  <a:pt x="54731" y="819213"/>
                  <a:pt x="-19775" y="1063900"/>
                  <a:pt x="4778" y="1238313"/>
                </a:cubicBezTo>
                <a:cubicBezTo>
                  <a:pt x="29331" y="1412726"/>
                  <a:pt x="256238" y="1618466"/>
                  <a:pt x="274018" y="1659953"/>
                </a:cubicBezTo>
                <a:cubicBezTo>
                  <a:pt x="291798" y="1701440"/>
                  <a:pt x="145325" y="1594760"/>
                  <a:pt x="111458" y="1487233"/>
                </a:cubicBezTo>
                <a:cubicBezTo>
                  <a:pt x="77591" y="1379706"/>
                  <a:pt x="39491" y="1198520"/>
                  <a:pt x="70818" y="1014793"/>
                </a:cubicBezTo>
                <a:cubicBezTo>
                  <a:pt x="102145" y="831066"/>
                  <a:pt x="235071" y="552513"/>
                  <a:pt x="299418" y="384873"/>
                </a:cubicBezTo>
                <a:cubicBezTo>
                  <a:pt x="363765" y="217233"/>
                  <a:pt x="465365" y="-34227"/>
                  <a:pt x="436578" y="3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321600EF-9195-4CF3-AB97-3731ED1151ED}"/>
              </a:ext>
            </a:extLst>
          </p:cNvPr>
          <p:cNvSpPr/>
          <p:nvPr/>
        </p:nvSpPr>
        <p:spPr>
          <a:xfrm>
            <a:off x="2524641" y="7760655"/>
            <a:ext cx="411538" cy="1639937"/>
          </a:xfrm>
          <a:custGeom>
            <a:avLst/>
            <a:gdLst>
              <a:gd name="connsiteX0" fmla="*/ 284599 w 411538"/>
              <a:gd name="connsiteY0" fmla="*/ 1585 h 1639937"/>
              <a:gd name="connsiteX1" fmla="*/ 50919 w 411538"/>
              <a:gd name="connsiteY1" fmla="*/ 468945 h 1639937"/>
              <a:gd name="connsiteX2" fmla="*/ 365879 w 411538"/>
              <a:gd name="connsiteY2" fmla="*/ 1576385 h 1639937"/>
              <a:gd name="connsiteX3" fmla="*/ 370959 w 411538"/>
              <a:gd name="connsiteY3" fmla="*/ 1408745 h 1639937"/>
              <a:gd name="connsiteX4" fmla="*/ 119 w 411538"/>
              <a:gd name="connsiteY4" fmla="*/ 606105 h 1639937"/>
              <a:gd name="connsiteX5" fmla="*/ 284599 w 411538"/>
              <a:gd name="connsiteY5" fmla="*/ 1585 h 163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1538" h="1639937">
                <a:moveTo>
                  <a:pt x="284599" y="1585"/>
                </a:moveTo>
                <a:cubicBezTo>
                  <a:pt x="293066" y="-21275"/>
                  <a:pt x="37372" y="206478"/>
                  <a:pt x="50919" y="468945"/>
                </a:cubicBezTo>
                <a:cubicBezTo>
                  <a:pt x="64466" y="731412"/>
                  <a:pt x="312539" y="1419752"/>
                  <a:pt x="365879" y="1576385"/>
                </a:cubicBezTo>
                <a:cubicBezTo>
                  <a:pt x="419219" y="1733018"/>
                  <a:pt x="431919" y="1570458"/>
                  <a:pt x="370959" y="1408745"/>
                </a:cubicBezTo>
                <a:cubicBezTo>
                  <a:pt x="309999" y="1247032"/>
                  <a:pt x="6892" y="838938"/>
                  <a:pt x="119" y="606105"/>
                </a:cubicBezTo>
                <a:cubicBezTo>
                  <a:pt x="-6654" y="373272"/>
                  <a:pt x="276132" y="24445"/>
                  <a:pt x="284599" y="15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89F3DFE5-A96B-433A-B5A7-7B87E7E60197}"/>
              </a:ext>
            </a:extLst>
          </p:cNvPr>
          <p:cNvSpPr/>
          <p:nvPr/>
        </p:nvSpPr>
        <p:spPr>
          <a:xfrm>
            <a:off x="2332862" y="7758243"/>
            <a:ext cx="283527" cy="1886641"/>
          </a:xfrm>
          <a:custGeom>
            <a:avLst/>
            <a:gdLst>
              <a:gd name="connsiteX0" fmla="*/ 283338 w 283527"/>
              <a:gd name="connsiteY0" fmla="*/ 19237 h 1886641"/>
              <a:gd name="connsiteX1" fmla="*/ 49658 w 283527"/>
              <a:gd name="connsiteY1" fmla="*/ 1101277 h 1886641"/>
              <a:gd name="connsiteX2" fmla="*/ 181738 w 283527"/>
              <a:gd name="connsiteY2" fmla="*/ 1837877 h 1886641"/>
              <a:gd name="connsiteX3" fmla="*/ 156338 w 283527"/>
              <a:gd name="connsiteY3" fmla="*/ 1726117 h 1886641"/>
              <a:gd name="connsiteX4" fmla="*/ 115698 w 283527"/>
              <a:gd name="connsiteY4" fmla="*/ 989517 h 1886641"/>
              <a:gd name="connsiteX5" fmla="*/ 3938 w 283527"/>
              <a:gd name="connsiteY5" fmla="*/ 451037 h 1886641"/>
              <a:gd name="connsiteX6" fmla="*/ 283338 w 283527"/>
              <a:gd name="connsiteY6" fmla="*/ 19237 h 188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527" h="1886641">
                <a:moveTo>
                  <a:pt x="283338" y="19237"/>
                </a:moveTo>
                <a:cubicBezTo>
                  <a:pt x="290958" y="127610"/>
                  <a:pt x="66591" y="798170"/>
                  <a:pt x="49658" y="1101277"/>
                </a:cubicBezTo>
                <a:cubicBezTo>
                  <a:pt x="32725" y="1404384"/>
                  <a:pt x="163958" y="1733737"/>
                  <a:pt x="181738" y="1837877"/>
                </a:cubicBezTo>
                <a:cubicBezTo>
                  <a:pt x="199518" y="1942017"/>
                  <a:pt x="167345" y="1867510"/>
                  <a:pt x="156338" y="1726117"/>
                </a:cubicBezTo>
                <a:cubicBezTo>
                  <a:pt x="145331" y="1584724"/>
                  <a:pt x="141098" y="1202030"/>
                  <a:pt x="115698" y="989517"/>
                </a:cubicBezTo>
                <a:cubicBezTo>
                  <a:pt x="90298" y="777004"/>
                  <a:pt x="-22309" y="613597"/>
                  <a:pt x="3938" y="451037"/>
                </a:cubicBezTo>
                <a:cubicBezTo>
                  <a:pt x="30185" y="288477"/>
                  <a:pt x="275718" y="-89136"/>
                  <a:pt x="283338" y="192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C89B76B9-4A2D-430C-B81C-F5D6156752BC}"/>
              </a:ext>
            </a:extLst>
          </p:cNvPr>
          <p:cNvSpPr/>
          <p:nvPr/>
        </p:nvSpPr>
        <p:spPr>
          <a:xfrm>
            <a:off x="3576281" y="8173720"/>
            <a:ext cx="1747559" cy="1763844"/>
          </a:xfrm>
          <a:custGeom>
            <a:avLst/>
            <a:gdLst>
              <a:gd name="connsiteX0" fmla="*/ 1747559 w 1747559"/>
              <a:gd name="connsiteY0" fmla="*/ 0 h 1763844"/>
              <a:gd name="connsiteX1" fmla="*/ 1209079 w 1747559"/>
              <a:gd name="connsiteY1" fmla="*/ 792480 h 1763844"/>
              <a:gd name="connsiteX2" fmla="*/ 680759 w 1747559"/>
              <a:gd name="connsiteY2" fmla="*/ 1198880 h 1763844"/>
              <a:gd name="connsiteX3" fmla="*/ 39 w 1747559"/>
              <a:gd name="connsiteY3" fmla="*/ 1762760 h 1763844"/>
              <a:gd name="connsiteX4" fmla="*/ 711239 w 1747559"/>
              <a:gd name="connsiteY4" fmla="*/ 1046480 h 1763844"/>
              <a:gd name="connsiteX5" fmla="*/ 1747559 w 1747559"/>
              <a:gd name="connsiteY5" fmla="*/ 0 h 176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7559" h="1763844">
                <a:moveTo>
                  <a:pt x="1747559" y="0"/>
                </a:moveTo>
                <a:cubicBezTo>
                  <a:pt x="1567219" y="296333"/>
                  <a:pt x="1386879" y="592667"/>
                  <a:pt x="1209079" y="792480"/>
                </a:cubicBezTo>
                <a:cubicBezTo>
                  <a:pt x="1031279" y="992293"/>
                  <a:pt x="882266" y="1037167"/>
                  <a:pt x="680759" y="1198880"/>
                </a:cubicBezTo>
                <a:cubicBezTo>
                  <a:pt x="479252" y="1360593"/>
                  <a:pt x="-5041" y="1788160"/>
                  <a:pt x="39" y="1762760"/>
                </a:cubicBezTo>
                <a:cubicBezTo>
                  <a:pt x="5119" y="1737360"/>
                  <a:pt x="425066" y="1338580"/>
                  <a:pt x="711239" y="1046480"/>
                </a:cubicBezTo>
                <a:lnTo>
                  <a:pt x="174755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631C4867-39CA-46AD-B8DD-EFB487ECA418}"/>
              </a:ext>
            </a:extLst>
          </p:cNvPr>
          <p:cNvSpPr/>
          <p:nvPr/>
        </p:nvSpPr>
        <p:spPr>
          <a:xfrm>
            <a:off x="3130694" y="8585127"/>
            <a:ext cx="1665195" cy="2164372"/>
          </a:xfrm>
          <a:custGeom>
            <a:avLst/>
            <a:gdLst>
              <a:gd name="connsiteX0" fmla="*/ 1664826 w 1665195"/>
              <a:gd name="connsiteY0" fmla="*/ 73 h 2164372"/>
              <a:gd name="connsiteX1" fmla="*/ 156066 w 1665195"/>
              <a:gd name="connsiteY1" fmla="*/ 980513 h 2164372"/>
              <a:gd name="connsiteX2" fmla="*/ 34146 w 1665195"/>
              <a:gd name="connsiteY2" fmla="*/ 1579953 h 2164372"/>
              <a:gd name="connsiteX3" fmla="*/ 34146 w 1665195"/>
              <a:gd name="connsiteY3" fmla="*/ 2148913 h 2164372"/>
              <a:gd name="connsiteX4" fmla="*/ 298306 w 1665195"/>
              <a:gd name="connsiteY4" fmla="*/ 934793 h 2164372"/>
              <a:gd name="connsiteX5" fmla="*/ 1664826 w 1665195"/>
              <a:gd name="connsiteY5" fmla="*/ 73 h 2164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5195" h="2164372">
                <a:moveTo>
                  <a:pt x="1664826" y="73"/>
                </a:moveTo>
                <a:cubicBezTo>
                  <a:pt x="1641119" y="7693"/>
                  <a:pt x="427846" y="717200"/>
                  <a:pt x="156066" y="980513"/>
                </a:cubicBezTo>
                <a:cubicBezTo>
                  <a:pt x="-115714" y="1243826"/>
                  <a:pt x="54466" y="1385220"/>
                  <a:pt x="34146" y="1579953"/>
                </a:cubicBezTo>
                <a:cubicBezTo>
                  <a:pt x="13826" y="1774686"/>
                  <a:pt x="-9881" y="2256440"/>
                  <a:pt x="34146" y="2148913"/>
                </a:cubicBezTo>
                <a:cubicBezTo>
                  <a:pt x="78173" y="2041386"/>
                  <a:pt x="31606" y="1288700"/>
                  <a:pt x="298306" y="934793"/>
                </a:cubicBezTo>
                <a:cubicBezTo>
                  <a:pt x="565006" y="580886"/>
                  <a:pt x="1688533" y="-7547"/>
                  <a:pt x="1664826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EBD76726-5C4A-48A4-AFB8-BC4CB6283F6B}"/>
              </a:ext>
            </a:extLst>
          </p:cNvPr>
          <p:cNvSpPr/>
          <p:nvPr/>
        </p:nvSpPr>
        <p:spPr>
          <a:xfrm>
            <a:off x="6029752" y="7477189"/>
            <a:ext cx="2461078" cy="1483939"/>
          </a:xfrm>
          <a:custGeom>
            <a:avLst/>
            <a:gdLst>
              <a:gd name="connsiteX0" fmla="*/ 5288 w 2461078"/>
              <a:gd name="connsiteY0" fmla="*/ 11266 h 1483939"/>
              <a:gd name="connsiteX1" fmla="*/ 1092943 w 2461078"/>
              <a:gd name="connsiteY1" fmla="*/ 511779 h 1483939"/>
              <a:gd name="connsiteX2" fmla="*/ 2093970 w 2461078"/>
              <a:gd name="connsiteY2" fmla="*/ 1012293 h 1483939"/>
              <a:gd name="connsiteX3" fmla="*/ 2440480 w 2461078"/>
              <a:gd name="connsiteY3" fmla="*/ 1483931 h 1483939"/>
              <a:gd name="connsiteX4" fmla="*/ 1564581 w 2461078"/>
              <a:gd name="connsiteY4" fmla="*/ 1021918 h 1483939"/>
              <a:gd name="connsiteX5" fmla="*/ 5288 w 2461078"/>
              <a:gd name="connsiteY5" fmla="*/ 11266 h 1483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1078" h="1483939">
                <a:moveTo>
                  <a:pt x="5288" y="11266"/>
                </a:moveTo>
                <a:cubicBezTo>
                  <a:pt x="-73318" y="-73757"/>
                  <a:pt x="744829" y="344941"/>
                  <a:pt x="1092943" y="511779"/>
                </a:cubicBezTo>
                <a:cubicBezTo>
                  <a:pt x="1441057" y="678617"/>
                  <a:pt x="1869381" y="850268"/>
                  <a:pt x="2093970" y="1012293"/>
                </a:cubicBezTo>
                <a:cubicBezTo>
                  <a:pt x="2318559" y="1174318"/>
                  <a:pt x="2528711" y="1482327"/>
                  <a:pt x="2440480" y="1483931"/>
                </a:cubicBezTo>
                <a:cubicBezTo>
                  <a:pt x="2352249" y="1485535"/>
                  <a:pt x="1967238" y="1267362"/>
                  <a:pt x="1564581" y="1021918"/>
                </a:cubicBezTo>
                <a:cubicBezTo>
                  <a:pt x="1161924" y="776474"/>
                  <a:pt x="83894" y="96289"/>
                  <a:pt x="5288" y="112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5AEC3253-A002-4394-B374-0C6C7B6EBD03}"/>
              </a:ext>
            </a:extLst>
          </p:cNvPr>
          <p:cNvSpPr/>
          <p:nvPr/>
        </p:nvSpPr>
        <p:spPr>
          <a:xfrm>
            <a:off x="8440018" y="8925918"/>
            <a:ext cx="998329" cy="2596056"/>
          </a:xfrm>
          <a:custGeom>
            <a:avLst/>
            <a:gdLst>
              <a:gd name="connsiteX0" fmla="*/ 20588 w 998329"/>
              <a:gd name="connsiteY0" fmla="*/ 6326 h 2596056"/>
              <a:gd name="connsiteX1" fmla="*/ 395974 w 998329"/>
              <a:gd name="connsiteY1" fmla="*/ 882225 h 2596056"/>
              <a:gd name="connsiteX2" fmla="*/ 925363 w 998329"/>
              <a:gd name="connsiteY2" fmla="*/ 1450116 h 2596056"/>
              <a:gd name="connsiteX3" fmla="*/ 973489 w 998329"/>
              <a:gd name="connsiteY3" fmla="*/ 2595522 h 2596056"/>
              <a:gd name="connsiteX4" fmla="*/ 732858 w 998329"/>
              <a:gd name="connsiteY4" fmla="*/ 1584869 h 2596056"/>
              <a:gd name="connsiteX5" fmla="*/ 126466 w 998329"/>
              <a:gd name="connsiteY5" fmla="*/ 545341 h 2596056"/>
              <a:gd name="connsiteX6" fmla="*/ 20588 w 998329"/>
              <a:gd name="connsiteY6" fmla="*/ 6326 h 2596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8329" h="2596056">
                <a:moveTo>
                  <a:pt x="20588" y="6326"/>
                </a:moveTo>
                <a:cubicBezTo>
                  <a:pt x="65506" y="62473"/>
                  <a:pt x="245178" y="641593"/>
                  <a:pt x="395974" y="882225"/>
                </a:cubicBezTo>
                <a:cubicBezTo>
                  <a:pt x="546770" y="1122857"/>
                  <a:pt x="829111" y="1164567"/>
                  <a:pt x="925363" y="1450116"/>
                </a:cubicBezTo>
                <a:cubicBezTo>
                  <a:pt x="1021615" y="1735665"/>
                  <a:pt x="1005573" y="2573063"/>
                  <a:pt x="973489" y="2595522"/>
                </a:cubicBezTo>
                <a:cubicBezTo>
                  <a:pt x="941405" y="2617981"/>
                  <a:pt x="874029" y="1926566"/>
                  <a:pt x="732858" y="1584869"/>
                </a:cubicBezTo>
                <a:cubicBezTo>
                  <a:pt x="591688" y="1243172"/>
                  <a:pt x="251595" y="811640"/>
                  <a:pt x="126466" y="545341"/>
                </a:cubicBezTo>
                <a:cubicBezTo>
                  <a:pt x="1337" y="279042"/>
                  <a:pt x="-24330" y="-49821"/>
                  <a:pt x="20588" y="6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ED08FB19-4946-45FA-8887-3526E12A9C66}"/>
              </a:ext>
            </a:extLst>
          </p:cNvPr>
          <p:cNvSpPr/>
          <p:nvPr/>
        </p:nvSpPr>
        <p:spPr>
          <a:xfrm>
            <a:off x="6801974" y="8697911"/>
            <a:ext cx="730024" cy="2052389"/>
          </a:xfrm>
          <a:custGeom>
            <a:avLst/>
            <a:gdLst>
              <a:gd name="connsiteX0" fmla="*/ 3087 w 730024"/>
              <a:gd name="connsiteY0" fmla="*/ 3327 h 2052389"/>
              <a:gd name="connsiteX1" fmla="*/ 647980 w 730024"/>
              <a:gd name="connsiteY1" fmla="*/ 1812876 h 2052389"/>
              <a:gd name="connsiteX2" fmla="*/ 696106 w 730024"/>
              <a:gd name="connsiteY2" fmla="*/ 1986131 h 2052389"/>
              <a:gd name="connsiteX3" fmla="*/ 416973 w 730024"/>
              <a:gd name="connsiteY3" fmla="*/ 1379740 h 2052389"/>
              <a:gd name="connsiteX4" fmla="*/ 3087 w 730024"/>
              <a:gd name="connsiteY4" fmla="*/ 3327 h 2052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024" h="2052389">
                <a:moveTo>
                  <a:pt x="3087" y="3327"/>
                </a:moveTo>
                <a:cubicBezTo>
                  <a:pt x="41588" y="75516"/>
                  <a:pt x="532477" y="1482409"/>
                  <a:pt x="647980" y="1812876"/>
                </a:cubicBezTo>
                <a:cubicBezTo>
                  <a:pt x="763483" y="2143343"/>
                  <a:pt x="734607" y="2058320"/>
                  <a:pt x="696106" y="1986131"/>
                </a:cubicBezTo>
                <a:cubicBezTo>
                  <a:pt x="657605" y="1913942"/>
                  <a:pt x="537289" y="1705395"/>
                  <a:pt x="416973" y="1379740"/>
                </a:cubicBezTo>
                <a:cubicBezTo>
                  <a:pt x="296657" y="1054085"/>
                  <a:pt x="-35414" y="-68862"/>
                  <a:pt x="3087" y="3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4A91052E-63FF-498F-83C0-ED17EB1123B1}"/>
              </a:ext>
            </a:extLst>
          </p:cNvPr>
          <p:cNvSpPr/>
          <p:nvPr/>
        </p:nvSpPr>
        <p:spPr>
          <a:xfrm>
            <a:off x="4791668" y="9357827"/>
            <a:ext cx="782955" cy="1564616"/>
          </a:xfrm>
          <a:custGeom>
            <a:avLst/>
            <a:gdLst>
              <a:gd name="connsiteX0" fmla="*/ 40214 w 782955"/>
              <a:gd name="connsiteY0" fmla="*/ 151933 h 1564616"/>
              <a:gd name="connsiteX1" fmla="*/ 107591 w 782955"/>
              <a:gd name="connsiteY1" fmla="*/ 180809 h 1564616"/>
              <a:gd name="connsiteX2" fmla="*/ 733233 w 782955"/>
              <a:gd name="connsiteY2" fmla="*/ 1374341 h 1564616"/>
              <a:gd name="connsiteX3" fmla="*/ 733233 w 782955"/>
              <a:gd name="connsiteY3" fmla="*/ 1557221 h 1564616"/>
              <a:gd name="connsiteX4" fmla="*/ 646606 w 782955"/>
              <a:gd name="connsiteY4" fmla="*/ 1326215 h 1564616"/>
              <a:gd name="connsiteX5" fmla="*/ 40214 w 782955"/>
              <a:gd name="connsiteY5" fmla="*/ 94181 h 1564616"/>
              <a:gd name="connsiteX6" fmla="*/ 59465 w 782955"/>
              <a:gd name="connsiteY6" fmla="*/ 94181 h 1564616"/>
              <a:gd name="connsiteX7" fmla="*/ 40214 w 782955"/>
              <a:gd name="connsiteY7" fmla="*/ 151933 h 156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2955" h="1564616">
                <a:moveTo>
                  <a:pt x="40214" y="151933"/>
                </a:moveTo>
                <a:cubicBezTo>
                  <a:pt x="48235" y="166371"/>
                  <a:pt x="-7912" y="-22926"/>
                  <a:pt x="107591" y="180809"/>
                </a:cubicBezTo>
                <a:cubicBezTo>
                  <a:pt x="223094" y="384544"/>
                  <a:pt x="628959" y="1144939"/>
                  <a:pt x="733233" y="1374341"/>
                </a:cubicBezTo>
                <a:cubicBezTo>
                  <a:pt x="837507" y="1603743"/>
                  <a:pt x="747671" y="1565242"/>
                  <a:pt x="733233" y="1557221"/>
                </a:cubicBezTo>
                <a:cubicBezTo>
                  <a:pt x="718795" y="1549200"/>
                  <a:pt x="762109" y="1570055"/>
                  <a:pt x="646606" y="1326215"/>
                </a:cubicBezTo>
                <a:cubicBezTo>
                  <a:pt x="531103" y="1082375"/>
                  <a:pt x="138071" y="299520"/>
                  <a:pt x="40214" y="94181"/>
                </a:cubicBezTo>
                <a:cubicBezTo>
                  <a:pt x="-57643" y="-111158"/>
                  <a:pt x="53048" y="81347"/>
                  <a:pt x="59465" y="94181"/>
                </a:cubicBezTo>
                <a:cubicBezTo>
                  <a:pt x="65882" y="107015"/>
                  <a:pt x="32193" y="137495"/>
                  <a:pt x="40214" y="1519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9F18F52C-8AB7-45AF-8477-BE7EEE5F783E}"/>
              </a:ext>
            </a:extLst>
          </p:cNvPr>
          <p:cNvSpPr/>
          <p:nvPr/>
        </p:nvSpPr>
        <p:spPr>
          <a:xfrm>
            <a:off x="5504234" y="10586935"/>
            <a:ext cx="2098415" cy="463009"/>
          </a:xfrm>
          <a:custGeom>
            <a:avLst/>
            <a:gdLst>
              <a:gd name="connsiteX0" fmla="*/ 20667 w 2098415"/>
              <a:gd name="connsiteY0" fmla="*/ 462867 h 463009"/>
              <a:gd name="connsiteX1" fmla="*/ 886941 w 2098415"/>
              <a:gd name="connsiteY1" fmla="*/ 145233 h 463009"/>
              <a:gd name="connsiteX2" fmla="*/ 2032347 w 2098415"/>
              <a:gd name="connsiteY2" fmla="*/ 116358 h 463009"/>
              <a:gd name="connsiteX3" fmla="*/ 1791715 w 2098415"/>
              <a:gd name="connsiteY3" fmla="*/ 854 h 463009"/>
              <a:gd name="connsiteX4" fmla="*/ 396052 w 2098415"/>
              <a:gd name="connsiteY4" fmla="*/ 183734 h 463009"/>
              <a:gd name="connsiteX5" fmla="*/ 20667 w 2098415"/>
              <a:gd name="connsiteY5" fmla="*/ 462867 h 463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8415" h="463009">
                <a:moveTo>
                  <a:pt x="20667" y="462867"/>
                </a:moveTo>
                <a:cubicBezTo>
                  <a:pt x="102482" y="456450"/>
                  <a:pt x="551661" y="202984"/>
                  <a:pt x="886941" y="145233"/>
                </a:cubicBezTo>
                <a:cubicBezTo>
                  <a:pt x="1222221" y="87482"/>
                  <a:pt x="1881551" y="140421"/>
                  <a:pt x="2032347" y="116358"/>
                </a:cubicBezTo>
                <a:cubicBezTo>
                  <a:pt x="2183143" y="92295"/>
                  <a:pt x="2064431" y="-10375"/>
                  <a:pt x="1791715" y="854"/>
                </a:cubicBezTo>
                <a:cubicBezTo>
                  <a:pt x="1518999" y="12083"/>
                  <a:pt x="684810" y="109940"/>
                  <a:pt x="396052" y="183734"/>
                </a:cubicBezTo>
                <a:cubicBezTo>
                  <a:pt x="107294" y="257528"/>
                  <a:pt x="-61148" y="469284"/>
                  <a:pt x="20667" y="4628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8E3BF92F-E0E0-4F17-AAA2-8A6A38A58F13}"/>
              </a:ext>
            </a:extLst>
          </p:cNvPr>
          <p:cNvSpPr/>
          <p:nvPr/>
        </p:nvSpPr>
        <p:spPr>
          <a:xfrm>
            <a:off x="2800923" y="10770525"/>
            <a:ext cx="375414" cy="693298"/>
          </a:xfrm>
          <a:custGeom>
            <a:avLst/>
            <a:gdLst>
              <a:gd name="connsiteX0" fmla="*/ 365789 w 375414"/>
              <a:gd name="connsiteY0" fmla="*/ 144 h 693298"/>
              <a:gd name="connsiteX1" fmla="*/ 317662 w 375414"/>
              <a:gd name="connsiteY1" fmla="*/ 317778 h 693298"/>
              <a:gd name="connsiteX2" fmla="*/ 29 w 375414"/>
              <a:gd name="connsiteY2" fmla="*/ 693163 h 693298"/>
              <a:gd name="connsiteX3" fmla="*/ 336913 w 375414"/>
              <a:gd name="connsiteY3" fmla="*/ 356279 h 693298"/>
              <a:gd name="connsiteX4" fmla="*/ 365789 w 375414"/>
              <a:gd name="connsiteY4" fmla="*/ 144 h 69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414" h="693298">
                <a:moveTo>
                  <a:pt x="365789" y="144"/>
                </a:moveTo>
                <a:cubicBezTo>
                  <a:pt x="362581" y="-6273"/>
                  <a:pt x="378622" y="202275"/>
                  <a:pt x="317662" y="317778"/>
                </a:cubicBezTo>
                <a:cubicBezTo>
                  <a:pt x="256702" y="433281"/>
                  <a:pt x="-3179" y="686746"/>
                  <a:pt x="29" y="693163"/>
                </a:cubicBezTo>
                <a:cubicBezTo>
                  <a:pt x="3237" y="699580"/>
                  <a:pt x="275953" y="476595"/>
                  <a:pt x="336913" y="356279"/>
                </a:cubicBezTo>
                <a:cubicBezTo>
                  <a:pt x="397873" y="235963"/>
                  <a:pt x="368997" y="6561"/>
                  <a:pt x="365789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AB22C75F-CEA6-4536-9156-5275CCF24D17}"/>
              </a:ext>
            </a:extLst>
          </p:cNvPr>
          <p:cNvSpPr/>
          <p:nvPr/>
        </p:nvSpPr>
        <p:spPr>
          <a:xfrm>
            <a:off x="2097176" y="8774677"/>
            <a:ext cx="1810692" cy="2965746"/>
          </a:xfrm>
          <a:custGeom>
            <a:avLst/>
            <a:gdLst>
              <a:gd name="connsiteX0" fmla="*/ 1810681 w 1810692"/>
              <a:gd name="connsiteY0" fmla="*/ 3563 h 2965746"/>
              <a:gd name="connsiteX1" fmla="*/ 800028 w 1810692"/>
              <a:gd name="connsiteY1" fmla="*/ 725458 h 2965746"/>
              <a:gd name="connsiteX2" fmla="*/ 280264 w 1810692"/>
              <a:gd name="connsiteY2" fmla="*/ 1264472 h 2965746"/>
              <a:gd name="connsiteX3" fmla="*/ 39632 w 1810692"/>
              <a:gd name="connsiteY3" fmla="*/ 2891142 h 2965746"/>
              <a:gd name="connsiteX4" fmla="*/ 49258 w 1810692"/>
              <a:gd name="connsiteY4" fmla="*/ 2612009 h 2965746"/>
              <a:gd name="connsiteX5" fmla="*/ 58883 w 1810692"/>
              <a:gd name="connsiteY5" fmla="*/ 1899740 h 2965746"/>
              <a:gd name="connsiteX6" fmla="*/ 819279 w 1810692"/>
              <a:gd name="connsiteY6" fmla="*/ 513702 h 2965746"/>
              <a:gd name="connsiteX7" fmla="*/ 1810681 w 1810692"/>
              <a:gd name="connsiteY7" fmla="*/ 3563 h 296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10692" h="2965746">
                <a:moveTo>
                  <a:pt x="1810681" y="3563"/>
                </a:moveTo>
                <a:cubicBezTo>
                  <a:pt x="1807473" y="38856"/>
                  <a:pt x="1055097" y="515307"/>
                  <a:pt x="800028" y="725458"/>
                </a:cubicBezTo>
                <a:cubicBezTo>
                  <a:pt x="544959" y="935609"/>
                  <a:pt x="406997" y="903525"/>
                  <a:pt x="280264" y="1264472"/>
                </a:cubicBezTo>
                <a:cubicBezTo>
                  <a:pt x="153531" y="1625419"/>
                  <a:pt x="78133" y="2666552"/>
                  <a:pt x="39632" y="2891142"/>
                </a:cubicBezTo>
                <a:cubicBezTo>
                  <a:pt x="1131" y="3115732"/>
                  <a:pt x="46050" y="2777243"/>
                  <a:pt x="49258" y="2612009"/>
                </a:cubicBezTo>
                <a:cubicBezTo>
                  <a:pt x="52466" y="2446775"/>
                  <a:pt x="-69454" y="2249458"/>
                  <a:pt x="58883" y="1899740"/>
                </a:cubicBezTo>
                <a:cubicBezTo>
                  <a:pt x="187220" y="1550022"/>
                  <a:pt x="522500" y="828127"/>
                  <a:pt x="819279" y="513702"/>
                </a:cubicBezTo>
                <a:cubicBezTo>
                  <a:pt x="1116058" y="199277"/>
                  <a:pt x="1813889" y="-31730"/>
                  <a:pt x="1810681" y="3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B532A6E0-B15F-4D24-84E7-11DAA7CED8A0}"/>
              </a:ext>
            </a:extLst>
          </p:cNvPr>
          <p:cNvSpPr/>
          <p:nvPr/>
        </p:nvSpPr>
        <p:spPr>
          <a:xfrm>
            <a:off x="3993562" y="7423564"/>
            <a:ext cx="1880566" cy="1187610"/>
          </a:xfrm>
          <a:custGeom>
            <a:avLst/>
            <a:gdLst>
              <a:gd name="connsiteX0" fmla="*/ 1800846 w 1880566"/>
              <a:gd name="connsiteY0" fmla="*/ 36015 h 1187610"/>
              <a:gd name="connsiteX1" fmla="*/ 838320 w 1880566"/>
              <a:gd name="connsiteY1" fmla="*/ 526903 h 1187610"/>
              <a:gd name="connsiteX2" fmla="*/ 20173 w 1880566"/>
              <a:gd name="connsiteY2" fmla="*/ 1181421 h 1187610"/>
              <a:gd name="connsiteX3" fmla="*/ 270430 w 1880566"/>
              <a:gd name="connsiteY3" fmla="*/ 844537 h 1187610"/>
              <a:gd name="connsiteX4" fmla="*/ 501436 w 1880566"/>
              <a:gd name="connsiteY4" fmla="*/ 652032 h 1187610"/>
              <a:gd name="connsiteX5" fmla="*/ 1107827 w 1880566"/>
              <a:gd name="connsiteY5" fmla="*/ 286272 h 1187610"/>
              <a:gd name="connsiteX6" fmla="*/ 1743095 w 1880566"/>
              <a:gd name="connsiteY6" fmla="*/ 64891 h 1187610"/>
              <a:gd name="connsiteX7" fmla="*/ 1800846 w 1880566"/>
              <a:gd name="connsiteY7" fmla="*/ 36015 h 118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80566" h="1187610">
                <a:moveTo>
                  <a:pt x="1800846" y="36015"/>
                </a:moveTo>
                <a:cubicBezTo>
                  <a:pt x="1650050" y="113017"/>
                  <a:pt x="1135099" y="336002"/>
                  <a:pt x="838320" y="526903"/>
                </a:cubicBezTo>
                <a:cubicBezTo>
                  <a:pt x="541541" y="717804"/>
                  <a:pt x="114821" y="1128482"/>
                  <a:pt x="20173" y="1181421"/>
                </a:cubicBezTo>
                <a:cubicBezTo>
                  <a:pt x="-74475" y="1234360"/>
                  <a:pt x="190220" y="932768"/>
                  <a:pt x="270430" y="844537"/>
                </a:cubicBezTo>
                <a:cubicBezTo>
                  <a:pt x="350640" y="756306"/>
                  <a:pt x="361870" y="745076"/>
                  <a:pt x="501436" y="652032"/>
                </a:cubicBezTo>
                <a:cubicBezTo>
                  <a:pt x="641002" y="558988"/>
                  <a:pt x="900884" y="384129"/>
                  <a:pt x="1107827" y="286272"/>
                </a:cubicBezTo>
                <a:cubicBezTo>
                  <a:pt x="1314770" y="188415"/>
                  <a:pt x="1622779" y="106600"/>
                  <a:pt x="1743095" y="64891"/>
                </a:cubicBezTo>
                <a:cubicBezTo>
                  <a:pt x="1863411" y="23182"/>
                  <a:pt x="1951642" y="-40987"/>
                  <a:pt x="1800846" y="360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546B9AD8-A1AD-4AFE-8287-CB91835512D5}"/>
              </a:ext>
            </a:extLst>
          </p:cNvPr>
          <p:cNvSpPr/>
          <p:nvPr/>
        </p:nvSpPr>
        <p:spPr>
          <a:xfrm>
            <a:off x="5516193" y="10959664"/>
            <a:ext cx="346805" cy="1216537"/>
          </a:xfrm>
          <a:custGeom>
            <a:avLst/>
            <a:gdLst>
              <a:gd name="connsiteX0" fmla="*/ 1957 w 346805"/>
              <a:gd name="connsiteY0" fmla="*/ 436 h 1216537"/>
              <a:gd name="connsiteX1" fmla="*/ 198807 w 346805"/>
              <a:gd name="connsiteY1" fmla="*/ 502086 h 1216537"/>
              <a:gd name="connsiteX2" fmla="*/ 173407 w 346805"/>
              <a:gd name="connsiteY2" fmla="*/ 1206936 h 1216537"/>
              <a:gd name="connsiteX3" fmla="*/ 255957 w 346805"/>
              <a:gd name="connsiteY3" fmla="*/ 889436 h 1216537"/>
              <a:gd name="connsiteX4" fmla="*/ 338507 w 346805"/>
              <a:gd name="connsiteY4" fmla="*/ 584636 h 1216537"/>
              <a:gd name="connsiteX5" fmla="*/ 1957 w 346805"/>
              <a:gd name="connsiteY5" fmla="*/ 436 h 1216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805" h="1216537">
                <a:moveTo>
                  <a:pt x="1957" y="436"/>
                </a:moveTo>
                <a:cubicBezTo>
                  <a:pt x="-21326" y="-13322"/>
                  <a:pt x="170232" y="301003"/>
                  <a:pt x="198807" y="502086"/>
                </a:cubicBezTo>
                <a:cubicBezTo>
                  <a:pt x="227382" y="703169"/>
                  <a:pt x="163882" y="1142378"/>
                  <a:pt x="173407" y="1206936"/>
                </a:cubicBezTo>
                <a:cubicBezTo>
                  <a:pt x="182932" y="1271494"/>
                  <a:pt x="228440" y="993153"/>
                  <a:pt x="255957" y="889436"/>
                </a:cubicBezTo>
                <a:cubicBezTo>
                  <a:pt x="283474" y="785719"/>
                  <a:pt x="374490" y="727511"/>
                  <a:pt x="338507" y="584636"/>
                </a:cubicBezTo>
                <a:cubicBezTo>
                  <a:pt x="302524" y="441761"/>
                  <a:pt x="25240" y="14194"/>
                  <a:pt x="1957" y="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73C12E1-0D56-44B6-A6B2-BB1D8B098B41}"/>
              </a:ext>
            </a:extLst>
          </p:cNvPr>
          <p:cNvSpPr/>
          <p:nvPr/>
        </p:nvSpPr>
        <p:spPr>
          <a:xfrm>
            <a:off x="7435354" y="10744200"/>
            <a:ext cx="236033" cy="1175461"/>
          </a:xfrm>
          <a:custGeom>
            <a:avLst/>
            <a:gdLst>
              <a:gd name="connsiteX0" fmla="*/ 496 w 236033"/>
              <a:gd name="connsiteY0" fmla="*/ 0 h 1175461"/>
              <a:gd name="connsiteX1" fmla="*/ 235446 w 236033"/>
              <a:gd name="connsiteY1" fmla="*/ 654050 h 1175461"/>
              <a:gd name="connsiteX2" fmla="*/ 70346 w 236033"/>
              <a:gd name="connsiteY2" fmla="*/ 1168400 h 1175461"/>
              <a:gd name="connsiteX3" fmla="*/ 165596 w 236033"/>
              <a:gd name="connsiteY3" fmla="*/ 933450 h 1175461"/>
              <a:gd name="connsiteX4" fmla="*/ 171946 w 236033"/>
              <a:gd name="connsiteY4" fmla="*/ 654050 h 1175461"/>
              <a:gd name="connsiteX5" fmla="*/ 496 w 236033"/>
              <a:gd name="connsiteY5" fmla="*/ 0 h 1175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033" h="1175461">
                <a:moveTo>
                  <a:pt x="496" y="0"/>
                </a:moveTo>
                <a:cubicBezTo>
                  <a:pt x="11079" y="0"/>
                  <a:pt x="223804" y="459317"/>
                  <a:pt x="235446" y="654050"/>
                </a:cubicBezTo>
                <a:cubicBezTo>
                  <a:pt x="247088" y="848783"/>
                  <a:pt x="81988" y="1121833"/>
                  <a:pt x="70346" y="1168400"/>
                </a:cubicBezTo>
                <a:cubicBezTo>
                  <a:pt x="58704" y="1214967"/>
                  <a:pt x="148663" y="1019175"/>
                  <a:pt x="165596" y="933450"/>
                </a:cubicBezTo>
                <a:cubicBezTo>
                  <a:pt x="182529" y="847725"/>
                  <a:pt x="192054" y="811742"/>
                  <a:pt x="171946" y="654050"/>
                </a:cubicBezTo>
                <a:cubicBezTo>
                  <a:pt x="151838" y="496358"/>
                  <a:pt x="-10087" y="0"/>
                  <a:pt x="4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61A058CD-427C-4F82-B261-2514D8D79078}"/>
              </a:ext>
            </a:extLst>
          </p:cNvPr>
          <p:cNvSpPr/>
          <p:nvPr/>
        </p:nvSpPr>
        <p:spPr>
          <a:xfrm>
            <a:off x="7471623" y="8863974"/>
            <a:ext cx="1380491" cy="2070794"/>
          </a:xfrm>
          <a:custGeom>
            <a:avLst/>
            <a:gdLst>
              <a:gd name="connsiteX0" fmla="*/ 865927 w 1380491"/>
              <a:gd name="connsiteY0" fmla="*/ 6976 h 2070794"/>
              <a:gd name="connsiteX1" fmla="*/ 1380277 w 1380491"/>
              <a:gd name="connsiteY1" fmla="*/ 1276976 h 2070794"/>
              <a:gd name="connsiteX2" fmla="*/ 796077 w 1380491"/>
              <a:gd name="connsiteY2" fmla="*/ 1480176 h 2070794"/>
              <a:gd name="connsiteX3" fmla="*/ 243627 w 1380491"/>
              <a:gd name="connsiteY3" fmla="*/ 1867526 h 2070794"/>
              <a:gd name="connsiteX4" fmla="*/ 8677 w 1380491"/>
              <a:gd name="connsiteY4" fmla="*/ 2070726 h 2070794"/>
              <a:gd name="connsiteX5" fmla="*/ 173777 w 1380491"/>
              <a:gd name="connsiteY5" fmla="*/ 1848476 h 2070794"/>
              <a:gd name="connsiteX6" fmla="*/ 1253277 w 1380491"/>
              <a:gd name="connsiteY6" fmla="*/ 1276976 h 2070794"/>
              <a:gd name="connsiteX7" fmla="*/ 1024677 w 1380491"/>
              <a:gd name="connsiteY7" fmla="*/ 788026 h 2070794"/>
              <a:gd name="connsiteX8" fmla="*/ 865927 w 1380491"/>
              <a:gd name="connsiteY8" fmla="*/ 6976 h 2070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0491" h="2070794">
                <a:moveTo>
                  <a:pt x="865927" y="6976"/>
                </a:moveTo>
                <a:cubicBezTo>
                  <a:pt x="925194" y="88468"/>
                  <a:pt x="1391919" y="1031443"/>
                  <a:pt x="1380277" y="1276976"/>
                </a:cubicBezTo>
                <a:cubicBezTo>
                  <a:pt x="1368635" y="1522509"/>
                  <a:pt x="985519" y="1381751"/>
                  <a:pt x="796077" y="1480176"/>
                </a:cubicBezTo>
                <a:cubicBezTo>
                  <a:pt x="606635" y="1578601"/>
                  <a:pt x="374860" y="1769101"/>
                  <a:pt x="243627" y="1867526"/>
                </a:cubicBezTo>
                <a:cubicBezTo>
                  <a:pt x="112394" y="1965951"/>
                  <a:pt x="20319" y="2073901"/>
                  <a:pt x="8677" y="2070726"/>
                </a:cubicBezTo>
                <a:cubicBezTo>
                  <a:pt x="-2965" y="2067551"/>
                  <a:pt x="-33656" y="1980768"/>
                  <a:pt x="173777" y="1848476"/>
                </a:cubicBezTo>
                <a:cubicBezTo>
                  <a:pt x="381210" y="1716184"/>
                  <a:pt x="1111460" y="1453718"/>
                  <a:pt x="1253277" y="1276976"/>
                </a:cubicBezTo>
                <a:cubicBezTo>
                  <a:pt x="1395094" y="1100234"/>
                  <a:pt x="1088177" y="995459"/>
                  <a:pt x="1024677" y="788026"/>
                </a:cubicBezTo>
                <a:cubicBezTo>
                  <a:pt x="961177" y="580593"/>
                  <a:pt x="806660" y="-74516"/>
                  <a:pt x="865927" y="6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AD5404D7-CAC8-4FF6-AB7C-6CEF661B7E40}"/>
              </a:ext>
            </a:extLst>
          </p:cNvPr>
          <p:cNvSpPr/>
          <p:nvPr/>
        </p:nvSpPr>
        <p:spPr>
          <a:xfrm>
            <a:off x="3431347" y="6464299"/>
            <a:ext cx="186982" cy="469952"/>
          </a:xfrm>
          <a:custGeom>
            <a:avLst/>
            <a:gdLst>
              <a:gd name="connsiteX0" fmla="*/ 146878 w 186982"/>
              <a:gd name="connsiteY0" fmla="*/ 1 h 469952"/>
              <a:gd name="connsiteX1" fmla="*/ 165928 w 186982"/>
              <a:gd name="connsiteY1" fmla="*/ 187326 h 469952"/>
              <a:gd name="connsiteX2" fmla="*/ 828 w 186982"/>
              <a:gd name="connsiteY2" fmla="*/ 466726 h 469952"/>
              <a:gd name="connsiteX3" fmla="*/ 105603 w 186982"/>
              <a:gd name="connsiteY3" fmla="*/ 330201 h 469952"/>
              <a:gd name="connsiteX4" fmla="*/ 184978 w 186982"/>
              <a:gd name="connsiteY4" fmla="*/ 190501 h 469952"/>
              <a:gd name="connsiteX5" fmla="*/ 146878 w 186982"/>
              <a:gd name="connsiteY5" fmla="*/ 1 h 469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982" h="469952">
                <a:moveTo>
                  <a:pt x="146878" y="1"/>
                </a:moveTo>
                <a:cubicBezTo>
                  <a:pt x="143703" y="-528"/>
                  <a:pt x="190270" y="109539"/>
                  <a:pt x="165928" y="187326"/>
                </a:cubicBezTo>
                <a:cubicBezTo>
                  <a:pt x="141586" y="265113"/>
                  <a:pt x="10882" y="442914"/>
                  <a:pt x="828" y="466726"/>
                </a:cubicBezTo>
                <a:cubicBezTo>
                  <a:pt x="-9226" y="490538"/>
                  <a:pt x="74911" y="376238"/>
                  <a:pt x="105603" y="330201"/>
                </a:cubicBezTo>
                <a:cubicBezTo>
                  <a:pt x="136295" y="284164"/>
                  <a:pt x="172807" y="246063"/>
                  <a:pt x="184978" y="190501"/>
                </a:cubicBezTo>
                <a:cubicBezTo>
                  <a:pt x="197149" y="134939"/>
                  <a:pt x="150053" y="530"/>
                  <a:pt x="14687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660DAAEF-AF85-49E0-8089-17CB830911A6}"/>
              </a:ext>
            </a:extLst>
          </p:cNvPr>
          <p:cNvSpPr/>
          <p:nvPr/>
        </p:nvSpPr>
        <p:spPr>
          <a:xfrm>
            <a:off x="2327275" y="6752006"/>
            <a:ext cx="807107" cy="351567"/>
          </a:xfrm>
          <a:custGeom>
            <a:avLst/>
            <a:gdLst>
              <a:gd name="connsiteX0" fmla="*/ 0 w 807107"/>
              <a:gd name="connsiteY0" fmla="*/ 163144 h 351567"/>
              <a:gd name="connsiteX1" fmla="*/ 301625 w 807107"/>
              <a:gd name="connsiteY1" fmla="*/ 337769 h 351567"/>
              <a:gd name="connsiteX2" fmla="*/ 488950 w 807107"/>
              <a:gd name="connsiteY2" fmla="*/ 337769 h 351567"/>
              <a:gd name="connsiteX3" fmla="*/ 485775 w 807107"/>
              <a:gd name="connsiteY3" fmla="*/ 315544 h 351567"/>
              <a:gd name="connsiteX4" fmla="*/ 485775 w 807107"/>
              <a:gd name="connsiteY4" fmla="*/ 299669 h 351567"/>
              <a:gd name="connsiteX5" fmla="*/ 800100 w 807107"/>
              <a:gd name="connsiteY5" fmla="*/ 7569 h 351567"/>
              <a:gd name="connsiteX6" fmla="*/ 688975 w 807107"/>
              <a:gd name="connsiteY6" fmla="*/ 99644 h 351567"/>
              <a:gd name="connsiteX7" fmla="*/ 514350 w 807107"/>
              <a:gd name="connsiteY7" fmla="*/ 248869 h 351567"/>
              <a:gd name="connsiteX8" fmla="*/ 473075 w 807107"/>
              <a:gd name="connsiteY8" fmla="*/ 213944 h 351567"/>
              <a:gd name="connsiteX9" fmla="*/ 320675 w 807107"/>
              <a:gd name="connsiteY9" fmla="*/ 207594 h 351567"/>
              <a:gd name="connsiteX10" fmla="*/ 0 w 807107"/>
              <a:gd name="connsiteY10" fmla="*/ 163144 h 351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7107" h="351567">
                <a:moveTo>
                  <a:pt x="0" y="163144"/>
                </a:moveTo>
                <a:cubicBezTo>
                  <a:pt x="110066" y="235904"/>
                  <a:pt x="220133" y="308665"/>
                  <a:pt x="301625" y="337769"/>
                </a:cubicBezTo>
                <a:cubicBezTo>
                  <a:pt x="383117" y="366873"/>
                  <a:pt x="458258" y="341473"/>
                  <a:pt x="488950" y="337769"/>
                </a:cubicBezTo>
                <a:cubicBezTo>
                  <a:pt x="519642" y="334065"/>
                  <a:pt x="486304" y="321894"/>
                  <a:pt x="485775" y="315544"/>
                </a:cubicBezTo>
                <a:cubicBezTo>
                  <a:pt x="485246" y="309194"/>
                  <a:pt x="433387" y="350998"/>
                  <a:pt x="485775" y="299669"/>
                </a:cubicBezTo>
                <a:cubicBezTo>
                  <a:pt x="538163" y="248340"/>
                  <a:pt x="766233" y="40906"/>
                  <a:pt x="800100" y="7569"/>
                </a:cubicBezTo>
                <a:cubicBezTo>
                  <a:pt x="833967" y="-25768"/>
                  <a:pt x="736600" y="59427"/>
                  <a:pt x="688975" y="99644"/>
                </a:cubicBezTo>
                <a:cubicBezTo>
                  <a:pt x="641350" y="139861"/>
                  <a:pt x="550333" y="229819"/>
                  <a:pt x="514350" y="248869"/>
                </a:cubicBezTo>
                <a:cubicBezTo>
                  <a:pt x="478367" y="267919"/>
                  <a:pt x="505354" y="220823"/>
                  <a:pt x="473075" y="213944"/>
                </a:cubicBezTo>
                <a:cubicBezTo>
                  <a:pt x="440796" y="207065"/>
                  <a:pt x="320675" y="207594"/>
                  <a:pt x="320675" y="207594"/>
                </a:cubicBezTo>
                <a:lnTo>
                  <a:pt x="0" y="163144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7711C2AF-E476-45B3-962C-58FC79CAADC7}"/>
              </a:ext>
            </a:extLst>
          </p:cNvPr>
          <p:cNvSpPr/>
          <p:nvPr/>
        </p:nvSpPr>
        <p:spPr>
          <a:xfrm>
            <a:off x="3778174" y="4809890"/>
            <a:ext cx="413923" cy="324386"/>
          </a:xfrm>
          <a:custGeom>
            <a:avLst/>
            <a:gdLst>
              <a:gd name="connsiteX0" fmla="*/ 76 w 413923"/>
              <a:gd name="connsiteY0" fmla="*/ 235 h 324386"/>
              <a:gd name="connsiteX1" fmla="*/ 168351 w 413923"/>
              <a:gd name="connsiteY1" fmla="*/ 174860 h 324386"/>
              <a:gd name="connsiteX2" fmla="*/ 362026 w 413923"/>
              <a:gd name="connsiteY2" fmla="*/ 216135 h 324386"/>
              <a:gd name="connsiteX3" fmla="*/ 406476 w 413923"/>
              <a:gd name="connsiteY3" fmla="*/ 320910 h 324386"/>
              <a:gd name="connsiteX4" fmla="*/ 406476 w 413923"/>
              <a:gd name="connsiteY4" fmla="*/ 295510 h 324386"/>
              <a:gd name="connsiteX5" fmla="*/ 333451 w 413923"/>
              <a:gd name="connsiteY5" fmla="*/ 257410 h 324386"/>
              <a:gd name="connsiteX6" fmla="*/ 149301 w 413923"/>
              <a:gd name="connsiteY6" fmla="*/ 216135 h 324386"/>
              <a:gd name="connsiteX7" fmla="*/ 76 w 413923"/>
              <a:gd name="connsiteY7" fmla="*/ 235 h 324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923" h="324386">
                <a:moveTo>
                  <a:pt x="76" y="235"/>
                </a:moveTo>
                <a:cubicBezTo>
                  <a:pt x="3251" y="-6644"/>
                  <a:pt x="108026" y="138877"/>
                  <a:pt x="168351" y="174860"/>
                </a:cubicBezTo>
                <a:cubicBezTo>
                  <a:pt x="228676" y="210843"/>
                  <a:pt x="322339" y="191793"/>
                  <a:pt x="362026" y="216135"/>
                </a:cubicBezTo>
                <a:cubicBezTo>
                  <a:pt x="401714" y="240477"/>
                  <a:pt x="399068" y="307681"/>
                  <a:pt x="406476" y="320910"/>
                </a:cubicBezTo>
                <a:cubicBezTo>
                  <a:pt x="413884" y="334139"/>
                  <a:pt x="418647" y="306093"/>
                  <a:pt x="406476" y="295510"/>
                </a:cubicBezTo>
                <a:cubicBezTo>
                  <a:pt x="394305" y="284927"/>
                  <a:pt x="376313" y="270639"/>
                  <a:pt x="333451" y="257410"/>
                </a:cubicBezTo>
                <a:cubicBezTo>
                  <a:pt x="290589" y="244181"/>
                  <a:pt x="205393" y="254235"/>
                  <a:pt x="149301" y="216135"/>
                </a:cubicBezTo>
                <a:cubicBezTo>
                  <a:pt x="93209" y="178035"/>
                  <a:pt x="-3099" y="7114"/>
                  <a:pt x="76" y="2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28763BBC-F34A-4D28-9509-031D57C07686}"/>
              </a:ext>
            </a:extLst>
          </p:cNvPr>
          <p:cNvSpPr/>
          <p:nvPr/>
        </p:nvSpPr>
        <p:spPr>
          <a:xfrm>
            <a:off x="4044898" y="3584473"/>
            <a:ext cx="377300" cy="1160626"/>
          </a:xfrm>
          <a:custGeom>
            <a:avLst/>
            <a:gdLst>
              <a:gd name="connsiteX0" fmla="*/ 52 w 377300"/>
              <a:gd name="connsiteY0" fmla="*/ 102 h 1160626"/>
              <a:gd name="connsiteX1" fmla="*/ 146102 w 377300"/>
              <a:gd name="connsiteY1" fmla="*/ 384277 h 1160626"/>
              <a:gd name="connsiteX2" fmla="*/ 50852 w 377300"/>
              <a:gd name="connsiteY2" fmla="*/ 593827 h 1160626"/>
              <a:gd name="connsiteX3" fmla="*/ 41327 w 377300"/>
              <a:gd name="connsiteY3" fmla="*/ 720827 h 1160626"/>
              <a:gd name="connsiteX4" fmla="*/ 235002 w 377300"/>
              <a:gd name="connsiteY4" fmla="*/ 1146277 h 1160626"/>
              <a:gd name="connsiteX5" fmla="*/ 196902 w 377300"/>
              <a:gd name="connsiteY5" fmla="*/ 1041502 h 1160626"/>
              <a:gd name="connsiteX6" fmla="*/ 317552 w 377300"/>
              <a:gd name="connsiteY6" fmla="*/ 854177 h 1160626"/>
              <a:gd name="connsiteX7" fmla="*/ 346127 w 377300"/>
              <a:gd name="connsiteY7" fmla="*/ 717652 h 1160626"/>
              <a:gd name="connsiteX8" fmla="*/ 374702 w 377300"/>
              <a:gd name="connsiteY8" fmla="*/ 736702 h 1160626"/>
              <a:gd name="connsiteX9" fmla="*/ 276277 w 377300"/>
              <a:gd name="connsiteY9" fmla="*/ 787502 h 1160626"/>
              <a:gd name="connsiteX10" fmla="*/ 219127 w 377300"/>
              <a:gd name="connsiteY10" fmla="*/ 904977 h 1160626"/>
              <a:gd name="connsiteX11" fmla="*/ 177852 w 377300"/>
              <a:gd name="connsiteY11" fmla="*/ 870052 h 1160626"/>
              <a:gd name="connsiteX12" fmla="*/ 117527 w 377300"/>
              <a:gd name="connsiteY12" fmla="*/ 704952 h 1160626"/>
              <a:gd name="connsiteX13" fmla="*/ 165152 w 377300"/>
              <a:gd name="connsiteY13" fmla="*/ 422377 h 1160626"/>
              <a:gd name="connsiteX14" fmla="*/ 52 w 377300"/>
              <a:gd name="connsiteY14" fmla="*/ 102 h 116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300" h="1160626">
                <a:moveTo>
                  <a:pt x="52" y="102"/>
                </a:moveTo>
                <a:cubicBezTo>
                  <a:pt x="-3123" y="-6248"/>
                  <a:pt x="137635" y="285323"/>
                  <a:pt x="146102" y="384277"/>
                </a:cubicBezTo>
                <a:cubicBezTo>
                  <a:pt x="154569" y="483231"/>
                  <a:pt x="68314" y="537736"/>
                  <a:pt x="50852" y="593827"/>
                </a:cubicBezTo>
                <a:cubicBezTo>
                  <a:pt x="33390" y="649918"/>
                  <a:pt x="10635" y="628752"/>
                  <a:pt x="41327" y="720827"/>
                </a:cubicBezTo>
                <a:cubicBezTo>
                  <a:pt x="72019" y="812902"/>
                  <a:pt x="209073" y="1092831"/>
                  <a:pt x="235002" y="1146277"/>
                </a:cubicBezTo>
                <a:cubicBezTo>
                  <a:pt x="260931" y="1199723"/>
                  <a:pt x="183144" y="1090185"/>
                  <a:pt x="196902" y="1041502"/>
                </a:cubicBezTo>
                <a:cubicBezTo>
                  <a:pt x="210660" y="992819"/>
                  <a:pt x="292681" y="908152"/>
                  <a:pt x="317552" y="854177"/>
                </a:cubicBezTo>
                <a:cubicBezTo>
                  <a:pt x="342423" y="800202"/>
                  <a:pt x="336602" y="737231"/>
                  <a:pt x="346127" y="717652"/>
                </a:cubicBezTo>
                <a:cubicBezTo>
                  <a:pt x="355652" y="698073"/>
                  <a:pt x="386344" y="725060"/>
                  <a:pt x="374702" y="736702"/>
                </a:cubicBezTo>
                <a:cubicBezTo>
                  <a:pt x="363060" y="748344"/>
                  <a:pt x="302206" y="759456"/>
                  <a:pt x="276277" y="787502"/>
                </a:cubicBezTo>
                <a:cubicBezTo>
                  <a:pt x="250348" y="815548"/>
                  <a:pt x="235531" y="891219"/>
                  <a:pt x="219127" y="904977"/>
                </a:cubicBezTo>
                <a:cubicBezTo>
                  <a:pt x="202723" y="918735"/>
                  <a:pt x="194785" y="903389"/>
                  <a:pt x="177852" y="870052"/>
                </a:cubicBezTo>
                <a:cubicBezTo>
                  <a:pt x="160919" y="836715"/>
                  <a:pt x="119644" y="779564"/>
                  <a:pt x="117527" y="704952"/>
                </a:cubicBezTo>
                <a:cubicBezTo>
                  <a:pt x="115410" y="630340"/>
                  <a:pt x="179439" y="537206"/>
                  <a:pt x="165152" y="422377"/>
                </a:cubicBezTo>
                <a:cubicBezTo>
                  <a:pt x="150865" y="307548"/>
                  <a:pt x="3227" y="6452"/>
                  <a:pt x="52" y="10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B689626B-0C60-4D8B-BA33-C33ABFD69B97}"/>
              </a:ext>
            </a:extLst>
          </p:cNvPr>
          <p:cNvSpPr/>
          <p:nvPr/>
        </p:nvSpPr>
        <p:spPr>
          <a:xfrm>
            <a:off x="4754748" y="5925689"/>
            <a:ext cx="987212" cy="877857"/>
          </a:xfrm>
          <a:custGeom>
            <a:avLst/>
            <a:gdLst>
              <a:gd name="connsiteX0" fmla="*/ 939085 w 987212"/>
              <a:gd name="connsiteY0" fmla="*/ 978 h 877857"/>
              <a:gd name="connsiteX1" fmla="*/ 909452 w 987212"/>
              <a:gd name="connsiteY1" fmla="*/ 195711 h 877857"/>
              <a:gd name="connsiteX2" fmla="*/ 477652 w 987212"/>
              <a:gd name="connsiteY2" fmla="*/ 534378 h 877857"/>
              <a:gd name="connsiteX3" fmla="*/ 164385 w 987212"/>
              <a:gd name="connsiteY3" fmla="*/ 733344 h 877857"/>
              <a:gd name="connsiteX4" fmla="*/ 3519 w 987212"/>
              <a:gd name="connsiteY4" fmla="*/ 877278 h 877857"/>
              <a:gd name="connsiteX5" fmla="*/ 122052 w 987212"/>
              <a:gd name="connsiteY5" fmla="*/ 771444 h 877857"/>
              <a:gd name="connsiteX6" fmla="*/ 816319 w 987212"/>
              <a:gd name="connsiteY6" fmla="*/ 483578 h 877857"/>
              <a:gd name="connsiteX7" fmla="*/ 981419 w 987212"/>
              <a:gd name="connsiteY7" fmla="*/ 136444 h 877857"/>
              <a:gd name="connsiteX8" fmla="*/ 939085 w 987212"/>
              <a:gd name="connsiteY8" fmla="*/ 978 h 8778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7212" h="877857">
                <a:moveTo>
                  <a:pt x="939085" y="978"/>
                </a:moveTo>
                <a:cubicBezTo>
                  <a:pt x="927091" y="10856"/>
                  <a:pt x="986357" y="106811"/>
                  <a:pt x="909452" y="195711"/>
                </a:cubicBezTo>
                <a:cubicBezTo>
                  <a:pt x="832547" y="284611"/>
                  <a:pt x="601830" y="444773"/>
                  <a:pt x="477652" y="534378"/>
                </a:cubicBezTo>
                <a:cubicBezTo>
                  <a:pt x="353474" y="623983"/>
                  <a:pt x="243407" y="676194"/>
                  <a:pt x="164385" y="733344"/>
                </a:cubicBezTo>
                <a:cubicBezTo>
                  <a:pt x="85363" y="790494"/>
                  <a:pt x="10574" y="870928"/>
                  <a:pt x="3519" y="877278"/>
                </a:cubicBezTo>
                <a:cubicBezTo>
                  <a:pt x="-3536" y="883628"/>
                  <a:pt x="-13415" y="837061"/>
                  <a:pt x="122052" y="771444"/>
                </a:cubicBezTo>
                <a:cubicBezTo>
                  <a:pt x="257519" y="705827"/>
                  <a:pt x="673091" y="589411"/>
                  <a:pt x="816319" y="483578"/>
                </a:cubicBezTo>
                <a:cubicBezTo>
                  <a:pt x="959547" y="377745"/>
                  <a:pt x="958136" y="215466"/>
                  <a:pt x="981419" y="136444"/>
                </a:cubicBezTo>
                <a:cubicBezTo>
                  <a:pt x="1004702" y="57422"/>
                  <a:pt x="951079" y="-8900"/>
                  <a:pt x="939085" y="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F40BC710-5783-4F19-BFEC-77FC42BAB851}"/>
              </a:ext>
            </a:extLst>
          </p:cNvPr>
          <p:cNvSpPr/>
          <p:nvPr/>
        </p:nvSpPr>
        <p:spPr>
          <a:xfrm>
            <a:off x="5096852" y="6018409"/>
            <a:ext cx="453075" cy="378884"/>
          </a:xfrm>
          <a:custGeom>
            <a:avLst/>
            <a:gdLst>
              <a:gd name="connsiteX0" fmla="*/ 453048 w 453075"/>
              <a:gd name="connsiteY0" fmla="*/ 1391 h 378884"/>
              <a:gd name="connsiteX1" fmla="*/ 165181 w 453075"/>
              <a:gd name="connsiteY1" fmla="*/ 119924 h 378884"/>
              <a:gd name="connsiteX2" fmla="*/ 81 w 453075"/>
              <a:gd name="connsiteY2" fmla="*/ 378158 h 378884"/>
              <a:gd name="connsiteX3" fmla="*/ 148248 w 453075"/>
              <a:gd name="connsiteY3" fmla="*/ 191891 h 378884"/>
              <a:gd name="connsiteX4" fmla="*/ 453048 w 453075"/>
              <a:gd name="connsiteY4" fmla="*/ 1391 h 378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075" h="378884">
                <a:moveTo>
                  <a:pt x="453048" y="1391"/>
                </a:moveTo>
                <a:cubicBezTo>
                  <a:pt x="455870" y="-10604"/>
                  <a:pt x="240675" y="57130"/>
                  <a:pt x="165181" y="119924"/>
                </a:cubicBezTo>
                <a:cubicBezTo>
                  <a:pt x="89687" y="182718"/>
                  <a:pt x="2903" y="366164"/>
                  <a:pt x="81" y="378158"/>
                </a:cubicBezTo>
                <a:cubicBezTo>
                  <a:pt x="-2741" y="390153"/>
                  <a:pt x="67815" y="250452"/>
                  <a:pt x="148248" y="191891"/>
                </a:cubicBezTo>
                <a:cubicBezTo>
                  <a:pt x="228681" y="133330"/>
                  <a:pt x="450226" y="13386"/>
                  <a:pt x="453048" y="13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912BAC94-133C-4300-B042-E76A5237A677}"/>
              </a:ext>
            </a:extLst>
          </p:cNvPr>
          <p:cNvSpPr/>
          <p:nvPr/>
        </p:nvSpPr>
        <p:spPr>
          <a:xfrm>
            <a:off x="1501567" y="4619614"/>
            <a:ext cx="298302" cy="873287"/>
          </a:xfrm>
          <a:custGeom>
            <a:avLst/>
            <a:gdLst>
              <a:gd name="connsiteX0" fmla="*/ 263733 w 298302"/>
              <a:gd name="connsiteY0" fmla="*/ 11 h 873287"/>
              <a:gd name="connsiteX1" fmla="*/ 206583 w 298302"/>
              <a:gd name="connsiteY1" fmla="*/ 215911 h 873287"/>
              <a:gd name="connsiteX2" fmla="*/ 295483 w 298302"/>
              <a:gd name="connsiteY2" fmla="*/ 425461 h 873287"/>
              <a:gd name="connsiteX3" fmla="*/ 79583 w 298302"/>
              <a:gd name="connsiteY3" fmla="*/ 781061 h 873287"/>
              <a:gd name="connsiteX4" fmla="*/ 208 w 298302"/>
              <a:gd name="connsiteY4" fmla="*/ 873136 h 873287"/>
              <a:gd name="connsiteX5" fmla="*/ 98633 w 298302"/>
              <a:gd name="connsiteY5" fmla="*/ 768361 h 873287"/>
              <a:gd name="connsiteX6" fmla="*/ 222458 w 298302"/>
              <a:gd name="connsiteY6" fmla="*/ 485786 h 873287"/>
              <a:gd name="connsiteX7" fmla="*/ 152608 w 298302"/>
              <a:gd name="connsiteY7" fmla="*/ 292111 h 873287"/>
              <a:gd name="connsiteX8" fmla="*/ 146258 w 298302"/>
              <a:gd name="connsiteY8" fmla="*/ 206386 h 873287"/>
              <a:gd name="connsiteX9" fmla="*/ 263733 w 298302"/>
              <a:gd name="connsiteY9" fmla="*/ 11 h 873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302" h="873287">
                <a:moveTo>
                  <a:pt x="263733" y="11"/>
                </a:moveTo>
                <a:cubicBezTo>
                  <a:pt x="273787" y="1598"/>
                  <a:pt x="201291" y="145003"/>
                  <a:pt x="206583" y="215911"/>
                </a:cubicBezTo>
                <a:cubicBezTo>
                  <a:pt x="211875" y="286819"/>
                  <a:pt x="316650" y="331269"/>
                  <a:pt x="295483" y="425461"/>
                </a:cubicBezTo>
                <a:cubicBezTo>
                  <a:pt x="274316" y="519653"/>
                  <a:pt x="128795" y="706449"/>
                  <a:pt x="79583" y="781061"/>
                </a:cubicBezTo>
                <a:cubicBezTo>
                  <a:pt x="30371" y="855673"/>
                  <a:pt x="-2967" y="875253"/>
                  <a:pt x="208" y="873136"/>
                </a:cubicBezTo>
                <a:cubicBezTo>
                  <a:pt x="3383" y="871019"/>
                  <a:pt x="61591" y="832919"/>
                  <a:pt x="98633" y="768361"/>
                </a:cubicBezTo>
                <a:cubicBezTo>
                  <a:pt x="135675" y="703803"/>
                  <a:pt x="213462" y="565161"/>
                  <a:pt x="222458" y="485786"/>
                </a:cubicBezTo>
                <a:cubicBezTo>
                  <a:pt x="231454" y="406411"/>
                  <a:pt x="165308" y="338678"/>
                  <a:pt x="152608" y="292111"/>
                </a:cubicBezTo>
                <a:cubicBezTo>
                  <a:pt x="139908" y="245544"/>
                  <a:pt x="127208" y="250307"/>
                  <a:pt x="146258" y="206386"/>
                </a:cubicBezTo>
                <a:cubicBezTo>
                  <a:pt x="165308" y="162465"/>
                  <a:pt x="253679" y="-1576"/>
                  <a:pt x="26373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7673BED7-DC13-42AE-A431-517CC3C2E2D0}"/>
              </a:ext>
            </a:extLst>
          </p:cNvPr>
          <p:cNvSpPr/>
          <p:nvPr/>
        </p:nvSpPr>
        <p:spPr>
          <a:xfrm>
            <a:off x="6493118" y="7221832"/>
            <a:ext cx="610004" cy="3881104"/>
          </a:xfrm>
          <a:custGeom>
            <a:avLst/>
            <a:gdLst>
              <a:gd name="connsiteX0" fmla="*/ 269632 w 610004"/>
              <a:gd name="connsiteY0" fmla="*/ 42568 h 3881104"/>
              <a:gd name="connsiteX1" fmla="*/ 498232 w 610004"/>
              <a:gd name="connsiteY1" fmla="*/ 677568 h 3881104"/>
              <a:gd name="connsiteX2" fmla="*/ 580782 w 610004"/>
              <a:gd name="connsiteY2" fmla="*/ 1871368 h 3881104"/>
              <a:gd name="connsiteX3" fmla="*/ 2932 w 610004"/>
              <a:gd name="connsiteY3" fmla="*/ 3827168 h 3881104"/>
              <a:gd name="connsiteX4" fmla="*/ 358532 w 610004"/>
              <a:gd name="connsiteY4" fmla="*/ 3204868 h 3881104"/>
              <a:gd name="connsiteX5" fmla="*/ 409332 w 610004"/>
              <a:gd name="connsiteY5" fmla="*/ 1852318 h 3881104"/>
              <a:gd name="connsiteX6" fmla="*/ 269632 w 610004"/>
              <a:gd name="connsiteY6" fmla="*/ 42568 h 388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004" h="3881104">
                <a:moveTo>
                  <a:pt x="269632" y="42568"/>
                </a:moveTo>
                <a:cubicBezTo>
                  <a:pt x="284449" y="-153224"/>
                  <a:pt x="446374" y="372768"/>
                  <a:pt x="498232" y="677568"/>
                </a:cubicBezTo>
                <a:cubicBezTo>
                  <a:pt x="550090" y="982368"/>
                  <a:pt x="663332" y="1346435"/>
                  <a:pt x="580782" y="1871368"/>
                </a:cubicBezTo>
                <a:cubicBezTo>
                  <a:pt x="498232" y="2396301"/>
                  <a:pt x="39974" y="3604918"/>
                  <a:pt x="2932" y="3827168"/>
                </a:cubicBezTo>
                <a:cubicBezTo>
                  <a:pt x="-34110" y="4049418"/>
                  <a:pt x="290799" y="3534010"/>
                  <a:pt x="358532" y="3204868"/>
                </a:cubicBezTo>
                <a:cubicBezTo>
                  <a:pt x="426265" y="2875726"/>
                  <a:pt x="423090" y="2376193"/>
                  <a:pt x="409332" y="1852318"/>
                </a:cubicBezTo>
                <a:cubicBezTo>
                  <a:pt x="395574" y="1328443"/>
                  <a:pt x="254815" y="238360"/>
                  <a:pt x="269632" y="425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529B3B8B-C010-485B-87ED-B1E4DE44ACD5}"/>
              </a:ext>
            </a:extLst>
          </p:cNvPr>
          <p:cNvSpPr/>
          <p:nvPr/>
        </p:nvSpPr>
        <p:spPr>
          <a:xfrm>
            <a:off x="7237296" y="7016529"/>
            <a:ext cx="1350943" cy="4219127"/>
          </a:xfrm>
          <a:custGeom>
            <a:avLst/>
            <a:gdLst>
              <a:gd name="connsiteX0" fmla="*/ 33454 w 1350943"/>
              <a:gd name="connsiteY0" fmla="*/ 108171 h 4219127"/>
              <a:gd name="connsiteX1" fmla="*/ 65204 w 1350943"/>
              <a:gd name="connsiteY1" fmla="*/ 178021 h 4219127"/>
              <a:gd name="connsiteX2" fmla="*/ 579554 w 1350943"/>
              <a:gd name="connsiteY2" fmla="*/ 1130521 h 4219127"/>
              <a:gd name="connsiteX3" fmla="*/ 1227254 w 1350943"/>
              <a:gd name="connsiteY3" fmla="*/ 2711671 h 4219127"/>
              <a:gd name="connsiteX4" fmla="*/ 1341554 w 1350943"/>
              <a:gd name="connsiteY4" fmla="*/ 3353021 h 4219127"/>
              <a:gd name="connsiteX5" fmla="*/ 1093904 w 1350943"/>
              <a:gd name="connsiteY5" fmla="*/ 4153121 h 4219127"/>
              <a:gd name="connsiteX6" fmla="*/ 1100254 w 1350943"/>
              <a:gd name="connsiteY6" fmla="*/ 4127721 h 4219127"/>
              <a:gd name="connsiteX7" fmla="*/ 1246304 w 1350943"/>
              <a:gd name="connsiteY7" fmla="*/ 3759421 h 4219127"/>
              <a:gd name="connsiteX8" fmla="*/ 1220904 w 1350943"/>
              <a:gd name="connsiteY8" fmla="*/ 3162521 h 4219127"/>
              <a:gd name="connsiteX9" fmla="*/ 306504 w 1350943"/>
              <a:gd name="connsiteY9" fmla="*/ 1340071 h 4219127"/>
              <a:gd name="connsiteX10" fmla="*/ 33454 w 1350943"/>
              <a:gd name="connsiteY10" fmla="*/ 108171 h 421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50943" h="4219127">
                <a:moveTo>
                  <a:pt x="33454" y="108171"/>
                </a:moveTo>
                <a:cubicBezTo>
                  <a:pt x="-6763" y="-85504"/>
                  <a:pt x="-25813" y="7629"/>
                  <a:pt x="65204" y="178021"/>
                </a:cubicBezTo>
                <a:cubicBezTo>
                  <a:pt x="156221" y="348413"/>
                  <a:pt x="385879" y="708246"/>
                  <a:pt x="579554" y="1130521"/>
                </a:cubicBezTo>
                <a:cubicBezTo>
                  <a:pt x="773229" y="1552796"/>
                  <a:pt x="1100254" y="2341254"/>
                  <a:pt x="1227254" y="2711671"/>
                </a:cubicBezTo>
                <a:cubicBezTo>
                  <a:pt x="1354254" y="3082088"/>
                  <a:pt x="1363779" y="3112779"/>
                  <a:pt x="1341554" y="3353021"/>
                </a:cubicBezTo>
                <a:cubicBezTo>
                  <a:pt x="1319329" y="3593263"/>
                  <a:pt x="1134121" y="4024004"/>
                  <a:pt x="1093904" y="4153121"/>
                </a:cubicBezTo>
                <a:cubicBezTo>
                  <a:pt x="1053687" y="4282238"/>
                  <a:pt x="1074854" y="4193338"/>
                  <a:pt x="1100254" y="4127721"/>
                </a:cubicBezTo>
                <a:cubicBezTo>
                  <a:pt x="1125654" y="4062104"/>
                  <a:pt x="1226196" y="3920288"/>
                  <a:pt x="1246304" y="3759421"/>
                </a:cubicBezTo>
                <a:cubicBezTo>
                  <a:pt x="1266412" y="3598554"/>
                  <a:pt x="1377537" y="3565746"/>
                  <a:pt x="1220904" y="3162521"/>
                </a:cubicBezTo>
                <a:cubicBezTo>
                  <a:pt x="1064271" y="2759296"/>
                  <a:pt x="504412" y="1856538"/>
                  <a:pt x="306504" y="1340071"/>
                </a:cubicBezTo>
                <a:cubicBezTo>
                  <a:pt x="108596" y="823604"/>
                  <a:pt x="73671" y="301846"/>
                  <a:pt x="33454" y="108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C9CB5ACA-93EA-409D-BECD-F723C4924977}"/>
              </a:ext>
            </a:extLst>
          </p:cNvPr>
          <p:cNvSpPr/>
          <p:nvPr/>
        </p:nvSpPr>
        <p:spPr>
          <a:xfrm>
            <a:off x="2480762" y="8867781"/>
            <a:ext cx="1693606" cy="2452891"/>
          </a:xfrm>
          <a:custGeom>
            <a:avLst/>
            <a:gdLst>
              <a:gd name="connsiteX0" fmla="*/ 1600350 w 1693606"/>
              <a:gd name="connsiteY0" fmla="*/ 45213 h 2452891"/>
              <a:gd name="connsiteX1" fmla="*/ 512695 w 1693606"/>
              <a:gd name="connsiteY1" fmla="*/ 776733 h 2452891"/>
              <a:gd name="connsiteX2" fmla="*/ 127684 w 1693606"/>
              <a:gd name="connsiteY2" fmla="*/ 1344623 h 2452891"/>
              <a:gd name="connsiteX3" fmla="*/ 618573 w 1693606"/>
              <a:gd name="connsiteY3" fmla="*/ 2403402 h 2452891"/>
              <a:gd name="connsiteX4" fmla="*/ 474194 w 1693606"/>
              <a:gd name="connsiteY4" fmla="*/ 2191646 h 2452891"/>
              <a:gd name="connsiteX5" fmla="*/ 2556 w 1693606"/>
              <a:gd name="connsiteY5" fmla="*/ 1421625 h 2452891"/>
              <a:gd name="connsiteX6" fmla="*/ 705200 w 1693606"/>
              <a:gd name="connsiteY6" fmla="*/ 844110 h 2452891"/>
              <a:gd name="connsiteX7" fmla="*/ 1532973 w 1693606"/>
              <a:gd name="connsiteY7" fmla="*/ 160716 h 2452891"/>
              <a:gd name="connsiteX8" fmla="*/ 1600350 w 1693606"/>
              <a:gd name="connsiteY8" fmla="*/ 45213 h 2452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3606" h="2452891">
                <a:moveTo>
                  <a:pt x="1600350" y="45213"/>
                </a:moveTo>
                <a:cubicBezTo>
                  <a:pt x="1430304" y="147883"/>
                  <a:pt x="758139" y="560165"/>
                  <a:pt x="512695" y="776733"/>
                </a:cubicBezTo>
                <a:cubicBezTo>
                  <a:pt x="267251" y="993301"/>
                  <a:pt x="110038" y="1073512"/>
                  <a:pt x="127684" y="1344623"/>
                </a:cubicBezTo>
                <a:cubicBezTo>
                  <a:pt x="145330" y="1615734"/>
                  <a:pt x="560821" y="2262232"/>
                  <a:pt x="618573" y="2403402"/>
                </a:cubicBezTo>
                <a:cubicBezTo>
                  <a:pt x="676325" y="2544572"/>
                  <a:pt x="576863" y="2355275"/>
                  <a:pt x="474194" y="2191646"/>
                </a:cubicBezTo>
                <a:cubicBezTo>
                  <a:pt x="371525" y="2028017"/>
                  <a:pt x="-35945" y="1646214"/>
                  <a:pt x="2556" y="1421625"/>
                </a:cubicBezTo>
                <a:cubicBezTo>
                  <a:pt x="41057" y="1197036"/>
                  <a:pt x="705200" y="844110"/>
                  <a:pt x="705200" y="844110"/>
                </a:cubicBezTo>
                <a:cubicBezTo>
                  <a:pt x="960269" y="633959"/>
                  <a:pt x="1382177" y="292261"/>
                  <a:pt x="1532973" y="160716"/>
                </a:cubicBezTo>
                <a:cubicBezTo>
                  <a:pt x="1683769" y="29171"/>
                  <a:pt x="1770396" y="-57457"/>
                  <a:pt x="1600350" y="452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0D53B6C0-B22C-41C8-913A-D110ABAC6C43}"/>
              </a:ext>
            </a:extLst>
          </p:cNvPr>
          <p:cNvSpPr/>
          <p:nvPr/>
        </p:nvSpPr>
        <p:spPr>
          <a:xfrm>
            <a:off x="3995196" y="7611273"/>
            <a:ext cx="1686060" cy="1276867"/>
          </a:xfrm>
          <a:custGeom>
            <a:avLst/>
            <a:gdLst>
              <a:gd name="connsiteX0" fmla="*/ 1683709 w 1686060"/>
              <a:gd name="connsiteY0" fmla="*/ 2310 h 1276867"/>
              <a:gd name="connsiteX1" fmla="*/ 701932 w 1686060"/>
              <a:gd name="connsiteY1" fmla="*/ 627952 h 1276867"/>
              <a:gd name="connsiteX2" fmla="*/ 8913 w 1686060"/>
              <a:gd name="connsiteY2" fmla="*/ 1272845 h 1276867"/>
              <a:gd name="connsiteX3" fmla="*/ 403549 w 1686060"/>
              <a:gd name="connsiteY3" fmla="*/ 858959 h 1276867"/>
              <a:gd name="connsiteX4" fmla="*/ 1683709 w 1686060"/>
              <a:gd name="connsiteY4" fmla="*/ 2310 h 127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6060" h="1276867">
                <a:moveTo>
                  <a:pt x="1683709" y="2310"/>
                </a:moveTo>
                <a:cubicBezTo>
                  <a:pt x="1733440" y="-36191"/>
                  <a:pt x="981065" y="416196"/>
                  <a:pt x="701932" y="627952"/>
                </a:cubicBezTo>
                <a:cubicBezTo>
                  <a:pt x="422799" y="839708"/>
                  <a:pt x="58643" y="1234344"/>
                  <a:pt x="8913" y="1272845"/>
                </a:cubicBezTo>
                <a:cubicBezTo>
                  <a:pt x="-40818" y="1311346"/>
                  <a:pt x="121208" y="1065902"/>
                  <a:pt x="403549" y="858959"/>
                </a:cubicBezTo>
                <a:cubicBezTo>
                  <a:pt x="685890" y="652016"/>
                  <a:pt x="1633978" y="40811"/>
                  <a:pt x="1683709" y="23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72090245-6015-4849-B37F-AA54F651D6E3}"/>
              </a:ext>
            </a:extLst>
          </p:cNvPr>
          <p:cNvSpPr/>
          <p:nvPr/>
        </p:nvSpPr>
        <p:spPr>
          <a:xfrm>
            <a:off x="5054511" y="9820109"/>
            <a:ext cx="204101" cy="917818"/>
          </a:xfrm>
          <a:custGeom>
            <a:avLst/>
            <a:gdLst>
              <a:gd name="connsiteX0" fmla="*/ 196939 w 204101"/>
              <a:gd name="connsiteY0" fmla="*/ 3341 h 917818"/>
              <a:gd name="connsiteX1" fmla="*/ 89 w 204101"/>
              <a:gd name="connsiteY1" fmla="*/ 365291 h 917818"/>
              <a:gd name="connsiteX2" fmla="*/ 171539 w 204101"/>
              <a:gd name="connsiteY2" fmla="*/ 809791 h 917818"/>
              <a:gd name="connsiteX3" fmla="*/ 171539 w 204101"/>
              <a:gd name="connsiteY3" fmla="*/ 917741 h 917818"/>
              <a:gd name="connsiteX4" fmla="*/ 203289 w 204101"/>
              <a:gd name="connsiteY4" fmla="*/ 822491 h 917818"/>
              <a:gd name="connsiteX5" fmla="*/ 133439 w 204101"/>
              <a:gd name="connsiteY5" fmla="*/ 581191 h 917818"/>
              <a:gd name="connsiteX6" fmla="*/ 196939 w 204101"/>
              <a:gd name="connsiteY6" fmla="*/ 3341 h 91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101" h="917818">
                <a:moveTo>
                  <a:pt x="196939" y="3341"/>
                </a:moveTo>
                <a:cubicBezTo>
                  <a:pt x="174714" y="-32642"/>
                  <a:pt x="4322" y="230883"/>
                  <a:pt x="89" y="365291"/>
                </a:cubicBezTo>
                <a:cubicBezTo>
                  <a:pt x="-4144" y="499699"/>
                  <a:pt x="142964" y="717716"/>
                  <a:pt x="171539" y="809791"/>
                </a:cubicBezTo>
                <a:cubicBezTo>
                  <a:pt x="200114" y="901866"/>
                  <a:pt x="166247" y="915624"/>
                  <a:pt x="171539" y="917741"/>
                </a:cubicBezTo>
                <a:cubicBezTo>
                  <a:pt x="176831" y="919858"/>
                  <a:pt x="209639" y="878583"/>
                  <a:pt x="203289" y="822491"/>
                </a:cubicBezTo>
                <a:cubicBezTo>
                  <a:pt x="196939" y="766399"/>
                  <a:pt x="135556" y="717716"/>
                  <a:pt x="133439" y="581191"/>
                </a:cubicBezTo>
                <a:cubicBezTo>
                  <a:pt x="131322" y="444666"/>
                  <a:pt x="219164" y="39324"/>
                  <a:pt x="196939" y="33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A42FDD9D-D457-4903-84A1-F747ACA4BD79}"/>
              </a:ext>
            </a:extLst>
          </p:cNvPr>
          <p:cNvSpPr/>
          <p:nvPr/>
        </p:nvSpPr>
        <p:spPr>
          <a:xfrm>
            <a:off x="4711665" y="9460360"/>
            <a:ext cx="860096" cy="2010270"/>
          </a:xfrm>
          <a:custGeom>
            <a:avLst/>
            <a:gdLst>
              <a:gd name="connsiteX0" fmla="*/ 12735 w 860096"/>
              <a:gd name="connsiteY0" fmla="*/ 1140 h 2010270"/>
              <a:gd name="connsiteX1" fmla="*/ 774735 w 860096"/>
              <a:gd name="connsiteY1" fmla="*/ 1194940 h 2010270"/>
              <a:gd name="connsiteX2" fmla="*/ 831885 w 860096"/>
              <a:gd name="connsiteY2" fmla="*/ 1601340 h 2010270"/>
              <a:gd name="connsiteX3" fmla="*/ 685835 w 860096"/>
              <a:gd name="connsiteY3" fmla="*/ 2001390 h 2010270"/>
              <a:gd name="connsiteX4" fmla="*/ 685835 w 860096"/>
              <a:gd name="connsiteY4" fmla="*/ 1804540 h 2010270"/>
              <a:gd name="connsiteX5" fmla="*/ 323885 w 860096"/>
              <a:gd name="connsiteY5" fmla="*/ 991740 h 2010270"/>
              <a:gd name="connsiteX6" fmla="*/ 12735 w 860096"/>
              <a:gd name="connsiteY6" fmla="*/ 1140 h 2010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096" h="2010270">
                <a:moveTo>
                  <a:pt x="12735" y="1140"/>
                </a:moveTo>
                <a:cubicBezTo>
                  <a:pt x="87877" y="35007"/>
                  <a:pt x="638210" y="928240"/>
                  <a:pt x="774735" y="1194940"/>
                </a:cubicBezTo>
                <a:cubicBezTo>
                  <a:pt x="911260" y="1461640"/>
                  <a:pt x="846702" y="1466932"/>
                  <a:pt x="831885" y="1601340"/>
                </a:cubicBezTo>
                <a:cubicBezTo>
                  <a:pt x="817068" y="1735748"/>
                  <a:pt x="710177" y="1967523"/>
                  <a:pt x="685835" y="2001390"/>
                </a:cubicBezTo>
                <a:cubicBezTo>
                  <a:pt x="661493" y="2035257"/>
                  <a:pt x="746160" y="1972815"/>
                  <a:pt x="685835" y="1804540"/>
                </a:cubicBezTo>
                <a:cubicBezTo>
                  <a:pt x="625510" y="1636265"/>
                  <a:pt x="432893" y="1287015"/>
                  <a:pt x="323885" y="991740"/>
                </a:cubicBezTo>
                <a:cubicBezTo>
                  <a:pt x="214877" y="696465"/>
                  <a:pt x="-62407" y="-32727"/>
                  <a:pt x="12735" y="114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0B9BA929-193E-46AC-A96D-13B78806A810}"/>
              </a:ext>
            </a:extLst>
          </p:cNvPr>
          <p:cNvSpPr/>
          <p:nvPr/>
        </p:nvSpPr>
        <p:spPr>
          <a:xfrm>
            <a:off x="2539219" y="8620546"/>
            <a:ext cx="3062684" cy="3019241"/>
          </a:xfrm>
          <a:custGeom>
            <a:avLst/>
            <a:gdLst>
              <a:gd name="connsiteX0" fmla="*/ 11476 w 3062684"/>
              <a:gd name="connsiteY0" fmla="*/ 3016397 h 3019241"/>
              <a:gd name="connsiteX1" fmla="*/ 685244 w 3062684"/>
              <a:gd name="connsiteY1" fmla="*/ 2361879 h 3019241"/>
              <a:gd name="connsiteX2" fmla="*/ 858499 w 3062684"/>
              <a:gd name="connsiteY2" fmla="*/ 1120220 h 3019241"/>
              <a:gd name="connsiteX3" fmla="*/ 2234912 w 3062684"/>
              <a:gd name="connsiteY3" fmla="*/ 80692 h 3019241"/>
              <a:gd name="connsiteX4" fmla="*/ 2292663 w 3062684"/>
              <a:gd name="connsiteY4" fmla="*/ 80692 h 3019241"/>
              <a:gd name="connsiteX5" fmla="*/ 2225286 w 3062684"/>
              <a:gd name="connsiteY5" fmla="*/ 176945 h 3019241"/>
              <a:gd name="connsiteX6" fmla="*/ 2119408 w 3062684"/>
              <a:gd name="connsiteY6" fmla="*/ 321323 h 3019241"/>
              <a:gd name="connsiteX7" fmla="*/ 2610297 w 3062684"/>
              <a:gd name="connsiteY7" fmla="*/ 1553357 h 3019241"/>
              <a:gd name="connsiteX8" fmla="*/ 2985682 w 3062684"/>
              <a:gd name="connsiteY8" fmla="*/ 2506258 h 3019241"/>
              <a:gd name="connsiteX9" fmla="*/ 3062684 w 3062684"/>
              <a:gd name="connsiteY9" fmla="*/ 2660262 h 3019241"/>
              <a:gd name="connsiteX10" fmla="*/ 3062684 w 3062684"/>
              <a:gd name="connsiteY10" fmla="*/ 2660262 h 3019241"/>
              <a:gd name="connsiteX11" fmla="*/ 1310886 w 3062684"/>
              <a:gd name="connsiteY11" fmla="*/ 2602511 h 3019241"/>
              <a:gd name="connsiteX12" fmla="*/ 11476 w 3062684"/>
              <a:gd name="connsiteY12" fmla="*/ 3016397 h 301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62684" h="3019241">
                <a:moveTo>
                  <a:pt x="11476" y="3016397"/>
                </a:moveTo>
                <a:cubicBezTo>
                  <a:pt x="-92798" y="2976292"/>
                  <a:pt x="544074" y="2677908"/>
                  <a:pt x="685244" y="2361879"/>
                </a:cubicBezTo>
                <a:cubicBezTo>
                  <a:pt x="826414" y="2045850"/>
                  <a:pt x="600221" y="1500418"/>
                  <a:pt x="858499" y="1120220"/>
                </a:cubicBezTo>
                <a:cubicBezTo>
                  <a:pt x="1116777" y="740022"/>
                  <a:pt x="1995885" y="253947"/>
                  <a:pt x="2234912" y="80692"/>
                </a:cubicBezTo>
                <a:cubicBezTo>
                  <a:pt x="2473939" y="-92563"/>
                  <a:pt x="2294267" y="64650"/>
                  <a:pt x="2292663" y="80692"/>
                </a:cubicBezTo>
                <a:cubicBezTo>
                  <a:pt x="2291059" y="96734"/>
                  <a:pt x="2254162" y="136840"/>
                  <a:pt x="2225286" y="176945"/>
                </a:cubicBezTo>
                <a:cubicBezTo>
                  <a:pt x="2196410" y="217050"/>
                  <a:pt x="2055240" y="91921"/>
                  <a:pt x="2119408" y="321323"/>
                </a:cubicBezTo>
                <a:cubicBezTo>
                  <a:pt x="2183576" y="550725"/>
                  <a:pt x="2610297" y="1553357"/>
                  <a:pt x="2610297" y="1553357"/>
                </a:cubicBezTo>
                <a:cubicBezTo>
                  <a:pt x="2754676" y="1917513"/>
                  <a:pt x="2910284" y="2321774"/>
                  <a:pt x="2985682" y="2506258"/>
                </a:cubicBezTo>
                <a:cubicBezTo>
                  <a:pt x="3061080" y="2690742"/>
                  <a:pt x="3062684" y="2660262"/>
                  <a:pt x="3062684" y="2660262"/>
                </a:cubicBezTo>
                <a:lnTo>
                  <a:pt x="3062684" y="2660262"/>
                </a:lnTo>
                <a:cubicBezTo>
                  <a:pt x="2770718" y="2650637"/>
                  <a:pt x="1813004" y="2544759"/>
                  <a:pt x="1310886" y="2602511"/>
                </a:cubicBezTo>
                <a:cubicBezTo>
                  <a:pt x="808768" y="2660263"/>
                  <a:pt x="115750" y="3056502"/>
                  <a:pt x="11476" y="3016397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07A1488C-7AD1-4887-8D8B-8C66D7570F9B}"/>
              </a:ext>
            </a:extLst>
          </p:cNvPr>
          <p:cNvSpPr/>
          <p:nvPr/>
        </p:nvSpPr>
        <p:spPr>
          <a:xfrm>
            <a:off x="4770966" y="7563550"/>
            <a:ext cx="2680926" cy="3324192"/>
          </a:xfrm>
          <a:custGeom>
            <a:avLst/>
            <a:gdLst>
              <a:gd name="connsiteX0" fmla="*/ 1389202 w 2680926"/>
              <a:gd name="connsiteY0" fmla="*/ 107785 h 3324192"/>
              <a:gd name="connsiteX1" fmla="*/ 1870466 w 2680926"/>
              <a:gd name="connsiteY1" fmla="*/ 1089562 h 3324192"/>
              <a:gd name="connsiteX2" fmla="*/ 2621236 w 2680926"/>
              <a:gd name="connsiteY2" fmla="*/ 2956863 h 3324192"/>
              <a:gd name="connsiteX3" fmla="*/ 2611611 w 2680926"/>
              <a:gd name="connsiteY3" fmla="*/ 2956863 h 3324192"/>
              <a:gd name="connsiteX4" fmla="*/ 2534609 w 2680926"/>
              <a:gd name="connsiteY4" fmla="*/ 2841359 h 3324192"/>
              <a:gd name="connsiteX5" fmla="*/ 898314 w 2680926"/>
              <a:gd name="connsiteY5" fmla="*/ 3322623 h 3324192"/>
              <a:gd name="connsiteX6" fmla="*/ 696183 w 2680926"/>
              <a:gd name="connsiteY6" fmla="*/ 2947237 h 3324192"/>
              <a:gd name="connsiteX7" fmla="*/ 22415 w 2680926"/>
              <a:gd name="connsiteY7" fmla="*/ 1753705 h 3324192"/>
              <a:gd name="connsiteX8" fmla="*/ 243796 w 2680926"/>
              <a:gd name="connsiteY8" fmla="*/ 1243566 h 3324192"/>
              <a:gd name="connsiteX9" fmla="*/ 1052318 w 2680926"/>
              <a:gd name="connsiteY9" fmla="*/ 194412 h 3324192"/>
              <a:gd name="connsiteX10" fmla="*/ 1360327 w 2680926"/>
              <a:gd name="connsiteY10" fmla="*/ 30783 h 3324192"/>
              <a:gd name="connsiteX11" fmla="*/ 1389202 w 2680926"/>
              <a:gd name="connsiteY11" fmla="*/ 107785 h 3324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0926" h="3324192">
                <a:moveTo>
                  <a:pt x="1389202" y="107785"/>
                </a:moveTo>
                <a:cubicBezTo>
                  <a:pt x="1474225" y="284248"/>
                  <a:pt x="1665127" y="614716"/>
                  <a:pt x="1870466" y="1089562"/>
                </a:cubicBezTo>
                <a:cubicBezTo>
                  <a:pt x="2075805" y="1564408"/>
                  <a:pt x="2621236" y="2956863"/>
                  <a:pt x="2621236" y="2956863"/>
                </a:cubicBezTo>
                <a:cubicBezTo>
                  <a:pt x="2744760" y="3268080"/>
                  <a:pt x="2626049" y="2976114"/>
                  <a:pt x="2611611" y="2956863"/>
                </a:cubicBezTo>
                <a:cubicBezTo>
                  <a:pt x="2597173" y="2937612"/>
                  <a:pt x="2820159" y="2780399"/>
                  <a:pt x="2534609" y="2841359"/>
                </a:cubicBezTo>
                <a:cubicBezTo>
                  <a:pt x="2249059" y="2902319"/>
                  <a:pt x="1204718" y="3304977"/>
                  <a:pt x="898314" y="3322623"/>
                </a:cubicBezTo>
                <a:cubicBezTo>
                  <a:pt x="591910" y="3340269"/>
                  <a:pt x="842166" y="3208723"/>
                  <a:pt x="696183" y="2947237"/>
                </a:cubicBezTo>
                <a:cubicBezTo>
                  <a:pt x="550200" y="2685751"/>
                  <a:pt x="97813" y="2037650"/>
                  <a:pt x="22415" y="1753705"/>
                </a:cubicBezTo>
                <a:cubicBezTo>
                  <a:pt x="-52983" y="1469760"/>
                  <a:pt x="72146" y="1503448"/>
                  <a:pt x="243796" y="1243566"/>
                </a:cubicBezTo>
                <a:cubicBezTo>
                  <a:pt x="415446" y="983684"/>
                  <a:pt x="866230" y="396542"/>
                  <a:pt x="1052318" y="194412"/>
                </a:cubicBezTo>
                <a:cubicBezTo>
                  <a:pt x="1238406" y="-7718"/>
                  <a:pt x="1305784" y="38804"/>
                  <a:pt x="1360327" y="30783"/>
                </a:cubicBezTo>
                <a:cubicBezTo>
                  <a:pt x="1414870" y="22762"/>
                  <a:pt x="1304179" y="-68678"/>
                  <a:pt x="1389202" y="107785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F6540819-4385-458C-9669-E86925F46DA4}"/>
              </a:ext>
            </a:extLst>
          </p:cNvPr>
          <p:cNvSpPr/>
          <p:nvPr/>
        </p:nvSpPr>
        <p:spPr>
          <a:xfrm>
            <a:off x="6104979" y="7584313"/>
            <a:ext cx="3397219" cy="3904404"/>
          </a:xfrm>
          <a:custGeom>
            <a:avLst/>
            <a:gdLst>
              <a:gd name="connsiteX0" fmla="*/ 26314 w 3397219"/>
              <a:gd name="connsiteY0" fmla="*/ 29270 h 3904404"/>
              <a:gd name="connsiteX1" fmla="*/ 1162095 w 3397219"/>
              <a:gd name="connsiteY1" fmla="*/ 308403 h 3904404"/>
              <a:gd name="connsiteX2" fmla="*/ 2557758 w 3397219"/>
              <a:gd name="connsiteY2" fmla="*/ 1992824 h 3904404"/>
              <a:gd name="connsiteX3" fmla="*/ 3308528 w 3397219"/>
              <a:gd name="connsiteY3" fmla="*/ 3301860 h 3904404"/>
              <a:gd name="connsiteX4" fmla="*/ 3173775 w 3397219"/>
              <a:gd name="connsiteY4" fmla="*/ 3725371 h 3904404"/>
              <a:gd name="connsiteX5" fmla="*/ 1441227 w 3397219"/>
              <a:gd name="connsiteY5" fmla="*/ 3638744 h 3904404"/>
              <a:gd name="connsiteX6" fmla="*/ 449825 w 3397219"/>
              <a:gd name="connsiteY6" fmla="*/ 683788 h 3904404"/>
              <a:gd name="connsiteX7" fmla="*/ 26314 w 3397219"/>
              <a:gd name="connsiteY7" fmla="*/ 29270 h 390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7219" h="3904404">
                <a:moveTo>
                  <a:pt x="26314" y="29270"/>
                </a:moveTo>
                <a:cubicBezTo>
                  <a:pt x="145026" y="-33294"/>
                  <a:pt x="740188" y="-18856"/>
                  <a:pt x="1162095" y="308403"/>
                </a:cubicBezTo>
                <a:cubicBezTo>
                  <a:pt x="1584002" y="635662"/>
                  <a:pt x="2200019" y="1493915"/>
                  <a:pt x="2557758" y="1992824"/>
                </a:cubicBezTo>
                <a:cubicBezTo>
                  <a:pt x="2915497" y="2491733"/>
                  <a:pt x="3205859" y="3013102"/>
                  <a:pt x="3308528" y="3301860"/>
                </a:cubicBezTo>
                <a:cubicBezTo>
                  <a:pt x="3411197" y="3590618"/>
                  <a:pt x="3484992" y="3669224"/>
                  <a:pt x="3173775" y="3725371"/>
                </a:cubicBezTo>
                <a:cubicBezTo>
                  <a:pt x="2862558" y="3781518"/>
                  <a:pt x="1895219" y="4145675"/>
                  <a:pt x="1441227" y="3638744"/>
                </a:cubicBezTo>
                <a:cubicBezTo>
                  <a:pt x="987235" y="3131814"/>
                  <a:pt x="684040" y="1288575"/>
                  <a:pt x="449825" y="683788"/>
                </a:cubicBezTo>
                <a:cubicBezTo>
                  <a:pt x="215610" y="79001"/>
                  <a:pt x="-92398" y="91834"/>
                  <a:pt x="26314" y="2927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59267332-C0B3-465A-B48A-0A930E7641DD}"/>
              </a:ext>
            </a:extLst>
          </p:cNvPr>
          <p:cNvSpPr/>
          <p:nvPr/>
        </p:nvSpPr>
        <p:spPr>
          <a:xfrm>
            <a:off x="5359162" y="10593240"/>
            <a:ext cx="2288509" cy="1886507"/>
          </a:xfrm>
          <a:custGeom>
            <a:avLst/>
            <a:gdLst>
              <a:gd name="connsiteX0" fmla="*/ 241538 w 2288509"/>
              <a:gd name="connsiteY0" fmla="*/ 443060 h 1886507"/>
              <a:gd name="connsiteX1" fmla="*/ 1060688 w 2288509"/>
              <a:gd name="connsiteY1" fmla="*/ 125560 h 1886507"/>
              <a:gd name="connsiteX2" fmla="*/ 2006838 w 2288509"/>
              <a:gd name="connsiteY2" fmla="*/ 17610 h 1886507"/>
              <a:gd name="connsiteX3" fmla="*/ 2184638 w 2288509"/>
              <a:gd name="connsiteY3" fmla="*/ 468460 h 1886507"/>
              <a:gd name="connsiteX4" fmla="*/ 2286238 w 2288509"/>
              <a:gd name="connsiteY4" fmla="*/ 976460 h 1886507"/>
              <a:gd name="connsiteX5" fmla="*/ 2089388 w 2288509"/>
              <a:gd name="connsiteY5" fmla="*/ 1274910 h 1886507"/>
              <a:gd name="connsiteX6" fmla="*/ 1746488 w 2288509"/>
              <a:gd name="connsiteY6" fmla="*/ 1274910 h 1886507"/>
              <a:gd name="connsiteX7" fmla="*/ 1587738 w 2288509"/>
              <a:gd name="connsiteY7" fmla="*/ 1274910 h 1886507"/>
              <a:gd name="connsiteX8" fmla="*/ 146288 w 2288509"/>
              <a:gd name="connsiteY8" fmla="*/ 1833710 h 1886507"/>
              <a:gd name="connsiteX9" fmla="*/ 108188 w 2288509"/>
              <a:gd name="connsiteY9" fmla="*/ 1833710 h 1886507"/>
              <a:gd name="connsiteX10" fmla="*/ 673338 w 2288509"/>
              <a:gd name="connsiteY10" fmla="*/ 1573360 h 1886507"/>
              <a:gd name="connsiteX11" fmla="*/ 590788 w 2288509"/>
              <a:gd name="connsiteY11" fmla="*/ 1376510 h 1886507"/>
              <a:gd name="connsiteX12" fmla="*/ 241538 w 2288509"/>
              <a:gd name="connsiteY12" fmla="*/ 443060 h 1886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288509" h="1886507">
                <a:moveTo>
                  <a:pt x="241538" y="443060"/>
                </a:moveTo>
                <a:cubicBezTo>
                  <a:pt x="319855" y="234568"/>
                  <a:pt x="766471" y="196468"/>
                  <a:pt x="1060688" y="125560"/>
                </a:cubicBezTo>
                <a:cubicBezTo>
                  <a:pt x="1354905" y="54652"/>
                  <a:pt x="1819513" y="-39540"/>
                  <a:pt x="2006838" y="17610"/>
                </a:cubicBezTo>
                <a:cubicBezTo>
                  <a:pt x="2194163" y="74760"/>
                  <a:pt x="2138071" y="308652"/>
                  <a:pt x="2184638" y="468460"/>
                </a:cubicBezTo>
                <a:cubicBezTo>
                  <a:pt x="2231205" y="628268"/>
                  <a:pt x="2302113" y="842052"/>
                  <a:pt x="2286238" y="976460"/>
                </a:cubicBezTo>
                <a:cubicBezTo>
                  <a:pt x="2270363" y="1110868"/>
                  <a:pt x="2179346" y="1225168"/>
                  <a:pt x="2089388" y="1274910"/>
                </a:cubicBezTo>
                <a:cubicBezTo>
                  <a:pt x="1999430" y="1324652"/>
                  <a:pt x="1746488" y="1274910"/>
                  <a:pt x="1746488" y="1274910"/>
                </a:cubicBezTo>
                <a:cubicBezTo>
                  <a:pt x="1662880" y="1274910"/>
                  <a:pt x="1854438" y="1181777"/>
                  <a:pt x="1587738" y="1274910"/>
                </a:cubicBezTo>
                <a:cubicBezTo>
                  <a:pt x="1321038" y="1368043"/>
                  <a:pt x="392880" y="1740577"/>
                  <a:pt x="146288" y="1833710"/>
                </a:cubicBezTo>
                <a:cubicBezTo>
                  <a:pt x="-100304" y="1926843"/>
                  <a:pt x="20346" y="1877102"/>
                  <a:pt x="108188" y="1833710"/>
                </a:cubicBezTo>
                <a:cubicBezTo>
                  <a:pt x="196030" y="1790318"/>
                  <a:pt x="592905" y="1649560"/>
                  <a:pt x="673338" y="1573360"/>
                </a:cubicBezTo>
                <a:cubicBezTo>
                  <a:pt x="753771" y="1497160"/>
                  <a:pt x="659580" y="1570185"/>
                  <a:pt x="590788" y="1376510"/>
                </a:cubicBezTo>
                <a:cubicBezTo>
                  <a:pt x="521996" y="1182835"/>
                  <a:pt x="163221" y="651552"/>
                  <a:pt x="241538" y="443060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153BE153-B7A5-49E9-9C21-A3419EA91503}"/>
              </a:ext>
            </a:extLst>
          </p:cNvPr>
          <p:cNvSpPr/>
          <p:nvPr/>
        </p:nvSpPr>
        <p:spPr>
          <a:xfrm>
            <a:off x="2875651" y="4473414"/>
            <a:ext cx="987507" cy="274541"/>
          </a:xfrm>
          <a:custGeom>
            <a:avLst/>
            <a:gdLst>
              <a:gd name="connsiteX0" fmla="*/ 45349 w 987507"/>
              <a:gd name="connsiteY0" fmla="*/ 274269 h 274541"/>
              <a:gd name="connsiteX1" fmla="*/ 273949 w 987507"/>
              <a:gd name="connsiteY1" fmla="*/ 195953 h 274541"/>
              <a:gd name="connsiteX2" fmla="*/ 405182 w 987507"/>
              <a:gd name="connsiteY2" fmla="*/ 151503 h 274541"/>
              <a:gd name="connsiteX3" fmla="*/ 635899 w 987507"/>
              <a:gd name="connsiteY3" fmla="*/ 126103 h 274541"/>
              <a:gd name="connsiteX4" fmla="*/ 963982 w 987507"/>
              <a:gd name="connsiteY4" fmla="*/ 147269 h 274541"/>
              <a:gd name="connsiteX5" fmla="*/ 955516 w 987507"/>
              <a:gd name="connsiteY5" fmla="*/ 155736 h 274541"/>
              <a:gd name="connsiteX6" fmla="*/ 908949 w 987507"/>
              <a:gd name="connsiteY6" fmla="*/ 83769 h 274541"/>
              <a:gd name="connsiteX7" fmla="*/ 739616 w 987507"/>
              <a:gd name="connsiteY7" fmla="*/ 26619 h 274541"/>
              <a:gd name="connsiteX8" fmla="*/ 496199 w 987507"/>
              <a:gd name="connsiteY8" fmla="*/ 3336 h 274541"/>
              <a:gd name="connsiteX9" fmla="*/ 85566 w 987507"/>
              <a:gd name="connsiteY9" fmla="*/ 96469 h 274541"/>
              <a:gd name="connsiteX10" fmla="*/ 3016 w 987507"/>
              <a:gd name="connsiteY10" fmla="*/ 138803 h 274541"/>
              <a:gd name="connsiteX11" fmla="*/ 24182 w 987507"/>
              <a:gd name="connsiteY11" fmla="*/ 162086 h 274541"/>
              <a:gd name="connsiteX12" fmla="*/ 83449 w 987507"/>
              <a:gd name="connsiteY12" fmla="*/ 162086 h 274541"/>
              <a:gd name="connsiteX13" fmla="*/ 45349 w 987507"/>
              <a:gd name="connsiteY13" fmla="*/ 274269 h 27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87507" h="274541">
                <a:moveTo>
                  <a:pt x="45349" y="274269"/>
                </a:moveTo>
                <a:cubicBezTo>
                  <a:pt x="77099" y="279913"/>
                  <a:pt x="273949" y="195953"/>
                  <a:pt x="273949" y="195953"/>
                </a:cubicBezTo>
                <a:cubicBezTo>
                  <a:pt x="333921" y="175492"/>
                  <a:pt x="344857" y="163145"/>
                  <a:pt x="405182" y="151503"/>
                </a:cubicBezTo>
                <a:cubicBezTo>
                  <a:pt x="465507" y="139861"/>
                  <a:pt x="542766" y="126809"/>
                  <a:pt x="635899" y="126103"/>
                </a:cubicBezTo>
                <a:cubicBezTo>
                  <a:pt x="729032" y="125397"/>
                  <a:pt x="963982" y="147269"/>
                  <a:pt x="963982" y="147269"/>
                </a:cubicBezTo>
                <a:cubicBezTo>
                  <a:pt x="1017252" y="152208"/>
                  <a:pt x="964688" y="166319"/>
                  <a:pt x="955516" y="155736"/>
                </a:cubicBezTo>
                <a:cubicBezTo>
                  <a:pt x="946344" y="145153"/>
                  <a:pt x="944932" y="105289"/>
                  <a:pt x="908949" y="83769"/>
                </a:cubicBezTo>
                <a:cubicBezTo>
                  <a:pt x="872966" y="62249"/>
                  <a:pt x="808408" y="40024"/>
                  <a:pt x="739616" y="26619"/>
                </a:cubicBezTo>
                <a:cubicBezTo>
                  <a:pt x="670824" y="13214"/>
                  <a:pt x="605207" y="-8306"/>
                  <a:pt x="496199" y="3336"/>
                </a:cubicBezTo>
                <a:cubicBezTo>
                  <a:pt x="387191" y="14978"/>
                  <a:pt x="167763" y="73891"/>
                  <a:pt x="85566" y="96469"/>
                </a:cubicBezTo>
                <a:cubicBezTo>
                  <a:pt x="3369" y="119047"/>
                  <a:pt x="13247" y="127867"/>
                  <a:pt x="3016" y="138803"/>
                </a:cubicBezTo>
                <a:cubicBezTo>
                  <a:pt x="-7215" y="149739"/>
                  <a:pt x="10777" y="158206"/>
                  <a:pt x="24182" y="162086"/>
                </a:cubicBezTo>
                <a:cubicBezTo>
                  <a:pt x="37587" y="165966"/>
                  <a:pt x="78510" y="146564"/>
                  <a:pt x="83449" y="162086"/>
                </a:cubicBezTo>
                <a:cubicBezTo>
                  <a:pt x="88388" y="177608"/>
                  <a:pt x="13599" y="268625"/>
                  <a:pt x="45349" y="27426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99AACA29-D2C6-469E-95F0-D87388C8E353}"/>
              </a:ext>
            </a:extLst>
          </p:cNvPr>
          <p:cNvSpPr/>
          <p:nvPr/>
        </p:nvSpPr>
        <p:spPr>
          <a:xfrm>
            <a:off x="1811667" y="4406487"/>
            <a:ext cx="543093" cy="303958"/>
          </a:xfrm>
          <a:custGeom>
            <a:avLst/>
            <a:gdLst>
              <a:gd name="connsiteX0" fmla="*/ 200 w 543093"/>
              <a:gd name="connsiteY0" fmla="*/ 91430 h 303958"/>
              <a:gd name="connsiteX1" fmla="*/ 95450 w 543093"/>
              <a:gd name="connsiteY1" fmla="*/ 2530 h 303958"/>
              <a:gd name="connsiteX2" fmla="*/ 167416 w 543093"/>
              <a:gd name="connsiteY2" fmla="*/ 30046 h 303958"/>
              <a:gd name="connsiteX3" fmla="*/ 118733 w 543093"/>
              <a:gd name="connsiteY3" fmla="*/ 6763 h 303958"/>
              <a:gd name="connsiteX4" fmla="*/ 97566 w 543093"/>
              <a:gd name="connsiteY4" fmla="*/ 6763 h 303958"/>
              <a:gd name="connsiteX5" fmla="*/ 269016 w 543093"/>
              <a:gd name="connsiteY5" fmla="*/ 85080 h 303958"/>
              <a:gd name="connsiteX6" fmla="*/ 436233 w 543093"/>
              <a:gd name="connsiteY6" fmla="*/ 197263 h 303958"/>
              <a:gd name="connsiteX7" fmla="*/ 537833 w 543093"/>
              <a:gd name="connsiteY7" fmla="*/ 296746 h 303958"/>
              <a:gd name="connsiteX8" fmla="*/ 525133 w 543093"/>
              <a:gd name="connsiteY8" fmla="*/ 290396 h 303958"/>
              <a:gd name="connsiteX9" fmla="*/ 495500 w 543093"/>
              <a:gd name="connsiteY9" fmla="*/ 243830 h 303958"/>
              <a:gd name="connsiteX10" fmla="*/ 258433 w 543093"/>
              <a:gd name="connsiteY10" fmla="*/ 173980 h 303958"/>
              <a:gd name="connsiteX11" fmla="*/ 76400 w 543093"/>
              <a:gd name="connsiteY11" fmla="*/ 148580 h 303958"/>
              <a:gd name="connsiteX12" fmla="*/ 200 w 543093"/>
              <a:gd name="connsiteY12" fmla="*/ 91430 h 303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43093" h="303958">
                <a:moveTo>
                  <a:pt x="200" y="91430"/>
                </a:moveTo>
                <a:cubicBezTo>
                  <a:pt x="3375" y="67088"/>
                  <a:pt x="67581" y="12761"/>
                  <a:pt x="95450" y="2530"/>
                </a:cubicBezTo>
                <a:cubicBezTo>
                  <a:pt x="123319" y="-7701"/>
                  <a:pt x="163536" y="29341"/>
                  <a:pt x="167416" y="30046"/>
                </a:cubicBezTo>
                <a:cubicBezTo>
                  <a:pt x="171296" y="30751"/>
                  <a:pt x="130375" y="10644"/>
                  <a:pt x="118733" y="6763"/>
                </a:cubicBezTo>
                <a:cubicBezTo>
                  <a:pt x="107091" y="2882"/>
                  <a:pt x="72519" y="-6290"/>
                  <a:pt x="97566" y="6763"/>
                </a:cubicBezTo>
                <a:cubicBezTo>
                  <a:pt x="122613" y="19816"/>
                  <a:pt x="212571" y="53330"/>
                  <a:pt x="269016" y="85080"/>
                </a:cubicBezTo>
                <a:cubicBezTo>
                  <a:pt x="325461" y="116830"/>
                  <a:pt x="391430" y="161985"/>
                  <a:pt x="436233" y="197263"/>
                </a:cubicBezTo>
                <a:cubicBezTo>
                  <a:pt x="481036" y="232541"/>
                  <a:pt x="523016" y="281224"/>
                  <a:pt x="537833" y="296746"/>
                </a:cubicBezTo>
                <a:cubicBezTo>
                  <a:pt x="552650" y="312268"/>
                  <a:pt x="532188" y="299215"/>
                  <a:pt x="525133" y="290396"/>
                </a:cubicBezTo>
                <a:cubicBezTo>
                  <a:pt x="518078" y="281577"/>
                  <a:pt x="539950" y="263233"/>
                  <a:pt x="495500" y="243830"/>
                </a:cubicBezTo>
                <a:cubicBezTo>
                  <a:pt x="451050" y="224427"/>
                  <a:pt x="328283" y="189855"/>
                  <a:pt x="258433" y="173980"/>
                </a:cubicBezTo>
                <a:cubicBezTo>
                  <a:pt x="188583" y="158105"/>
                  <a:pt x="120850" y="159869"/>
                  <a:pt x="76400" y="148580"/>
                </a:cubicBezTo>
                <a:cubicBezTo>
                  <a:pt x="31950" y="137291"/>
                  <a:pt x="-2975" y="115772"/>
                  <a:pt x="200" y="91430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A9741488-A111-4B9E-85DD-24869AAFB660}"/>
              </a:ext>
            </a:extLst>
          </p:cNvPr>
          <p:cNvSpPr/>
          <p:nvPr/>
        </p:nvSpPr>
        <p:spPr>
          <a:xfrm>
            <a:off x="3302353" y="7072101"/>
            <a:ext cx="1424500" cy="1376066"/>
          </a:xfrm>
          <a:custGeom>
            <a:avLst/>
            <a:gdLst>
              <a:gd name="connsiteX0" fmla="*/ 16580 w 1424500"/>
              <a:gd name="connsiteY0" fmla="*/ 581766 h 1376066"/>
              <a:gd name="connsiteX1" fmla="*/ 787047 w 1424500"/>
              <a:gd name="connsiteY1" fmla="*/ 298132 h 1376066"/>
              <a:gd name="connsiteX2" fmla="*/ 1409347 w 1424500"/>
              <a:gd name="connsiteY2" fmla="*/ 10266 h 1376066"/>
              <a:gd name="connsiteX3" fmla="*/ 1193447 w 1424500"/>
              <a:gd name="connsiteY3" fmla="*/ 111866 h 1376066"/>
              <a:gd name="connsiteX4" fmla="*/ 757414 w 1424500"/>
              <a:gd name="connsiteY4" fmla="*/ 560599 h 1376066"/>
              <a:gd name="connsiteX5" fmla="*/ 524580 w 1424500"/>
              <a:gd name="connsiteY5" fmla="*/ 928899 h 1376066"/>
              <a:gd name="connsiteX6" fmla="*/ 621947 w 1424500"/>
              <a:gd name="connsiteY6" fmla="*/ 1347999 h 1376066"/>
              <a:gd name="connsiteX7" fmla="*/ 583847 w 1424500"/>
              <a:gd name="connsiteY7" fmla="*/ 1276032 h 1376066"/>
              <a:gd name="connsiteX8" fmla="*/ 283280 w 1424500"/>
              <a:gd name="connsiteY8" fmla="*/ 780732 h 1376066"/>
              <a:gd name="connsiteX9" fmla="*/ 16580 w 1424500"/>
              <a:gd name="connsiteY9" fmla="*/ 581766 h 1376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4500" h="1376066">
                <a:moveTo>
                  <a:pt x="16580" y="581766"/>
                </a:moveTo>
                <a:cubicBezTo>
                  <a:pt x="100541" y="501333"/>
                  <a:pt x="554919" y="393382"/>
                  <a:pt x="787047" y="298132"/>
                </a:cubicBezTo>
                <a:cubicBezTo>
                  <a:pt x="1019175" y="202882"/>
                  <a:pt x="1341614" y="41310"/>
                  <a:pt x="1409347" y="10266"/>
                </a:cubicBezTo>
                <a:cubicBezTo>
                  <a:pt x="1477080" y="-20778"/>
                  <a:pt x="1302102" y="20144"/>
                  <a:pt x="1193447" y="111866"/>
                </a:cubicBezTo>
                <a:cubicBezTo>
                  <a:pt x="1084792" y="203588"/>
                  <a:pt x="868892" y="424427"/>
                  <a:pt x="757414" y="560599"/>
                </a:cubicBezTo>
                <a:cubicBezTo>
                  <a:pt x="645936" y="696771"/>
                  <a:pt x="547158" y="797666"/>
                  <a:pt x="524580" y="928899"/>
                </a:cubicBezTo>
                <a:cubicBezTo>
                  <a:pt x="502002" y="1060132"/>
                  <a:pt x="612069" y="1290143"/>
                  <a:pt x="621947" y="1347999"/>
                </a:cubicBezTo>
                <a:cubicBezTo>
                  <a:pt x="631825" y="1405855"/>
                  <a:pt x="640291" y="1370576"/>
                  <a:pt x="583847" y="1276032"/>
                </a:cubicBezTo>
                <a:cubicBezTo>
                  <a:pt x="527403" y="1181488"/>
                  <a:pt x="376413" y="902793"/>
                  <a:pt x="283280" y="780732"/>
                </a:cubicBezTo>
                <a:cubicBezTo>
                  <a:pt x="190147" y="658671"/>
                  <a:pt x="-67381" y="662199"/>
                  <a:pt x="16580" y="58176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A2A883CA-7753-4E9B-AF52-5DB074BF7DDD}"/>
              </a:ext>
            </a:extLst>
          </p:cNvPr>
          <p:cNvSpPr/>
          <p:nvPr/>
        </p:nvSpPr>
        <p:spPr>
          <a:xfrm>
            <a:off x="3010773" y="5271948"/>
            <a:ext cx="721587" cy="108286"/>
          </a:xfrm>
          <a:custGeom>
            <a:avLst/>
            <a:gdLst>
              <a:gd name="connsiteX0" fmla="*/ 5477 w 721587"/>
              <a:gd name="connsiteY0" fmla="*/ 140 h 108286"/>
              <a:gd name="connsiteX1" fmla="*/ 94377 w 721587"/>
              <a:gd name="connsiteY1" fmla="*/ 89040 h 108286"/>
              <a:gd name="connsiteX2" fmla="*/ 261065 w 721587"/>
              <a:gd name="connsiteY2" fmla="*/ 108090 h 108286"/>
              <a:gd name="connsiteX3" fmla="*/ 443627 w 721587"/>
              <a:gd name="connsiteY3" fmla="*/ 98565 h 108286"/>
              <a:gd name="connsiteX4" fmla="*/ 716677 w 721587"/>
              <a:gd name="connsiteY4" fmla="*/ 92215 h 108286"/>
              <a:gd name="connsiteX5" fmla="*/ 626190 w 721587"/>
              <a:gd name="connsiteY5" fmla="*/ 92215 h 108286"/>
              <a:gd name="connsiteX6" fmla="*/ 424577 w 721587"/>
              <a:gd name="connsiteY6" fmla="*/ 90627 h 108286"/>
              <a:gd name="connsiteX7" fmla="*/ 249952 w 721587"/>
              <a:gd name="connsiteY7" fmla="*/ 68402 h 108286"/>
              <a:gd name="connsiteX8" fmla="*/ 5477 w 721587"/>
              <a:gd name="connsiteY8" fmla="*/ 140 h 10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1587" h="108286">
                <a:moveTo>
                  <a:pt x="5477" y="140"/>
                </a:moveTo>
                <a:cubicBezTo>
                  <a:pt x="-20452" y="3580"/>
                  <a:pt x="51779" y="71048"/>
                  <a:pt x="94377" y="89040"/>
                </a:cubicBezTo>
                <a:cubicBezTo>
                  <a:pt x="136975" y="107032"/>
                  <a:pt x="202857" y="106502"/>
                  <a:pt x="261065" y="108090"/>
                </a:cubicBezTo>
                <a:cubicBezTo>
                  <a:pt x="319273" y="109678"/>
                  <a:pt x="367692" y="101211"/>
                  <a:pt x="443627" y="98565"/>
                </a:cubicBezTo>
                <a:cubicBezTo>
                  <a:pt x="519562" y="95919"/>
                  <a:pt x="686250" y="93273"/>
                  <a:pt x="716677" y="92215"/>
                </a:cubicBezTo>
                <a:cubicBezTo>
                  <a:pt x="747104" y="91157"/>
                  <a:pt x="626190" y="92215"/>
                  <a:pt x="626190" y="92215"/>
                </a:cubicBezTo>
                <a:lnTo>
                  <a:pt x="424577" y="90627"/>
                </a:lnTo>
                <a:cubicBezTo>
                  <a:pt x="361871" y="86658"/>
                  <a:pt x="315304" y="79515"/>
                  <a:pt x="249952" y="68402"/>
                </a:cubicBezTo>
                <a:cubicBezTo>
                  <a:pt x="184600" y="57290"/>
                  <a:pt x="31406" y="-3300"/>
                  <a:pt x="5477" y="1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DDE7E069-D7D3-408E-A54A-68ADDFC0318F}"/>
              </a:ext>
            </a:extLst>
          </p:cNvPr>
          <p:cNvSpPr/>
          <p:nvPr/>
        </p:nvSpPr>
        <p:spPr>
          <a:xfrm>
            <a:off x="1931610" y="5207716"/>
            <a:ext cx="455685" cy="124786"/>
          </a:xfrm>
          <a:custGeom>
            <a:avLst/>
            <a:gdLst>
              <a:gd name="connsiteX0" fmla="*/ 378 w 455685"/>
              <a:gd name="connsiteY0" fmla="*/ 46909 h 124786"/>
              <a:gd name="connsiteX1" fmla="*/ 130553 w 455685"/>
              <a:gd name="connsiteY1" fmla="*/ 94534 h 124786"/>
              <a:gd name="connsiteX2" fmla="*/ 370265 w 455685"/>
              <a:gd name="connsiteY2" fmla="*/ 58022 h 124786"/>
              <a:gd name="connsiteX3" fmla="*/ 452815 w 455685"/>
              <a:gd name="connsiteY3" fmla="*/ 872 h 124786"/>
              <a:gd name="connsiteX4" fmla="*/ 435353 w 455685"/>
              <a:gd name="connsiteY4" fmla="*/ 27859 h 124786"/>
              <a:gd name="connsiteX5" fmla="*/ 421065 w 455685"/>
              <a:gd name="connsiteY5" fmla="*/ 86597 h 124786"/>
              <a:gd name="connsiteX6" fmla="*/ 275015 w 455685"/>
              <a:gd name="connsiteY6" fmla="*/ 124697 h 124786"/>
              <a:gd name="connsiteX7" fmla="*/ 168653 w 455685"/>
              <a:gd name="connsiteY7" fmla="*/ 96122 h 124786"/>
              <a:gd name="connsiteX8" fmla="*/ 378 w 455685"/>
              <a:gd name="connsiteY8" fmla="*/ 46909 h 12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5685" h="124786">
                <a:moveTo>
                  <a:pt x="378" y="46909"/>
                </a:moveTo>
                <a:cubicBezTo>
                  <a:pt x="-5972" y="46644"/>
                  <a:pt x="68905" y="92682"/>
                  <a:pt x="130553" y="94534"/>
                </a:cubicBezTo>
                <a:cubicBezTo>
                  <a:pt x="192201" y="96386"/>
                  <a:pt x="316555" y="73632"/>
                  <a:pt x="370265" y="58022"/>
                </a:cubicBezTo>
                <a:cubicBezTo>
                  <a:pt x="423975" y="42412"/>
                  <a:pt x="441967" y="5899"/>
                  <a:pt x="452815" y="872"/>
                </a:cubicBezTo>
                <a:cubicBezTo>
                  <a:pt x="463663" y="-4155"/>
                  <a:pt x="440645" y="13572"/>
                  <a:pt x="435353" y="27859"/>
                </a:cubicBezTo>
                <a:cubicBezTo>
                  <a:pt x="430061" y="42146"/>
                  <a:pt x="447788" y="70457"/>
                  <a:pt x="421065" y="86597"/>
                </a:cubicBezTo>
                <a:cubicBezTo>
                  <a:pt x="394342" y="102737"/>
                  <a:pt x="317084" y="123110"/>
                  <a:pt x="275015" y="124697"/>
                </a:cubicBezTo>
                <a:cubicBezTo>
                  <a:pt x="232946" y="126284"/>
                  <a:pt x="213632" y="106441"/>
                  <a:pt x="168653" y="96122"/>
                </a:cubicBezTo>
                <a:cubicBezTo>
                  <a:pt x="123674" y="85803"/>
                  <a:pt x="6728" y="47174"/>
                  <a:pt x="378" y="469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A04F94A1-A5DC-45CB-A389-D0208E661F0E}"/>
              </a:ext>
            </a:extLst>
          </p:cNvPr>
          <p:cNvSpPr/>
          <p:nvPr/>
        </p:nvSpPr>
        <p:spPr>
          <a:xfrm>
            <a:off x="2052589" y="5387649"/>
            <a:ext cx="73795" cy="63397"/>
          </a:xfrm>
          <a:custGeom>
            <a:avLst/>
            <a:gdLst>
              <a:gd name="connsiteX0" fmla="*/ 49 w 73795"/>
              <a:gd name="connsiteY0" fmla="*/ 326 h 63397"/>
              <a:gd name="connsiteX1" fmla="*/ 60374 w 73795"/>
              <a:gd name="connsiteY1" fmla="*/ 62239 h 63397"/>
              <a:gd name="connsiteX2" fmla="*/ 71486 w 73795"/>
              <a:gd name="connsiteY2" fmla="*/ 38426 h 63397"/>
              <a:gd name="connsiteX3" fmla="*/ 49 w 73795"/>
              <a:gd name="connsiteY3" fmla="*/ 326 h 63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795" h="63397">
                <a:moveTo>
                  <a:pt x="49" y="326"/>
                </a:moveTo>
                <a:cubicBezTo>
                  <a:pt x="-1803" y="4295"/>
                  <a:pt x="48468" y="55889"/>
                  <a:pt x="60374" y="62239"/>
                </a:cubicBezTo>
                <a:cubicBezTo>
                  <a:pt x="72280" y="68589"/>
                  <a:pt x="77042" y="47157"/>
                  <a:pt x="71486" y="38426"/>
                </a:cubicBezTo>
                <a:cubicBezTo>
                  <a:pt x="65930" y="29695"/>
                  <a:pt x="1901" y="-3643"/>
                  <a:pt x="49" y="3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59B2EF86-77D0-447F-8D00-8A66A444FBCE}"/>
              </a:ext>
            </a:extLst>
          </p:cNvPr>
          <p:cNvSpPr/>
          <p:nvPr/>
        </p:nvSpPr>
        <p:spPr>
          <a:xfrm>
            <a:off x="2691964" y="4029854"/>
            <a:ext cx="441404" cy="449172"/>
          </a:xfrm>
          <a:custGeom>
            <a:avLst/>
            <a:gdLst>
              <a:gd name="connsiteX0" fmla="*/ 81716 w 441404"/>
              <a:gd name="connsiteY0" fmla="*/ 445626 h 449172"/>
              <a:gd name="connsiteX1" fmla="*/ 15676 w 441404"/>
              <a:gd name="connsiteY1" fmla="*/ 242426 h 449172"/>
              <a:gd name="connsiteX2" fmla="*/ 432236 w 441404"/>
              <a:gd name="connsiteY2" fmla="*/ 8746 h 449172"/>
              <a:gd name="connsiteX3" fmla="*/ 284916 w 441404"/>
              <a:gd name="connsiteY3" fmla="*/ 64626 h 449172"/>
              <a:gd name="connsiteX4" fmla="*/ 66476 w 441404"/>
              <a:gd name="connsiteY4" fmla="*/ 206866 h 449172"/>
              <a:gd name="connsiteX5" fmla="*/ 20756 w 441404"/>
              <a:gd name="connsiteY5" fmla="*/ 359266 h 449172"/>
              <a:gd name="connsiteX6" fmla="*/ 81716 w 441404"/>
              <a:gd name="connsiteY6" fmla="*/ 445626 h 449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404" h="449172">
                <a:moveTo>
                  <a:pt x="81716" y="445626"/>
                </a:moveTo>
                <a:cubicBezTo>
                  <a:pt x="80869" y="426153"/>
                  <a:pt x="-42744" y="315239"/>
                  <a:pt x="15676" y="242426"/>
                </a:cubicBezTo>
                <a:cubicBezTo>
                  <a:pt x="74096" y="169613"/>
                  <a:pt x="387363" y="38379"/>
                  <a:pt x="432236" y="8746"/>
                </a:cubicBezTo>
                <a:cubicBezTo>
                  <a:pt x="477109" y="-20887"/>
                  <a:pt x="345876" y="31606"/>
                  <a:pt x="284916" y="64626"/>
                </a:cubicBezTo>
                <a:cubicBezTo>
                  <a:pt x="223956" y="97646"/>
                  <a:pt x="110503" y="157759"/>
                  <a:pt x="66476" y="206866"/>
                </a:cubicBezTo>
                <a:cubicBezTo>
                  <a:pt x="22449" y="255973"/>
                  <a:pt x="18216" y="318626"/>
                  <a:pt x="20756" y="359266"/>
                </a:cubicBezTo>
                <a:cubicBezTo>
                  <a:pt x="23296" y="399906"/>
                  <a:pt x="82563" y="465099"/>
                  <a:pt x="81716" y="4456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C2EADF7D-7BAC-4911-A692-86FB487C7A71}"/>
              </a:ext>
            </a:extLst>
          </p:cNvPr>
          <p:cNvSpPr/>
          <p:nvPr/>
        </p:nvSpPr>
        <p:spPr>
          <a:xfrm>
            <a:off x="2044700" y="4343382"/>
            <a:ext cx="459569" cy="205479"/>
          </a:xfrm>
          <a:custGeom>
            <a:avLst/>
            <a:gdLst>
              <a:gd name="connsiteX0" fmla="*/ 0 w 459569"/>
              <a:gd name="connsiteY0" fmla="*/ 18 h 205479"/>
              <a:gd name="connsiteX1" fmla="*/ 323850 w 459569"/>
              <a:gd name="connsiteY1" fmla="*/ 73043 h 205479"/>
              <a:gd name="connsiteX2" fmla="*/ 457200 w 459569"/>
              <a:gd name="connsiteY2" fmla="*/ 203218 h 205479"/>
              <a:gd name="connsiteX3" fmla="*/ 403225 w 459569"/>
              <a:gd name="connsiteY3" fmla="*/ 149243 h 205479"/>
              <a:gd name="connsiteX4" fmla="*/ 327025 w 459569"/>
              <a:gd name="connsiteY4" fmla="*/ 66693 h 205479"/>
              <a:gd name="connsiteX5" fmla="*/ 0 w 459569"/>
              <a:gd name="connsiteY5" fmla="*/ 18 h 205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569" h="205479">
                <a:moveTo>
                  <a:pt x="0" y="18"/>
                </a:moveTo>
                <a:cubicBezTo>
                  <a:pt x="-529" y="1076"/>
                  <a:pt x="247650" y="39176"/>
                  <a:pt x="323850" y="73043"/>
                </a:cubicBezTo>
                <a:cubicBezTo>
                  <a:pt x="400050" y="106910"/>
                  <a:pt x="443971" y="190518"/>
                  <a:pt x="457200" y="203218"/>
                </a:cubicBezTo>
                <a:cubicBezTo>
                  <a:pt x="470429" y="215918"/>
                  <a:pt x="424921" y="171997"/>
                  <a:pt x="403225" y="149243"/>
                </a:cubicBezTo>
                <a:cubicBezTo>
                  <a:pt x="381529" y="126489"/>
                  <a:pt x="392112" y="88918"/>
                  <a:pt x="327025" y="66693"/>
                </a:cubicBezTo>
                <a:cubicBezTo>
                  <a:pt x="261938" y="44468"/>
                  <a:pt x="529" y="-1040"/>
                  <a:pt x="0" y="1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C50D8C9A-AFD2-41BB-BE82-1FF4EA2BF138}"/>
              </a:ext>
            </a:extLst>
          </p:cNvPr>
          <p:cNvSpPr/>
          <p:nvPr/>
        </p:nvSpPr>
        <p:spPr>
          <a:xfrm>
            <a:off x="3217964" y="6104905"/>
            <a:ext cx="400358" cy="358133"/>
          </a:xfrm>
          <a:custGeom>
            <a:avLst/>
            <a:gdLst>
              <a:gd name="connsiteX0" fmla="*/ 1486 w 400358"/>
              <a:gd name="connsiteY0" fmla="*/ 620 h 358133"/>
              <a:gd name="connsiteX1" fmla="*/ 201511 w 400358"/>
              <a:gd name="connsiteY1" fmla="*/ 186358 h 358133"/>
              <a:gd name="connsiteX2" fmla="*/ 355499 w 400358"/>
              <a:gd name="connsiteY2" fmla="*/ 294308 h 358133"/>
              <a:gd name="connsiteX3" fmla="*/ 396774 w 400358"/>
              <a:gd name="connsiteY3" fmla="*/ 356220 h 358133"/>
              <a:gd name="connsiteX4" fmla="*/ 396774 w 400358"/>
              <a:gd name="connsiteY4" fmla="*/ 338758 h 358133"/>
              <a:gd name="connsiteX5" fmla="*/ 384074 w 400358"/>
              <a:gd name="connsiteY5" fmla="*/ 302245 h 358133"/>
              <a:gd name="connsiteX6" fmla="*/ 312636 w 400358"/>
              <a:gd name="connsiteY6" fmla="*/ 254620 h 358133"/>
              <a:gd name="connsiteX7" fmla="*/ 1486 w 400358"/>
              <a:gd name="connsiteY7" fmla="*/ 620 h 35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0358" h="358133">
                <a:moveTo>
                  <a:pt x="1486" y="620"/>
                </a:moveTo>
                <a:cubicBezTo>
                  <a:pt x="-17035" y="-10757"/>
                  <a:pt x="142509" y="137410"/>
                  <a:pt x="201511" y="186358"/>
                </a:cubicBezTo>
                <a:cubicBezTo>
                  <a:pt x="260513" y="235306"/>
                  <a:pt x="322955" y="265998"/>
                  <a:pt x="355499" y="294308"/>
                </a:cubicBezTo>
                <a:cubicBezTo>
                  <a:pt x="388043" y="322618"/>
                  <a:pt x="389895" y="348812"/>
                  <a:pt x="396774" y="356220"/>
                </a:cubicBezTo>
                <a:cubicBezTo>
                  <a:pt x="403653" y="363628"/>
                  <a:pt x="398891" y="347754"/>
                  <a:pt x="396774" y="338758"/>
                </a:cubicBezTo>
                <a:cubicBezTo>
                  <a:pt x="394657" y="329762"/>
                  <a:pt x="398097" y="316268"/>
                  <a:pt x="384074" y="302245"/>
                </a:cubicBezTo>
                <a:cubicBezTo>
                  <a:pt x="370051" y="288222"/>
                  <a:pt x="373755" y="304362"/>
                  <a:pt x="312636" y="254620"/>
                </a:cubicBezTo>
                <a:cubicBezTo>
                  <a:pt x="251517" y="204878"/>
                  <a:pt x="20007" y="11997"/>
                  <a:pt x="1486" y="6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137739EC-4BDE-4AE6-91E3-59FE17789EFB}"/>
              </a:ext>
            </a:extLst>
          </p:cNvPr>
          <p:cNvSpPr/>
          <p:nvPr/>
        </p:nvSpPr>
        <p:spPr>
          <a:xfrm>
            <a:off x="3217020" y="6531637"/>
            <a:ext cx="353943" cy="178197"/>
          </a:xfrm>
          <a:custGeom>
            <a:avLst/>
            <a:gdLst>
              <a:gd name="connsiteX0" fmla="*/ 313 w 353943"/>
              <a:gd name="connsiteY0" fmla="*/ 178196 h 178197"/>
              <a:gd name="connsiteX1" fmla="*/ 131547 w 353943"/>
              <a:gd name="connsiteY1" fmla="*/ 80830 h 178197"/>
              <a:gd name="connsiteX2" fmla="*/ 332630 w 353943"/>
              <a:gd name="connsiteY2" fmla="*/ 8863 h 178197"/>
              <a:gd name="connsiteX3" fmla="*/ 322047 w 353943"/>
              <a:gd name="connsiteY3" fmla="*/ 8863 h 178197"/>
              <a:gd name="connsiteX4" fmla="*/ 101913 w 353943"/>
              <a:gd name="connsiteY4" fmla="*/ 78713 h 178197"/>
              <a:gd name="connsiteX5" fmla="*/ 313 w 353943"/>
              <a:gd name="connsiteY5" fmla="*/ 178196 h 17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3943" h="178197">
                <a:moveTo>
                  <a:pt x="313" y="178196"/>
                </a:moveTo>
                <a:cubicBezTo>
                  <a:pt x="5252" y="178549"/>
                  <a:pt x="76161" y="109052"/>
                  <a:pt x="131547" y="80830"/>
                </a:cubicBezTo>
                <a:cubicBezTo>
                  <a:pt x="186933" y="52608"/>
                  <a:pt x="300880" y="20857"/>
                  <a:pt x="332630" y="8863"/>
                </a:cubicBezTo>
                <a:cubicBezTo>
                  <a:pt x="364380" y="-3131"/>
                  <a:pt x="360500" y="-2779"/>
                  <a:pt x="322047" y="8863"/>
                </a:cubicBezTo>
                <a:cubicBezTo>
                  <a:pt x="283594" y="20505"/>
                  <a:pt x="154124" y="56841"/>
                  <a:pt x="101913" y="78713"/>
                </a:cubicBezTo>
                <a:cubicBezTo>
                  <a:pt x="49702" y="100585"/>
                  <a:pt x="-4626" y="177843"/>
                  <a:pt x="313" y="1781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34BCDB95-131E-4885-85B6-85E231E29327}"/>
              </a:ext>
            </a:extLst>
          </p:cNvPr>
          <p:cNvSpPr/>
          <p:nvPr/>
        </p:nvSpPr>
        <p:spPr>
          <a:xfrm>
            <a:off x="2022475" y="6266016"/>
            <a:ext cx="214379" cy="195146"/>
          </a:xfrm>
          <a:custGeom>
            <a:avLst/>
            <a:gdLst>
              <a:gd name="connsiteX0" fmla="*/ 188913 w 214379"/>
              <a:gd name="connsiteY0" fmla="*/ 4609 h 195146"/>
              <a:gd name="connsiteX1" fmla="*/ 184150 w 214379"/>
              <a:gd name="connsiteY1" fmla="*/ 152247 h 195146"/>
              <a:gd name="connsiteX2" fmla="*/ 214313 w 214379"/>
              <a:gd name="connsiteY2" fmla="*/ 195109 h 195146"/>
              <a:gd name="connsiteX3" fmla="*/ 174625 w 214379"/>
              <a:gd name="connsiteY3" fmla="*/ 147484 h 195146"/>
              <a:gd name="connsiteX4" fmla="*/ 93663 w 214379"/>
              <a:gd name="connsiteY4" fmla="*/ 149072 h 195146"/>
              <a:gd name="connsiteX5" fmla="*/ 47625 w 214379"/>
              <a:gd name="connsiteY5" fmla="*/ 160184 h 195146"/>
              <a:gd name="connsiteX6" fmla="*/ 82550 w 214379"/>
              <a:gd name="connsiteY6" fmla="*/ 150659 h 195146"/>
              <a:gd name="connsiteX7" fmla="*/ 71438 w 214379"/>
              <a:gd name="connsiteY7" fmla="*/ 120497 h 195146"/>
              <a:gd name="connsiteX8" fmla="*/ 23813 w 214379"/>
              <a:gd name="connsiteY8" fmla="*/ 96684 h 195146"/>
              <a:gd name="connsiteX9" fmla="*/ 0 w 214379"/>
              <a:gd name="connsiteY9" fmla="*/ 90334 h 195146"/>
              <a:gd name="connsiteX10" fmla="*/ 0 w 214379"/>
              <a:gd name="connsiteY10" fmla="*/ 90334 h 195146"/>
              <a:gd name="connsiteX11" fmla="*/ 58738 w 214379"/>
              <a:gd name="connsiteY11" fmla="*/ 9372 h 195146"/>
              <a:gd name="connsiteX12" fmla="*/ 58738 w 214379"/>
              <a:gd name="connsiteY12" fmla="*/ 4609 h 195146"/>
              <a:gd name="connsiteX13" fmla="*/ 82550 w 214379"/>
              <a:gd name="connsiteY13" fmla="*/ 6197 h 195146"/>
              <a:gd name="connsiteX14" fmla="*/ 101600 w 214379"/>
              <a:gd name="connsiteY14" fmla="*/ 33184 h 195146"/>
              <a:gd name="connsiteX15" fmla="*/ 188913 w 214379"/>
              <a:gd name="connsiteY15" fmla="*/ 4609 h 19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4379" h="195146">
                <a:moveTo>
                  <a:pt x="188913" y="4609"/>
                </a:moveTo>
                <a:cubicBezTo>
                  <a:pt x="202671" y="24453"/>
                  <a:pt x="179917" y="120497"/>
                  <a:pt x="184150" y="152247"/>
                </a:cubicBezTo>
                <a:cubicBezTo>
                  <a:pt x="188383" y="183997"/>
                  <a:pt x="215900" y="195903"/>
                  <a:pt x="214313" y="195109"/>
                </a:cubicBezTo>
                <a:cubicBezTo>
                  <a:pt x="212726" y="194315"/>
                  <a:pt x="194733" y="155157"/>
                  <a:pt x="174625" y="147484"/>
                </a:cubicBezTo>
                <a:cubicBezTo>
                  <a:pt x="154517" y="139811"/>
                  <a:pt x="114830" y="146955"/>
                  <a:pt x="93663" y="149072"/>
                </a:cubicBezTo>
                <a:cubicBezTo>
                  <a:pt x="72496" y="151189"/>
                  <a:pt x="49477" y="159920"/>
                  <a:pt x="47625" y="160184"/>
                </a:cubicBezTo>
                <a:cubicBezTo>
                  <a:pt x="45773" y="160448"/>
                  <a:pt x="78581" y="157274"/>
                  <a:pt x="82550" y="150659"/>
                </a:cubicBezTo>
                <a:cubicBezTo>
                  <a:pt x="86519" y="144045"/>
                  <a:pt x="81227" y="129493"/>
                  <a:pt x="71438" y="120497"/>
                </a:cubicBezTo>
                <a:cubicBezTo>
                  <a:pt x="61649" y="111501"/>
                  <a:pt x="35719" y="101711"/>
                  <a:pt x="23813" y="96684"/>
                </a:cubicBezTo>
                <a:cubicBezTo>
                  <a:pt x="11907" y="91657"/>
                  <a:pt x="0" y="90334"/>
                  <a:pt x="0" y="90334"/>
                </a:cubicBezTo>
                <a:lnTo>
                  <a:pt x="0" y="90334"/>
                </a:lnTo>
                <a:cubicBezTo>
                  <a:pt x="9790" y="76840"/>
                  <a:pt x="48948" y="23660"/>
                  <a:pt x="58738" y="9372"/>
                </a:cubicBezTo>
                <a:cubicBezTo>
                  <a:pt x="68528" y="-4916"/>
                  <a:pt x="54769" y="5138"/>
                  <a:pt x="58738" y="4609"/>
                </a:cubicBezTo>
                <a:cubicBezTo>
                  <a:pt x="62707" y="4080"/>
                  <a:pt x="75406" y="1435"/>
                  <a:pt x="82550" y="6197"/>
                </a:cubicBezTo>
                <a:cubicBezTo>
                  <a:pt x="89694" y="10959"/>
                  <a:pt x="83873" y="30803"/>
                  <a:pt x="101600" y="33184"/>
                </a:cubicBezTo>
                <a:cubicBezTo>
                  <a:pt x="119327" y="35565"/>
                  <a:pt x="175155" y="-15235"/>
                  <a:pt x="188913" y="46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0A343031-2646-4B26-94F7-0E51CE6E3849}"/>
              </a:ext>
            </a:extLst>
          </p:cNvPr>
          <p:cNvSpPr/>
          <p:nvPr/>
        </p:nvSpPr>
        <p:spPr>
          <a:xfrm>
            <a:off x="2611952" y="5700181"/>
            <a:ext cx="362852" cy="46571"/>
          </a:xfrm>
          <a:custGeom>
            <a:avLst/>
            <a:gdLst>
              <a:gd name="connsiteX0" fmla="*/ 15 w 362852"/>
              <a:gd name="connsiteY0" fmla="*/ 46569 h 46571"/>
              <a:gd name="connsiteX1" fmla="*/ 209565 w 362852"/>
              <a:gd name="connsiteY1" fmla="*/ 2 h 46571"/>
              <a:gd name="connsiteX2" fmla="*/ 355615 w 362852"/>
              <a:gd name="connsiteY2" fmla="*/ 44452 h 46571"/>
              <a:gd name="connsiteX3" fmla="*/ 325981 w 362852"/>
              <a:gd name="connsiteY3" fmla="*/ 23286 h 46571"/>
              <a:gd name="connsiteX4" fmla="*/ 198981 w 362852"/>
              <a:gd name="connsiteY4" fmla="*/ 2119 h 46571"/>
              <a:gd name="connsiteX5" fmla="*/ 15 w 362852"/>
              <a:gd name="connsiteY5" fmla="*/ 46569 h 4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852" h="46571">
                <a:moveTo>
                  <a:pt x="15" y="46569"/>
                </a:moveTo>
                <a:cubicBezTo>
                  <a:pt x="1779" y="46216"/>
                  <a:pt x="150298" y="355"/>
                  <a:pt x="209565" y="2"/>
                </a:cubicBezTo>
                <a:cubicBezTo>
                  <a:pt x="268832" y="-351"/>
                  <a:pt x="336212" y="40571"/>
                  <a:pt x="355615" y="44452"/>
                </a:cubicBezTo>
                <a:cubicBezTo>
                  <a:pt x="375018" y="48333"/>
                  <a:pt x="352087" y="30342"/>
                  <a:pt x="325981" y="23286"/>
                </a:cubicBezTo>
                <a:cubicBezTo>
                  <a:pt x="299875" y="16230"/>
                  <a:pt x="246253" y="-1409"/>
                  <a:pt x="198981" y="2119"/>
                </a:cubicBezTo>
                <a:cubicBezTo>
                  <a:pt x="151709" y="5647"/>
                  <a:pt x="-1749" y="46922"/>
                  <a:pt x="15" y="465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1C074369-7737-47EF-BE87-3B83A5C374BC}"/>
              </a:ext>
            </a:extLst>
          </p:cNvPr>
          <p:cNvSpPr/>
          <p:nvPr/>
        </p:nvSpPr>
        <p:spPr>
          <a:xfrm>
            <a:off x="2623890" y="5697095"/>
            <a:ext cx="335052" cy="51534"/>
          </a:xfrm>
          <a:custGeom>
            <a:avLst/>
            <a:gdLst>
              <a:gd name="connsiteX0" fmla="*/ 248 w 335052"/>
              <a:gd name="connsiteY0" fmla="*/ 51243 h 51534"/>
              <a:gd name="connsiteX1" fmla="*/ 163760 w 335052"/>
              <a:gd name="connsiteY1" fmla="*/ 21080 h 51534"/>
              <a:gd name="connsiteX2" fmla="*/ 255835 w 335052"/>
              <a:gd name="connsiteY2" fmla="*/ 17905 h 51534"/>
              <a:gd name="connsiteX3" fmla="*/ 333623 w 335052"/>
              <a:gd name="connsiteY3" fmla="*/ 33780 h 51534"/>
              <a:gd name="connsiteX4" fmla="*/ 308223 w 335052"/>
              <a:gd name="connsiteY4" fmla="*/ 25843 h 51534"/>
              <a:gd name="connsiteX5" fmla="*/ 203448 w 335052"/>
              <a:gd name="connsiteY5" fmla="*/ 443 h 51534"/>
              <a:gd name="connsiteX6" fmla="*/ 248 w 335052"/>
              <a:gd name="connsiteY6" fmla="*/ 51243 h 5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052" h="51534">
                <a:moveTo>
                  <a:pt x="248" y="51243"/>
                </a:moveTo>
                <a:cubicBezTo>
                  <a:pt x="-6367" y="54682"/>
                  <a:pt x="121162" y="26636"/>
                  <a:pt x="163760" y="21080"/>
                </a:cubicBezTo>
                <a:cubicBezTo>
                  <a:pt x="206358" y="15524"/>
                  <a:pt x="227525" y="15788"/>
                  <a:pt x="255835" y="17905"/>
                </a:cubicBezTo>
                <a:cubicBezTo>
                  <a:pt x="284145" y="20022"/>
                  <a:pt x="324892" y="32457"/>
                  <a:pt x="333623" y="33780"/>
                </a:cubicBezTo>
                <a:cubicBezTo>
                  <a:pt x="342354" y="35103"/>
                  <a:pt x="308223" y="25843"/>
                  <a:pt x="308223" y="25843"/>
                </a:cubicBezTo>
                <a:cubicBezTo>
                  <a:pt x="286527" y="20287"/>
                  <a:pt x="253190" y="-3526"/>
                  <a:pt x="203448" y="443"/>
                </a:cubicBezTo>
                <a:cubicBezTo>
                  <a:pt x="153706" y="4412"/>
                  <a:pt x="6863" y="47804"/>
                  <a:pt x="248" y="51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597E58AB-9A1F-4407-B27B-983BEEB56BBE}"/>
              </a:ext>
            </a:extLst>
          </p:cNvPr>
          <p:cNvSpPr/>
          <p:nvPr/>
        </p:nvSpPr>
        <p:spPr>
          <a:xfrm>
            <a:off x="2626221" y="5500291"/>
            <a:ext cx="80654" cy="247210"/>
          </a:xfrm>
          <a:custGeom>
            <a:avLst/>
            <a:gdLst>
              <a:gd name="connsiteX0" fmla="*/ 80467 w 80654"/>
              <a:gd name="connsiteY0" fmla="*/ 397 h 247210"/>
              <a:gd name="connsiteX1" fmla="*/ 32842 w 80654"/>
              <a:gd name="connsiteY1" fmla="*/ 105172 h 247210"/>
              <a:gd name="connsiteX2" fmla="*/ 4267 w 80654"/>
              <a:gd name="connsiteY2" fmla="*/ 240109 h 247210"/>
              <a:gd name="connsiteX3" fmla="*/ 1092 w 80654"/>
              <a:gd name="connsiteY3" fmla="*/ 219472 h 247210"/>
              <a:gd name="connsiteX4" fmla="*/ 13792 w 80654"/>
              <a:gd name="connsiteY4" fmla="*/ 143272 h 247210"/>
              <a:gd name="connsiteX5" fmla="*/ 80467 w 80654"/>
              <a:gd name="connsiteY5" fmla="*/ 397 h 247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654" h="247210">
                <a:moveTo>
                  <a:pt x="80467" y="397"/>
                </a:moveTo>
                <a:cubicBezTo>
                  <a:pt x="83642" y="-5953"/>
                  <a:pt x="45542" y="65220"/>
                  <a:pt x="32842" y="105172"/>
                </a:cubicBezTo>
                <a:cubicBezTo>
                  <a:pt x="20142" y="145124"/>
                  <a:pt x="9559" y="221059"/>
                  <a:pt x="4267" y="240109"/>
                </a:cubicBezTo>
                <a:cubicBezTo>
                  <a:pt x="-1025" y="259159"/>
                  <a:pt x="-496" y="235612"/>
                  <a:pt x="1092" y="219472"/>
                </a:cubicBezTo>
                <a:cubicBezTo>
                  <a:pt x="2679" y="203333"/>
                  <a:pt x="-231" y="178991"/>
                  <a:pt x="13792" y="143272"/>
                </a:cubicBezTo>
                <a:cubicBezTo>
                  <a:pt x="27815" y="107553"/>
                  <a:pt x="77292" y="6747"/>
                  <a:pt x="80467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656C6B3A-9A1B-46D7-8F40-F2F54882C211}"/>
              </a:ext>
            </a:extLst>
          </p:cNvPr>
          <p:cNvSpPr/>
          <p:nvPr/>
        </p:nvSpPr>
        <p:spPr>
          <a:xfrm>
            <a:off x="2993019" y="5778456"/>
            <a:ext cx="228805" cy="361947"/>
          </a:xfrm>
          <a:custGeom>
            <a:avLst/>
            <a:gdLst>
              <a:gd name="connsiteX0" fmla="*/ 2594 w 228805"/>
              <a:gd name="connsiteY0" fmla="*/ 44 h 361947"/>
              <a:gd name="connsiteX1" fmla="*/ 42281 w 228805"/>
              <a:gd name="connsiteY1" fmla="*/ 92119 h 361947"/>
              <a:gd name="connsiteX2" fmla="*/ 216906 w 228805"/>
              <a:gd name="connsiteY2" fmla="*/ 208007 h 361947"/>
              <a:gd name="connsiteX3" fmla="*/ 174044 w 228805"/>
              <a:gd name="connsiteY3" fmla="*/ 190544 h 361947"/>
              <a:gd name="connsiteX4" fmla="*/ 94669 w 228805"/>
              <a:gd name="connsiteY4" fmla="*/ 208007 h 361947"/>
              <a:gd name="connsiteX5" fmla="*/ 128006 w 228805"/>
              <a:gd name="connsiteY5" fmla="*/ 219119 h 361947"/>
              <a:gd name="connsiteX6" fmla="*/ 194681 w 228805"/>
              <a:gd name="connsiteY6" fmla="*/ 347707 h 361947"/>
              <a:gd name="connsiteX7" fmla="*/ 226431 w 228805"/>
              <a:gd name="connsiteY7" fmla="*/ 349294 h 361947"/>
              <a:gd name="connsiteX8" fmla="*/ 132769 w 228805"/>
              <a:gd name="connsiteY8" fmla="*/ 263569 h 361947"/>
              <a:gd name="connsiteX9" fmla="*/ 37519 w 228805"/>
              <a:gd name="connsiteY9" fmla="*/ 190544 h 361947"/>
              <a:gd name="connsiteX10" fmla="*/ 7356 w 228805"/>
              <a:gd name="connsiteY10" fmla="*/ 81007 h 361947"/>
              <a:gd name="connsiteX11" fmla="*/ 2594 w 228805"/>
              <a:gd name="connsiteY11" fmla="*/ 44 h 361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8805" h="361947">
                <a:moveTo>
                  <a:pt x="2594" y="44"/>
                </a:moveTo>
                <a:cubicBezTo>
                  <a:pt x="8415" y="1896"/>
                  <a:pt x="6562" y="57459"/>
                  <a:pt x="42281" y="92119"/>
                </a:cubicBezTo>
                <a:cubicBezTo>
                  <a:pt x="78000" y="126779"/>
                  <a:pt x="194946" y="191603"/>
                  <a:pt x="216906" y="208007"/>
                </a:cubicBezTo>
                <a:cubicBezTo>
                  <a:pt x="238866" y="224411"/>
                  <a:pt x="194417" y="190544"/>
                  <a:pt x="174044" y="190544"/>
                </a:cubicBezTo>
                <a:cubicBezTo>
                  <a:pt x="153671" y="190544"/>
                  <a:pt x="102342" y="203245"/>
                  <a:pt x="94669" y="208007"/>
                </a:cubicBezTo>
                <a:cubicBezTo>
                  <a:pt x="86996" y="212769"/>
                  <a:pt x="111337" y="195836"/>
                  <a:pt x="128006" y="219119"/>
                </a:cubicBezTo>
                <a:cubicBezTo>
                  <a:pt x="144675" y="242402"/>
                  <a:pt x="178277" y="326011"/>
                  <a:pt x="194681" y="347707"/>
                </a:cubicBezTo>
                <a:cubicBezTo>
                  <a:pt x="211085" y="369403"/>
                  <a:pt x="236750" y="363317"/>
                  <a:pt x="226431" y="349294"/>
                </a:cubicBezTo>
                <a:cubicBezTo>
                  <a:pt x="216112" y="335271"/>
                  <a:pt x="164254" y="290027"/>
                  <a:pt x="132769" y="263569"/>
                </a:cubicBezTo>
                <a:cubicBezTo>
                  <a:pt x="101284" y="237111"/>
                  <a:pt x="58421" y="220971"/>
                  <a:pt x="37519" y="190544"/>
                </a:cubicBezTo>
                <a:cubicBezTo>
                  <a:pt x="16617" y="160117"/>
                  <a:pt x="12912" y="107465"/>
                  <a:pt x="7356" y="81007"/>
                </a:cubicBezTo>
                <a:cubicBezTo>
                  <a:pt x="1800" y="54549"/>
                  <a:pt x="-3227" y="-1808"/>
                  <a:pt x="2594" y="4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F6EEA886-B5AA-4C9A-8E87-FF41477E2675}"/>
              </a:ext>
            </a:extLst>
          </p:cNvPr>
          <p:cNvSpPr/>
          <p:nvPr/>
        </p:nvSpPr>
        <p:spPr>
          <a:xfrm>
            <a:off x="2482059" y="6621454"/>
            <a:ext cx="875519" cy="367404"/>
          </a:xfrm>
          <a:custGeom>
            <a:avLst/>
            <a:gdLst>
              <a:gd name="connsiteX0" fmla="*/ 875504 w 875519"/>
              <a:gd name="connsiteY0" fmla="*/ 9 h 367404"/>
              <a:gd name="connsiteX1" fmla="*/ 638966 w 875519"/>
              <a:gd name="connsiteY1" fmla="*/ 128596 h 367404"/>
              <a:gd name="connsiteX2" fmla="*/ 542129 w 875519"/>
              <a:gd name="connsiteY2" fmla="*/ 222259 h 367404"/>
              <a:gd name="connsiteX3" fmla="*/ 373854 w 875519"/>
              <a:gd name="connsiteY3" fmla="*/ 322271 h 367404"/>
              <a:gd name="connsiteX4" fmla="*/ 157954 w 875519"/>
              <a:gd name="connsiteY4" fmla="*/ 366721 h 367404"/>
              <a:gd name="connsiteX5" fmla="*/ 8729 w 875519"/>
              <a:gd name="connsiteY5" fmla="*/ 349259 h 367404"/>
              <a:gd name="connsiteX6" fmla="*/ 32541 w 875519"/>
              <a:gd name="connsiteY6" fmla="*/ 349259 h 367404"/>
              <a:gd name="connsiteX7" fmla="*/ 156366 w 875519"/>
              <a:gd name="connsiteY7" fmla="*/ 338146 h 367404"/>
              <a:gd name="connsiteX8" fmla="*/ 459579 w 875519"/>
              <a:gd name="connsiteY8" fmla="*/ 225434 h 367404"/>
              <a:gd name="connsiteX9" fmla="*/ 650079 w 875519"/>
              <a:gd name="connsiteY9" fmla="*/ 122246 h 367404"/>
              <a:gd name="connsiteX10" fmla="*/ 875504 w 875519"/>
              <a:gd name="connsiteY10" fmla="*/ 9 h 36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75519" h="367404">
                <a:moveTo>
                  <a:pt x="875504" y="9"/>
                </a:moveTo>
                <a:cubicBezTo>
                  <a:pt x="873652" y="1067"/>
                  <a:pt x="694528" y="91554"/>
                  <a:pt x="638966" y="128596"/>
                </a:cubicBezTo>
                <a:cubicBezTo>
                  <a:pt x="583403" y="165638"/>
                  <a:pt x="586314" y="189980"/>
                  <a:pt x="542129" y="222259"/>
                </a:cubicBezTo>
                <a:cubicBezTo>
                  <a:pt x="497944" y="254538"/>
                  <a:pt x="437883" y="298194"/>
                  <a:pt x="373854" y="322271"/>
                </a:cubicBezTo>
                <a:cubicBezTo>
                  <a:pt x="309825" y="346348"/>
                  <a:pt x="218808" y="362223"/>
                  <a:pt x="157954" y="366721"/>
                </a:cubicBezTo>
                <a:cubicBezTo>
                  <a:pt x="97100" y="371219"/>
                  <a:pt x="29631" y="352169"/>
                  <a:pt x="8729" y="349259"/>
                </a:cubicBezTo>
                <a:cubicBezTo>
                  <a:pt x="-12173" y="346349"/>
                  <a:pt x="7935" y="351111"/>
                  <a:pt x="32541" y="349259"/>
                </a:cubicBezTo>
                <a:cubicBezTo>
                  <a:pt x="57147" y="347407"/>
                  <a:pt x="85193" y="358784"/>
                  <a:pt x="156366" y="338146"/>
                </a:cubicBezTo>
                <a:cubicBezTo>
                  <a:pt x="227539" y="317509"/>
                  <a:pt x="377293" y="261417"/>
                  <a:pt x="459579" y="225434"/>
                </a:cubicBezTo>
                <a:cubicBezTo>
                  <a:pt x="541865" y="189451"/>
                  <a:pt x="583933" y="156906"/>
                  <a:pt x="650079" y="122246"/>
                </a:cubicBezTo>
                <a:cubicBezTo>
                  <a:pt x="716225" y="87586"/>
                  <a:pt x="877356" y="-1049"/>
                  <a:pt x="875504" y="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8D93C896-8FAD-4B99-A0F2-3C3CB9B422A2}"/>
              </a:ext>
            </a:extLst>
          </p:cNvPr>
          <p:cNvSpPr/>
          <p:nvPr/>
        </p:nvSpPr>
        <p:spPr>
          <a:xfrm>
            <a:off x="4784621" y="4727549"/>
            <a:ext cx="733456" cy="413666"/>
          </a:xfrm>
          <a:custGeom>
            <a:avLst/>
            <a:gdLst>
              <a:gd name="connsiteX0" fmla="*/ 104 w 733456"/>
              <a:gd name="connsiteY0" fmla="*/ 26 h 413666"/>
              <a:gd name="connsiteX1" fmla="*/ 147742 w 733456"/>
              <a:gd name="connsiteY1" fmla="*/ 177826 h 413666"/>
              <a:gd name="connsiteX2" fmla="*/ 311254 w 733456"/>
              <a:gd name="connsiteY2" fmla="*/ 323876 h 413666"/>
              <a:gd name="connsiteX3" fmla="*/ 506517 w 733456"/>
              <a:gd name="connsiteY3" fmla="*/ 376264 h 413666"/>
              <a:gd name="connsiteX4" fmla="*/ 720829 w 733456"/>
              <a:gd name="connsiteY4" fmla="*/ 403251 h 413666"/>
              <a:gd name="connsiteX5" fmla="*/ 709717 w 733456"/>
              <a:gd name="connsiteY5" fmla="*/ 401664 h 413666"/>
              <a:gd name="connsiteX6" fmla="*/ 501754 w 733456"/>
              <a:gd name="connsiteY6" fmla="*/ 408014 h 413666"/>
              <a:gd name="connsiteX7" fmla="*/ 327129 w 733456"/>
              <a:gd name="connsiteY7" fmla="*/ 408014 h 413666"/>
              <a:gd name="connsiteX8" fmla="*/ 211242 w 733456"/>
              <a:gd name="connsiteY8" fmla="*/ 334989 h 413666"/>
              <a:gd name="connsiteX9" fmla="*/ 125517 w 733456"/>
              <a:gd name="connsiteY9" fmla="*/ 190526 h 413666"/>
              <a:gd name="connsiteX10" fmla="*/ 104 w 733456"/>
              <a:gd name="connsiteY10" fmla="*/ 26 h 413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3456" h="413666">
                <a:moveTo>
                  <a:pt x="104" y="26"/>
                </a:moveTo>
                <a:cubicBezTo>
                  <a:pt x="3808" y="-2091"/>
                  <a:pt x="95884" y="123851"/>
                  <a:pt x="147742" y="177826"/>
                </a:cubicBezTo>
                <a:cubicBezTo>
                  <a:pt x="199600" y="231801"/>
                  <a:pt x="251458" y="290803"/>
                  <a:pt x="311254" y="323876"/>
                </a:cubicBezTo>
                <a:cubicBezTo>
                  <a:pt x="371050" y="356949"/>
                  <a:pt x="438255" y="363035"/>
                  <a:pt x="506517" y="376264"/>
                </a:cubicBezTo>
                <a:cubicBezTo>
                  <a:pt x="574779" y="389493"/>
                  <a:pt x="720829" y="403251"/>
                  <a:pt x="720829" y="403251"/>
                </a:cubicBezTo>
                <a:cubicBezTo>
                  <a:pt x="754696" y="407484"/>
                  <a:pt x="709717" y="401664"/>
                  <a:pt x="709717" y="401664"/>
                </a:cubicBezTo>
                <a:lnTo>
                  <a:pt x="501754" y="408014"/>
                </a:lnTo>
                <a:cubicBezTo>
                  <a:pt x="437989" y="409072"/>
                  <a:pt x="375548" y="420185"/>
                  <a:pt x="327129" y="408014"/>
                </a:cubicBezTo>
                <a:cubicBezTo>
                  <a:pt x="278710" y="395843"/>
                  <a:pt x="244844" y="371237"/>
                  <a:pt x="211242" y="334989"/>
                </a:cubicBezTo>
                <a:cubicBezTo>
                  <a:pt x="177640" y="298741"/>
                  <a:pt x="158854" y="241591"/>
                  <a:pt x="125517" y="190526"/>
                </a:cubicBezTo>
                <a:cubicBezTo>
                  <a:pt x="92180" y="139461"/>
                  <a:pt x="-3600" y="2143"/>
                  <a:pt x="104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C9CA0818-DF51-4F90-AB1F-A28EFFBA110C}"/>
              </a:ext>
            </a:extLst>
          </p:cNvPr>
          <p:cNvSpPr/>
          <p:nvPr/>
        </p:nvSpPr>
        <p:spPr>
          <a:xfrm>
            <a:off x="4954566" y="5084626"/>
            <a:ext cx="670076" cy="172851"/>
          </a:xfrm>
          <a:custGeom>
            <a:avLst/>
            <a:gdLst>
              <a:gd name="connsiteX0" fmla="*/ 22 w 670076"/>
              <a:gd name="connsiteY0" fmla="*/ 137 h 172851"/>
              <a:gd name="connsiteX1" fmla="*/ 93684 w 670076"/>
              <a:gd name="connsiteY1" fmla="*/ 112849 h 172851"/>
              <a:gd name="connsiteX2" fmla="*/ 204809 w 670076"/>
              <a:gd name="connsiteY2" fmla="*/ 135074 h 172851"/>
              <a:gd name="connsiteX3" fmla="*/ 422297 w 670076"/>
              <a:gd name="connsiteY3" fmla="*/ 112849 h 172851"/>
              <a:gd name="connsiteX4" fmla="*/ 647722 w 670076"/>
              <a:gd name="connsiteY4" fmla="*/ 169999 h 172851"/>
              <a:gd name="connsiteX5" fmla="*/ 638197 w 670076"/>
              <a:gd name="connsiteY5" fmla="*/ 162062 h 172851"/>
              <a:gd name="connsiteX6" fmla="*/ 438172 w 670076"/>
              <a:gd name="connsiteY6" fmla="*/ 143012 h 172851"/>
              <a:gd name="connsiteX7" fmla="*/ 192109 w 670076"/>
              <a:gd name="connsiteY7" fmla="*/ 152537 h 172851"/>
              <a:gd name="connsiteX8" fmla="*/ 85747 w 670076"/>
              <a:gd name="connsiteY8" fmla="*/ 138249 h 172851"/>
              <a:gd name="connsiteX9" fmla="*/ 22 w 670076"/>
              <a:gd name="connsiteY9" fmla="*/ 137 h 172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0076" h="172851">
                <a:moveTo>
                  <a:pt x="22" y="137"/>
                </a:moveTo>
                <a:cubicBezTo>
                  <a:pt x="1345" y="-4096"/>
                  <a:pt x="59553" y="90360"/>
                  <a:pt x="93684" y="112849"/>
                </a:cubicBezTo>
                <a:cubicBezTo>
                  <a:pt x="127815" y="135338"/>
                  <a:pt x="150040" y="135074"/>
                  <a:pt x="204809" y="135074"/>
                </a:cubicBezTo>
                <a:cubicBezTo>
                  <a:pt x="259578" y="135074"/>
                  <a:pt x="348478" y="107028"/>
                  <a:pt x="422297" y="112849"/>
                </a:cubicBezTo>
                <a:cubicBezTo>
                  <a:pt x="496116" y="118670"/>
                  <a:pt x="647722" y="169999"/>
                  <a:pt x="647722" y="169999"/>
                </a:cubicBezTo>
                <a:cubicBezTo>
                  <a:pt x="683705" y="178201"/>
                  <a:pt x="673122" y="166560"/>
                  <a:pt x="638197" y="162062"/>
                </a:cubicBezTo>
                <a:cubicBezTo>
                  <a:pt x="603272" y="157564"/>
                  <a:pt x="512520" y="144599"/>
                  <a:pt x="438172" y="143012"/>
                </a:cubicBezTo>
                <a:cubicBezTo>
                  <a:pt x="363824" y="141425"/>
                  <a:pt x="250846" y="153331"/>
                  <a:pt x="192109" y="152537"/>
                </a:cubicBezTo>
                <a:cubicBezTo>
                  <a:pt x="133372" y="151743"/>
                  <a:pt x="114851" y="158622"/>
                  <a:pt x="85747" y="138249"/>
                </a:cubicBezTo>
                <a:cubicBezTo>
                  <a:pt x="56643" y="117876"/>
                  <a:pt x="-1301" y="4370"/>
                  <a:pt x="22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0B0BAF4F-A5EE-43A5-9D01-8A14DB495929}"/>
              </a:ext>
            </a:extLst>
          </p:cNvPr>
          <p:cNvSpPr/>
          <p:nvPr/>
        </p:nvSpPr>
        <p:spPr>
          <a:xfrm>
            <a:off x="3509345" y="3195837"/>
            <a:ext cx="625112" cy="918133"/>
          </a:xfrm>
          <a:custGeom>
            <a:avLst/>
            <a:gdLst>
              <a:gd name="connsiteX0" fmla="*/ 88 w 625112"/>
              <a:gd name="connsiteY0" fmla="*/ 330 h 918133"/>
              <a:gd name="connsiteX1" fmla="*/ 486922 w 625112"/>
              <a:gd name="connsiteY1" fmla="*/ 364396 h 918133"/>
              <a:gd name="connsiteX2" fmla="*/ 469988 w 625112"/>
              <a:gd name="connsiteY2" fmla="*/ 614163 h 918133"/>
              <a:gd name="connsiteX3" fmla="*/ 258322 w 625112"/>
              <a:gd name="connsiteY3" fmla="*/ 914730 h 918133"/>
              <a:gd name="connsiteX4" fmla="*/ 431888 w 625112"/>
              <a:gd name="connsiteY4" fmla="*/ 766563 h 918133"/>
              <a:gd name="connsiteX5" fmla="*/ 618155 w 625112"/>
              <a:gd name="connsiteY5" fmla="*/ 614163 h 918133"/>
              <a:gd name="connsiteX6" fmla="*/ 529255 w 625112"/>
              <a:gd name="connsiteY6" fmla="*/ 305130 h 918133"/>
              <a:gd name="connsiteX7" fmla="*/ 88 w 625112"/>
              <a:gd name="connsiteY7" fmla="*/ 330 h 91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5112" h="918133">
                <a:moveTo>
                  <a:pt x="88" y="330"/>
                </a:moveTo>
                <a:cubicBezTo>
                  <a:pt x="-6967" y="10208"/>
                  <a:pt x="408605" y="262091"/>
                  <a:pt x="486922" y="364396"/>
                </a:cubicBezTo>
                <a:cubicBezTo>
                  <a:pt x="565239" y="466702"/>
                  <a:pt x="508088" y="522441"/>
                  <a:pt x="469988" y="614163"/>
                </a:cubicBezTo>
                <a:cubicBezTo>
                  <a:pt x="431888" y="705885"/>
                  <a:pt x="264672" y="889330"/>
                  <a:pt x="258322" y="914730"/>
                </a:cubicBezTo>
                <a:cubicBezTo>
                  <a:pt x="251972" y="940130"/>
                  <a:pt x="371916" y="816657"/>
                  <a:pt x="431888" y="766563"/>
                </a:cubicBezTo>
                <a:cubicBezTo>
                  <a:pt x="491860" y="716469"/>
                  <a:pt x="601927" y="691069"/>
                  <a:pt x="618155" y="614163"/>
                </a:cubicBezTo>
                <a:cubicBezTo>
                  <a:pt x="634383" y="537257"/>
                  <a:pt x="628738" y="406024"/>
                  <a:pt x="529255" y="305130"/>
                </a:cubicBezTo>
                <a:cubicBezTo>
                  <a:pt x="429772" y="204236"/>
                  <a:pt x="7143" y="-9548"/>
                  <a:pt x="88" y="3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E6C24A5B-E356-439B-B3B5-781EE56955BA}"/>
              </a:ext>
            </a:extLst>
          </p:cNvPr>
          <p:cNvSpPr/>
          <p:nvPr/>
        </p:nvSpPr>
        <p:spPr>
          <a:xfrm>
            <a:off x="4532711" y="4540211"/>
            <a:ext cx="336646" cy="981217"/>
          </a:xfrm>
          <a:custGeom>
            <a:avLst/>
            <a:gdLst>
              <a:gd name="connsiteX0" fmla="*/ 20239 w 336646"/>
              <a:gd name="connsiteY0" fmla="*/ 39 h 981217"/>
              <a:gd name="connsiteX1" fmla="*/ 236139 w 336646"/>
              <a:gd name="connsiteY1" fmla="*/ 349289 h 981217"/>
              <a:gd name="connsiteX2" fmla="*/ 334564 w 336646"/>
              <a:gd name="connsiteY2" fmla="*/ 555664 h 981217"/>
              <a:gd name="connsiteX3" fmla="*/ 296464 w 336646"/>
              <a:gd name="connsiteY3" fmla="*/ 746164 h 981217"/>
              <a:gd name="connsiteX4" fmla="*/ 217089 w 336646"/>
              <a:gd name="connsiteY4" fmla="*/ 917614 h 981217"/>
              <a:gd name="connsiteX5" fmla="*/ 198039 w 336646"/>
              <a:gd name="connsiteY5" fmla="*/ 974764 h 981217"/>
              <a:gd name="connsiteX6" fmla="*/ 280589 w 336646"/>
              <a:gd name="connsiteY6" fmla="*/ 781089 h 981217"/>
              <a:gd name="connsiteX7" fmla="*/ 258364 w 336646"/>
              <a:gd name="connsiteY7" fmla="*/ 546139 h 981217"/>
              <a:gd name="connsiteX8" fmla="*/ 32939 w 336646"/>
              <a:gd name="connsiteY8" fmla="*/ 371514 h 981217"/>
              <a:gd name="connsiteX9" fmla="*/ 20239 w 336646"/>
              <a:gd name="connsiteY9" fmla="*/ 39 h 981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6646" h="981217">
                <a:moveTo>
                  <a:pt x="20239" y="39"/>
                </a:moveTo>
                <a:cubicBezTo>
                  <a:pt x="54106" y="-3665"/>
                  <a:pt x="183752" y="256685"/>
                  <a:pt x="236139" y="349289"/>
                </a:cubicBezTo>
                <a:cubicBezTo>
                  <a:pt x="288526" y="441893"/>
                  <a:pt x="324510" y="489518"/>
                  <a:pt x="334564" y="555664"/>
                </a:cubicBezTo>
                <a:cubicBezTo>
                  <a:pt x="344618" y="621810"/>
                  <a:pt x="316043" y="685839"/>
                  <a:pt x="296464" y="746164"/>
                </a:cubicBezTo>
                <a:cubicBezTo>
                  <a:pt x="276885" y="806489"/>
                  <a:pt x="233493" y="879514"/>
                  <a:pt x="217089" y="917614"/>
                </a:cubicBezTo>
                <a:cubicBezTo>
                  <a:pt x="200685" y="955714"/>
                  <a:pt x="187456" y="997518"/>
                  <a:pt x="198039" y="974764"/>
                </a:cubicBezTo>
                <a:cubicBezTo>
                  <a:pt x="208622" y="952010"/>
                  <a:pt x="270535" y="852526"/>
                  <a:pt x="280589" y="781089"/>
                </a:cubicBezTo>
                <a:cubicBezTo>
                  <a:pt x="290643" y="709652"/>
                  <a:pt x="299639" y="614402"/>
                  <a:pt x="258364" y="546139"/>
                </a:cubicBezTo>
                <a:cubicBezTo>
                  <a:pt x="217089" y="477877"/>
                  <a:pt x="67864" y="459356"/>
                  <a:pt x="32939" y="371514"/>
                </a:cubicBezTo>
                <a:cubicBezTo>
                  <a:pt x="-1986" y="283672"/>
                  <a:pt x="-13628" y="3743"/>
                  <a:pt x="20239" y="3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395EA103-6D21-41BE-A785-F4DCBBEC0C58}"/>
              </a:ext>
            </a:extLst>
          </p:cNvPr>
          <p:cNvSpPr/>
          <p:nvPr/>
        </p:nvSpPr>
        <p:spPr>
          <a:xfrm>
            <a:off x="2817096" y="4690067"/>
            <a:ext cx="632318" cy="233714"/>
          </a:xfrm>
          <a:custGeom>
            <a:avLst/>
            <a:gdLst>
              <a:gd name="connsiteX0" fmla="*/ 187 w 632318"/>
              <a:gd name="connsiteY0" fmla="*/ 11050 h 233714"/>
              <a:gd name="connsiteX1" fmla="*/ 63687 w 632318"/>
              <a:gd name="connsiteY1" fmla="*/ 110533 h 233714"/>
              <a:gd name="connsiteX2" fmla="*/ 59454 w 632318"/>
              <a:gd name="connsiteY2" fmla="*/ 226950 h 233714"/>
              <a:gd name="connsiteX3" fmla="*/ 59454 w 632318"/>
              <a:gd name="connsiteY3" fmla="*/ 205783 h 233714"/>
              <a:gd name="connsiteX4" fmla="*/ 256304 w 632318"/>
              <a:gd name="connsiteY4" fmla="*/ 89366 h 233714"/>
              <a:gd name="connsiteX5" fmla="*/ 256304 w 632318"/>
              <a:gd name="connsiteY5" fmla="*/ 89366 h 233714"/>
              <a:gd name="connsiteX6" fmla="*/ 237254 w 632318"/>
              <a:gd name="connsiteY6" fmla="*/ 108416 h 233714"/>
              <a:gd name="connsiteX7" fmla="*/ 220321 w 632318"/>
              <a:gd name="connsiteY7" fmla="*/ 186733 h 233714"/>
              <a:gd name="connsiteX8" fmla="*/ 220321 w 632318"/>
              <a:gd name="connsiteY8" fmla="*/ 214250 h 233714"/>
              <a:gd name="connsiteX9" fmla="*/ 266887 w 632318"/>
              <a:gd name="connsiteY9" fmla="*/ 174033 h 233714"/>
              <a:gd name="connsiteX10" fmla="*/ 391771 w 632318"/>
              <a:gd name="connsiteY10" fmla="*/ 78783 h 233714"/>
              <a:gd name="connsiteX11" fmla="*/ 620371 w 632318"/>
              <a:gd name="connsiteY11" fmla="*/ 21633 h 233714"/>
              <a:gd name="connsiteX12" fmla="*/ 578037 w 632318"/>
              <a:gd name="connsiteY12" fmla="*/ 21633 h 233714"/>
              <a:gd name="connsiteX13" fmla="*/ 389654 w 632318"/>
              <a:gd name="connsiteY13" fmla="*/ 466 h 233714"/>
              <a:gd name="connsiteX14" fmla="*/ 230904 w 632318"/>
              <a:gd name="connsiteY14" fmla="*/ 44916 h 233714"/>
              <a:gd name="connsiteX15" fmla="*/ 110254 w 632318"/>
              <a:gd name="connsiteY15" fmla="*/ 80900 h 233714"/>
              <a:gd name="connsiteX16" fmla="*/ 86971 w 632318"/>
              <a:gd name="connsiteY16" fmla="*/ 80900 h 233714"/>
              <a:gd name="connsiteX17" fmla="*/ 187 w 632318"/>
              <a:gd name="connsiteY17" fmla="*/ 11050 h 23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2318" h="233714">
                <a:moveTo>
                  <a:pt x="187" y="11050"/>
                </a:moveTo>
                <a:cubicBezTo>
                  <a:pt x="-3694" y="15989"/>
                  <a:pt x="53809" y="74550"/>
                  <a:pt x="63687" y="110533"/>
                </a:cubicBezTo>
                <a:cubicBezTo>
                  <a:pt x="73565" y="146516"/>
                  <a:pt x="60160" y="211075"/>
                  <a:pt x="59454" y="226950"/>
                </a:cubicBezTo>
                <a:cubicBezTo>
                  <a:pt x="58749" y="242825"/>
                  <a:pt x="26646" y="228714"/>
                  <a:pt x="59454" y="205783"/>
                </a:cubicBezTo>
                <a:cubicBezTo>
                  <a:pt x="92262" y="182852"/>
                  <a:pt x="256304" y="89366"/>
                  <a:pt x="256304" y="89366"/>
                </a:cubicBezTo>
                <a:lnTo>
                  <a:pt x="256304" y="89366"/>
                </a:lnTo>
                <a:cubicBezTo>
                  <a:pt x="253129" y="92541"/>
                  <a:pt x="243251" y="92188"/>
                  <a:pt x="237254" y="108416"/>
                </a:cubicBezTo>
                <a:cubicBezTo>
                  <a:pt x="231257" y="124644"/>
                  <a:pt x="223143" y="169094"/>
                  <a:pt x="220321" y="186733"/>
                </a:cubicBezTo>
                <a:cubicBezTo>
                  <a:pt x="217499" y="204372"/>
                  <a:pt x="212560" y="216367"/>
                  <a:pt x="220321" y="214250"/>
                </a:cubicBezTo>
                <a:cubicBezTo>
                  <a:pt x="228082" y="212133"/>
                  <a:pt x="238312" y="196611"/>
                  <a:pt x="266887" y="174033"/>
                </a:cubicBezTo>
                <a:cubicBezTo>
                  <a:pt x="295462" y="151455"/>
                  <a:pt x="332857" y="104183"/>
                  <a:pt x="391771" y="78783"/>
                </a:cubicBezTo>
                <a:cubicBezTo>
                  <a:pt x="450685" y="53383"/>
                  <a:pt x="589327" y="31158"/>
                  <a:pt x="620371" y="21633"/>
                </a:cubicBezTo>
                <a:cubicBezTo>
                  <a:pt x="651415" y="12108"/>
                  <a:pt x="616490" y="25161"/>
                  <a:pt x="578037" y="21633"/>
                </a:cubicBezTo>
                <a:cubicBezTo>
                  <a:pt x="539584" y="18105"/>
                  <a:pt x="447509" y="-3414"/>
                  <a:pt x="389654" y="466"/>
                </a:cubicBezTo>
                <a:cubicBezTo>
                  <a:pt x="331799" y="4346"/>
                  <a:pt x="277471" y="31510"/>
                  <a:pt x="230904" y="44916"/>
                </a:cubicBezTo>
                <a:cubicBezTo>
                  <a:pt x="184337" y="58322"/>
                  <a:pt x="134243" y="74903"/>
                  <a:pt x="110254" y="80900"/>
                </a:cubicBezTo>
                <a:cubicBezTo>
                  <a:pt x="86265" y="86897"/>
                  <a:pt x="103551" y="87956"/>
                  <a:pt x="86971" y="80900"/>
                </a:cubicBezTo>
                <a:cubicBezTo>
                  <a:pt x="70391" y="73844"/>
                  <a:pt x="4068" y="6111"/>
                  <a:pt x="187" y="1105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DAC060C4-A118-418B-883D-3CFDDE6D5F42}"/>
              </a:ext>
            </a:extLst>
          </p:cNvPr>
          <p:cNvSpPr/>
          <p:nvPr/>
        </p:nvSpPr>
        <p:spPr>
          <a:xfrm>
            <a:off x="3174990" y="4619772"/>
            <a:ext cx="1058475" cy="384593"/>
          </a:xfrm>
          <a:custGeom>
            <a:avLst/>
            <a:gdLst>
              <a:gd name="connsiteX0" fmla="*/ 10 w 1058475"/>
              <a:gd name="connsiteY0" fmla="*/ 68645 h 384593"/>
              <a:gd name="connsiteX1" fmla="*/ 260360 w 1058475"/>
              <a:gd name="connsiteY1" fmla="*/ 911 h 384593"/>
              <a:gd name="connsiteX2" fmla="*/ 524943 w 1058475"/>
              <a:gd name="connsiteY2" fmla="*/ 125795 h 384593"/>
              <a:gd name="connsiteX3" fmla="*/ 709093 w 1058475"/>
              <a:gd name="connsiteY3" fmla="*/ 254911 h 384593"/>
              <a:gd name="connsiteX4" fmla="*/ 1037177 w 1058475"/>
              <a:gd name="connsiteY4" fmla="*/ 379795 h 384593"/>
              <a:gd name="connsiteX5" fmla="*/ 992727 w 1058475"/>
              <a:gd name="connsiteY5" fmla="*/ 352278 h 384593"/>
              <a:gd name="connsiteX6" fmla="*/ 719677 w 1058475"/>
              <a:gd name="connsiteY6" fmla="*/ 290895 h 384593"/>
              <a:gd name="connsiteX7" fmla="*/ 251893 w 1058475"/>
              <a:gd name="connsiteY7" fmla="*/ 55945 h 384593"/>
              <a:gd name="connsiteX8" fmla="*/ 10 w 1058475"/>
              <a:gd name="connsiteY8" fmla="*/ 68645 h 384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8475" h="384593">
                <a:moveTo>
                  <a:pt x="10" y="68645"/>
                </a:moveTo>
                <a:cubicBezTo>
                  <a:pt x="1421" y="59473"/>
                  <a:pt x="172871" y="-8614"/>
                  <a:pt x="260360" y="911"/>
                </a:cubicBezTo>
                <a:cubicBezTo>
                  <a:pt x="347849" y="10436"/>
                  <a:pt x="450154" y="83462"/>
                  <a:pt x="524943" y="125795"/>
                </a:cubicBezTo>
                <a:cubicBezTo>
                  <a:pt x="599732" y="168128"/>
                  <a:pt x="623721" y="212578"/>
                  <a:pt x="709093" y="254911"/>
                </a:cubicBezTo>
                <a:cubicBezTo>
                  <a:pt x="794465" y="297244"/>
                  <a:pt x="989905" y="363567"/>
                  <a:pt x="1037177" y="379795"/>
                </a:cubicBezTo>
                <a:cubicBezTo>
                  <a:pt x="1084449" y="396023"/>
                  <a:pt x="1045644" y="367095"/>
                  <a:pt x="992727" y="352278"/>
                </a:cubicBezTo>
                <a:cubicBezTo>
                  <a:pt x="939810" y="337461"/>
                  <a:pt x="843149" y="340284"/>
                  <a:pt x="719677" y="290895"/>
                </a:cubicBezTo>
                <a:cubicBezTo>
                  <a:pt x="596205" y="241506"/>
                  <a:pt x="368662" y="92987"/>
                  <a:pt x="251893" y="55945"/>
                </a:cubicBezTo>
                <a:cubicBezTo>
                  <a:pt x="135124" y="18903"/>
                  <a:pt x="-1401" y="77817"/>
                  <a:pt x="10" y="686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DA2B554A-7A4B-4C11-8C3B-D7EEFBC87AB1}"/>
              </a:ext>
            </a:extLst>
          </p:cNvPr>
          <p:cNvSpPr/>
          <p:nvPr/>
        </p:nvSpPr>
        <p:spPr>
          <a:xfrm>
            <a:off x="3379298" y="4625217"/>
            <a:ext cx="628613" cy="177278"/>
          </a:xfrm>
          <a:custGeom>
            <a:avLst/>
            <a:gdLst>
              <a:gd name="connsiteX0" fmla="*/ 1019 w 628613"/>
              <a:gd name="connsiteY0" fmla="*/ 1816 h 177278"/>
              <a:gd name="connsiteX1" fmla="*/ 255019 w 628613"/>
              <a:gd name="connsiteY1" fmla="*/ 14516 h 177278"/>
              <a:gd name="connsiteX2" fmla="*/ 479385 w 628613"/>
              <a:gd name="connsiteY2" fmla="*/ 109766 h 177278"/>
              <a:gd name="connsiteX3" fmla="*/ 621202 w 628613"/>
              <a:gd name="connsiteY3" fmla="*/ 171150 h 177278"/>
              <a:gd name="connsiteX4" fmla="*/ 589452 w 628613"/>
              <a:gd name="connsiteY4" fmla="*/ 164800 h 177278"/>
              <a:gd name="connsiteX5" fmla="*/ 426469 w 628613"/>
              <a:gd name="connsiteY5" fmla="*/ 80133 h 177278"/>
              <a:gd name="connsiteX6" fmla="*/ 305819 w 628613"/>
              <a:gd name="connsiteY6" fmla="*/ 37800 h 177278"/>
              <a:gd name="connsiteX7" fmla="*/ 170352 w 628613"/>
              <a:gd name="connsiteY7" fmla="*/ 29333 h 177278"/>
              <a:gd name="connsiteX8" fmla="*/ 1019 w 628613"/>
              <a:gd name="connsiteY8" fmla="*/ 1816 h 177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8613" h="177278">
                <a:moveTo>
                  <a:pt x="1019" y="1816"/>
                </a:moveTo>
                <a:cubicBezTo>
                  <a:pt x="15130" y="-654"/>
                  <a:pt x="175291" y="-3476"/>
                  <a:pt x="255019" y="14516"/>
                </a:cubicBezTo>
                <a:cubicBezTo>
                  <a:pt x="334747" y="32508"/>
                  <a:pt x="479385" y="109766"/>
                  <a:pt x="479385" y="109766"/>
                </a:cubicBezTo>
                <a:lnTo>
                  <a:pt x="621202" y="171150"/>
                </a:lnTo>
                <a:cubicBezTo>
                  <a:pt x="639547" y="180322"/>
                  <a:pt x="621908" y="179970"/>
                  <a:pt x="589452" y="164800"/>
                </a:cubicBezTo>
                <a:cubicBezTo>
                  <a:pt x="556996" y="149630"/>
                  <a:pt x="473741" y="101300"/>
                  <a:pt x="426469" y="80133"/>
                </a:cubicBezTo>
                <a:cubicBezTo>
                  <a:pt x="379197" y="58966"/>
                  <a:pt x="348505" y="46267"/>
                  <a:pt x="305819" y="37800"/>
                </a:cubicBezTo>
                <a:cubicBezTo>
                  <a:pt x="263133" y="29333"/>
                  <a:pt x="217624" y="33214"/>
                  <a:pt x="170352" y="29333"/>
                </a:cubicBezTo>
                <a:cubicBezTo>
                  <a:pt x="123080" y="25452"/>
                  <a:pt x="-13092" y="4286"/>
                  <a:pt x="1019" y="181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D2013618-AC0B-46FB-A752-8422DB184A47}"/>
              </a:ext>
            </a:extLst>
          </p:cNvPr>
          <p:cNvSpPr/>
          <p:nvPr/>
        </p:nvSpPr>
        <p:spPr>
          <a:xfrm>
            <a:off x="2451085" y="6213439"/>
            <a:ext cx="59037" cy="128039"/>
          </a:xfrm>
          <a:custGeom>
            <a:avLst/>
            <a:gdLst>
              <a:gd name="connsiteX0" fmla="*/ 15 w 59037"/>
              <a:gd name="connsiteY0" fmla="*/ 36 h 128039"/>
              <a:gd name="connsiteX1" fmla="*/ 58753 w 59037"/>
              <a:gd name="connsiteY1" fmla="*/ 52424 h 128039"/>
              <a:gd name="connsiteX2" fmla="*/ 22240 w 59037"/>
              <a:gd name="connsiteY2" fmla="*/ 114336 h 128039"/>
              <a:gd name="connsiteX3" fmla="*/ 19065 w 59037"/>
              <a:gd name="connsiteY3" fmla="*/ 123861 h 128039"/>
              <a:gd name="connsiteX4" fmla="*/ 52403 w 59037"/>
              <a:gd name="connsiteY4" fmla="*/ 60361 h 128039"/>
              <a:gd name="connsiteX5" fmla="*/ 15 w 59037"/>
              <a:gd name="connsiteY5" fmla="*/ 36 h 128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37" h="128039">
                <a:moveTo>
                  <a:pt x="15" y="36"/>
                </a:moveTo>
                <a:cubicBezTo>
                  <a:pt x="1073" y="-1287"/>
                  <a:pt x="55049" y="33374"/>
                  <a:pt x="58753" y="52424"/>
                </a:cubicBezTo>
                <a:cubicBezTo>
                  <a:pt x="62457" y="71474"/>
                  <a:pt x="28855" y="102430"/>
                  <a:pt x="22240" y="114336"/>
                </a:cubicBezTo>
                <a:cubicBezTo>
                  <a:pt x="15625" y="126242"/>
                  <a:pt x="14038" y="132857"/>
                  <a:pt x="19065" y="123861"/>
                </a:cubicBezTo>
                <a:cubicBezTo>
                  <a:pt x="24092" y="114865"/>
                  <a:pt x="52138" y="77559"/>
                  <a:pt x="52403" y="60361"/>
                </a:cubicBezTo>
                <a:cubicBezTo>
                  <a:pt x="52668" y="43163"/>
                  <a:pt x="-1043" y="1359"/>
                  <a:pt x="15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7D8305D3-E6EF-4378-88C8-ADEB1D2ABFFD}"/>
              </a:ext>
            </a:extLst>
          </p:cNvPr>
          <p:cNvSpPr/>
          <p:nvPr/>
        </p:nvSpPr>
        <p:spPr>
          <a:xfrm>
            <a:off x="2568489" y="6227593"/>
            <a:ext cx="44911" cy="134024"/>
          </a:xfrm>
          <a:custGeom>
            <a:avLst/>
            <a:gdLst>
              <a:gd name="connsiteX0" fmla="*/ 86 w 44911"/>
              <a:gd name="connsiteY0" fmla="*/ 170 h 134024"/>
              <a:gd name="connsiteX1" fmla="*/ 44536 w 44911"/>
              <a:gd name="connsiteY1" fmla="*/ 81132 h 134024"/>
              <a:gd name="connsiteX2" fmla="*/ 22311 w 44911"/>
              <a:gd name="connsiteY2" fmla="*/ 133520 h 134024"/>
              <a:gd name="connsiteX3" fmla="*/ 38186 w 44911"/>
              <a:gd name="connsiteY3" fmla="*/ 104945 h 134024"/>
              <a:gd name="connsiteX4" fmla="*/ 33424 w 44911"/>
              <a:gd name="connsiteY4" fmla="*/ 60495 h 134024"/>
              <a:gd name="connsiteX5" fmla="*/ 86 w 44911"/>
              <a:gd name="connsiteY5" fmla="*/ 170 h 13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911" h="134024">
                <a:moveTo>
                  <a:pt x="86" y="170"/>
                </a:moveTo>
                <a:cubicBezTo>
                  <a:pt x="1938" y="3609"/>
                  <a:pt x="40832" y="58907"/>
                  <a:pt x="44536" y="81132"/>
                </a:cubicBezTo>
                <a:cubicBezTo>
                  <a:pt x="48240" y="103357"/>
                  <a:pt x="23369" y="129551"/>
                  <a:pt x="22311" y="133520"/>
                </a:cubicBezTo>
                <a:cubicBezTo>
                  <a:pt x="21253" y="137489"/>
                  <a:pt x="36334" y="117116"/>
                  <a:pt x="38186" y="104945"/>
                </a:cubicBezTo>
                <a:cubicBezTo>
                  <a:pt x="40038" y="92774"/>
                  <a:pt x="40038" y="74782"/>
                  <a:pt x="33424" y="60495"/>
                </a:cubicBezTo>
                <a:cubicBezTo>
                  <a:pt x="26810" y="46208"/>
                  <a:pt x="-1766" y="-3269"/>
                  <a:pt x="86" y="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586052D7-9D45-4CDC-B8C5-243CBEAA1092}"/>
              </a:ext>
            </a:extLst>
          </p:cNvPr>
          <p:cNvSpPr/>
          <p:nvPr/>
        </p:nvSpPr>
        <p:spPr>
          <a:xfrm>
            <a:off x="2199159" y="6400761"/>
            <a:ext cx="1338576" cy="120838"/>
          </a:xfrm>
          <a:custGeom>
            <a:avLst/>
            <a:gdLst>
              <a:gd name="connsiteX0" fmla="*/ 58 w 1338576"/>
              <a:gd name="connsiteY0" fmla="*/ 39 h 120838"/>
              <a:gd name="connsiteX1" fmla="*/ 97424 w 1338576"/>
              <a:gd name="connsiteY1" fmla="*/ 29672 h 120838"/>
              <a:gd name="connsiteX2" fmla="*/ 364124 w 1338576"/>
              <a:gd name="connsiteY2" fmla="*/ 57189 h 120838"/>
              <a:gd name="connsiteX3" fmla="*/ 664691 w 1338576"/>
              <a:gd name="connsiteY3" fmla="*/ 78356 h 120838"/>
              <a:gd name="connsiteX4" fmla="*/ 986424 w 1338576"/>
              <a:gd name="connsiteY4" fmla="*/ 110106 h 120838"/>
              <a:gd name="connsiteX5" fmla="*/ 1202324 w 1338576"/>
              <a:gd name="connsiteY5" fmla="*/ 114339 h 120838"/>
              <a:gd name="connsiteX6" fmla="*/ 1335674 w 1338576"/>
              <a:gd name="connsiteY6" fmla="*/ 114339 h 120838"/>
              <a:gd name="connsiteX7" fmla="*/ 1077441 w 1338576"/>
              <a:gd name="connsiteY7" fmla="*/ 118572 h 120838"/>
              <a:gd name="connsiteX8" fmla="*/ 903874 w 1338576"/>
              <a:gd name="connsiteY8" fmla="*/ 74122 h 120838"/>
              <a:gd name="connsiteX9" fmla="*/ 417041 w 1338576"/>
              <a:gd name="connsiteY9" fmla="*/ 27556 h 120838"/>
              <a:gd name="connsiteX10" fmla="*/ 264641 w 1338576"/>
              <a:gd name="connsiteY10" fmla="*/ 27556 h 120838"/>
              <a:gd name="connsiteX11" fmla="*/ 108008 w 1338576"/>
              <a:gd name="connsiteY11" fmla="*/ 23322 h 120838"/>
              <a:gd name="connsiteX12" fmla="*/ 58 w 1338576"/>
              <a:gd name="connsiteY12" fmla="*/ 39 h 120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8576" h="120838">
                <a:moveTo>
                  <a:pt x="58" y="39"/>
                </a:moveTo>
                <a:cubicBezTo>
                  <a:pt x="-1706" y="1097"/>
                  <a:pt x="36746" y="20147"/>
                  <a:pt x="97424" y="29672"/>
                </a:cubicBezTo>
                <a:cubicBezTo>
                  <a:pt x="158102" y="39197"/>
                  <a:pt x="269580" y="49075"/>
                  <a:pt x="364124" y="57189"/>
                </a:cubicBezTo>
                <a:cubicBezTo>
                  <a:pt x="458668" y="65303"/>
                  <a:pt x="560974" y="69536"/>
                  <a:pt x="664691" y="78356"/>
                </a:cubicBezTo>
                <a:cubicBezTo>
                  <a:pt x="768408" y="87176"/>
                  <a:pt x="896819" y="104109"/>
                  <a:pt x="986424" y="110106"/>
                </a:cubicBezTo>
                <a:cubicBezTo>
                  <a:pt x="1076029" y="116103"/>
                  <a:pt x="1144116" y="113634"/>
                  <a:pt x="1202324" y="114339"/>
                </a:cubicBezTo>
                <a:cubicBezTo>
                  <a:pt x="1260532" y="115044"/>
                  <a:pt x="1356488" y="113634"/>
                  <a:pt x="1335674" y="114339"/>
                </a:cubicBezTo>
                <a:cubicBezTo>
                  <a:pt x="1314860" y="115044"/>
                  <a:pt x="1149408" y="125275"/>
                  <a:pt x="1077441" y="118572"/>
                </a:cubicBezTo>
                <a:cubicBezTo>
                  <a:pt x="1005474" y="111869"/>
                  <a:pt x="1013941" y="89291"/>
                  <a:pt x="903874" y="74122"/>
                </a:cubicBezTo>
                <a:cubicBezTo>
                  <a:pt x="793807" y="58953"/>
                  <a:pt x="523580" y="35317"/>
                  <a:pt x="417041" y="27556"/>
                </a:cubicBezTo>
                <a:cubicBezTo>
                  <a:pt x="310502" y="19795"/>
                  <a:pt x="316146" y="28262"/>
                  <a:pt x="264641" y="27556"/>
                </a:cubicBezTo>
                <a:cubicBezTo>
                  <a:pt x="213136" y="26850"/>
                  <a:pt x="149636" y="27203"/>
                  <a:pt x="108008" y="23322"/>
                </a:cubicBezTo>
                <a:cubicBezTo>
                  <a:pt x="66380" y="19441"/>
                  <a:pt x="1822" y="-1019"/>
                  <a:pt x="58" y="39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296FFBE3-2A50-4268-893F-D0A12DD72A86}"/>
              </a:ext>
            </a:extLst>
          </p:cNvPr>
          <p:cNvSpPr/>
          <p:nvPr/>
        </p:nvSpPr>
        <p:spPr>
          <a:xfrm>
            <a:off x="2207804" y="6413286"/>
            <a:ext cx="535685" cy="73810"/>
          </a:xfrm>
          <a:custGeom>
            <a:avLst/>
            <a:gdLst>
              <a:gd name="connsiteX0" fmla="*/ 535396 w 535685"/>
              <a:gd name="connsiteY0" fmla="*/ 73239 h 73810"/>
              <a:gd name="connsiteX1" fmla="*/ 395696 w 535685"/>
              <a:gd name="connsiteY1" fmla="*/ 68477 h 73810"/>
              <a:gd name="connsiteX2" fmla="*/ 148046 w 535685"/>
              <a:gd name="connsiteY2" fmla="*/ 54189 h 73810"/>
              <a:gd name="connsiteX3" fmla="*/ 41684 w 535685"/>
              <a:gd name="connsiteY3" fmla="*/ 33552 h 73810"/>
              <a:gd name="connsiteX4" fmla="*/ 1996 w 535685"/>
              <a:gd name="connsiteY4" fmla="*/ 214 h 73810"/>
              <a:gd name="connsiteX5" fmla="*/ 97246 w 535685"/>
              <a:gd name="connsiteY5" fmla="*/ 20852 h 73810"/>
              <a:gd name="connsiteX6" fmla="*/ 422684 w 535685"/>
              <a:gd name="connsiteY6" fmla="*/ 52602 h 73810"/>
              <a:gd name="connsiteX7" fmla="*/ 535396 w 535685"/>
              <a:gd name="connsiteY7" fmla="*/ 73239 h 7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5685" h="73810">
                <a:moveTo>
                  <a:pt x="535396" y="73239"/>
                </a:moveTo>
                <a:cubicBezTo>
                  <a:pt x="530898" y="75885"/>
                  <a:pt x="395696" y="68477"/>
                  <a:pt x="395696" y="68477"/>
                </a:cubicBezTo>
                <a:cubicBezTo>
                  <a:pt x="331138" y="65302"/>
                  <a:pt x="207048" y="60010"/>
                  <a:pt x="148046" y="54189"/>
                </a:cubicBezTo>
                <a:cubicBezTo>
                  <a:pt x="89044" y="48368"/>
                  <a:pt x="66026" y="42548"/>
                  <a:pt x="41684" y="33552"/>
                </a:cubicBezTo>
                <a:cubicBezTo>
                  <a:pt x="17342" y="24556"/>
                  <a:pt x="-7264" y="2331"/>
                  <a:pt x="1996" y="214"/>
                </a:cubicBezTo>
                <a:cubicBezTo>
                  <a:pt x="11256" y="-1903"/>
                  <a:pt x="27131" y="12121"/>
                  <a:pt x="97246" y="20852"/>
                </a:cubicBezTo>
                <a:cubicBezTo>
                  <a:pt x="167361" y="29583"/>
                  <a:pt x="422684" y="52602"/>
                  <a:pt x="422684" y="52602"/>
                </a:cubicBezTo>
                <a:cubicBezTo>
                  <a:pt x="491476" y="59746"/>
                  <a:pt x="539894" y="70593"/>
                  <a:pt x="535396" y="7323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86510522-2577-4815-BA49-379EE93CB638}"/>
              </a:ext>
            </a:extLst>
          </p:cNvPr>
          <p:cNvSpPr/>
          <p:nvPr/>
        </p:nvSpPr>
        <p:spPr>
          <a:xfrm>
            <a:off x="1720501" y="4809064"/>
            <a:ext cx="167677" cy="737661"/>
          </a:xfrm>
          <a:custGeom>
            <a:avLst/>
            <a:gdLst>
              <a:gd name="connsiteX0" fmla="*/ 112532 w 167677"/>
              <a:gd name="connsiteY0" fmla="*/ 3 h 737661"/>
              <a:gd name="connsiteX1" fmla="*/ 167566 w 167677"/>
              <a:gd name="connsiteY1" fmla="*/ 198969 h 737661"/>
              <a:gd name="connsiteX2" fmla="*/ 95599 w 167677"/>
              <a:gd name="connsiteY2" fmla="*/ 376769 h 737661"/>
              <a:gd name="connsiteX3" fmla="*/ 53266 w 167677"/>
              <a:gd name="connsiteY3" fmla="*/ 499536 h 737661"/>
              <a:gd name="connsiteX4" fmla="*/ 36332 w 167677"/>
              <a:gd name="connsiteY4" fmla="*/ 728136 h 737661"/>
              <a:gd name="connsiteX5" fmla="*/ 44799 w 167677"/>
              <a:gd name="connsiteY5" fmla="*/ 677336 h 737661"/>
              <a:gd name="connsiteX6" fmla="*/ 2466 w 167677"/>
              <a:gd name="connsiteY6" fmla="*/ 520703 h 737661"/>
              <a:gd name="connsiteX7" fmla="*/ 129466 w 167677"/>
              <a:gd name="connsiteY7" fmla="*/ 194736 h 737661"/>
              <a:gd name="connsiteX8" fmla="*/ 112532 w 167677"/>
              <a:gd name="connsiteY8" fmla="*/ 3 h 737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677" h="737661">
                <a:moveTo>
                  <a:pt x="112532" y="3"/>
                </a:moveTo>
                <a:cubicBezTo>
                  <a:pt x="118882" y="708"/>
                  <a:pt x="170388" y="136175"/>
                  <a:pt x="167566" y="198969"/>
                </a:cubicBezTo>
                <a:cubicBezTo>
                  <a:pt x="164744" y="261763"/>
                  <a:pt x="114649" y="326675"/>
                  <a:pt x="95599" y="376769"/>
                </a:cubicBezTo>
                <a:cubicBezTo>
                  <a:pt x="76549" y="426863"/>
                  <a:pt x="63144" y="440975"/>
                  <a:pt x="53266" y="499536"/>
                </a:cubicBezTo>
                <a:cubicBezTo>
                  <a:pt x="43388" y="558097"/>
                  <a:pt x="37743" y="698503"/>
                  <a:pt x="36332" y="728136"/>
                </a:cubicBezTo>
                <a:cubicBezTo>
                  <a:pt x="34921" y="757769"/>
                  <a:pt x="50443" y="711908"/>
                  <a:pt x="44799" y="677336"/>
                </a:cubicBezTo>
                <a:cubicBezTo>
                  <a:pt x="39155" y="642764"/>
                  <a:pt x="-11645" y="601136"/>
                  <a:pt x="2466" y="520703"/>
                </a:cubicBezTo>
                <a:cubicBezTo>
                  <a:pt x="16577" y="440270"/>
                  <a:pt x="109005" y="278697"/>
                  <a:pt x="129466" y="194736"/>
                </a:cubicBezTo>
                <a:cubicBezTo>
                  <a:pt x="149927" y="110775"/>
                  <a:pt x="106182" y="-702"/>
                  <a:pt x="112532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B7DC21AA-562C-48AD-8E12-3793531C8286}"/>
              </a:ext>
            </a:extLst>
          </p:cNvPr>
          <p:cNvSpPr/>
          <p:nvPr/>
        </p:nvSpPr>
        <p:spPr>
          <a:xfrm>
            <a:off x="3275917" y="1715598"/>
            <a:ext cx="462515" cy="576752"/>
          </a:xfrm>
          <a:custGeom>
            <a:avLst/>
            <a:gdLst>
              <a:gd name="connsiteX0" fmla="*/ 13383 w 462515"/>
              <a:gd name="connsiteY0" fmla="*/ 576752 h 576752"/>
              <a:gd name="connsiteX1" fmla="*/ 51483 w 462515"/>
              <a:gd name="connsiteY1" fmla="*/ 189402 h 576752"/>
              <a:gd name="connsiteX2" fmla="*/ 451533 w 462515"/>
              <a:gd name="connsiteY2" fmla="*/ 5252 h 576752"/>
              <a:gd name="connsiteX3" fmla="*/ 330883 w 462515"/>
              <a:gd name="connsiteY3" fmla="*/ 62402 h 576752"/>
              <a:gd name="connsiteX4" fmla="*/ 127683 w 462515"/>
              <a:gd name="connsiteY4" fmla="*/ 189402 h 576752"/>
              <a:gd name="connsiteX5" fmla="*/ 13383 w 462515"/>
              <a:gd name="connsiteY5" fmla="*/ 576752 h 576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515" h="576752">
                <a:moveTo>
                  <a:pt x="13383" y="576752"/>
                </a:moveTo>
                <a:cubicBezTo>
                  <a:pt x="683" y="576752"/>
                  <a:pt x="-21542" y="284652"/>
                  <a:pt x="51483" y="189402"/>
                </a:cubicBezTo>
                <a:cubicBezTo>
                  <a:pt x="124508" y="94152"/>
                  <a:pt x="404966" y="26419"/>
                  <a:pt x="451533" y="5252"/>
                </a:cubicBezTo>
                <a:cubicBezTo>
                  <a:pt x="498100" y="-15915"/>
                  <a:pt x="384858" y="31710"/>
                  <a:pt x="330883" y="62402"/>
                </a:cubicBezTo>
                <a:cubicBezTo>
                  <a:pt x="276908" y="93094"/>
                  <a:pt x="177425" y="111085"/>
                  <a:pt x="127683" y="189402"/>
                </a:cubicBezTo>
                <a:cubicBezTo>
                  <a:pt x="77941" y="267719"/>
                  <a:pt x="26083" y="576752"/>
                  <a:pt x="13383" y="576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F7AA1FE2-C838-412E-A798-1968DB47A8E6}"/>
              </a:ext>
            </a:extLst>
          </p:cNvPr>
          <p:cNvSpPr/>
          <p:nvPr/>
        </p:nvSpPr>
        <p:spPr>
          <a:xfrm>
            <a:off x="3383159" y="2272995"/>
            <a:ext cx="1295431" cy="612804"/>
          </a:xfrm>
          <a:custGeom>
            <a:avLst/>
            <a:gdLst>
              <a:gd name="connsiteX0" fmla="*/ 121 w 1295431"/>
              <a:gd name="connsiteY0" fmla="*/ 612445 h 612804"/>
              <a:gd name="connsiteX1" fmla="*/ 350641 w 1295431"/>
              <a:gd name="connsiteY1" fmla="*/ 216205 h 612804"/>
              <a:gd name="connsiteX2" fmla="*/ 863721 w 1295431"/>
              <a:gd name="connsiteY2" fmla="*/ 18085 h 612804"/>
              <a:gd name="connsiteX3" fmla="*/ 1265041 w 1295431"/>
              <a:gd name="connsiteY3" fmla="*/ 7925 h 612804"/>
              <a:gd name="connsiteX4" fmla="*/ 1224401 w 1295431"/>
              <a:gd name="connsiteY4" fmla="*/ 7925 h 612804"/>
              <a:gd name="connsiteX5" fmla="*/ 884041 w 1295431"/>
              <a:gd name="connsiteY5" fmla="*/ 48565 h 612804"/>
              <a:gd name="connsiteX6" fmla="*/ 386201 w 1295431"/>
              <a:gd name="connsiteY6" fmla="*/ 282245 h 612804"/>
              <a:gd name="connsiteX7" fmla="*/ 121 w 1295431"/>
              <a:gd name="connsiteY7" fmla="*/ 612445 h 61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5431" h="612804">
                <a:moveTo>
                  <a:pt x="121" y="612445"/>
                </a:moveTo>
                <a:cubicBezTo>
                  <a:pt x="-5806" y="601438"/>
                  <a:pt x="206708" y="315265"/>
                  <a:pt x="350641" y="216205"/>
                </a:cubicBezTo>
                <a:cubicBezTo>
                  <a:pt x="494574" y="117145"/>
                  <a:pt x="711321" y="52798"/>
                  <a:pt x="863721" y="18085"/>
                </a:cubicBezTo>
                <a:cubicBezTo>
                  <a:pt x="1016121" y="-16628"/>
                  <a:pt x="1204928" y="9618"/>
                  <a:pt x="1265041" y="7925"/>
                </a:cubicBezTo>
                <a:cubicBezTo>
                  <a:pt x="1325154" y="6232"/>
                  <a:pt x="1287901" y="1152"/>
                  <a:pt x="1224401" y="7925"/>
                </a:cubicBezTo>
                <a:cubicBezTo>
                  <a:pt x="1160901" y="14698"/>
                  <a:pt x="1023741" y="2845"/>
                  <a:pt x="884041" y="48565"/>
                </a:cubicBezTo>
                <a:cubicBezTo>
                  <a:pt x="744341" y="94285"/>
                  <a:pt x="527594" y="185725"/>
                  <a:pt x="386201" y="282245"/>
                </a:cubicBezTo>
                <a:cubicBezTo>
                  <a:pt x="244808" y="378765"/>
                  <a:pt x="6048" y="623452"/>
                  <a:pt x="121" y="6124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70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gelina Jolie">
            <a:extLst>
              <a:ext uri="{FF2B5EF4-FFF2-40B4-BE49-F238E27FC236}">
                <a16:creationId xmlns:a16="http://schemas.microsoft.com/office/drawing/2014/main" id="{FDA6BF09-DFEB-4FEF-AD3B-247CE8111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0202"/>
            <a:ext cx="9601200" cy="9581197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499116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29</cp:revision>
  <dcterms:created xsi:type="dcterms:W3CDTF">2021-07-13T14:42:00Z</dcterms:created>
  <dcterms:modified xsi:type="dcterms:W3CDTF">2021-07-14T04:17:14Z</dcterms:modified>
</cp:coreProperties>
</file>